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72265" y="1636496"/>
            <a:ext cx="164746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75524" y="1859902"/>
            <a:ext cx="2089785" cy="859790"/>
          </a:xfrm>
          <a:custGeom>
            <a:avLst/>
            <a:gdLst/>
            <a:ahLst/>
            <a:cxnLst/>
            <a:rect l="l" t="t" r="r" b="b"/>
            <a:pathLst>
              <a:path w="2089784" h="859789">
                <a:moveTo>
                  <a:pt x="2075307" y="859561"/>
                </a:moveTo>
                <a:lnTo>
                  <a:pt x="14287" y="859561"/>
                </a:lnTo>
                <a:lnTo>
                  <a:pt x="11493" y="859294"/>
                </a:lnTo>
                <a:lnTo>
                  <a:pt x="0" y="845273"/>
                </a:lnTo>
                <a:lnTo>
                  <a:pt x="0" y="14287"/>
                </a:lnTo>
                <a:lnTo>
                  <a:pt x="14287" y="0"/>
                </a:lnTo>
                <a:lnTo>
                  <a:pt x="2075307" y="0"/>
                </a:lnTo>
                <a:lnTo>
                  <a:pt x="2089594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30986"/>
                </a:lnTo>
                <a:lnTo>
                  <a:pt x="14287" y="830986"/>
                </a:lnTo>
                <a:lnTo>
                  <a:pt x="28575" y="845273"/>
                </a:lnTo>
                <a:lnTo>
                  <a:pt x="2089594" y="845273"/>
                </a:lnTo>
                <a:lnTo>
                  <a:pt x="2089315" y="848067"/>
                </a:lnTo>
                <a:lnTo>
                  <a:pt x="2078088" y="859294"/>
                </a:lnTo>
                <a:lnTo>
                  <a:pt x="2075307" y="859561"/>
                </a:lnTo>
                <a:close/>
              </a:path>
              <a:path w="2089784" h="85978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089784" h="859789">
                <a:moveTo>
                  <a:pt x="2061019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061019" y="14287"/>
                </a:lnTo>
                <a:lnTo>
                  <a:pt x="2061019" y="28575"/>
                </a:lnTo>
                <a:close/>
              </a:path>
              <a:path w="2089784" h="859789">
                <a:moveTo>
                  <a:pt x="2061019" y="845273"/>
                </a:moveTo>
                <a:lnTo>
                  <a:pt x="2061019" y="14287"/>
                </a:lnTo>
                <a:lnTo>
                  <a:pt x="2075307" y="28575"/>
                </a:lnTo>
                <a:lnTo>
                  <a:pt x="2089594" y="28575"/>
                </a:lnTo>
                <a:lnTo>
                  <a:pt x="2089594" y="830986"/>
                </a:lnTo>
                <a:lnTo>
                  <a:pt x="2075307" y="830986"/>
                </a:lnTo>
                <a:lnTo>
                  <a:pt x="2061019" y="845273"/>
                </a:lnTo>
                <a:close/>
              </a:path>
              <a:path w="2089784" h="859789">
                <a:moveTo>
                  <a:pt x="2089594" y="28575"/>
                </a:moveTo>
                <a:lnTo>
                  <a:pt x="2075307" y="28575"/>
                </a:lnTo>
                <a:lnTo>
                  <a:pt x="2061019" y="14287"/>
                </a:lnTo>
                <a:lnTo>
                  <a:pt x="2089594" y="14287"/>
                </a:lnTo>
                <a:lnTo>
                  <a:pt x="2089594" y="28575"/>
                </a:lnTo>
                <a:close/>
              </a:path>
              <a:path w="2089784" h="859789">
                <a:moveTo>
                  <a:pt x="28575" y="845273"/>
                </a:moveTo>
                <a:lnTo>
                  <a:pt x="14287" y="830986"/>
                </a:lnTo>
                <a:lnTo>
                  <a:pt x="28575" y="830986"/>
                </a:lnTo>
                <a:lnTo>
                  <a:pt x="28575" y="845273"/>
                </a:lnTo>
                <a:close/>
              </a:path>
              <a:path w="2089784" h="859789">
                <a:moveTo>
                  <a:pt x="2061019" y="845273"/>
                </a:moveTo>
                <a:lnTo>
                  <a:pt x="28575" y="845273"/>
                </a:lnTo>
                <a:lnTo>
                  <a:pt x="28575" y="830986"/>
                </a:lnTo>
                <a:lnTo>
                  <a:pt x="2061019" y="830986"/>
                </a:lnTo>
                <a:lnTo>
                  <a:pt x="2061019" y="845273"/>
                </a:lnTo>
                <a:close/>
              </a:path>
              <a:path w="2089784" h="859789">
                <a:moveTo>
                  <a:pt x="2089594" y="845273"/>
                </a:moveTo>
                <a:lnTo>
                  <a:pt x="2061019" y="845273"/>
                </a:lnTo>
                <a:lnTo>
                  <a:pt x="2075307" y="830986"/>
                </a:lnTo>
                <a:lnTo>
                  <a:pt x="2089594" y="830986"/>
                </a:lnTo>
                <a:lnTo>
                  <a:pt x="2089594" y="8452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27105" y="2161955"/>
            <a:ext cx="1323340" cy="395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33002" y="2644356"/>
            <a:ext cx="7125995" cy="2491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58.png"/><Relationship Id="rId8" Type="http://schemas.openxmlformats.org/officeDocument/2006/relationships/image" Target="../media/image6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jpg"/><Relationship Id="rId3" Type="http://schemas.openxmlformats.org/officeDocument/2006/relationships/image" Target="../media/image68.png"/><Relationship Id="rId4" Type="http://schemas.openxmlformats.org/officeDocument/2006/relationships/image" Target="../media/image63.jp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4982" y="2073452"/>
            <a:ext cx="6122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电势能和电势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15860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44843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主讲人：周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玮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8079" y="2397924"/>
            <a:ext cx="6917055" cy="18516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 indent="609600">
              <a:lnSpc>
                <a:spcPct val="79900"/>
              </a:lnSpc>
              <a:spcBef>
                <a:spcPts val="675"/>
              </a:spcBef>
            </a:pPr>
            <a:r>
              <a:rPr dirty="0" sz="2400">
                <a:latin typeface="华文楷体"/>
                <a:cs typeface="华文楷体"/>
              </a:rPr>
              <a:t>在正点电荷形成的电场中，将电荷量为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的试 探电荷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点移动到无限远处，静电力做功为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sz="2400">
                <a:latin typeface="华文楷体"/>
                <a:cs typeface="华文楷体"/>
              </a:rPr>
              <a:t>。 若规定电荷在无限远处的电势能为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华文楷体"/>
                <a:cs typeface="华文楷体"/>
              </a:rPr>
              <a:t>。（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）计算试 探电荷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在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点的电势能与电荷量的比值；（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）若将 电荷量为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nq</a:t>
            </a:r>
            <a:r>
              <a:rPr dirty="0" sz="2400">
                <a:latin typeface="华文楷体"/>
                <a:cs typeface="华文楷体"/>
              </a:rPr>
              <a:t>的试探电荷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放在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点，计算其电势能 与电荷量的比值。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81142" y="1618957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4327" y="199339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3972" y="2215895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87192" y="22634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83252" y="4477511"/>
            <a:ext cx="2173224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6175" y="1525320"/>
            <a:ext cx="6788784" cy="276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315" marR="1383030" indent="-729615">
              <a:lnSpc>
                <a:spcPct val="124000"/>
              </a:lnSpc>
              <a:spcBef>
                <a:spcPts val="100"/>
              </a:spcBef>
              <a:buSzPct val="95833"/>
              <a:buAutoNum type="arabicPlain"/>
              <a:tabLst>
                <a:tab pos="775335" algn="l"/>
              </a:tabLst>
            </a:pPr>
            <a:r>
              <a:rPr dirty="0" sz="2400">
                <a:latin typeface="华文楷体"/>
                <a:cs typeface="华文楷体"/>
              </a:rPr>
              <a:t>试探电荷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在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点的电势能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baseline="-17921" sz="2325" spc="7">
                <a:latin typeface="Times New Roman"/>
                <a:cs typeface="Times New Roman"/>
              </a:rPr>
              <a:t>p</a:t>
            </a:r>
            <a:r>
              <a:rPr dirty="0" baseline="-17921" sz="2325" spc="7" i="1">
                <a:latin typeface="Times New Roman"/>
                <a:cs typeface="Times New Roman"/>
              </a:rPr>
              <a:t>A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W </a:t>
            </a:r>
            <a:r>
              <a:rPr dirty="0" sz="2400">
                <a:latin typeface="华文楷体"/>
                <a:cs typeface="华文楷体"/>
              </a:rPr>
              <a:t>电势能跟电荷量的比值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A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W/q</a:t>
            </a:r>
            <a:endParaRPr sz="2400">
              <a:latin typeface="Times New Roman"/>
              <a:cs typeface="Times New Roman"/>
            </a:endParaRPr>
          </a:p>
          <a:p>
            <a:pPr marL="16510" marR="5080">
              <a:lnSpc>
                <a:spcPct val="100000"/>
              </a:lnSpc>
              <a:spcBef>
                <a:spcPts val="1295"/>
              </a:spcBef>
              <a:buSzPct val="95833"/>
              <a:buAutoNum type="arabicPlain"/>
              <a:tabLst>
                <a:tab pos="779780" algn="l"/>
              </a:tabLst>
            </a:pPr>
            <a:r>
              <a:rPr dirty="0" sz="2400">
                <a:latin typeface="华文楷体"/>
                <a:cs typeface="华文楷体"/>
              </a:rPr>
              <a:t>将电荷量为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nq</a:t>
            </a:r>
            <a:r>
              <a:rPr dirty="0" sz="2400">
                <a:latin typeface="华文楷体"/>
                <a:cs typeface="华文楷体"/>
              </a:rPr>
              <a:t>的试探电荷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点移动到无限 远处静电力所做的功</a:t>
            </a:r>
            <a:r>
              <a:rPr dirty="0" sz="2400" i="1">
                <a:latin typeface="Times New Roman"/>
                <a:cs typeface="Times New Roman"/>
              </a:rPr>
              <a:t>W’=nW</a:t>
            </a:r>
            <a:endParaRPr sz="2400">
              <a:latin typeface="Times New Roman"/>
              <a:cs typeface="Times New Roman"/>
            </a:endParaRPr>
          </a:p>
          <a:p>
            <a:pPr marL="668655" marR="1339850" indent="-57150">
              <a:lnSpc>
                <a:spcPct val="116500"/>
              </a:lnSpc>
              <a:spcBef>
                <a:spcPts val="645"/>
              </a:spcBef>
            </a:pPr>
            <a:r>
              <a:rPr dirty="0" sz="2400">
                <a:latin typeface="华文楷体"/>
                <a:cs typeface="华文楷体"/>
              </a:rPr>
              <a:t>试探电荷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nq</a:t>
            </a:r>
            <a:r>
              <a:rPr dirty="0" sz="2400">
                <a:latin typeface="华文楷体"/>
                <a:cs typeface="华文楷体"/>
              </a:rPr>
              <a:t>在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点的电势能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baseline="-17921" sz="2325" spc="7">
                <a:latin typeface="Times New Roman"/>
                <a:cs typeface="Times New Roman"/>
              </a:rPr>
              <a:t>p</a:t>
            </a:r>
            <a:r>
              <a:rPr dirty="0" baseline="-17921" sz="2325" spc="7" i="1">
                <a:latin typeface="Times New Roman"/>
                <a:cs typeface="Times New Roman"/>
              </a:rPr>
              <a:t>A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nW </a:t>
            </a:r>
            <a:r>
              <a:rPr dirty="0" sz="2400">
                <a:latin typeface="华文楷体"/>
                <a:cs typeface="华文楷体"/>
              </a:rPr>
              <a:t>电势能跟电荷量的比值</a:t>
            </a: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A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i="1">
                <a:latin typeface="Times New Roman"/>
                <a:cs typeface="Times New Roman"/>
              </a:rPr>
              <a:t>nq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W/q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5171" y="4445508"/>
            <a:ext cx="2173224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95059" y="5334901"/>
            <a:ext cx="1711960" cy="128905"/>
          </a:xfrm>
          <a:custGeom>
            <a:avLst/>
            <a:gdLst/>
            <a:ahLst/>
            <a:cxnLst/>
            <a:rect l="l" t="t" r="r" b="b"/>
            <a:pathLst>
              <a:path w="1711959" h="128904">
                <a:moveTo>
                  <a:pt x="1655170" y="64217"/>
                </a:moveTo>
                <a:lnTo>
                  <a:pt x="1590598" y="26555"/>
                </a:lnTo>
                <a:lnTo>
                  <a:pt x="1583499" y="14147"/>
                </a:lnTo>
                <a:lnTo>
                  <a:pt x="1583829" y="11175"/>
                </a:lnTo>
                <a:lnTo>
                  <a:pt x="1596364" y="0"/>
                </a:lnTo>
                <a:lnTo>
                  <a:pt x="1599349" y="12"/>
                </a:lnTo>
                <a:lnTo>
                  <a:pt x="1602270" y="647"/>
                </a:lnTo>
                <a:lnTo>
                  <a:pt x="1604987" y="1866"/>
                </a:lnTo>
                <a:lnTo>
                  <a:pt x="1687381" y="49936"/>
                </a:lnTo>
                <a:lnTo>
                  <a:pt x="1683512" y="49936"/>
                </a:lnTo>
                <a:lnTo>
                  <a:pt x="1683512" y="51879"/>
                </a:lnTo>
                <a:lnTo>
                  <a:pt x="1676323" y="51879"/>
                </a:lnTo>
                <a:lnTo>
                  <a:pt x="1655170" y="64217"/>
                </a:lnTo>
                <a:close/>
              </a:path>
              <a:path w="1711959" h="128904">
                <a:moveTo>
                  <a:pt x="1630663" y="78511"/>
                </a:moveTo>
                <a:lnTo>
                  <a:pt x="0" y="78511"/>
                </a:lnTo>
                <a:lnTo>
                  <a:pt x="0" y="49936"/>
                </a:lnTo>
                <a:lnTo>
                  <a:pt x="1630685" y="49936"/>
                </a:lnTo>
                <a:lnTo>
                  <a:pt x="1655170" y="64217"/>
                </a:lnTo>
                <a:lnTo>
                  <a:pt x="1630663" y="78511"/>
                </a:lnTo>
                <a:close/>
              </a:path>
              <a:path w="1711959" h="128904">
                <a:moveTo>
                  <a:pt x="1687376" y="78511"/>
                </a:moveTo>
                <a:lnTo>
                  <a:pt x="1683512" y="78511"/>
                </a:lnTo>
                <a:lnTo>
                  <a:pt x="1683512" y="49936"/>
                </a:lnTo>
                <a:lnTo>
                  <a:pt x="1687381" y="49936"/>
                </a:lnTo>
                <a:lnTo>
                  <a:pt x="1711871" y="64223"/>
                </a:lnTo>
                <a:lnTo>
                  <a:pt x="1687376" y="78511"/>
                </a:lnTo>
                <a:close/>
              </a:path>
              <a:path w="1711959" h="128904">
                <a:moveTo>
                  <a:pt x="1676323" y="76555"/>
                </a:moveTo>
                <a:lnTo>
                  <a:pt x="1655170" y="64217"/>
                </a:lnTo>
                <a:lnTo>
                  <a:pt x="1676323" y="51879"/>
                </a:lnTo>
                <a:lnTo>
                  <a:pt x="1676323" y="76555"/>
                </a:lnTo>
                <a:close/>
              </a:path>
              <a:path w="1711959" h="128904">
                <a:moveTo>
                  <a:pt x="1683512" y="76555"/>
                </a:moveTo>
                <a:lnTo>
                  <a:pt x="1676323" y="76555"/>
                </a:lnTo>
                <a:lnTo>
                  <a:pt x="1676323" y="51879"/>
                </a:lnTo>
                <a:lnTo>
                  <a:pt x="1683512" y="51879"/>
                </a:lnTo>
                <a:lnTo>
                  <a:pt x="1683512" y="76555"/>
                </a:lnTo>
                <a:close/>
              </a:path>
              <a:path w="1711959" h="128904">
                <a:moveTo>
                  <a:pt x="1596364" y="128435"/>
                </a:moveTo>
                <a:lnTo>
                  <a:pt x="1583499" y="114287"/>
                </a:lnTo>
                <a:lnTo>
                  <a:pt x="1583804" y="111315"/>
                </a:lnTo>
                <a:lnTo>
                  <a:pt x="1655181" y="64223"/>
                </a:lnTo>
                <a:lnTo>
                  <a:pt x="1676323" y="76555"/>
                </a:lnTo>
                <a:lnTo>
                  <a:pt x="1683512" y="76555"/>
                </a:lnTo>
                <a:lnTo>
                  <a:pt x="1683512" y="78511"/>
                </a:lnTo>
                <a:lnTo>
                  <a:pt x="1687376" y="78511"/>
                </a:lnTo>
                <a:lnTo>
                  <a:pt x="1604987" y="126568"/>
                </a:lnTo>
                <a:lnTo>
                  <a:pt x="1602270" y="127787"/>
                </a:lnTo>
                <a:lnTo>
                  <a:pt x="1599349" y="128422"/>
                </a:lnTo>
                <a:lnTo>
                  <a:pt x="1596364" y="12843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6931" y="5384837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85725" y="28575"/>
                </a:moveTo>
                <a:lnTo>
                  <a:pt x="0" y="28575"/>
                </a:lnTo>
                <a:lnTo>
                  <a:pt x="0" y="0"/>
                </a:lnTo>
                <a:lnTo>
                  <a:pt x="85725" y="0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21231" y="5384837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85725" y="28575"/>
                </a:moveTo>
                <a:lnTo>
                  <a:pt x="0" y="28575"/>
                </a:lnTo>
                <a:lnTo>
                  <a:pt x="0" y="0"/>
                </a:lnTo>
                <a:lnTo>
                  <a:pt x="85725" y="0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5531" y="5384837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85725" y="28575"/>
                </a:moveTo>
                <a:lnTo>
                  <a:pt x="0" y="28575"/>
                </a:lnTo>
                <a:lnTo>
                  <a:pt x="0" y="0"/>
                </a:lnTo>
                <a:lnTo>
                  <a:pt x="85725" y="0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49831" y="5384837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85725" y="28575"/>
                </a:moveTo>
                <a:lnTo>
                  <a:pt x="0" y="28575"/>
                </a:lnTo>
                <a:lnTo>
                  <a:pt x="0" y="0"/>
                </a:lnTo>
                <a:lnTo>
                  <a:pt x="85725" y="0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64131" y="5384837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85725" y="28575"/>
                </a:moveTo>
                <a:lnTo>
                  <a:pt x="0" y="28575"/>
                </a:lnTo>
                <a:lnTo>
                  <a:pt x="0" y="0"/>
                </a:lnTo>
                <a:lnTo>
                  <a:pt x="85725" y="0"/>
                </a:lnTo>
                <a:lnTo>
                  <a:pt x="85725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78431" y="5384837"/>
            <a:ext cx="79375" cy="28575"/>
          </a:xfrm>
          <a:custGeom>
            <a:avLst/>
            <a:gdLst/>
            <a:ahLst/>
            <a:cxnLst/>
            <a:rect l="l" t="t" r="r" b="b"/>
            <a:pathLst>
              <a:path w="79375" h="28575">
                <a:moveTo>
                  <a:pt x="78828" y="28575"/>
                </a:moveTo>
                <a:lnTo>
                  <a:pt x="0" y="28575"/>
                </a:lnTo>
                <a:lnTo>
                  <a:pt x="0" y="0"/>
                </a:lnTo>
                <a:lnTo>
                  <a:pt x="78828" y="0"/>
                </a:lnTo>
                <a:lnTo>
                  <a:pt x="78828" y="285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5920" y="1489075"/>
            <a:ext cx="6786245" cy="2891155"/>
          </a:xfrm>
          <a:custGeom>
            <a:avLst/>
            <a:gdLst/>
            <a:ahLst/>
            <a:cxnLst/>
            <a:rect l="l" t="t" r="r" b="b"/>
            <a:pathLst>
              <a:path w="6786245" h="2891154">
                <a:moveTo>
                  <a:pt x="6771779" y="2890901"/>
                </a:moveTo>
                <a:lnTo>
                  <a:pt x="14287" y="2890901"/>
                </a:lnTo>
                <a:lnTo>
                  <a:pt x="11493" y="2890621"/>
                </a:lnTo>
                <a:lnTo>
                  <a:pt x="0" y="2876613"/>
                </a:lnTo>
                <a:lnTo>
                  <a:pt x="0" y="14287"/>
                </a:lnTo>
                <a:lnTo>
                  <a:pt x="14287" y="0"/>
                </a:lnTo>
                <a:lnTo>
                  <a:pt x="6771779" y="0"/>
                </a:lnTo>
                <a:lnTo>
                  <a:pt x="678606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862326"/>
                </a:lnTo>
                <a:lnTo>
                  <a:pt x="14287" y="2862326"/>
                </a:lnTo>
                <a:lnTo>
                  <a:pt x="28575" y="2876613"/>
                </a:lnTo>
                <a:lnTo>
                  <a:pt x="6786067" y="2876613"/>
                </a:lnTo>
                <a:lnTo>
                  <a:pt x="6785787" y="2879394"/>
                </a:lnTo>
                <a:lnTo>
                  <a:pt x="6774561" y="2890621"/>
                </a:lnTo>
                <a:lnTo>
                  <a:pt x="6771779" y="2890901"/>
                </a:lnTo>
                <a:close/>
              </a:path>
              <a:path w="6786245" h="28911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786245" h="2891154">
                <a:moveTo>
                  <a:pt x="675749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6757492" y="14287"/>
                </a:lnTo>
                <a:lnTo>
                  <a:pt x="6757492" y="28575"/>
                </a:lnTo>
                <a:close/>
              </a:path>
              <a:path w="6786245" h="2891154">
                <a:moveTo>
                  <a:pt x="6757492" y="2876613"/>
                </a:moveTo>
                <a:lnTo>
                  <a:pt x="6757492" y="14287"/>
                </a:lnTo>
                <a:lnTo>
                  <a:pt x="6771779" y="28575"/>
                </a:lnTo>
                <a:lnTo>
                  <a:pt x="6786067" y="28575"/>
                </a:lnTo>
                <a:lnTo>
                  <a:pt x="6786067" y="2862326"/>
                </a:lnTo>
                <a:lnTo>
                  <a:pt x="6771779" y="2862326"/>
                </a:lnTo>
                <a:lnTo>
                  <a:pt x="6757492" y="2876613"/>
                </a:lnTo>
                <a:close/>
              </a:path>
              <a:path w="6786245" h="2891154">
                <a:moveTo>
                  <a:pt x="6786067" y="28575"/>
                </a:moveTo>
                <a:lnTo>
                  <a:pt x="6771779" y="28575"/>
                </a:lnTo>
                <a:lnTo>
                  <a:pt x="6757492" y="14287"/>
                </a:lnTo>
                <a:lnTo>
                  <a:pt x="6786067" y="14287"/>
                </a:lnTo>
                <a:lnTo>
                  <a:pt x="6786067" y="28575"/>
                </a:lnTo>
                <a:close/>
              </a:path>
              <a:path w="6786245" h="2891154">
                <a:moveTo>
                  <a:pt x="28575" y="2876613"/>
                </a:moveTo>
                <a:lnTo>
                  <a:pt x="14287" y="2862326"/>
                </a:lnTo>
                <a:lnTo>
                  <a:pt x="28575" y="2862326"/>
                </a:lnTo>
                <a:lnTo>
                  <a:pt x="28575" y="2876613"/>
                </a:lnTo>
                <a:close/>
              </a:path>
              <a:path w="6786245" h="2891154">
                <a:moveTo>
                  <a:pt x="6757492" y="2876613"/>
                </a:moveTo>
                <a:lnTo>
                  <a:pt x="28575" y="2876613"/>
                </a:lnTo>
                <a:lnTo>
                  <a:pt x="28575" y="2862326"/>
                </a:lnTo>
                <a:lnTo>
                  <a:pt x="6757492" y="2862326"/>
                </a:lnTo>
                <a:lnTo>
                  <a:pt x="6757492" y="2876613"/>
                </a:lnTo>
                <a:close/>
              </a:path>
              <a:path w="6786245" h="2891154">
                <a:moveTo>
                  <a:pt x="6786067" y="2876613"/>
                </a:moveTo>
                <a:lnTo>
                  <a:pt x="6757492" y="2876613"/>
                </a:lnTo>
                <a:lnTo>
                  <a:pt x="6771779" y="2862326"/>
                </a:lnTo>
                <a:lnTo>
                  <a:pt x="6786067" y="2862326"/>
                </a:lnTo>
                <a:lnTo>
                  <a:pt x="6786067" y="28766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8947" y="1464627"/>
            <a:ext cx="6502400" cy="2778760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400">
                <a:latin typeface="华文楷体"/>
                <a:cs typeface="华文楷体"/>
              </a:rPr>
              <a:t>规律：</a:t>
            </a:r>
            <a:endParaRPr sz="2400">
              <a:latin typeface="华文楷体"/>
              <a:cs typeface="华文楷体"/>
            </a:endParaRPr>
          </a:p>
          <a:p>
            <a:pPr marL="12700" marR="5080" indent="685800">
              <a:lnSpc>
                <a:spcPct val="150000"/>
              </a:lnSpc>
              <a:spcBef>
                <a:spcPts val="40"/>
              </a:spcBef>
            </a:pPr>
            <a:r>
              <a:rPr dirty="0" sz="2400">
                <a:latin typeface="华文楷体"/>
                <a:cs typeface="华文楷体"/>
              </a:rPr>
              <a:t>①电荷在电场中某点的电势能与电荷的电荷 量有关；</a:t>
            </a:r>
            <a:endParaRPr sz="2400">
              <a:latin typeface="华文楷体"/>
              <a:cs typeface="华文楷体"/>
            </a:endParaRPr>
          </a:p>
          <a:p>
            <a:pPr marL="12700" marR="5080" indent="685800">
              <a:lnSpc>
                <a:spcPct val="150000"/>
              </a:lnSpc>
            </a:pPr>
            <a:r>
              <a:rPr dirty="0" sz="2400">
                <a:latin typeface="华文楷体"/>
                <a:cs typeface="华文楷体"/>
              </a:rPr>
              <a:t>②电荷的电势能与电荷量之比跟电荷无关； 该比值由电场及该点在电场中的位置决定。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2103" y="4445508"/>
            <a:ext cx="2173224" cy="1781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070" y="2629141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类比：电场强度</a:t>
            </a:r>
            <a:r>
              <a:rPr dirty="0" sz="2400">
                <a:latin typeface="Times New Roman"/>
                <a:cs typeface="Times New Roman"/>
              </a:rPr>
              <a:t>——</a:t>
            </a:r>
            <a:r>
              <a:rPr dirty="0" sz="2400">
                <a:latin typeface="华文楷体"/>
                <a:cs typeface="华文楷体"/>
              </a:rPr>
              <a:t>描述静电场的力的性质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0971" y="5221223"/>
            <a:ext cx="822959" cy="934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37580" y="1587474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188" y="1961388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8832" y="2185416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2229" y="223192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4647" y="3068599"/>
            <a:ext cx="1075690" cy="802640"/>
          </a:xfrm>
          <a:custGeom>
            <a:avLst/>
            <a:gdLst/>
            <a:ahLst/>
            <a:cxnLst/>
            <a:rect l="l" t="t" r="r" b="b"/>
            <a:pathLst>
              <a:path w="1075689" h="802639">
                <a:moveTo>
                  <a:pt x="949401" y="802639"/>
                </a:moveTo>
                <a:lnTo>
                  <a:pt x="125933" y="802639"/>
                </a:lnTo>
                <a:lnTo>
                  <a:pt x="105219" y="798829"/>
                </a:lnTo>
                <a:lnTo>
                  <a:pt x="67525" y="782320"/>
                </a:lnTo>
                <a:lnTo>
                  <a:pt x="45948" y="765810"/>
                </a:lnTo>
                <a:lnTo>
                  <a:pt x="41084" y="762000"/>
                </a:lnTo>
                <a:lnTo>
                  <a:pt x="36436" y="756920"/>
                </a:lnTo>
                <a:lnTo>
                  <a:pt x="32029" y="751839"/>
                </a:lnTo>
                <a:lnTo>
                  <a:pt x="27863" y="746760"/>
                </a:lnTo>
                <a:lnTo>
                  <a:pt x="23952" y="740410"/>
                </a:lnTo>
                <a:lnTo>
                  <a:pt x="20307" y="735329"/>
                </a:lnTo>
                <a:lnTo>
                  <a:pt x="16929" y="728979"/>
                </a:lnTo>
                <a:lnTo>
                  <a:pt x="13830" y="723900"/>
                </a:lnTo>
                <a:lnTo>
                  <a:pt x="11023" y="717550"/>
                </a:lnTo>
                <a:lnTo>
                  <a:pt x="723" y="676910"/>
                </a:lnTo>
                <a:lnTo>
                  <a:pt x="0" y="662939"/>
                </a:lnTo>
                <a:lnTo>
                  <a:pt x="0" y="139700"/>
                </a:lnTo>
                <a:lnTo>
                  <a:pt x="6299" y="97789"/>
                </a:lnTo>
                <a:lnTo>
                  <a:pt x="20307" y="67310"/>
                </a:lnTo>
                <a:lnTo>
                  <a:pt x="23952" y="60960"/>
                </a:lnTo>
                <a:lnTo>
                  <a:pt x="51041" y="31750"/>
                </a:lnTo>
                <a:lnTo>
                  <a:pt x="56337" y="26669"/>
                </a:lnTo>
                <a:lnTo>
                  <a:pt x="61836" y="22860"/>
                </a:lnTo>
                <a:lnTo>
                  <a:pt x="67525" y="19050"/>
                </a:lnTo>
                <a:lnTo>
                  <a:pt x="73393" y="16510"/>
                </a:lnTo>
                <a:lnTo>
                  <a:pt x="79451" y="12700"/>
                </a:lnTo>
                <a:lnTo>
                  <a:pt x="85661" y="10160"/>
                </a:lnTo>
                <a:lnTo>
                  <a:pt x="98551" y="5080"/>
                </a:lnTo>
                <a:lnTo>
                  <a:pt x="125933" y="0"/>
                </a:lnTo>
                <a:lnTo>
                  <a:pt x="949401" y="0"/>
                </a:lnTo>
                <a:lnTo>
                  <a:pt x="976782" y="5080"/>
                </a:lnTo>
                <a:lnTo>
                  <a:pt x="983310" y="7619"/>
                </a:lnTo>
                <a:lnTo>
                  <a:pt x="995895" y="12700"/>
                </a:lnTo>
                <a:lnTo>
                  <a:pt x="1001941" y="16510"/>
                </a:lnTo>
                <a:lnTo>
                  <a:pt x="1007821" y="19050"/>
                </a:lnTo>
                <a:lnTo>
                  <a:pt x="128092" y="19050"/>
                </a:lnTo>
                <a:lnTo>
                  <a:pt x="121551" y="20319"/>
                </a:lnTo>
                <a:lnTo>
                  <a:pt x="116052" y="20319"/>
                </a:lnTo>
                <a:lnTo>
                  <a:pt x="112890" y="21589"/>
                </a:lnTo>
                <a:lnTo>
                  <a:pt x="110197" y="21589"/>
                </a:lnTo>
                <a:lnTo>
                  <a:pt x="103987" y="24130"/>
                </a:lnTo>
                <a:lnTo>
                  <a:pt x="104444" y="24130"/>
                </a:lnTo>
                <a:lnTo>
                  <a:pt x="98361" y="25400"/>
                </a:lnTo>
                <a:lnTo>
                  <a:pt x="98805" y="25400"/>
                </a:lnTo>
                <a:lnTo>
                  <a:pt x="92862" y="27939"/>
                </a:lnTo>
                <a:lnTo>
                  <a:pt x="93294" y="27939"/>
                </a:lnTo>
                <a:lnTo>
                  <a:pt x="87502" y="30480"/>
                </a:lnTo>
                <a:lnTo>
                  <a:pt x="87922" y="30480"/>
                </a:lnTo>
                <a:lnTo>
                  <a:pt x="82283" y="33019"/>
                </a:lnTo>
                <a:lnTo>
                  <a:pt x="82689" y="33019"/>
                </a:lnTo>
                <a:lnTo>
                  <a:pt x="77215" y="35560"/>
                </a:lnTo>
                <a:lnTo>
                  <a:pt x="77609" y="35560"/>
                </a:lnTo>
                <a:lnTo>
                  <a:pt x="72301" y="39369"/>
                </a:lnTo>
                <a:lnTo>
                  <a:pt x="72682" y="39369"/>
                </a:lnTo>
                <a:lnTo>
                  <a:pt x="69270" y="41910"/>
                </a:lnTo>
                <a:lnTo>
                  <a:pt x="67919" y="41910"/>
                </a:lnTo>
                <a:lnTo>
                  <a:pt x="62991" y="45719"/>
                </a:lnTo>
                <a:lnTo>
                  <a:pt x="63334" y="45719"/>
                </a:lnTo>
                <a:lnTo>
                  <a:pt x="58597" y="49530"/>
                </a:lnTo>
                <a:lnTo>
                  <a:pt x="58927" y="49530"/>
                </a:lnTo>
                <a:lnTo>
                  <a:pt x="55527" y="53339"/>
                </a:lnTo>
                <a:lnTo>
                  <a:pt x="54711" y="53339"/>
                </a:lnTo>
                <a:lnTo>
                  <a:pt x="50380" y="58419"/>
                </a:lnTo>
                <a:lnTo>
                  <a:pt x="50685" y="58419"/>
                </a:lnTo>
                <a:lnTo>
                  <a:pt x="46583" y="62230"/>
                </a:lnTo>
                <a:lnTo>
                  <a:pt x="46862" y="62230"/>
                </a:lnTo>
                <a:lnTo>
                  <a:pt x="42989" y="67310"/>
                </a:lnTo>
                <a:lnTo>
                  <a:pt x="43256" y="67310"/>
                </a:lnTo>
                <a:lnTo>
                  <a:pt x="40522" y="71119"/>
                </a:lnTo>
                <a:lnTo>
                  <a:pt x="39865" y="71119"/>
                </a:lnTo>
                <a:lnTo>
                  <a:pt x="37152" y="76200"/>
                </a:lnTo>
                <a:lnTo>
                  <a:pt x="36715" y="76200"/>
                </a:lnTo>
                <a:lnTo>
                  <a:pt x="34196" y="81280"/>
                </a:lnTo>
                <a:lnTo>
                  <a:pt x="33782" y="81280"/>
                </a:lnTo>
                <a:lnTo>
                  <a:pt x="31475" y="86360"/>
                </a:lnTo>
                <a:lnTo>
                  <a:pt x="31089" y="86360"/>
                </a:lnTo>
                <a:lnTo>
                  <a:pt x="28473" y="92710"/>
                </a:lnTo>
                <a:lnTo>
                  <a:pt x="28663" y="92710"/>
                </a:lnTo>
                <a:lnTo>
                  <a:pt x="26314" y="97789"/>
                </a:lnTo>
                <a:lnTo>
                  <a:pt x="26479" y="97789"/>
                </a:lnTo>
                <a:lnTo>
                  <a:pt x="24833" y="102869"/>
                </a:lnTo>
                <a:lnTo>
                  <a:pt x="24561" y="102869"/>
                </a:lnTo>
                <a:lnTo>
                  <a:pt x="22809" y="109219"/>
                </a:lnTo>
                <a:lnTo>
                  <a:pt x="21462" y="115569"/>
                </a:lnTo>
                <a:lnTo>
                  <a:pt x="20637" y="120650"/>
                </a:lnTo>
                <a:lnTo>
                  <a:pt x="20485" y="120650"/>
                </a:lnTo>
                <a:lnTo>
                  <a:pt x="19646" y="127000"/>
                </a:lnTo>
                <a:lnTo>
                  <a:pt x="19291" y="132080"/>
                </a:lnTo>
                <a:lnTo>
                  <a:pt x="19215" y="133350"/>
                </a:lnTo>
                <a:lnTo>
                  <a:pt x="19050" y="139700"/>
                </a:lnTo>
                <a:lnTo>
                  <a:pt x="19050" y="662939"/>
                </a:lnTo>
                <a:lnTo>
                  <a:pt x="19182" y="668020"/>
                </a:lnTo>
                <a:lnTo>
                  <a:pt x="19697" y="675639"/>
                </a:lnTo>
                <a:lnTo>
                  <a:pt x="20485" y="680720"/>
                </a:lnTo>
                <a:lnTo>
                  <a:pt x="21551" y="687070"/>
                </a:lnTo>
                <a:lnTo>
                  <a:pt x="22923" y="693420"/>
                </a:lnTo>
                <a:lnTo>
                  <a:pt x="23159" y="693420"/>
                </a:lnTo>
                <a:lnTo>
                  <a:pt x="24561" y="698500"/>
                </a:lnTo>
                <a:lnTo>
                  <a:pt x="24422" y="698500"/>
                </a:lnTo>
                <a:lnTo>
                  <a:pt x="26479" y="704850"/>
                </a:lnTo>
                <a:lnTo>
                  <a:pt x="26784" y="704850"/>
                </a:lnTo>
                <a:lnTo>
                  <a:pt x="28663" y="709929"/>
                </a:lnTo>
                <a:lnTo>
                  <a:pt x="28473" y="709929"/>
                </a:lnTo>
                <a:lnTo>
                  <a:pt x="31089" y="715010"/>
                </a:lnTo>
                <a:lnTo>
                  <a:pt x="30899" y="715010"/>
                </a:lnTo>
                <a:lnTo>
                  <a:pt x="33782" y="720089"/>
                </a:lnTo>
                <a:lnTo>
                  <a:pt x="33566" y="720089"/>
                </a:lnTo>
                <a:lnTo>
                  <a:pt x="36715" y="725170"/>
                </a:lnTo>
                <a:lnTo>
                  <a:pt x="36474" y="725170"/>
                </a:lnTo>
                <a:lnTo>
                  <a:pt x="39865" y="730250"/>
                </a:lnTo>
                <a:lnTo>
                  <a:pt x="39611" y="730250"/>
                </a:lnTo>
                <a:lnTo>
                  <a:pt x="43256" y="735329"/>
                </a:lnTo>
                <a:lnTo>
                  <a:pt x="42989" y="735329"/>
                </a:lnTo>
                <a:lnTo>
                  <a:pt x="46862" y="740410"/>
                </a:lnTo>
                <a:lnTo>
                  <a:pt x="47609" y="740410"/>
                </a:lnTo>
                <a:lnTo>
                  <a:pt x="50685" y="744220"/>
                </a:lnTo>
                <a:lnTo>
                  <a:pt x="50380" y="744220"/>
                </a:lnTo>
                <a:lnTo>
                  <a:pt x="54711" y="748029"/>
                </a:lnTo>
                <a:lnTo>
                  <a:pt x="54394" y="748029"/>
                </a:lnTo>
                <a:lnTo>
                  <a:pt x="58927" y="751839"/>
                </a:lnTo>
                <a:lnTo>
                  <a:pt x="58597" y="751839"/>
                </a:lnTo>
                <a:lnTo>
                  <a:pt x="63334" y="755650"/>
                </a:lnTo>
                <a:lnTo>
                  <a:pt x="62991" y="755650"/>
                </a:lnTo>
                <a:lnTo>
                  <a:pt x="67919" y="759460"/>
                </a:lnTo>
                <a:lnTo>
                  <a:pt x="67563" y="759460"/>
                </a:lnTo>
                <a:lnTo>
                  <a:pt x="72682" y="763270"/>
                </a:lnTo>
                <a:lnTo>
                  <a:pt x="72301" y="763270"/>
                </a:lnTo>
                <a:lnTo>
                  <a:pt x="77609" y="765810"/>
                </a:lnTo>
                <a:lnTo>
                  <a:pt x="77215" y="765810"/>
                </a:lnTo>
                <a:lnTo>
                  <a:pt x="82689" y="769620"/>
                </a:lnTo>
                <a:lnTo>
                  <a:pt x="82283" y="769620"/>
                </a:lnTo>
                <a:lnTo>
                  <a:pt x="87922" y="772160"/>
                </a:lnTo>
                <a:lnTo>
                  <a:pt x="87502" y="772160"/>
                </a:lnTo>
                <a:lnTo>
                  <a:pt x="93294" y="774700"/>
                </a:lnTo>
                <a:lnTo>
                  <a:pt x="92862" y="774700"/>
                </a:lnTo>
                <a:lnTo>
                  <a:pt x="98805" y="775970"/>
                </a:lnTo>
                <a:lnTo>
                  <a:pt x="98361" y="775970"/>
                </a:lnTo>
                <a:lnTo>
                  <a:pt x="104444" y="778510"/>
                </a:lnTo>
                <a:lnTo>
                  <a:pt x="103987" y="778510"/>
                </a:lnTo>
                <a:lnTo>
                  <a:pt x="110197" y="779779"/>
                </a:lnTo>
                <a:lnTo>
                  <a:pt x="109727" y="779779"/>
                </a:lnTo>
                <a:lnTo>
                  <a:pt x="116052" y="781050"/>
                </a:lnTo>
                <a:lnTo>
                  <a:pt x="115595" y="781050"/>
                </a:lnTo>
                <a:lnTo>
                  <a:pt x="122034" y="782320"/>
                </a:lnTo>
                <a:lnTo>
                  <a:pt x="121551" y="782320"/>
                </a:lnTo>
                <a:lnTo>
                  <a:pt x="128092" y="783589"/>
                </a:lnTo>
                <a:lnTo>
                  <a:pt x="1005861" y="783589"/>
                </a:lnTo>
                <a:lnTo>
                  <a:pt x="1001941" y="786129"/>
                </a:lnTo>
                <a:lnTo>
                  <a:pt x="995895" y="788670"/>
                </a:lnTo>
                <a:lnTo>
                  <a:pt x="983310" y="793750"/>
                </a:lnTo>
                <a:lnTo>
                  <a:pt x="970127" y="798829"/>
                </a:lnTo>
                <a:lnTo>
                  <a:pt x="949401" y="802639"/>
                </a:lnTo>
                <a:close/>
              </a:path>
              <a:path w="1075689" h="802639">
                <a:moveTo>
                  <a:pt x="965606" y="22860"/>
                </a:moveTo>
                <a:lnTo>
                  <a:pt x="959281" y="20319"/>
                </a:lnTo>
                <a:lnTo>
                  <a:pt x="953782" y="20319"/>
                </a:lnTo>
                <a:lnTo>
                  <a:pt x="947242" y="19050"/>
                </a:lnTo>
                <a:lnTo>
                  <a:pt x="1007821" y="19050"/>
                </a:lnTo>
                <a:lnTo>
                  <a:pt x="1011614" y="21589"/>
                </a:lnTo>
                <a:lnTo>
                  <a:pt x="965149" y="21589"/>
                </a:lnTo>
                <a:lnTo>
                  <a:pt x="965606" y="22860"/>
                </a:lnTo>
                <a:close/>
              </a:path>
              <a:path w="1075689" h="802639">
                <a:moveTo>
                  <a:pt x="109727" y="22860"/>
                </a:moveTo>
                <a:lnTo>
                  <a:pt x="110197" y="21589"/>
                </a:lnTo>
                <a:lnTo>
                  <a:pt x="112890" y="21589"/>
                </a:lnTo>
                <a:lnTo>
                  <a:pt x="109727" y="22860"/>
                </a:lnTo>
                <a:close/>
              </a:path>
              <a:path w="1075689" h="802639">
                <a:moveTo>
                  <a:pt x="1007783" y="43180"/>
                </a:moveTo>
                <a:lnTo>
                  <a:pt x="1002652" y="39369"/>
                </a:lnTo>
                <a:lnTo>
                  <a:pt x="1003033" y="39369"/>
                </a:lnTo>
                <a:lnTo>
                  <a:pt x="997724" y="35560"/>
                </a:lnTo>
                <a:lnTo>
                  <a:pt x="998118" y="35560"/>
                </a:lnTo>
                <a:lnTo>
                  <a:pt x="992644" y="33019"/>
                </a:lnTo>
                <a:lnTo>
                  <a:pt x="993051" y="33019"/>
                </a:lnTo>
                <a:lnTo>
                  <a:pt x="987412" y="30480"/>
                </a:lnTo>
                <a:lnTo>
                  <a:pt x="987831" y="30480"/>
                </a:lnTo>
                <a:lnTo>
                  <a:pt x="982040" y="27939"/>
                </a:lnTo>
                <a:lnTo>
                  <a:pt x="982472" y="27939"/>
                </a:lnTo>
                <a:lnTo>
                  <a:pt x="976541" y="25400"/>
                </a:lnTo>
                <a:lnTo>
                  <a:pt x="976972" y="25400"/>
                </a:lnTo>
                <a:lnTo>
                  <a:pt x="970902" y="24130"/>
                </a:lnTo>
                <a:lnTo>
                  <a:pt x="971346" y="24130"/>
                </a:lnTo>
                <a:lnTo>
                  <a:pt x="965149" y="21589"/>
                </a:lnTo>
                <a:lnTo>
                  <a:pt x="1011614" y="21589"/>
                </a:lnTo>
                <a:lnTo>
                  <a:pt x="1013510" y="22860"/>
                </a:lnTo>
                <a:lnTo>
                  <a:pt x="1019009" y="26669"/>
                </a:lnTo>
                <a:lnTo>
                  <a:pt x="1024305" y="31750"/>
                </a:lnTo>
                <a:lnTo>
                  <a:pt x="1029385" y="35560"/>
                </a:lnTo>
                <a:lnTo>
                  <a:pt x="1034262" y="40639"/>
                </a:lnTo>
                <a:lnTo>
                  <a:pt x="1035421" y="41910"/>
                </a:lnTo>
                <a:lnTo>
                  <a:pt x="1007414" y="41910"/>
                </a:lnTo>
                <a:lnTo>
                  <a:pt x="1007783" y="43180"/>
                </a:lnTo>
                <a:close/>
              </a:path>
              <a:path w="1075689" h="802639">
                <a:moveTo>
                  <a:pt x="67563" y="43180"/>
                </a:moveTo>
                <a:lnTo>
                  <a:pt x="67919" y="41910"/>
                </a:lnTo>
                <a:lnTo>
                  <a:pt x="69270" y="41910"/>
                </a:lnTo>
                <a:lnTo>
                  <a:pt x="67563" y="43180"/>
                </a:lnTo>
                <a:close/>
              </a:path>
              <a:path w="1075689" h="802639">
                <a:moveTo>
                  <a:pt x="1020952" y="54610"/>
                </a:moveTo>
                <a:lnTo>
                  <a:pt x="1016406" y="49530"/>
                </a:lnTo>
                <a:lnTo>
                  <a:pt x="1016749" y="49530"/>
                </a:lnTo>
                <a:lnTo>
                  <a:pt x="1011999" y="45719"/>
                </a:lnTo>
                <a:lnTo>
                  <a:pt x="1012355" y="45719"/>
                </a:lnTo>
                <a:lnTo>
                  <a:pt x="1007414" y="41910"/>
                </a:lnTo>
                <a:lnTo>
                  <a:pt x="1035421" y="41910"/>
                </a:lnTo>
                <a:lnTo>
                  <a:pt x="1038898" y="45719"/>
                </a:lnTo>
                <a:lnTo>
                  <a:pt x="1043304" y="50800"/>
                </a:lnTo>
                <a:lnTo>
                  <a:pt x="1045387" y="53339"/>
                </a:lnTo>
                <a:lnTo>
                  <a:pt x="1020635" y="53339"/>
                </a:lnTo>
                <a:lnTo>
                  <a:pt x="1020952" y="54610"/>
                </a:lnTo>
                <a:close/>
              </a:path>
              <a:path w="1075689" h="802639">
                <a:moveTo>
                  <a:pt x="54394" y="54610"/>
                </a:moveTo>
                <a:lnTo>
                  <a:pt x="54711" y="53339"/>
                </a:lnTo>
                <a:lnTo>
                  <a:pt x="55527" y="53339"/>
                </a:lnTo>
                <a:lnTo>
                  <a:pt x="54394" y="54610"/>
                </a:lnTo>
                <a:close/>
              </a:path>
              <a:path w="1075689" h="802639">
                <a:moveTo>
                  <a:pt x="1035723" y="72389"/>
                </a:moveTo>
                <a:lnTo>
                  <a:pt x="1032078" y="67310"/>
                </a:lnTo>
                <a:lnTo>
                  <a:pt x="1032357" y="67310"/>
                </a:lnTo>
                <a:lnTo>
                  <a:pt x="1028471" y="62230"/>
                </a:lnTo>
                <a:lnTo>
                  <a:pt x="1028763" y="62230"/>
                </a:lnTo>
                <a:lnTo>
                  <a:pt x="1024648" y="58419"/>
                </a:lnTo>
                <a:lnTo>
                  <a:pt x="1024953" y="58419"/>
                </a:lnTo>
                <a:lnTo>
                  <a:pt x="1020635" y="53339"/>
                </a:lnTo>
                <a:lnTo>
                  <a:pt x="1045387" y="53339"/>
                </a:lnTo>
                <a:lnTo>
                  <a:pt x="1047470" y="55880"/>
                </a:lnTo>
                <a:lnTo>
                  <a:pt x="1051382" y="60960"/>
                </a:lnTo>
                <a:lnTo>
                  <a:pt x="1055027" y="67310"/>
                </a:lnTo>
                <a:lnTo>
                  <a:pt x="1057560" y="71119"/>
                </a:lnTo>
                <a:lnTo>
                  <a:pt x="1035469" y="71119"/>
                </a:lnTo>
                <a:lnTo>
                  <a:pt x="1035723" y="72389"/>
                </a:lnTo>
                <a:close/>
              </a:path>
              <a:path w="1075689" h="802639">
                <a:moveTo>
                  <a:pt x="39611" y="72389"/>
                </a:moveTo>
                <a:lnTo>
                  <a:pt x="39865" y="71119"/>
                </a:lnTo>
                <a:lnTo>
                  <a:pt x="40522" y="71119"/>
                </a:lnTo>
                <a:lnTo>
                  <a:pt x="39611" y="72389"/>
                </a:lnTo>
                <a:close/>
              </a:path>
              <a:path w="1075689" h="802639">
                <a:moveTo>
                  <a:pt x="1038872" y="77469"/>
                </a:moveTo>
                <a:lnTo>
                  <a:pt x="1035469" y="71119"/>
                </a:lnTo>
                <a:lnTo>
                  <a:pt x="1057560" y="71119"/>
                </a:lnTo>
                <a:lnTo>
                  <a:pt x="1058405" y="72389"/>
                </a:lnTo>
                <a:lnTo>
                  <a:pt x="1060264" y="76200"/>
                </a:lnTo>
                <a:lnTo>
                  <a:pt x="1038631" y="76200"/>
                </a:lnTo>
                <a:lnTo>
                  <a:pt x="1038872" y="77469"/>
                </a:lnTo>
                <a:close/>
              </a:path>
              <a:path w="1075689" h="802639">
                <a:moveTo>
                  <a:pt x="36474" y="77469"/>
                </a:moveTo>
                <a:lnTo>
                  <a:pt x="36715" y="76200"/>
                </a:lnTo>
                <a:lnTo>
                  <a:pt x="37152" y="76200"/>
                </a:lnTo>
                <a:lnTo>
                  <a:pt x="36474" y="77469"/>
                </a:lnTo>
                <a:close/>
              </a:path>
              <a:path w="1075689" h="802639">
                <a:moveTo>
                  <a:pt x="1041780" y="82550"/>
                </a:moveTo>
                <a:lnTo>
                  <a:pt x="1038631" y="76200"/>
                </a:lnTo>
                <a:lnTo>
                  <a:pt x="1060264" y="76200"/>
                </a:lnTo>
                <a:lnTo>
                  <a:pt x="1061504" y="78739"/>
                </a:lnTo>
                <a:lnTo>
                  <a:pt x="1062631" y="81280"/>
                </a:lnTo>
                <a:lnTo>
                  <a:pt x="1041565" y="81280"/>
                </a:lnTo>
                <a:lnTo>
                  <a:pt x="1041780" y="82550"/>
                </a:lnTo>
                <a:close/>
              </a:path>
              <a:path w="1075689" h="802639">
                <a:moveTo>
                  <a:pt x="33566" y="82550"/>
                </a:moveTo>
                <a:lnTo>
                  <a:pt x="33782" y="81280"/>
                </a:lnTo>
                <a:lnTo>
                  <a:pt x="34196" y="81280"/>
                </a:lnTo>
                <a:lnTo>
                  <a:pt x="33566" y="82550"/>
                </a:lnTo>
                <a:close/>
              </a:path>
              <a:path w="1075689" h="802639">
                <a:moveTo>
                  <a:pt x="1044448" y="87630"/>
                </a:moveTo>
                <a:lnTo>
                  <a:pt x="1041565" y="81280"/>
                </a:lnTo>
                <a:lnTo>
                  <a:pt x="1062631" y="81280"/>
                </a:lnTo>
                <a:lnTo>
                  <a:pt x="1064323" y="85089"/>
                </a:lnTo>
                <a:lnTo>
                  <a:pt x="1064823" y="86360"/>
                </a:lnTo>
                <a:lnTo>
                  <a:pt x="1044244" y="86360"/>
                </a:lnTo>
                <a:lnTo>
                  <a:pt x="1044448" y="87630"/>
                </a:lnTo>
                <a:close/>
              </a:path>
              <a:path w="1075689" h="802639">
                <a:moveTo>
                  <a:pt x="30899" y="87630"/>
                </a:moveTo>
                <a:lnTo>
                  <a:pt x="31089" y="86360"/>
                </a:lnTo>
                <a:lnTo>
                  <a:pt x="31475" y="86360"/>
                </a:lnTo>
                <a:lnTo>
                  <a:pt x="30899" y="87630"/>
                </a:lnTo>
                <a:close/>
              </a:path>
              <a:path w="1075689" h="802639">
                <a:moveTo>
                  <a:pt x="1050912" y="104139"/>
                </a:moveTo>
                <a:lnTo>
                  <a:pt x="1048854" y="97789"/>
                </a:lnTo>
                <a:lnTo>
                  <a:pt x="1049020" y="97789"/>
                </a:lnTo>
                <a:lnTo>
                  <a:pt x="1046683" y="92710"/>
                </a:lnTo>
                <a:lnTo>
                  <a:pt x="1046861" y="92710"/>
                </a:lnTo>
                <a:lnTo>
                  <a:pt x="1044244" y="86360"/>
                </a:lnTo>
                <a:lnTo>
                  <a:pt x="1064823" y="86360"/>
                </a:lnTo>
                <a:lnTo>
                  <a:pt x="1066825" y="91439"/>
                </a:lnTo>
                <a:lnTo>
                  <a:pt x="1069035" y="97789"/>
                </a:lnTo>
                <a:lnTo>
                  <a:pt x="1070549" y="102869"/>
                </a:lnTo>
                <a:lnTo>
                  <a:pt x="1050772" y="102869"/>
                </a:lnTo>
                <a:lnTo>
                  <a:pt x="1050912" y="104139"/>
                </a:lnTo>
                <a:close/>
              </a:path>
              <a:path w="1075689" h="802639">
                <a:moveTo>
                  <a:pt x="24422" y="104139"/>
                </a:moveTo>
                <a:lnTo>
                  <a:pt x="24561" y="102869"/>
                </a:lnTo>
                <a:lnTo>
                  <a:pt x="24833" y="102869"/>
                </a:lnTo>
                <a:lnTo>
                  <a:pt x="24422" y="104139"/>
                </a:lnTo>
                <a:close/>
              </a:path>
              <a:path w="1075689" h="802639">
                <a:moveTo>
                  <a:pt x="1054938" y="121919"/>
                </a:moveTo>
                <a:lnTo>
                  <a:pt x="1053782" y="115569"/>
                </a:lnTo>
                <a:lnTo>
                  <a:pt x="1052423" y="109219"/>
                </a:lnTo>
                <a:lnTo>
                  <a:pt x="1050772" y="102869"/>
                </a:lnTo>
                <a:lnTo>
                  <a:pt x="1070549" y="102869"/>
                </a:lnTo>
                <a:lnTo>
                  <a:pt x="1070927" y="104139"/>
                </a:lnTo>
                <a:lnTo>
                  <a:pt x="1072489" y="111760"/>
                </a:lnTo>
                <a:lnTo>
                  <a:pt x="1073734" y="118110"/>
                </a:lnTo>
                <a:lnTo>
                  <a:pt x="1074030" y="120650"/>
                </a:lnTo>
                <a:lnTo>
                  <a:pt x="1054862" y="120650"/>
                </a:lnTo>
                <a:lnTo>
                  <a:pt x="1054938" y="121919"/>
                </a:lnTo>
                <a:close/>
              </a:path>
              <a:path w="1075689" h="802639">
                <a:moveTo>
                  <a:pt x="20408" y="121919"/>
                </a:moveTo>
                <a:lnTo>
                  <a:pt x="20485" y="120650"/>
                </a:lnTo>
                <a:lnTo>
                  <a:pt x="20637" y="120650"/>
                </a:lnTo>
                <a:lnTo>
                  <a:pt x="20408" y="121919"/>
                </a:lnTo>
                <a:close/>
              </a:path>
              <a:path w="1075689" h="802639">
                <a:moveTo>
                  <a:pt x="1075156" y="669289"/>
                </a:moveTo>
                <a:lnTo>
                  <a:pt x="1056119" y="669289"/>
                </a:lnTo>
                <a:lnTo>
                  <a:pt x="1056297" y="662939"/>
                </a:lnTo>
                <a:lnTo>
                  <a:pt x="1056297" y="139700"/>
                </a:lnTo>
                <a:lnTo>
                  <a:pt x="1056119" y="133350"/>
                </a:lnTo>
                <a:lnTo>
                  <a:pt x="1056045" y="132080"/>
                </a:lnTo>
                <a:lnTo>
                  <a:pt x="1055649" y="127000"/>
                </a:lnTo>
                <a:lnTo>
                  <a:pt x="1054862" y="120650"/>
                </a:lnTo>
                <a:lnTo>
                  <a:pt x="1074030" y="120650"/>
                </a:lnTo>
                <a:lnTo>
                  <a:pt x="1074623" y="125730"/>
                </a:lnTo>
                <a:lnTo>
                  <a:pt x="1075156" y="132080"/>
                </a:lnTo>
                <a:lnTo>
                  <a:pt x="1075347" y="139700"/>
                </a:lnTo>
                <a:lnTo>
                  <a:pt x="1075347" y="662939"/>
                </a:lnTo>
                <a:lnTo>
                  <a:pt x="1075156" y="669289"/>
                </a:lnTo>
                <a:close/>
              </a:path>
              <a:path w="1075689" h="802639">
                <a:moveTo>
                  <a:pt x="19274" y="669289"/>
                </a:moveTo>
                <a:lnTo>
                  <a:pt x="19189" y="668020"/>
                </a:lnTo>
                <a:lnTo>
                  <a:pt x="19274" y="669289"/>
                </a:lnTo>
                <a:close/>
              </a:path>
              <a:path w="1075689" h="802639">
                <a:moveTo>
                  <a:pt x="1074712" y="675639"/>
                </a:moveTo>
                <a:lnTo>
                  <a:pt x="1055649" y="675639"/>
                </a:lnTo>
                <a:lnTo>
                  <a:pt x="1056144" y="668020"/>
                </a:lnTo>
                <a:lnTo>
                  <a:pt x="1056119" y="669289"/>
                </a:lnTo>
                <a:lnTo>
                  <a:pt x="1075156" y="669289"/>
                </a:lnTo>
                <a:lnTo>
                  <a:pt x="1074712" y="675639"/>
                </a:lnTo>
                <a:close/>
              </a:path>
              <a:path w="1075689" h="802639">
                <a:moveTo>
                  <a:pt x="19814" y="675639"/>
                </a:moveTo>
                <a:lnTo>
                  <a:pt x="19646" y="674370"/>
                </a:lnTo>
                <a:lnTo>
                  <a:pt x="19814" y="675639"/>
                </a:lnTo>
                <a:close/>
              </a:path>
              <a:path w="1075689" h="802639">
                <a:moveTo>
                  <a:pt x="1071861" y="693420"/>
                </a:moveTo>
                <a:lnTo>
                  <a:pt x="1052423" y="693420"/>
                </a:lnTo>
                <a:lnTo>
                  <a:pt x="1053884" y="687070"/>
                </a:lnTo>
                <a:lnTo>
                  <a:pt x="1054938" y="680720"/>
                </a:lnTo>
                <a:lnTo>
                  <a:pt x="1055687" y="674370"/>
                </a:lnTo>
                <a:lnTo>
                  <a:pt x="1055649" y="675639"/>
                </a:lnTo>
                <a:lnTo>
                  <a:pt x="1074712" y="675639"/>
                </a:lnTo>
                <a:lnTo>
                  <a:pt x="1074623" y="676910"/>
                </a:lnTo>
                <a:lnTo>
                  <a:pt x="1073734" y="684529"/>
                </a:lnTo>
                <a:lnTo>
                  <a:pt x="1072489" y="690879"/>
                </a:lnTo>
                <a:lnTo>
                  <a:pt x="1071861" y="693420"/>
                </a:lnTo>
                <a:close/>
              </a:path>
              <a:path w="1075689" h="802639">
                <a:moveTo>
                  <a:pt x="23159" y="693420"/>
                </a:moveTo>
                <a:lnTo>
                  <a:pt x="22923" y="693420"/>
                </a:lnTo>
                <a:lnTo>
                  <a:pt x="22809" y="692150"/>
                </a:lnTo>
                <a:lnTo>
                  <a:pt x="23159" y="693420"/>
                </a:lnTo>
                <a:close/>
              </a:path>
              <a:path w="1075689" h="802639">
                <a:moveTo>
                  <a:pt x="1069035" y="704850"/>
                </a:moveTo>
                <a:lnTo>
                  <a:pt x="1048854" y="704850"/>
                </a:lnTo>
                <a:lnTo>
                  <a:pt x="1050912" y="698500"/>
                </a:lnTo>
                <a:lnTo>
                  <a:pt x="1050772" y="698500"/>
                </a:lnTo>
                <a:lnTo>
                  <a:pt x="1052537" y="692150"/>
                </a:lnTo>
                <a:lnTo>
                  <a:pt x="1052423" y="693420"/>
                </a:lnTo>
                <a:lnTo>
                  <a:pt x="1071861" y="693420"/>
                </a:lnTo>
                <a:lnTo>
                  <a:pt x="1069035" y="704850"/>
                </a:lnTo>
                <a:close/>
              </a:path>
              <a:path w="1075689" h="802639">
                <a:moveTo>
                  <a:pt x="26784" y="704850"/>
                </a:moveTo>
                <a:lnTo>
                  <a:pt x="26479" y="704850"/>
                </a:lnTo>
                <a:lnTo>
                  <a:pt x="26314" y="703579"/>
                </a:lnTo>
                <a:lnTo>
                  <a:pt x="26784" y="704850"/>
                </a:lnTo>
                <a:close/>
              </a:path>
              <a:path w="1075689" h="802639">
                <a:moveTo>
                  <a:pt x="1051382" y="740410"/>
                </a:moveTo>
                <a:lnTo>
                  <a:pt x="1028471" y="740410"/>
                </a:lnTo>
                <a:lnTo>
                  <a:pt x="1032357" y="735329"/>
                </a:lnTo>
                <a:lnTo>
                  <a:pt x="1032078" y="735329"/>
                </a:lnTo>
                <a:lnTo>
                  <a:pt x="1035723" y="730250"/>
                </a:lnTo>
                <a:lnTo>
                  <a:pt x="1035469" y="730250"/>
                </a:lnTo>
                <a:lnTo>
                  <a:pt x="1038872" y="725170"/>
                </a:lnTo>
                <a:lnTo>
                  <a:pt x="1038631" y="725170"/>
                </a:lnTo>
                <a:lnTo>
                  <a:pt x="1041780" y="720089"/>
                </a:lnTo>
                <a:lnTo>
                  <a:pt x="1041565" y="720089"/>
                </a:lnTo>
                <a:lnTo>
                  <a:pt x="1044448" y="715010"/>
                </a:lnTo>
                <a:lnTo>
                  <a:pt x="1044244" y="715010"/>
                </a:lnTo>
                <a:lnTo>
                  <a:pt x="1046861" y="709929"/>
                </a:lnTo>
                <a:lnTo>
                  <a:pt x="1046683" y="709929"/>
                </a:lnTo>
                <a:lnTo>
                  <a:pt x="1049020" y="703579"/>
                </a:lnTo>
                <a:lnTo>
                  <a:pt x="1048854" y="704850"/>
                </a:lnTo>
                <a:lnTo>
                  <a:pt x="1069035" y="704850"/>
                </a:lnTo>
                <a:lnTo>
                  <a:pt x="1066825" y="711200"/>
                </a:lnTo>
                <a:lnTo>
                  <a:pt x="1064323" y="717550"/>
                </a:lnTo>
                <a:lnTo>
                  <a:pt x="1061504" y="723900"/>
                </a:lnTo>
                <a:lnTo>
                  <a:pt x="1058405" y="728979"/>
                </a:lnTo>
                <a:lnTo>
                  <a:pt x="1055027" y="735329"/>
                </a:lnTo>
                <a:lnTo>
                  <a:pt x="1051382" y="740410"/>
                </a:lnTo>
                <a:close/>
              </a:path>
              <a:path w="1075689" h="802639">
                <a:moveTo>
                  <a:pt x="47609" y="740410"/>
                </a:moveTo>
                <a:lnTo>
                  <a:pt x="46862" y="740410"/>
                </a:lnTo>
                <a:lnTo>
                  <a:pt x="46583" y="739139"/>
                </a:lnTo>
                <a:lnTo>
                  <a:pt x="47609" y="740410"/>
                </a:lnTo>
                <a:close/>
              </a:path>
              <a:path w="1075689" h="802639">
                <a:moveTo>
                  <a:pt x="1005861" y="783589"/>
                </a:moveTo>
                <a:lnTo>
                  <a:pt x="947242" y="783589"/>
                </a:lnTo>
                <a:lnTo>
                  <a:pt x="953782" y="782320"/>
                </a:lnTo>
                <a:lnTo>
                  <a:pt x="953312" y="782320"/>
                </a:lnTo>
                <a:lnTo>
                  <a:pt x="959751" y="781050"/>
                </a:lnTo>
                <a:lnTo>
                  <a:pt x="959281" y="781050"/>
                </a:lnTo>
                <a:lnTo>
                  <a:pt x="965606" y="779779"/>
                </a:lnTo>
                <a:lnTo>
                  <a:pt x="965149" y="779779"/>
                </a:lnTo>
                <a:lnTo>
                  <a:pt x="971346" y="778510"/>
                </a:lnTo>
                <a:lnTo>
                  <a:pt x="970902" y="778510"/>
                </a:lnTo>
                <a:lnTo>
                  <a:pt x="976972" y="775970"/>
                </a:lnTo>
                <a:lnTo>
                  <a:pt x="976541" y="775970"/>
                </a:lnTo>
                <a:lnTo>
                  <a:pt x="982472" y="774700"/>
                </a:lnTo>
                <a:lnTo>
                  <a:pt x="982040" y="774700"/>
                </a:lnTo>
                <a:lnTo>
                  <a:pt x="987831" y="772160"/>
                </a:lnTo>
                <a:lnTo>
                  <a:pt x="987412" y="772160"/>
                </a:lnTo>
                <a:lnTo>
                  <a:pt x="993051" y="769620"/>
                </a:lnTo>
                <a:lnTo>
                  <a:pt x="992644" y="769620"/>
                </a:lnTo>
                <a:lnTo>
                  <a:pt x="998118" y="765810"/>
                </a:lnTo>
                <a:lnTo>
                  <a:pt x="997724" y="765810"/>
                </a:lnTo>
                <a:lnTo>
                  <a:pt x="1003033" y="763270"/>
                </a:lnTo>
                <a:lnTo>
                  <a:pt x="1002652" y="763270"/>
                </a:lnTo>
                <a:lnTo>
                  <a:pt x="1007783" y="759460"/>
                </a:lnTo>
                <a:lnTo>
                  <a:pt x="1007414" y="759460"/>
                </a:lnTo>
                <a:lnTo>
                  <a:pt x="1012355" y="755650"/>
                </a:lnTo>
                <a:lnTo>
                  <a:pt x="1011999" y="755650"/>
                </a:lnTo>
                <a:lnTo>
                  <a:pt x="1016749" y="751839"/>
                </a:lnTo>
                <a:lnTo>
                  <a:pt x="1016406" y="751839"/>
                </a:lnTo>
                <a:lnTo>
                  <a:pt x="1020952" y="748029"/>
                </a:lnTo>
                <a:lnTo>
                  <a:pt x="1020635" y="748029"/>
                </a:lnTo>
                <a:lnTo>
                  <a:pt x="1024953" y="744220"/>
                </a:lnTo>
                <a:lnTo>
                  <a:pt x="1024648" y="744220"/>
                </a:lnTo>
                <a:lnTo>
                  <a:pt x="1028763" y="739139"/>
                </a:lnTo>
                <a:lnTo>
                  <a:pt x="1028471" y="740410"/>
                </a:lnTo>
                <a:lnTo>
                  <a:pt x="1051382" y="740410"/>
                </a:lnTo>
                <a:lnTo>
                  <a:pt x="1029385" y="765810"/>
                </a:lnTo>
                <a:lnTo>
                  <a:pt x="1024305" y="770889"/>
                </a:lnTo>
                <a:lnTo>
                  <a:pt x="1019009" y="774700"/>
                </a:lnTo>
                <a:lnTo>
                  <a:pt x="1013510" y="778510"/>
                </a:lnTo>
                <a:lnTo>
                  <a:pt x="1007821" y="782320"/>
                </a:lnTo>
                <a:lnTo>
                  <a:pt x="1005861" y="7835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72164" y="344342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12182" y="3437788"/>
            <a:ext cx="1473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 i="1"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1800" y="3248190"/>
            <a:ext cx="72136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58800" algn="l"/>
              </a:tabLst>
            </a:pPr>
            <a:r>
              <a:rPr dirty="0" sz="1900" spc="10" i="1">
                <a:latin typeface="Times New Roman"/>
                <a:cs typeface="Times New Roman"/>
              </a:rPr>
              <a:t>E</a:t>
            </a:r>
            <a:r>
              <a:rPr dirty="0" sz="1900" spc="10" i="1">
                <a:latin typeface="Times New Roman"/>
                <a:cs typeface="Times New Roman"/>
              </a:rPr>
              <a:t> </a:t>
            </a:r>
            <a:r>
              <a:rPr dirty="0" sz="1900" spc="25" i="1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baseline="35087" sz="2850" spc="15" i="1">
                <a:latin typeface="Times New Roman"/>
                <a:cs typeface="Times New Roman"/>
              </a:rPr>
              <a:t>F</a:t>
            </a:r>
            <a:endParaRPr baseline="35087"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18607" y="4815014"/>
            <a:ext cx="1532458" cy="886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91360" y="5447360"/>
            <a:ext cx="67197" cy="67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81517" y="5383949"/>
            <a:ext cx="115369" cy="115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24026" y="5313984"/>
            <a:ext cx="163360" cy="1625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16908" y="4034028"/>
            <a:ext cx="948055" cy="782320"/>
          </a:xfrm>
          <a:custGeom>
            <a:avLst/>
            <a:gdLst/>
            <a:ahLst/>
            <a:cxnLst/>
            <a:rect l="l" t="t" r="r" b="b"/>
            <a:pathLst>
              <a:path w="948054" h="782320">
                <a:moveTo>
                  <a:pt x="0" y="0"/>
                </a:moveTo>
                <a:lnTo>
                  <a:pt x="947927" y="0"/>
                </a:lnTo>
                <a:lnTo>
                  <a:pt x="947927" y="781812"/>
                </a:lnTo>
                <a:lnTo>
                  <a:pt x="0" y="781812"/>
                </a:lnTo>
                <a:lnTo>
                  <a:pt x="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3999" y="4436757"/>
            <a:ext cx="853440" cy="0"/>
          </a:xfrm>
          <a:custGeom>
            <a:avLst/>
            <a:gdLst/>
            <a:ahLst/>
            <a:cxnLst/>
            <a:rect l="l" t="t" r="r" b="b"/>
            <a:pathLst>
              <a:path w="853439" h="0">
                <a:moveTo>
                  <a:pt x="0" y="0"/>
                </a:moveTo>
                <a:lnTo>
                  <a:pt x="853249" y="0"/>
                </a:lnTo>
              </a:path>
            </a:pathLst>
          </a:custGeom>
          <a:ln w="140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46854" y="4031272"/>
            <a:ext cx="4652645" cy="1382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0"/>
              </a:lnSpc>
              <a:spcBef>
                <a:spcPts val="105"/>
              </a:spcBef>
            </a:pPr>
            <a:r>
              <a:rPr dirty="0" baseline="23989" sz="3300" spc="52">
                <a:latin typeface="微软雅黑"/>
                <a:cs typeface="微软雅黑"/>
              </a:rPr>
              <a:t>电</a:t>
            </a:r>
            <a:r>
              <a:rPr dirty="0" baseline="23989" sz="3300" spc="-15">
                <a:latin typeface="微软雅黑"/>
                <a:cs typeface="微软雅黑"/>
              </a:rPr>
              <a:t>势</a:t>
            </a:r>
            <a:r>
              <a:rPr dirty="0" sz="3200" spc="-3155">
                <a:solidFill>
                  <a:srgbClr val="FF0000"/>
                </a:solidFill>
                <a:latin typeface="黑体"/>
                <a:cs typeface="黑体"/>
              </a:rPr>
              <a:t>？</a:t>
            </a:r>
            <a:r>
              <a:rPr dirty="0" baseline="23989" sz="3300" spc="37">
                <a:latin typeface="微软雅黑"/>
                <a:cs typeface="微软雅黑"/>
              </a:rPr>
              <a:t>能</a:t>
            </a:r>
            <a:r>
              <a:rPr dirty="0" baseline="23989" sz="3300" spc="284">
                <a:latin typeface="微软雅黑"/>
                <a:cs typeface="微软雅黑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——</a:t>
            </a:r>
            <a:r>
              <a:rPr dirty="0" sz="2400">
                <a:latin typeface="华文楷体"/>
                <a:cs typeface="华文楷体"/>
              </a:rPr>
              <a:t>描述静电场的能的性质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320"/>
              </a:lnSpc>
            </a:pPr>
            <a:r>
              <a:rPr dirty="0" sz="2200" spc="35">
                <a:latin typeface="微软雅黑"/>
                <a:cs typeface="微软雅黑"/>
              </a:rPr>
              <a:t>电荷</a:t>
            </a:r>
            <a:r>
              <a:rPr dirty="0" sz="2200" spc="25">
                <a:latin typeface="微软雅黑"/>
                <a:cs typeface="微软雅黑"/>
              </a:rPr>
              <a:t>量</a:t>
            </a:r>
            <a:endParaRPr sz="2200">
              <a:latin typeface="微软雅黑"/>
              <a:cs typeface="微软雅黑"/>
            </a:endParaRPr>
          </a:p>
          <a:p>
            <a:pPr marL="1501775">
              <a:lnSpc>
                <a:spcPct val="100000"/>
              </a:lnSpc>
              <a:spcBef>
                <a:spcPts val="1955"/>
              </a:spcBef>
            </a:pPr>
            <a:r>
              <a:rPr dirty="0" sz="2400">
                <a:latin typeface="华文楷体"/>
                <a:cs typeface="华文楷体"/>
              </a:rPr>
              <a:t>电势能？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97858" y="4014978"/>
            <a:ext cx="986155" cy="820419"/>
          </a:xfrm>
          <a:custGeom>
            <a:avLst/>
            <a:gdLst/>
            <a:ahLst/>
            <a:cxnLst/>
            <a:rect l="l" t="t" r="r" b="b"/>
            <a:pathLst>
              <a:path w="986154" h="820420">
                <a:moveTo>
                  <a:pt x="986027" y="819912"/>
                </a:moveTo>
                <a:lnTo>
                  <a:pt x="0" y="819912"/>
                </a:lnTo>
                <a:lnTo>
                  <a:pt x="0" y="0"/>
                </a:lnTo>
                <a:lnTo>
                  <a:pt x="986027" y="0"/>
                </a:lnTo>
                <a:lnTo>
                  <a:pt x="986027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00862"/>
                </a:lnTo>
                <a:lnTo>
                  <a:pt x="9525" y="800862"/>
                </a:lnTo>
                <a:lnTo>
                  <a:pt x="19050" y="810387"/>
                </a:lnTo>
                <a:lnTo>
                  <a:pt x="986027" y="810387"/>
                </a:lnTo>
                <a:lnTo>
                  <a:pt x="986027" y="819912"/>
                </a:lnTo>
                <a:close/>
              </a:path>
              <a:path w="986154" h="82042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986154" h="820420">
                <a:moveTo>
                  <a:pt x="966977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966977" y="9525"/>
                </a:lnTo>
                <a:lnTo>
                  <a:pt x="966977" y="19050"/>
                </a:lnTo>
                <a:close/>
              </a:path>
              <a:path w="986154" h="820420">
                <a:moveTo>
                  <a:pt x="966977" y="810387"/>
                </a:moveTo>
                <a:lnTo>
                  <a:pt x="966977" y="9525"/>
                </a:lnTo>
                <a:lnTo>
                  <a:pt x="976502" y="19050"/>
                </a:lnTo>
                <a:lnTo>
                  <a:pt x="986027" y="19050"/>
                </a:lnTo>
                <a:lnTo>
                  <a:pt x="986027" y="800862"/>
                </a:lnTo>
                <a:lnTo>
                  <a:pt x="976502" y="800862"/>
                </a:lnTo>
                <a:lnTo>
                  <a:pt x="966977" y="810387"/>
                </a:lnTo>
                <a:close/>
              </a:path>
              <a:path w="986154" h="820420">
                <a:moveTo>
                  <a:pt x="986027" y="19050"/>
                </a:moveTo>
                <a:lnTo>
                  <a:pt x="976502" y="19050"/>
                </a:lnTo>
                <a:lnTo>
                  <a:pt x="966977" y="9525"/>
                </a:lnTo>
                <a:lnTo>
                  <a:pt x="986027" y="9525"/>
                </a:lnTo>
                <a:lnTo>
                  <a:pt x="986027" y="19050"/>
                </a:lnTo>
                <a:close/>
              </a:path>
              <a:path w="986154" h="820420">
                <a:moveTo>
                  <a:pt x="19050" y="810387"/>
                </a:moveTo>
                <a:lnTo>
                  <a:pt x="9525" y="800862"/>
                </a:lnTo>
                <a:lnTo>
                  <a:pt x="19050" y="800862"/>
                </a:lnTo>
                <a:lnTo>
                  <a:pt x="19050" y="810387"/>
                </a:lnTo>
                <a:close/>
              </a:path>
              <a:path w="986154" h="820420">
                <a:moveTo>
                  <a:pt x="966977" y="810387"/>
                </a:moveTo>
                <a:lnTo>
                  <a:pt x="19050" y="810387"/>
                </a:lnTo>
                <a:lnTo>
                  <a:pt x="19050" y="800862"/>
                </a:lnTo>
                <a:lnTo>
                  <a:pt x="966977" y="800862"/>
                </a:lnTo>
                <a:lnTo>
                  <a:pt x="966977" y="810387"/>
                </a:lnTo>
                <a:close/>
              </a:path>
              <a:path w="986154" h="820420">
                <a:moveTo>
                  <a:pt x="986027" y="810387"/>
                </a:moveTo>
                <a:lnTo>
                  <a:pt x="966977" y="810387"/>
                </a:lnTo>
                <a:lnTo>
                  <a:pt x="976502" y="800862"/>
                </a:lnTo>
                <a:lnTo>
                  <a:pt x="986027" y="800862"/>
                </a:lnTo>
                <a:lnTo>
                  <a:pt x="986027" y="810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6110" y="2190140"/>
            <a:ext cx="6654800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533400">
              <a:lnSpc>
                <a:spcPts val="2840"/>
              </a:lnSpc>
              <a:spcBef>
                <a:spcPts val="225"/>
              </a:spcBef>
            </a:pPr>
            <a:r>
              <a:rPr dirty="0" sz="2400">
                <a:latin typeface="华文楷体"/>
                <a:cs typeface="华文楷体"/>
              </a:rPr>
              <a:t>电荷在电场中某一点的电势能与它的电荷量之 比，叫作电场在这一点的电势。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52978" y="1534490"/>
            <a:ext cx="939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0000"/>
                </a:solidFill>
                <a:latin typeface="黑体"/>
                <a:cs typeface="黑体"/>
              </a:rPr>
              <a:t>电势</a:t>
            </a:r>
            <a:endParaRPr sz="3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3612" y="3560673"/>
            <a:ext cx="422275" cy="0"/>
          </a:xfrm>
          <a:custGeom>
            <a:avLst/>
            <a:gdLst/>
            <a:ahLst/>
            <a:cxnLst/>
            <a:rect l="l" t="t" r="r" b="b"/>
            <a:pathLst>
              <a:path w="422275" h="0">
                <a:moveTo>
                  <a:pt x="0" y="0"/>
                </a:moveTo>
                <a:lnTo>
                  <a:pt x="422186" y="0"/>
                </a:lnTo>
              </a:path>
            </a:pathLst>
          </a:custGeom>
          <a:ln w="1822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74482" y="3250852"/>
            <a:ext cx="94805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-380" i="1">
                <a:solidFill>
                  <a:srgbClr val="FF0000"/>
                </a:solidFill>
                <a:latin typeface="Symbol"/>
                <a:cs typeface="Symbol"/>
              </a:rPr>
              <a:t></a:t>
            </a:r>
            <a:r>
              <a:rPr dirty="0" sz="2900" spc="-38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900" spc="-3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42145" sz="4350" spc="7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48821" sz="2475" spc="7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baseline="48821" sz="24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07281" y="3398297"/>
            <a:ext cx="3788410" cy="175133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algn="ctr" marL="908050">
              <a:lnSpc>
                <a:spcPct val="100000"/>
              </a:lnSpc>
              <a:spcBef>
                <a:spcPts val="1375"/>
              </a:spcBef>
            </a:pPr>
            <a:r>
              <a:rPr dirty="0" sz="2900" spc="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2400">
                <a:latin typeface="华文楷体"/>
                <a:cs typeface="华文楷体"/>
              </a:rPr>
              <a:t>单位：伏特</a:t>
            </a:r>
            <a:r>
              <a:rPr dirty="0" sz="2400" spc="-5">
                <a:latin typeface="华文楷体"/>
                <a:cs typeface="华文楷体"/>
              </a:rPr>
              <a:t>（</a:t>
            </a:r>
            <a:r>
              <a:rPr dirty="0" sz="2400" spc="-5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华文楷体"/>
                <a:cs typeface="华文楷体"/>
              </a:rPr>
              <a:t>），</a:t>
            </a:r>
            <a:r>
              <a:rPr dirty="0" sz="2400" spc="-5">
                <a:latin typeface="Times New Roman"/>
                <a:cs typeface="Times New Roman"/>
              </a:rPr>
              <a:t>1V=1J/C</a:t>
            </a:r>
            <a:endParaRPr sz="2400">
              <a:latin typeface="Times New Roman"/>
              <a:cs typeface="Times New Roman"/>
            </a:endParaRPr>
          </a:p>
          <a:p>
            <a:pPr marL="26670">
              <a:lnSpc>
                <a:spcPct val="100000"/>
              </a:lnSpc>
              <a:spcBef>
                <a:spcPts val="2030"/>
              </a:spcBef>
            </a:pPr>
            <a:r>
              <a:rPr dirty="0" sz="2400">
                <a:latin typeface="华文楷体"/>
                <a:cs typeface="华文楷体"/>
              </a:rPr>
              <a:t>电势是标量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7922" y="2433129"/>
            <a:ext cx="6708140" cy="11176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 indent="762000">
              <a:lnSpc>
                <a:spcPct val="99300"/>
              </a:lnSpc>
              <a:spcBef>
                <a:spcPts val="120"/>
              </a:spcBef>
            </a:pPr>
            <a:r>
              <a:rPr dirty="0" sz="2400">
                <a:latin typeface="华文楷体"/>
                <a:cs typeface="华文楷体"/>
              </a:rPr>
              <a:t>已知匀强电场的电场强度</a:t>
            </a:r>
            <a:r>
              <a:rPr dirty="0" sz="2400" spc="-5" i="1">
                <a:latin typeface="Times New Roman"/>
                <a:cs typeface="Times New Roman"/>
              </a:rPr>
              <a:t>E=</a:t>
            </a:r>
            <a:r>
              <a:rPr dirty="0" sz="2400" spc="-5">
                <a:latin typeface="Times New Roman"/>
                <a:cs typeface="Times New Roman"/>
              </a:rPr>
              <a:t>3000N/C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 spc="-65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B  </a:t>
            </a:r>
            <a:r>
              <a:rPr dirty="0" sz="2400">
                <a:latin typeface="华文楷体"/>
                <a:cs typeface="华文楷体"/>
              </a:rPr>
              <a:t>与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的距离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分别为</a:t>
            </a:r>
            <a:r>
              <a:rPr dirty="0" sz="2400" spc="-5">
                <a:latin typeface="Times New Roman"/>
                <a:cs typeface="Times New Roman"/>
              </a:rPr>
              <a:t>0.1m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 spc="-5">
                <a:latin typeface="Times New Roman"/>
                <a:cs typeface="Times New Roman"/>
              </a:rPr>
              <a:t>0.04m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求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两点 的电势。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97240" y="5314188"/>
            <a:ext cx="665988" cy="794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0822" y="1531505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4516" y="1905000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4160" y="21290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66872" y="2175960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1000" y="3631691"/>
            <a:ext cx="3328415" cy="1833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90856" y="5108092"/>
            <a:ext cx="768350" cy="107950"/>
          </a:xfrm>
          <a:custGeom>
            <a:avLst/>
            <a:gdLst/>
            <a:ahLst/>
            <a:cxnLst/>
            <a:rect l="l" t="t" r="r" b="b"/>
            <a:pathLst>
              <a:path w="768350" h="107950">
                <a:moveTo>
                  <a:pt x="730262" y="53968"/>
                </a:moveTo>
                <a:lnTo>
                  <a:pt x="668159" y="17741"/>
                </a:lnTo>
                <a:lnTo>
                  <a:pt x="663460" y="10248"/>
                </a:lnTo>
                <a:lnTo>
                  <a:pt x="663562" y="7950"/>
                </a:lnTo>
                <a:lnTo>
                  <a:pt x="673392" y="0"/>
                </a:lnTo>
                <a:lnTo>
                  <a:pt x="675652" y="381"/>
                </a:lnTo>
                <a:lnTo>
                  <a:pt x="677760" y="1295"/>
                </a:lnTo>
                <a:lnTo>
                  <a:pt x="751741" y="44450"/>
                </a:lnTo>
                <a:lnTo>
                  <a:pt x="749160" y="44450"/>
                </a:lnTo>
                <a:lnTo>
                  <a:pt x="749160" y="45745"/>
                </a:lnTo>
                <a:lnTo>
                  <a:pt x="744359" y="45745"/>
                </a:lnTo>
                <a:lnTo>
                  <a:pt x="730262" y="53968"/>
                </a:lnTo>
                <a:close/>
              </a:path>
              <a:path w="768350" h="107950">
                <a:moveTo>
                  <a:pt x="713923" y="63500"/>
                </a:moveTo>
                <a:lnTo>
                  <a:pt x="0" y="63500"/>
                </a:lnTo>
                <a:lnTo>
                  <a:pt x="0" y="44450"/>
                </a:lnTo>
                <a:lnTo>
                  <a:pt x="713945" y="44450"/>
                </a:lnTo>
                <a:lnTo>
                  <a:pt x="730262" y="53968"/>
                </a:lnTo>
                <a:lnTo>
                  <a:pt x="713923" y="63500"/>
                </a:lnTo>
                <a:close/>
              </a:path>
              <a:path w="768350" h="107950">
                <a:moveTo>
                  <a:pt x="751737" y="63500"/>
                </a:moveTo>
                <a:lnTo>
                  <a:pt x="749160" y="63500"/>
                </a:lnTo>
                <a:lnTo>
                  <a:pt x="749160" y="44450"/>
                </a:lnTo>
                <a:lnTo>
                  <a:pt x="751741" y="44450"/>
                </a:lnTo>
                <a:lnTo>
                  <a:pt x="768070" y="53975"/>
                </a:lnTo>
                <a:lnTo>
                  <a:pt x="751737" y="63500"/>
                </a:lnTo>
                <a:close/>
              </a:path>
              <a:path w="768350" h="107950">
                <a:moveTo>
                  <a:pt x="744359" y="62191"/>
                </a:moveTo>
                <a:lnTo>
                  <a:pt x="730262" y="53968"/>
                </a:lnTo>
                <a:lnTo>
                  <a:pt x="744359" y="45745"/>
                </a:lnTo>
                <a:lnTo>
                  <a:pt x="744359" y="62191"/>
                </a:lnTo>
                <a:close/>
              </a:path>
              <a:path w="768350" h="107950">
                <a:moveTo>
                  <a:pt x="749160" y="62191"/>
                </a:moveTo>
                <a:lnTo>
                  <a:pt x="744359" y="62191"/>
                </a:lnTo>
                <a:lnTo>
                  <a:pt x="744359" y="45745"/>
                </a:lnTo>
                <a:lnTo>
                  <a:pt x="749160" y="45745"/>
                </a:lnTo>
                <a:lnTo>
                  <a:pt x="749160" y="62191"/>
                </a:lnTo>
                <a:close/>
              </a:path>
              <a:path w="768350" h="107950">
                <a:moveTo>
                  <a:pt x="673392" y="107937"/>
                </a:moveTo>
                <a:lnTo>
                  <a:pt x="663460" y="97701"/>
                </a:lnTo>
                <a:lnTo>
                  <a:pt x="663917" y="95440"/>
                </a:lnTo>
                <a:lnTo>
                  <a:pt x="664895" y="93370"/>
                </a:lnTo>
                <a:lnTo>
                  <a:pt x="666330" y="91579"/>
                </a:lnTo>
                <a:lnTo>
                  <a:pt x="668159" y="90195"/>
                </a:lnTo>
                <a:lnTo>
                  <a:pt x="730273" y="53975"/>
                </a:lnTo>
                <a:lnTo>
                  <a:pt x="744359" y="62191"/>
                </a:lnTo>
                <a:lnTo>
                  <a:pt x="749160" y="62191"/>
                </a:lnTo>
                <a:lnTo>
                  <a:pt x="749160" y="63500"/>
                </a:lnTo>
                <a:lnTo>
                  <a:pt x="751737" y="63500"/>
                </a:lnTo>
                <a:lnTo>
                  <a:pt x="677760" y="106641"/>
                </a:lnTo>
                <a:lnTo>
                  <a:pt x="675652" y="107556"/>
                </a:lnTo>
                <a:lnTo>
                  <a:pt x="673392" y="10793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58927" y="5035943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2826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2622" y="5035943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2826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2622" y="5130431"/>
            <a:ext cx="767715" cy="107950"/>
          </a:xfrm>
          <a:custGeom>
            <a:avLst/>
            <a:gdLst/>
            <a:ahLst/>
            <a:cxnLst/>
            <a:rect l="l" t="t" r="r" b="b"/>
            <a:pathLst>
              <a:path w="767714" h="107950">
                <a:moveTo>
                  <a:pt x="94678" y="107937"/>
                </a:moveTo>
                <a:lnTo>
                  <a:pt x="92417" y="107556"/>
                </a:lnTo>
                <a:lnTo>
                  <a:pt x="90309" y="106641"/>
                </a:lnTo>
                <a:lnTo>
                  <a:pt x="0" y="53962"/>
                </a:lnTo>
                <a:lnTo>
                  <a:pt x="90309" y="1295"/>
                </a:lnTo>
                <a:lnTo>
                  <a:pt x="92417" y="380"/>
                </a:lnTo>
                <a:lnTo>
                  <a:pt x="94678" y="0"/>
                </a:lnTo>
                <a:lnTo>
                  <a:pt x="96964" y="177"/>
                </a:lnTo>
                <a:lnTo>
                  <a:pt x="104597" y="10236"/>
                </a:lnTo>
                <a:lnTo>
                  <a:pt x="104152" y="12496"/>
                </a:lnTo>
                <a:lnTo>
                  <a:pt x="54134" y="44437"/>
                </a:lnTo>
                <a:lnTo>
                  <a:pt x="18910" y="44437"/>
                </a:lnTo>
                <a:lnTo>
                  <a:pt x="18910" y="63487"/>
                </a:lnTo>
                <a:lnTo>
                  <a:pt x="54112" y="63487"/>
                </a:lnTo>
                <a:lnTo>
                  <a:pt x="99898" y="90195"/>
                </a:lnTo>
                <a:lnTo>
                  <a:pt x="101739" y="91579"/>
                </a:lnTo>
                <a:lnTo>
                  <a:pt x="103174" y="93357"/>
                </a:lnTo>
                <a:lnTo>
                  <a:pt x="104152" y="95440"/>
                </a:lnTo>
                <a:lnTo>
                  <a:pt x="104597" y="97688"/>
                </a:lnTo>
                <a:lnTo>
                  <a:pt x="104495" y="99987"/>
                </a:lnTo>
                <a:lnTo>
                  <a:pt x="96964" y="107759"/>
                </a:lnTo>
                <a:lnTo>
                  <a:pt x="94678" y="107937"/>
                </a:lnTo>
                <a:close/>
              </a:path>
              <a:path w="767714" h="107950">
                <a:moveTo>
                  <a:pt x="54112" y="63487"/>
                </a:moveTo>
                <a:lnTo>
                  <a:pt x="18910" y="63487"/>
                </a:lnTo>
                <a:lnTo>
                  <a:pt x="18910" y="44437"/>
                </a:lnTo>
                <a:lnTo>
                  <a:pt x="54134" y="44437"/>
                </a:lnTo>
                <a:lnTo>
                  <a:pt x="51892" y="45745"/>
                </a:lnTo>
                <a:lnTo>
                  <a:pt x="23698" y="45745"/>
                </a:lnTo>
                <a:lnTo>
                  <a:pt x="23698" y="62191"/>
                </a:lnTo>
                <a:lnTo>
                  <a:pt x="51892" y="62191"/>
                </a:lnTo>
                <a:lnTo>
                  <a:pt x="54112" y="63487"/>
                </a:lnTo>
                <a:close/>
              </a:path>
              <a:path w="767714" h="107950">
                <a:moveTo>
                  <a:pt x="767257" y="63487"/>
                </a:moveTo>
                <a:lnTo>
                  <a:pt x="54112" y="63487"/>
                </a:lnTo>
                <a:lnTo>
                  <a:pt x="37795" y="53968"/>
                </a:lnTo>
                <a:lnTo>
                  <a:pt x="54134" y="44437"/>
                </a:lnTo>
                <a:lnTo>
                  <a:pt x="767257" y="44437"/>
                </a:lnTo>
                <a:lnTo>
                  <a:pt x="767257" y="63487"/>
                </a:lnTo>
                <a:close/>
              </a:path>
              <a:path w="767714" h="107950">
                <a:moveTo>
                  <a:pt x="23698" y="62191"/>
                </a:moveTo>
                <a:lnTo>
                  <a:pt x="23698" y="45745"/>
                </a:lnTo>
                <a:lnTo>
                  <a:pt x="37795" y="53968"/>
                </a:lnTo>
                <a:lnTo>
                  <a:pt x="23698" y="62191"/>
                </a:lnTo>
                <a:close/>
              </a:path>
              <a:path w="767714" h="107950">
                <a:moveTo>
                  <a:pt x="37795" y="53968"/>
                </a:moveTo>
                <a:lnTo>
                  <a:pt x="23698" y="45745"/>
                </a:lnTo>
                <a:lnTo>
                  <a:pt x="51892" y="45745"/>
                </a:lnTo>
                <a:lnTo>
                  <a:pt x="37795" y="53968"/>
                </a:lnTo>
                <a:close/>
              </a:path>
              <a:path w="767714" h="107950">
                <a:moveTo>
                  <a:pt x="51892" y="62191"/>
                </a:moveTo>
                <a:lnTo>
                  <a:pt x="23698" y="62191"/>
                </a:lnTo>
                <a:lnTo>
                  <a:pt x="37795" y="53968"/>
                </a:lnTo>
                <a:lnTo>
                  <a:pt x="51892" y="621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76314" y="4317555"/>
            <a:ext cx="192011" cy="212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97181" y="4317555"/>
            <a:ext cx="175513" cy="212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91226" y="4287761"/>
            <a:ext cx="768350" cy="1049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5655" y="1551432"/>
            <a:ext cx="3093720" cy="166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5208" y="2074862"/>
            <a:ext cx="1158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E=</a:t>
            </a:r>
            <a:r>
              <a:rPr dirty="0" sz="1800" spc="-5">
                <a:latin typeface="Times New Roman"/>
                <a:cs typeface="Times New Roman"/>
              </a:rPr>
              <a:t>3000N/C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1327" y="2490673"/>
            <a:ext cx="870585" cy="790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l</a:t>
            </a:r>
            <a:r>
              <a:rPr dirty="0" baseline="-16908" sz="1725" spc="-7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=0.1m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1800" spc="-5" i="1">
                <a:latin typeface="Times New Roman"/>
                <a:cs typeface="Times New Roman"/>
              </a:rPr>
              <a:t>l</a:t>
            </a:r>
            <a:r>
              <a:rPr dirty="0" baseline="-16908" sz="1725" spc="-7">
                <a:latin typeface="Times New Roman"/>
                <a:cs typeface="Times New Roman"/>
              </a:rPr>
              <a:t>2</a:t>
            </a:r>
            <a:r>
              <a:rPr dirty="0" sz="1800" spc="-5">
                <a:latin typeface="Times New Roman"/>
                <a:cs typeface="Times New Roman"/>
              </a:rPr>
              <a:t>=0.04m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4232" y="1456855"/>
            <a:ext cx="1063510" cy="1561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83297" y="2207018"/>
            <a:ext cx="423545" cy="477520"/>
          </a:xfrm>
          <a:custGeom>
            <a:avLst/>
            <a:gdLst/>
            <a:ahLst/>
            <a:cxnLst/>
            <a:rect l="l" t="t" r="r" b="b"/>
            <a:pathLst>
              <a:path w="423545" h="477519">
                <a:moveTo>
                  <a:pt x="25450" y="356120"/>
                </a:moveTo>
                <a:lnTo>
                  <a:pt x="0" y="356120"/>
                </a:lnTo>
                <a:lnTo>
                  <a:pt x="0" y="121119"/>
                </a:lnTo>
                <a:lnTo>
                  <a:pt x="25450" y="121119"/>
                </a:lnTo>
                <a:lnTo>
                  <a:pt x="25450" y="127469"/>
                </a:lnTo>
                <a:lnTo>
                  <a:pt x="12700" y="127469"/>
                </a:lnTo>
                <a:lnTo>
                  <a:pt x="6350" y="133819"/>
                </a:lnTo>
                <a:lnTo>
                  <a:pt x="12700" y="133819"/>
                </a:lnTo>
                <a:lnTo>
                  <a:pt x="12700" y="343420"/>
                </a:lnTo>
                <a:lnTo>
                  <a:pt x="6350" y="343420"/>
                </a:lnTo>
                <a:lnTo>
                  <a:pt x="12700" y="349770"/>
                </a:lnTo>
                <a:lnTo>
                  <a:pt x="25450" y="349770"/>
                </a:lnTo>
                <a:lnTo>
                  <a:pt x="25450" y="356120"/>
                </a:lnTo>
                <a:close/>
              </a:path>
              <a:path w="423545" h="477519">
                <a:moveTo>
                  <a:pt x="12700" y="133819"/>
                </a:moveTo>
                <a:lnTo>
                  <a:pt x="6350" y="133819"/>
                </a:lnTo>
                <a:lnTo>
                  <a:pt x="12700" y="127469"/>
                </a:lnTo>
                <a:lnTo>
                  <a:pt x="12700" y="133819"/>
                </a:lnTo>
                <a:close/>
              </a:path>
              <a:path w="423545" h="477519">
                <a:moveTo>
                  <a:pt x="12750" y="133819"/>
                </a:moveTo>
                <a:lnTo>
                  <a:pt x="12700" y="127469"/>
                </a:lnTo>
                <a:lnTo>
                  <a:pt x="12750" y="133819"/>
                </a:lnTo>
                <a:close/>
              </a:path>
              <a:path w="423545" h="477519">
                <a:moveTo>
                  <a:pt x="12750" y="349770"/>
                </a:moveTo>
                <a:lnTo>
                  <a:pt x="12750" y="127469"/>
                </a:lnTo>
                <a:lnTo>
                  <a:pt x="19100" y="133819"/>
                </a:lnTo>
                <a:lnTo>
                  <a:pt x="25450" y="133819"/>
                </a:lnTo>
                <a:lnTo>
                  <a:pt x="25450" y="343420"/>
                </a:lnTo>
                <a:lnTo>
                  <a:pt x="19100" y="343420"/>
                </a:lnTo>
                <a:lnTo>
                  <a:pt x="12750" y="349770"/>
                </a:lnTo>
                <a:close/>
              </a:path>
              <a:path w="423545" h="477519">
                <a:moveTo>
                  <a:pt x="25450" y="133819"/>
                </a:moveTo>
                <a:lnTo>
                  <a:pt x="19100" y="133819"/>
                </a:lnTo>
                <a:lnTo>
                  <a:pt x="12750" y="127469"/>
                </a:lnTo>
                <a:lnTo>
                  <a:pt x="25450" y="127469"/>
                </a:lnTo>
                <a:lnTo>
                  <a:pt x="25450" y="133819"/>
                </a:lnTo>
                <a:close/>
              </a:path>
              <a:path w="423545" h="477519">
                <a:moveTo>
                  <a:pt x="12700" y="349770"/>
                </a:moveTo>
                <a:lnTo>
                  <a:pt x="6350" y="343420"/>
                </a:lnTo>
                <a:lnTo>
                  <a:pt x="12700" y="343420"/>
                </a:lnTo>
                <a:lnTo>
                  <a:pt x="12700" y="349770"/>
                </a:lnTo>
                <a:close/>
              </a:path>
              <a:path w="423545" h="477519">
                <a:moveTo>
                  <a:pt x="12750" y="349770"/>
                </a:moveTo>
                <a:lnTo>
                  <a:pt x="12700" y="343420"/>
                </a:lnTo>
                <a:lnTo>
                  <a:pt x="12750" y="349770"/>
                </a:lnTo>
                <a:close/>
              </a:path>
              <a:path w="423545" h="477519">
                <a:moveTo>
                  <a:pt x="25450" y="349770"/>
                </a:moveTo>
                <a:lnTo>
                  <a:pt x="12750" y="349770"/>
                </a:lnTo>
                <a:lnTo>
                  <a:pt x="19100" y="343420"/>
                </a:lnTo>
                <a:lnTo>
                  <a:pt x="25450" y="343420"/>
                </a:lnTo>
                <a:lnTo>
                  <a:pt x="25450" y="349770"/>
                </a:lnTo>
                <a:close/>
              </a:path>
              <a:path w="423545" h="477519">
                <a:moveTo>
                  <a:pt x="63715" y="356120"/>
                </a:moveTo>
                <a:lnTo>
                  <a:pt x="25501" y="356120"/>
                </a:lnTo>
                <a:lnTo>
                  <a:pt x="25501" y="121119"/>
                </a:lnTo>
                <a:lnTo>
                  <a:pt x="63715" y="121119"/>
                </a:lnTo>
                <a:lnTo>
                  <a:pt x="63715" y="127469"/>
                </a:lnTo>
                <a:lnTo>
                  <a:pt x="38201" y="127469"/>
                </a:lnTo>
                <a:lnTo>
                  <a:pt x="31851" y="133819"/>
                </a:lnTo>
                <a:lnTo>
                  <a:pt x="38201" y="133819"/>
                </a:lnTo>
                <a:lnTo>
                  <a:pt x="38201" y="343420"/>
                </a:lnTo>
                <a:lnTo>
                  <a:pt x="31851" y="343420"/>
                </a:lnTo>
                <a:lnTo>
                  <a:pt x="38201" y="349770"/>
                </a:lnTo>
                <a:lnTo>
                  <a:pt x="63715" y="349770"/>
                </a:lnTo>
                <a:lnTo>
                  <a:pt x="63715" y="356120"/>
                </a:lnTo>
                <a:close/>
              </a:path>
              <a:path w="423545" h="477519">
                <a:moveTo>
                  <a:pt x="38201" y="133819"/>
                </a:moveTo>
                <a:lnTo>
                  <a:pt x="31851" y="133819"/>
                </a:lnTo>
                <a:lnTo>
                  <a:pt x="38201" y="127469"/>
                </a:lnTo>
                <a:lnTo>
                  <a:pt x="38201" y="133819"/>
                </a:lnTo>
                <a:close/>
              </a:path>
              <a:path w="423545" h="477519">
                <a:moveTo>
                  <a:pt x="51015" y="133819"/>
                </a:moveTo>
                <a:lnTo>
                  <a:pt x="38201" y="133819"/>
                </a:lnTo>
                <a:lnTo>
                  <a:pt x="38201" y="127469"/>
                </a:lnTo>
                <a:lnTo>
                  <a:pt x="51015" y="127469"/>
                </a:lnTo>
                <a:lnTo>
                  <a:pt x="51015" y="133819"/>
                </a:lnTo>
                <a:close/>
              </a:path>
              <a:path w="423545" h="477519">
                <a:moveTo>
                  <a:pt x="51015" y="349770"/>
                </a:moveTo>
                <a:lnTo>
                  <a:pt x="51015" y="127469"/>
                </a:lnTo>
                <a:lnTo>
                  <a:pt x="57365" y="133819"/>
                </a:lnTo>
                <a:lnTo>
                  <a:pt x="63715" y="133819"/>
                </a:lnTo>
                <a:lnTo>
                  <a:pt x="63715" y="343420"/>
                </a:lnTo>
                <a:lnTo>
                  <a:pt x="57365" y="343420"/>
                </a:lnTo>
                <a:lnTo>
                  <a:pt x="51015" y="349770"/>
                </a:lnTo>
                <a:close/>
              </a:path>
              <a:path w="423545" h="477519">
                <a:moveTo>
                  <a:pt x="63715" y="133819"/>
                </a:moveTo>
                <a:lnTo>
                  <a:pt x="57365" y="133819"/>
                </a:lnTo>
                <a:lnTo>
                  <a:pt x="51015" y="127469"/>
                </a:lnTo>
                <a:lnTo>
                  <a:pt x="63715" y="127469"/>
                </a:lnTo>
                <a:lnTo>
                  <a:pt x="63715" y="133819"/>
                </a:lnTo>
                <a:close/>
              </a:path>
              <a:path w="423545" h="477519">
                <a:moveTo>
                  <a:pt x="38201" y="349770"/>
                </a:moveTo>
                <a:lnTo>
                  <a:pt x="31851" y="343420"/>
                </a:lnTo>
                <a:lnTo>
                  <a:pt x="38201" y="343420"/>
                </a:lnTo>
                <a:lnTo>
                  <a:pt x="38201" y="349770"/>
                </a:lnTo>
                <a:close/>
              </a:path>
              <a:path w="423545" h="477519">
                <a:moveTo>
                  <a:pt x="51015" y="349770"/>
                </a:moveTo>
                <a:lnTo>
                  <a:pt x="38201" y="349770"/>
                </a:lnTo>
                <a:lnTo>
                  <a:pt x="38201" y="343420"/>
                </a:lnTo>
                <a:lnTo>
                  <a:pt x="51015" y="343420"/>
                </a:lnTo>
                <a:lnTo>
                  <a:pt x="51015" y="349770"/>
                </a:lnTo>
                <a:close/>
              </a:path>
              <a:path w="423545" h="477519">
                <a:moveTo>
                  <a:pt x="63715" y="349770"/>
                </a:moveTo>
                <a:lnTo>
                  <a:pt x="51015" y="349770"/>
                </a:lnTo>
                <a:lnTo>
                  <a:pt x="57365" y="343420"/>
                </a:lnTo>
                <a:lnTo>
                  <a:pt x="63715" y="343420"/>
                </a:lnTo>
                <a:lnTo>
                  <a:pt x="63715" y="349770"/>
                </a:lnTo>
                <a:close/>
              </a:path>
              <a:path w="423545" h="477519">
                <a:moveTo>
                  <a:pt x="204025" y="127469"/>
                </a:moveTo>
                <a:lnTo>
                  <a:pt x="204025" y="0"/>
                </a:lnTo>
                <a:lnTo>
                  <a:pt x="218991" y="16306"/>
                </a:lnTo>
                <a:lnTo>
                  <a:pt x="216725" y="16306"/>
                </a:lnTo>
                <a:lnTo>
                  <a:pt x="205701" y="20599"/>
                </a:lnTo>
                <a:lnTo>
                  <a:pt x="216725" y="32611"/>
                </a:lnTo>
                <a:lnTo>
                  <a:pt x="216725" y="121119"/>
                </a:lnTo>
                <a:lnTo>
                  <a:pt x="210375" y="121119"/>
                </a:lnTo>
                <a:lnTo>
                  <a:pt x="204025" y="127469"/>
                </a:lnTo>
                <a:close/>
              </a:path>
              <a:path w="423545" h="477519">
                <a:moveTo>
                  <a:pt x="216725" y="32611"/>
                </a:moveTo>
                <a:lnTo>
                  <a:pt x="205701" y="20599"/>
                </a:lnTo>
                <a:lnTo>
                  <a:pt x="216725" y="16306"/>
                </a:lnTo>
                <a:lnTo>
                  <a:pt x="216725" y="32611"/>
                </a:lnTo>
                <a:close/>
              </a:path>
              <a:path w="423545" h="477519">
                <a:moveTo>
                  <a:pt x="405787" y="238620"/>
                </a:moveTo>
                <a:lnTo>
                  <a:pt x="216725" y="32611"/>
                </a:lnTo>
                <a:lnTo>
                  <a:pt x="216725" y="16306"/>
                </a:lnTo>
                <a:lnTo>
                  <a:pt x="218991" y="16306"/>
                </a:lnTo>
                <a:lnTo>
                  <a:pt x="419084" y="234327"/>
                </a:lnTo>
                <a:lnTo>
                  <a:pt x="409727" y="234327"/>
                </a:lnTo>
                <a:lnTo>
                  <a:pt x="405787" y="238620"/>
                </a:lnTo>
                <a:close/>
              </a:path>
              <a:path w="423545" h="477519">
                <a:moveTo>
                  <a:pt x="204025" y="356120"/>
                </a:moveTo>
                <a:lnTo>
                  <a:pt x="63766" y="356120"/>
                </a:lnTo>
                <a:lnTo>
                  <a:pt x="63766" y="121119"/>
                </a:lnTo>
                <a:lnTo>
                  <a:pt x="204025" y="121119"/>
                </a:lnTo>
                <a:lnTo>
                  <a:pt x="204025" y="127469"/>
                </a:lnTo>
                <a:lnTo>
                  <a:pt x="76466" y="127469"/>
                </a:lnTo>
                <a:lnTo>
                  <a:pt x="70116" y="133819"/>
                </a:lnTo>
                <a:lnTo>
                  <a:pt x="76466" y="133819"/>
                </a:lnTo>
                <a:lnTo>
                  <a:pt x="76466" y="343420"/>
                </a:lnTo>
                <a:lnTo>
                  <a:pt x="70116" y="343420"/>
                </a:lnTo>
                <a:lnTo>
                  <a:pt x="76466" y="349770"/>
                </a:lnTo>
                <a:lnTo>
                  <a:pt x="204025" y="349770"/>
                </a:lnTo>
                <a:lnTo>
                  <a:pt x="204025" y="356120"/>
                </a:lnTo>
                <a:close/>
              </a:path>
              <a:path w="423545" h="477519">
                <a:moveTo>
                  <a:pt x="216725" y="133819"/>
                </a:moveTo>
                <a:lnTo>
                  <a:pt x="76466" y="133819"/>
                </a:lnTo>
                <a:lnTo>
                  <a:pt x="76466" y="127469"/>
                </a:lnTo>
                <a:lnTo>
                  <a:pt x="204025" y="127469"/>
                </a:lnTo>
                <a:lnTo>
                  <a:pt x="210375" y="121119"/>
                </a:lnTo>
                <a:lnTo>
                  <a:pt x="216725" y="121119"/>
                </a:lnTo>
                <a:lnTo>
                  <a:pt x="216725" y="133819"/>
                </a:lnTo>
                <a:close/>
              </a:path>
              <a:path w="423545" h="477519">
                <a:moveTo>
                  <a:pt x="76466" y="133819"/>
                </a:moveTo>
                <a:lnTo>
                  <a:pt x="70116" y="133819"/>
                </a:lnTo>
                <a:lnTo>
                  <a:pt x="76466" y="127469"/>
                </a:lnTo>
                <a:lnTo>
                  <a:pt x="76466" y="133819"/>
                </a:lnTo>
                <a:close/>
              </a:path>
              <a:path w="423545" h="477519">
                <a:moveTo>
                  <a:pt x="409727" y="242912"/>
                </a:moveTo>
                <a:lnTo>
                  <a:pt x="405787" y="238620"/>
                </a:lnTo>
                <a:lnTo>
                  <a:pt x="409727" y="234327"/>
                </a:lnTo>
                <a:lnTo>
                  <a:pt x="409727" y="242912"/>
                </a:lnTo>
                <a:close/>
              </a:path>
              <a:path w="423545" h="477519">
                <a:moveTo>
                  <a:pt x="419084" y="242912"/>
                </a:moveTo>
                <a:lnTo>
                  <a:pt x="409727" y="242912"/>
                </a:lnTo>
                <a:lnTo>
                  <a:pt x="409727" y="234327"/>
                </a:lnTo>
                <a:lnTo>
                  <a:pt x="419084" y="234327"/>
                </a:lnTo>
                <a:lnTo>
                  <a:pt x="423024" y="238620"/>
                </a:lnTo>
                <a:lnTo>
                  <a:pt x="419084" y="242912"/>
                </a:lnTo>
                <a:close/>
              </a:path>
              <a:path w="423545" h="477519">
                <a:moveTo>
                  <a:pt x="219003" y="460921"/>
                </a:moveTo>
                <a:lnTo>
                  <a:pt x="216725" y="460921"/>
                </a:lnTo>
                <a:lnTo>
                  <a:pt x="216725" y="444617"/>
                </a:lnTo>
                <a:lnTo>
                  <a:pt x="405787" y="238620"/>
                </a:lnTo>
                <a:lnTo>
                  <a:pt x="409727" y="242912"/>
                </a:lnTo>
                <a:lnTo>
                  <a:pt x="419084" y="242912"/>
                </a:lnTo>
                <a:lnTo>
                  <a:pt x="219003" y="460921"/>
                </a:lnTo>
                <a:close/>
              </a:path>
              <a:path w="423545" h="477519">
                <a:moveTo>
                  <a:pt x="76466" y="349770"/>
                </a:moveTo>
                <a:lnTo>
                  <a:pt x="70116" y="343420"/>
                </a:lnTo>
                <a:lnTo>
                  <a:pt x="76466" y="343420"/>
                </a:lnTo>
                <a:lnTo>
                  <a:pt x="76466" y="349770"/>
                </a:lnTo>
                <a:close/>
              </a:path>
              <a:path w="423545" h="477519">
                <a:moveTo>
                  <a:pt x="216725" y="356120"/>
                </a:moveTo>
                <a:lnTo>
                  <a:pt x="210375" y="356120"/>
                </a:lnTo>
                <a:lnTo>
                  <a:pt x="204025" y="349770"/>
                </a:lnTo>
                <a:lnTo>
                  <a:pt x="76466" y="349770"/>
                </a:lnTo>
                <a:lnTo>
                  <a:pt x="76466" y="343420"/>
                </a:lnTo>
                <a:lnTo>
                  <a:pt x="216725" y="343420"/>
                </a:lnTo>
                <a:lnTo>
                  <a:pt x="216725" y="356120"/>
                </a:lnTo>
                <a:close/>
              </a:path>
              <a:path w="423545" h="477519">
                <a:moveTo>
                  <a:pt x="204025" y="477240"/>
                </a:moveTo>
                <a:lnTo>
                  <a:pt x="204025" y="349770"/>
                </a:lnTo>
                <a:lnTo>
                  <a:pt x="210375" y="356120"/>
                </a:lnTo>
                <a:lnTo>
                  <a:pt x="216725" y="356120"/>
                </a:lnTo>
                <a:lnTo>
                  <a:pt x="216725" y="444617"/>
                </a:lnTo>
                <a:lnTo>
                  <a:pt x="205701" y="456628"/>
                </a:lnTo>
                <a:lnTo>
                  <a:pt x="216725" y="460921"/>
                </a:lnTo>
                <a:lnTo>
                  <a:pt x="219003" y="460921"/>
                </a:lnTo>
                <a:lnTo>
                  <a:pt x="204025" y="477240"/>
                </a:lnTo>
                <a:close/>
              </a:path>
              <a:path w="423545" h="477519">
                <a:moveTo>
                  <a:pt x="216725" y="460921"/>
                </a:moveTo>
                <a:lnTo>
                  <a:pt x="205701" y="456628"/>
                </a:lnTo>
                <a:lnTo>
                  <a:pt x="216725" y="444617"/>
                </a:lnTo>
                <a:lnTo>
                  <a:pt x="216725" y="460921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04225" y="2283498"/>
            <a:ext cx="1795780" cy="429259"/>
          </a:xfrm>
          <a:custGeom>
            <a:avLst/>
            <a:gdLst/>
            <a:ahLst/>
            <a:cxnLst/>
            <a:rect l="l" t="t" r="r" b="b"/>
            <a:pathLst>
              <a:path w="1795779" h="429260">
                <a:moveTo>
                  <a:pt x="1781111" y="428688"/>
                </a:moveTo>
                <a:lnTo>
                  <a:pt x="14287" y="428688"/>
                </a:lnTo>
                <a:lnTo>
                  <a:pt x="11493" y="428421"/>
                </a:lnTo>
                <a:lnTo>
                  <a:pt x="0" y="414400"/>
                </a:lnTo>
                <a:lnTo>
                  <a:pt x="0" y="14287"/>
                </a:lnTo>
                <a:lnTo>
                  <a:pt x="14287" y="0"/>
                </a:lnTo>
                <a:lnTo>
                  <a:pt x="1781111" y="0"/>
                </a:lnTo>
                <a:lnTo>
                  <a:pt x="1795399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00113"/>
                </a:lnTo>
                <a:lnTo>
                  <a:pt x="14287" y="400113"/>
                </a:lnTo>
                <a:lnTo>
                  <a:pt x="28575" y="414400"/>
                </a:lnTo>
                <a:lnTo>
                  <a:pt x="1795399" y="414400"/>
                </a:lnTo>
                <a:lnTo>
                  <a:pt x="1795132" y="417194"/>
                </a:lnTo>
                <a:lnTo>
                  <a:pt x="1783905" y="428421"/>
                </a:lnTo>
                <a:lnTo>
                  <a:pt x="1781111" y="428688"/>
                </a:lnTo>
                <a:close/>
              </a:path>
              <a:path w="1795779" h="42926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795779" h="429260">
                <a:moveTo>
                  <a:pt x="1766824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766824" y="14287"/>
                </a:lnTo>
                <a:lnTo>
                  <a:pt x="1766824" y="28575"/>
                </a:lnTo>
                <a:close/>
              </a:path>
              <a:path w="1795779" h="429260">
                <a:moveTo>
                  <a:pt x="1766824" y="414400"/>
                </a:moveTo>
                <a:lnTo>
                  <a:pt x="1766824" y="14287"/>
                </a:lnTo>
                <a:lnTo>
                  <a:pt x="1781111" y="28575"/>
                </a:lnTo>
                <a:lnTo>
                  <a:pt x="1795399" y="28575"/>
                </a:lnTo>
                <a:lnTo>
                  <a:pt x="1795399" y="400113"/>
                </a:lnTo>
                <a:lnTo>
                  <a:pt x="1781111" y="400113"/>
                </a:lnTo>
                <a:lnTo>
                  <a:pt x="1766824" y="414400"/>
                </a:lnTo>
                <a:close/>
              </a:path>
              <a:path w="1795779" h="429260">
                <a:moveTo>
                  <a:pt x="1795399" y="28575"/>
                </a:moveTo>
                <a:lnTo>
                  <a:pt x="1781111" y="28575"/>
                </a:lnTo>
                <a:lnTo>
                  <a:pt x="1766824" y="14287"/>
                </a:lnTo>
                <a:lnTo>
                  <a:pt x="1795399" y="14287"/>
                </a:lnTo>
                <a:lnTo>
                  <a:pt x="1795399" y="28575"/>
                </a:lnTo>
                <a:close/>
              </a:path>
              <a:path w="1795779" h="429260">
                <a:moveTo>
                  <a:pt x="28575" y="414400"/>
                </a:moveTo>
                <a:lnTo>
                  <a:pt x="14287" y="400113"/>
                </a:lnTo>
                <a:lnTo>
                  <a:pt x="28575" y="400113"/>
                </a:lnTo>
                <a:lnTo>
                  <a:pt x="28575" y="414400"/>
                </a:lnTo>
                <a:close/>
              </a:path>
              <a:path w="1795779" h="429260">
                <a:moveTo>
                  <a:pt x="1766824" y="414400"/>
                </a:moveTo>
                <a:lnTo>
                  <a:pt x="28575" y="414400"/>
                </a:lnTo>
                <a:lnTo>
                  <a:pt x="28575" y="400113"/>
                </a:lnTo>
                <a:lnTo>
                  <a:pt x="1766824" y="400113"/>
                </a:lnTo>
                <a:lnTo>
                  <a:pt x="1766824" y="414400"/>
                </a:lnTo>
                <a:close/>
              </a:path>
              <a:path w="1795779" h="429260">
                <a:moveTo>
                  <a:pt x="1795399" y="414400"/>
                </a:moveTo>
                <a:lnTo>
                  <a:pt x="1766824" y="414400"/>
                </a:lnTo>
                <a:lnTo>
                  <a:pt x="1781111" y="400113"/>
                </a:lnTo>
                <a:lnTo>
                  <a:pt x="1795399" y="400113"/>
                </a:lnTo>
                <a:lnTo>
                  <a:pt x="1795399" y="414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97253" y="2304135"/>
            <a:ext cx="1595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C</a:t>
            </a:r>
            <a:r>
              <a:rPr dirty="0" sz="2000" b="1">
                <a:latin typeface="华文楷体"/>
                <a:cs typeface="华文楷体"/>
              </a:rPr>
              <a:t>点的电势为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55648" y="187228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09" h="0">
                <a:moveTo>
                  <a:pt x="0" y="0"/>
                </a:moveTo>
                <a:lnTo>
                  <a:pt x="295846" y="0"/>
                </a:lnTo>
              </a:path>
            </a:pathLst>
          </a:custGeom>
          <a:ln w="127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26324" y="1867382"/>
            <a:ext cx="15494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3600" y="1653205"/>
            <a:ext cx="671195" cy="3511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240" i="1">
                <a:solidFill>
                  <a:srgbClr val="FF0000"/>
                </a:solidFill>
                <a:latin typeface="Symbol"/>
                <a:cs typeface="Symbol"/>
              </a:rPr>
              <a:t></a:t>
            </a:r>
            <a:r>
              <a:rPr dirty="0" sz="2000" spc="-24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43055" sz="3000" spc="1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48309" sz="1725" spc="15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baseline="48309" sz="1725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986252" y="3625227"/>
          <a:ext cx="6408420" cy="1866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135"/>
                <a:gridCol w="2032635"/>
                <a:gridCol w="2228850"/>
                <a:gridCol w="1301750"/>
              </a:tblGrid>
              <a:tr h="70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电荷的电势能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电势能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电荷量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电势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φ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72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点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349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72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点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46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623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857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15193" y="2648889"/>
            <a:ext cx="778751" cy="2120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18900" y="272287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006011" y="2464930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8138" y="2452002"/>
            <a:ext cx="6544309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486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如果规定电场中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点的电势为零，求：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两 点的电势。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71688" y="5330952"/>
            <a:ext cx="682751" cy="813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72265" y="1636496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6123" y="2010155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14244" y="223418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78314" y="228095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81984" y="3432047"/>
            <a:ext cx="3528060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8552" y="1876094"/>
            <a:ext cx="17354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电荷在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点的 电势能为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3632" y="1865376"/>
            <a:ext cx="3910584" cy="210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59243" y="1698396"/>
            <a:ext cx="2357303" cy="226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79908" y="2104682"/>
            <a:ext cx="1004569" cy="455295"/>
          </a:xfrm>
          <a:custGeom>
            <a:avLst/>
            <a:gdLst/>
            <a:ahLst/>
            <a:cxnLst/>
            <a:rect l="l" t="t" r="r" b="b"/>
            <a:pathLst>
              <a:path w="1004570" h="455294">
                <a:moveTo>
                  <a:pt x="776770" y="125298"/>
                </a:moveTo>
                <a:lnTo>
                  <a:pt x="776770" y="0"/>
                </a:lnTo>
                <a:lnTo>
                  <a:pt x="799769" y="22999"/>
                </a:lnTo>
                <a:lnTo>
                  <a:pt x="795820" y="22999"/>
                </a:lnTo>
                <a:lnTo>
                  <a:pt x="779564" y="29730"/>
                </a:lnTo>
                <a:lnTo>
                  <a:pt x="795820" y="45987"/>
                </a:lnTo>
                <a:lnTo>
                  <a:pt x="795820" y="115773"/>
                </a:lnTo>
                <a:lnTo>
                  <a:pt x="786295" y="115773"/>
                </a:lnTo>
                <a:lnTo>
                  <a:pt x="776770" y="125298"/>
                </a:lnTo>
                <a:close/>
              </a:path>
              <a:path w="1004570" h="455294">
                <a:moveTo>
                  <a:pt x="795820" y="45987"/>
                </a:moveTo>
                <a:lnTo>
                  <a:pt x="779564" y="29730"/>
                </a:lnTo>
                <a:lnTo>
                  <a:pt x="795820" y="22999"/>
                </a:lnTo>
                <a:lnTo>
                  <a:pt x="795820" y="45987"/>
                </a:lnTo>
                <a:close/>
              </a:path>
              <a:path w="1004570" h="455294">
                <a:moveTo>
                  <a:pt x="977411" y="227590"/>
                </a:moveTo>
                <a:lnTo>
                  <a:pt x="795820" y="45987"/>
                </a:lnTo>
                <a:lnTo>
                  <a:pt x="795820" y="22999"/>
                </a:lnTo>
                <a:lnTo>
                  <a:pt x="799769" y="22999"/>
                </a:lnTo>
                <a:lnTo>
                  <a:pt x="997623" y="220852"/>
                </a:lnTo>
                <a:lnTo>
                  <a:pt x="984148" y="220852"/>
                </a:lnTo>
                <a:lnTo>
                  <a:pt x="977411" y="227590"/>
                </a:lnTo>
                <a:close/>
              </a:path>
              <a:path w="1004570" h="455294">
                <a:moveTo>
                  <a:pt x="25577" y="339407"/>
                </a:moveTo>
                <a:lnTo>
                  <a:pt x="0" y="339407"/>
                </a:lnTo>
                <a:lnTo>
                  <a:pt x="0" y="115773"/>
                </a:lnTo>
                <a:lnTo>
                  <a:pt x="25577" y="115773"/>
                </a:lnTo>
                <a:lnTo>
                  <a:pt x="25577" y="125298"/>
                </a:lnTo>
                <a:lnTo>
                  <a:pt x="12788" y="125298"/>
                </a:lnTo>
                <a:lnTo>
                  <a:pt x="12788" y="131559"/>
                </a:lnTo>
                <a:lnTo>
                  <a:pt x="9525" y="134823"/>
                </a:lnTo>
                <a:lnTo>
                  <a:pt x="12788" y="134823"/>
                </a:lnTo>
                <a:lnTo>
                  <a:pt x="12788" y="320357"/>
                </a:lnTo>
                <a:lnTo>
                  <a:pt x="9525" y="320357"/>
                </a:lnTo>
                <a:lnTo>
                  <a:pt x="12788" y="323621"/>
                </a:lnTo>
                <a:lnTo>
                  <a:pt x="12788" y="329882"/>
                </a:lnTo>
                <a:lnTo>
                  <a:pt x="25577" y="329882"/>
                </a:lnTo>
                <a:lnTo>
                  <a:pt x="25577" y="339407"/>
                </a:lnTo>
                <a:close/>
              </a:path>
              <a:path w="1004570" h="455294">
                <a:moveTo>
                  <a:pt x="31838" y="339407"/>
                </a:moveTo>
                <a:lnTo>
                  <a:pt x="25577" y="339407"/>
                </a:lnTo>
                <a:lnTo>
                  <a:pt x="25577" y="115773"/>
                </a:lnTo>
                <a:lnTo>
                  <a:pt x="31838" y="115773"/>
                </a:lnTo>
                <a:lnTo>
                  <a:pt x="31838" y="339407"/>
                </a:lnTo>
                <a:close/>
              </a:path>
              <a:path w="1004570" h="455294">
                <a:moveTo>
                  <a:pt x="63931" y="339407"/>
                </a:moveTo>
                <a:lnTo>
                  <a:pt x="31838" y="339407"/>
                </a:lnTo>
                <a:lnTo>
                  <a:pt x="31838" y="115773"/>
                </a:lnTo>
                <a:lnTo>
                  <a:pt x="63931" y="115773"/>
                </a:lnTo>
                <a:lnTo>
                  <a:pt x="63931" y="125298"/>
                </a:lnTo>
                <a:lnTo>
                  <a:pt x="44627" y="125298"/>
                </a:lnTo>
                <a:lnTo>
                  <a:pt x="35102" y="134823"/>
                </a:lnTo>
                <a:lnTo>
                  <a:pt x="44627" y="134823"/>
                </a:lnTo>
                <a:lnTo>
                  <a:pt x="44627" y="320357"/>
                </a:lnTo>
                <a:lnTo>
                  <a:pt x="35102" y="320357"/>
                </a:lnTo>
                <a:lnTo>
                  <a:pt x="44627" y="329882"/>
                </a:lnTo>
                <a:lnTo>
                  <a:pt x="63931" y="329882"/>
                </a:lnTo>
                <a:lnTo>
                  <a:pt x="63931" y="339407"/>
                </a:lnTo>
                <a:close/>
              </a:path>
              <a:path w="1004570" h="455294">
                <a:moveTo>
                  <a:pt x="70192" y="339407"/>
                </a:moveTo>
                <a:lnTo>
                  <a:pt x="63931" y="339407"/>
                </a:lnTo>
                <a:lnTo>
                  <a:pt x="63931" y="115773"/>
                </a:lnTo>
                <a:lnTo>
                  <a:pt x="70192" y="115773"/>
                </a:lnTo>
                <a:lnTo>
                  <a:pt x="70192" y="339407"/>
                </a:lnTo>
                <a:close/>
              </a:path>
              <a:path w="1004570" h="455294">
                <a:moveTo>
                  <a:pt x="776770" y="339407"/>
                </a:moveTo>
                <a:lnTo>
                  <a:pt x="70192" y="339407"/>
                </a:lnTo>
                <a:lnTo>
                  <a:pt x="70192" y="115773"/>
                </a:lnTo>
                <a:lnTo>
                  <a:pt x="776770" y="115773"/>
                </a:lnTo>
                <a:lnTo>
                  <a:pt x="776770" y="125298"/>
                </a:lnTo>
                <a:lnTo>
                  <a:pt x="82981" y="125298"/>
                </a:lnTo>
                <a:lnTo>
                  <a:pt x="73456" y="134823"/>
                </a:lnTo>
                <a:lnTo>
                  <a:pt x="82981" y="134823"/>
                </a:lnTo>
                <a:lnTo>
                  <a:pt x="82981" y="320357"/>
                </a:lnTo>
                <a:lnTo>
                  <a:pt x="73456" y="320357"/>
                </a:lnTo>
                <a:lnTo>
                  <a:pt x="82981" y="329882"/>
                </a:lnTo>
                <a:lnTo>
                  <a:pt x="776770" y="329882"/>
                </a:lnTo>
                <a:lnTo>
                  <a:pt x="776770" y="339407"/>
                </a:lnTo>
                <a:close/>
              </a:path>
              <a:path w="1004570" h="455294">
                <a:moveTo>
                  <a:pt x="795820" y="134823"/>
                </a:moveTo>
                <a:lnTo>
                  <a:pt x="82981" y="134823"/>
                </a:lnTo>
                <a:lnTo>
                  <a:pt x="82981" y="125298"/>
                </a:lnTo>
                <a:lnTo>
                  <a:pt x="776770" y="125298"/>
                </a:lnTo>
                <a:lnTo>
                  <a:pt x="786295" y="115773"/>
                </a:lnTo>
                <a:lnTo>
                  <a:pt x="795820" y="115773"/>
                </a:lnTo>
                <a:lnTo>
                  <a:pt x="795820" y="134823"/>
                </a:lnTo>
                <a:close/>
              </a:path>
              <a:path w="1004570" h="455294">
                <a:moveTo>
                  <a:pt x="12788" y="131559"/>
                </a:moveTo>
                <a:lnTo>
                  <a:pt x="12788" y="125298"/>
                </a:lnTo>
                <a:lnTo>
                  <a:pt x="15919" y="128428"/>
                </a:lnTo>
                <a:lnTo>
                  <a:pt x="12788" y="131559"/>
                </a:lnTo>
                <a:close/>
              </a:path>
              <a:path w="1004570" h="455294">
                <a:moveTo>
                  <a:pt x="15919" y="128428"/>
                </a:moveTo>
                <a:lnTo>
                  <a:pt x="12788" y="125298"/>
                </a:lnTo>
                <a:lnTo>
                  <a:pt x="19050" y="125298"/>
                </a:lnTo>
                <a:lnTo>
                  <a:pt x="15919" y="128428"/>
                </a:lnTo>
                <a:close/>
              </a:path>
              <a:path w="1004570" h="455294">
                <a:moveTo>
                  <a:pt x="19050" y="131559"/>
                </a:moveTo>
                <a:lnTo>
                  <a:pt x="15919" y="128428"/>
                </a:lnTo>
                <a:lnTo>
                  <a:pt x="19050" y="125298"/>
                </a:lnTo>
                <a:lnTo>
                  <a:pt x="19050" y="131559"/>
                </a:lnTo>
                <a:close/>
              </a:path>
              <a:path w="1004570" h="455294">
                <a:moveTo>
                  <a:pt x="25577" y="134823"/>
                </a:moveTo>
                <a:lnTo>
                  <a:pt x="22313" y="134823"/>
                </a:lnTo>
                <a:lnTo>
                  <a:pt x="19050" y="131559"/>
                </a:lnTo>
                <a:lnTo>
                  <a:pt x="19050" y="125298"/>
                </a:lnTo>
                <a:lnTo>
                  <a:pt x="25577" y="125298"/>
                </a:lnTo>
                <a:lnTo>
                  <a:pt x="25577" y="134823"/>
                </a:lnTo>
                <a:close/>
              </a:path>
              <a:path w="1004570" h="455294">
                <a:moveTo>
                  <a:pt x="44627" y="134823"/>
                </a:moveTo>
                <a:lnTo>
                  <a:pt x="35102" y="134823"/>
                </a:lnTo>
                <a:lnTo>
                  <a:pt x="44627" y="125298"/>
                </a:lnTo>
                <a:lnTo>
                  <a:pt x="44627" y="134823"/>
                </a:lnTo>
                <a:close/>
              </a:path>
              <a:path w="1004570" h="455294">
                <a:moveTo>
                  <a:pt x="51142" y="134823"/>
                </a:moveTo>
                <a:lnTo>
                  <a:pt x="44627" y="134823"/>
                </a:lnTo>
                <a:lnTo>
                  <a:pt x="44627" y="125298"/>
                </a:lnTo>
                <a:lnTo>
                  <a:pt x="51142" y="125298"/>
                </a:lnTo>
                <a:lnTo>
                  <a:pt x="51142" y="134823"/>
                </a:lnTo>
                <a:close/>
              </a:path>
              <a:path w="1004570" h="455294">
                <a:moveTo>
                  <a:pt x="51142" y="329882"/>
                </a:moveTo>
                <a:lnTo>
                  <a:pt x="51142" y="125298"/>
                </a:lnTo>
                <a:lnTo>
                  <a:pt x="60667" y="134823"/>
                </a:lnTo>
                <a:lnTo>
                  <a:pt x="63931" y="134823"/>
                </a:lnTo>
                <a:lnTo>
                  <a:pt x="63931" y="320357"/>
                </a:lnTo>
                <a:lnTo>
                  <a:pt x="60667" y="320357"/>
                </a:lnTo>
                <a:lnTo>
                  <a:pt x="51142" y="329882"/>
                </a:lnTo>
                <a:close/>
              </a:path>
              <a:path w="1004570" h="455294">
                <a:moveTo>
                  <a:pt x="63931" y="134823"/>
                </a:moveTo>
                <a:lnTo>
                  <a:pt x="60667" y="134823"/>
                </a:lnTo>
                <a:lnTo>
                  <a:pt x="51142" y="125298"/>
                </a:lnTo>
                <a:lnTo>
                  <a:pt x="63931" y="125298"/>
                </a:lnTo>
                <a:lnTo>
                  <a:pt x="63931" y="134823"/>
                </a:lnTo>
                <a:close/>
              </a:path>
              <a:path w="1004570" h="455294">
                <a:moveTo>
                  <a:pt x="82981" y="134823"/>
                </a:moveTo>
                <a:lnTo>
                  <a:pt x="73456" y="134823"/>
                </a:lnTo>
                <a:lnTo>
                  <a:pt x="82981" y="125298"/>
                </a:lnTo>
                <a:lnTo>
                  <a:pt x="82981" y="134823"/>
                </a:lnTo>
                <a:close/>
              </a:path>
              <a:path w="1004570" h="455294">
                <a:moveTo>
                  <a:pt x="15919" y="326751"/>
                </a:moveTo>
                <a:lnTo>
                  <a:pt x="12788" y="323621"/>
                </a:lnTo>
                <a:lnTo>
                  <a:pt x="12788" y="131559"/>
                </a:lnTo>
                <a:lnTo>
                  <a:pt x="15919" y="128428"/>
                </a:lnTo>
                <a:lnTo>
                  <a:pt x="19050" y="131559"/>
                </a:lnTo>
                <a:lnTo>
                  <a:pt x="19050" y="323621"/>
                </a:lnTo>
                <a:lnTo>
                  <a:pt x="15919" y="326751"/>
                </a:lnTo>
                <a:close/>
              </a:path>
              <a:path w="1004570" h="455294">
                <a:moveTo>
                  <a:pt x="12788" y="134823"/>
                </a:moveTo>
                <a:lnTo>
                  <a:pt x="9525" y="134823"/>
                </a:lnTo>
                <a:lnTo>
                  <a:pt x="12788" y="131559"/>
                </a:lnTo>
                <a:lnTo>
                  <a:pt x="12788" y="134823"/>
                </a:lnTo>
                <a:close/>
              </a:path>
              <a:path w="1004570" h="455294">
                <a:moveTo>
                  <a:pt x="19050" y="323621"/>
                </a:moveTo>
                <a:lnTo>
                  <a:pt x="19050" y="131559"/>
                </a:lnTo>
                <a:lnTo>
                  <a:pt x="22313" y="134823"/>
                </a:lnTo>
                <a:lnTo>
                  <a:pt x="25577" y="134823"/>
                </a:lnTo>
                <a:lnTo>
                  <a:pt x="25577" y="320357"/>
                </a:lnTo>
                <a:lnTo>
                  <a:pt x="22313" y="320357"/>
                </a:lnTo>
                <a:lnTo>
                  <a:pt x="19050" y="323621"/>
                </a:lnTo>
                <a:close/>
              </a:path>
              <a:path w="1004570" h="455294">
                <a:moveTo>
                  <a:pt x="984148" y="234327"/>
                </a:moveTo>
                <a:lnTo>
                  <a:pt x="977417" y="227583"/>
                </a:lnTo>
                <a:lnTo>
                  <a:pt x="984148" y="220852"/>
                </a:lnTo>
                <a:lnTo>
                  <a:pt x="984148" y="234327"/>
                </a:lnTo>
                <a:close/>
              </a:path>
              <a:path w="1004570" h="455294">
                <a:moveTo>
                  <a:pt x="997610" y="234327"/>
                </a:moveTo>
                <a:lnTo>
                  <a:pt x="984148" y="234327"/>
                </a:lnTo>
                <a:lnTo>
                  <a:pt x="984148" y="220852"/>
                </a:lnTo>
                <a:lnTo>
                  <a:pt x="997623" y="220852"/>
                </a:lnTo>
                <a:lnTo>
                  <a:pt x="1004347" y="227590"/>
                </a:lnTo>
                <a:lnTo>
                  <a:pt x="997610" y="234327"/>
                </a:lnTo>
                <a:close/>
              </a:path>
              <a:path w="1004570" h="455294">
                <a:moveTo>
                  <a:pt x="799769" y="432168"/>
                </a:moveTo>
                <a:lnTo>
                  <a:pt x="795820" y="432168"/>
                </a:lnTo>
                <a:lnTo>
                  <a:pt x="795820" y="409181"/>
                </a:lnTo>
                <a:lnTo>
                  <a:pt x="977411" y="227590"/>
                </a:lnTo>
                <a:lnTo>
                  <a:pt x="984148" y="234327"/>
                </a:lnTo>
                <a:lnTo>
                  <a:pt x="997610" y="234327"/>
                </a:lnTo>
                <a:lnTo>
                  <a:pt x="799769" y="432168"/>
                </a:lnTo>
                <a:close/>
              </a:path>
              <a:path w="1004570" h="455294">
                <a:moveTo>
                  <a:pt x="12788" y="323621"/>
                </a:moveTo>
                <a:lnTo>
                  <a:pt x="9525" y="320357"/>
                </a:lnTo>
                <a:lnTo>
                  <a:pt x="12788" y="320357"/>
                </a:lnTo>
                <a:lnTo>
                  <a:pt x="12788" y="323621"/>
                </a:lnTo>
                <a:close/>
              </a:path>
              <a:path w="1004570" h="455294">
                <a:moveTo>
                  <a:pt x="25577" y="329882"/>
                </a:moveTo>
                <a:lnTo>
                  <a:pt x="19050" y="329882"/>
                </a:lnTo>
                <a:lnTo>
                  <a:pt x="19050" y="323621"/>
                </a:lnTo>
                <a:lnTo>
                  <a:pt x="22313" y="320357"/>
                </a:lnTo>
                <a:lnTo>
                  <a:pt x="25577" y="320357"/>
                </a:lnTo>
                <a:lnTo>
                  <a:pt x="25577" y="329882"/>
                </a:lnTo>
                <a:close/>
              </a:path>
              <a:path w="1004570" h="455294">
                <a:moveTo>
                  <a:pt x="44627" y="329882"/>
                </a:moveTo>
                <a:lnTo>
                  <a:pt x="35102" y="320357"/>
                </a:lnTo>
                <a:lnTo>
                  <a:pt x="44627" y="320357"/>
                </a:lnTo>
                <a:lnTo>
                  <a:pt x="44627" y="329882"/>
                </a:lnTo>
                <a:close/>
              </a:path>
              <a:path w="1004570" h="455294">
                <a:moveTo>
                  <a:pt x="51142" y="329882"/>
                </a:moveTo>
                <a:lnTo>
                  <a:pt x="44627" y="329882"/>
                </a:lnTo>
                <a:lnTo>
                  <a:pt x="44627" y="320357"/>
                </a:lnTo>
                <a:lnTo>
                  <a:pt x="51142" y="320357"/>
                </a:lnTo>
                <a:lnTo>
                  <a:pt x="51142" y="329882"/>
                </a:lnTo>
                <a:close/>
              </a:path>
              <a:path w="1004570" h="455294">
                <a:moveTo>
                  <a:pt x="63931" y="329882"/>
                </a:moveTo>
                <a:lnTo>
                  <a:pt x="51142" y="329882"/>
                </a:lnTo>
                <a:lnTo>
                  <a:pt x="60667" y="320357"/>
                </a:lnTo>
                <a:lnTo>
                  <a:pt x="63931" y="320357"/>
                </a:lnTo>
                <a:lnTo>
                  <a:pt x="63931" y="329882"/>
                </a:lnTo>
                <a:close/>
              </a:path>
              <a:path w="1004570" h="455294">
                <a:moveTo>
                  <a:pt x="82981" y="329882"/>
                </a:moveTo>
                <a:lnTo>
                  <a:pt x="73456" y="320357"/>
                </a:lnTo>
                <a:lnTo>
                  <a:pt x="82981" y="320357"/>
                </a:lnTo>
                <a:lnTo>
                  <a:pt x="82981" y="329882"/>
                </a:lnTo>
                <a:close/>
              </a:path>
              <a:path w="1004570" h="455294">
                <a:moveTo>
                  <a:pt x="795820" y="339407"/>
                </a:moveTo>
                <a:lnTo>
                  <a:pt x="786295" y="339407"/>
                </a:lnTo>
                <a:lnTo>
                  <a:pt x="776770" y="329882"/>
                </a:lnTo>
                <a:lnTo>
                  <a:pt x="82981" y="329882"/>
                </a:lnTo>
                <a:lnTo>
                  <a:pt x="82981" y="320357"/>
                </a:lnTo>
                <a:lnTo>
                  <a:pt x="795820" y="320357"/>
                </a:lnTo>
                <a:lnTo>
                  <a:pt x="795820" y="339407"/>
                </a:lnTo>
                <a:close/>
              </a:path>
              <a:path w="1004570" h="455294">
                <a:moveTo>
                  <a:pt x="12788" y="329882"/>
                </a:moveTo>
                <a:lnTo>
                  <a:pt x="12788" y="323621"/>
                </a:lnTo>
                <a:lnTo>
                  <a:pt x="15919" y="326751"/>
                </a:lnTo>
                <a:lnTo>
                  <a:pt x="12788" y="329882"/>
                </a:lnTo>
                <a:close/>
              </a:path>
              <a:path w="1004570" h="455294">
                <a:moveTo>
                  <a:pt x="19050" y="329882"/>
                </a:moveTo>
                <a:lnTo>
                  <a:pt x="15919" y="326751"/>
                </a:lnTo>
                <a:lnTo>
                  <a:pt x="19050" y="323621"/>
                </a:lnTo>
                <a:lnTo>
                  <a:pt x="19050" y="329882"/>
                </a:lnTo>
                <a:close/>
              </a:path>
              <a:path w="1004570" h="455294">
                <a:moveTo>
                  <a:pt x="19050" y="329882"/>
                </a:moveTo>
                <a:lnTo>
                  <a:pt x="12788" y="329882"/>
                </a:lnTo>
                <a:lnTo>
                  <a:pt x="15919" y="326751"/>
                </a:lnTo>
                <a:lnTo>
                  <a:pt x="19050" y="329882"/>
                </a:lnTo>
                <a:close/>
              </a:path>
              <a:path w="1004570" h="455294">
                <a:moveTo>
                  <a:pt x="776770" y="455167"/>
                </a:moveTo>
                <a:lnTo>
                  <a:pt x="776770" y="329882"/>
                </a:lnTo>
                <a:lnTo>
                  <a:pt x="786295" y="339407"/>
                </a:lnTo>
                <a:lnTo>
                  <a:pt x="795820" y="339407"/>
                </a:lnTo>
                <a:lnTo>
                  <a:pt x="795820" y="409181"/>
                </a:lnTo>
                <a:lnTo>
                  <a:pt x="779564" y="425437"/>
                </a:lnTo>
                <a:lnTo>
                  <a:pt x="795820" y="432168"/>
                </a:lnTo>
                <a:lnTo>
                  <a:pt x="799769" y="432168"/>
                </a:lnTo>
                <a:lnTo>
                  <a:pt x="776770" y="455167"/>
                </a:lnTo>
                <a:close/>
              </a:path>
              <a:path w="1004570" h="455294">
                <a:moveTo>
                  <a:pt x="795820" y="432168"/>
                </a:moveTo>
                <a:lnTo>
                  <a:pt x="779564" y="425437"/>
                </a:lnTo>
                <a:lnTo>
                  <a:pt x="795820" y="409181"/>
                </a:lnTo>
                <a:lnTo>
                  <a:pt x="795820" y="432168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68172" y="1682127"/>
            <a:ext cx="813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>
                <a:solidFill>
                  <a:srgbClr val="FF0000"/>
                </a:solidFill>
              </a:rPr>
              <a:t>p</a:t>
            </a:r>
            <a:r>
              <a:rPr dirty="0" sz="2400">
                <a:solidFill>
                  <a:srgbClr val="FF0000"/>
                </a:solidFill>
              </a:rPr>
              <a:t>=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φq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1861" y="4868417"/>
            <a:ext cx="2704465" cy="471805"/>
          </a:xfrm>
          <a:custGeom>
            <a:avLst/>
            <a:gdLst/>
            <a:ahLst/>
            <a:cxnLst/>
            <a:rect l="l" t="t" r="r" b="b"/>
            <a:pathLst>
              <a:path w="2704465" h="471804">
                <a:moveTo>
                  <a:pt x="2699194" y="471182"/>
                </a:moveTo>
                <a:lnTo>
                  <a:pt x="4762" y="471182"/>
                </a:lnTo>
                <a:lnTo>
                  <a:pt x="3289" y="470954"/>
                </a:lnTo>
                <a:lnTo>
                  <a:pt x="1968" y="470281"/>
                </a:lnTo>
                <a:lnTo>
                  <a:pt x="914" y="469226"/>
                </a:lnTo>
                <a:lnTo>
                  <a:pt x="228" y="467893"/>
                </a:lnTo>
                <a:lnTo>
                  <a:pt x="0" y="466420"/>
                </a:lnTo>
                <a:lnTo>
                  <a:pt x="0" y="4762"/>
                </a:lnTo>
                <a:lnTo>
                  <a:pt x="4762" y="0"/>
                </a:lnTo>
                <a:lnTo>
                  <a:pt x="2699194" y="0"/>
                </a:lnTo>
                <a:lnTo>
                  <a:pt x="270395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2703957" y="466420"/>
                </a:lnTo>
                <a:lnTo>
                  <a:pt x="2703715" y="467893"/>
                </a:lnTo>
                <a:lnTo>
                  <a:pt x="2703042" y="469226"/>
                </a:lnTo>
                <a:lnTo>
                  <a:pt x="2701988" y="470281"/>
                </a:lnTo>
                <a:lnTo>
                  <a:pt x="2700667" y="470954"/>
                </a:lnTo>
                <a:lnTo>
                  <a:pt x="2699194" y="471182"/>
                </a:lnTo>
                <a:close/>
              </a:path>
              <a:path w="270446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04465" h="471804">
                <a:moveTo>
                  <a:pt x="269443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94432" y="4762"/>
                </a:lnTo>
                <a:lnTo>
                  <a:pt x="2694432" y="9525"/>
                </a:lnTo>
                <a:close/>
              </a:path>
              <a:path w="2704465" h="471804">
                <a:moveTo>
                  <a:pt x="2694432" y="466420"/>
                </a:moveTo>
                <a:lnTo>
                  <a:pt x="2694432" y="4762"/>
                </a:lnTo>
                <a:lnTo>
                  <a:pt x="2699194" y="9525"/>
                </a:lnTo>
                <a:lnTo>
                  <a:pt x="2703957" y="9525"/>
                </a:lnTo>
                <a:lnTo>
                  <a:pt x="2703957" y="461657"/>
                </a:lnTo>
                <a:lnTo>
                  <a:pt x="2699194" y="461657"/>
                </a:lnTo>
                <a:lnTo>
                  <a:pt x="2694432" y="466420"/>
                </a:lnTo>
                <a:close/>
              </a:path>
              <a:path w="2704465" h="471804">
                <a:moveTo>
                  <a:pt x="2703957" y="9525"/>
                </a:moveTo>
                <a:lnTo>
                  <a:pt x="2699194" y="9525"/>
                </a:lnTo>
                <a:lnTo>
                  <a:pt x="2694432" y="4762"/>
                </a:lnTo>
                <a:lnTo>
                  <a:pt x="2703957" y="4762"/>
                </a:lnTo>
                <a:lnTo>
                  <a:pt x="2703957" y="9525"/>
                </a:lnTo>
                <a:close/>
              </a:path>
              <a:path w="2704465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2704465" h="471804">
                <a:moveTo>
                  <a:pt x="2694432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2694432" y="461657"/>
                </a:lnTo>
                <a:lnTo>
                  <a:pt x="2694432" y="466420"/>
                </a:lnTo>
                <a:close/>
              </a:path>
              <a:path w="2704465" h="471804">
                <a:moveTo>
                  <a:pt x="2703957" y="466420"/>
                </a:moveTo>
                <a:lnTo>
                  <a:pt x="2694432" y="466420"/>
                </a:lnTo>
                <a:lnTo>
                  <a:pt x="2699194" y="461657"/>
                </a:lnTo>
                <a:lnTo>
                  <a:pt x="2703957" y="461657"/>
                </a:lnTo>
                <a:lnTo>
                  <a:pt x="2703957" y="466420"/>
                </a:lnTo>
                <a:close/>
              </a:path>
            </a:pathLst>
          </a:custGeom>
          <a:solidFill>
            <a:srgbClr val="ECA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94133" y="4823840"/>
            <a:ext cx="2752725" cy="471805"/>
          </a:xfrm>
          <a:custGeom>
            <a:avLst/>
            <a:gdLst/>
            <a:ahLst/>
            <a:cxnLst/>
            <a:rect l="l" t="t" r="r" b="b"/>
            <a:pathLst>
              <a:path w="2752725" h="471804">
                <a:moveTo>
                  <a:pt x="2747822" y="471195"/>
                </a:moveTo>
                <a:lnTo>
                  <a:pt x="4762" y="471195"/>
                </a:lnTo>
                <a:lnTo>
                  <a:pt x="3289" y="470966"/>
                </a:lnTo>
                <a:lnTo>
                  <a:pt x="1968" y="470281"/>
                </a:lnTo>
                <a:lnTo>
                  <a:pt x="914" y="469226"/>
                </a:lnTo>
                <a:lnTo>
                  <a:pt x="241" y="467906"/>
                </a:lnTo>
                <a:lnTo>
                  <a:pt x="0" y="466432"/>
                </a:lnTo>
                <a:lnTo>
                  <a:pt x="0" y="4762"/>
                </a:lnTo>
                <a:lnTo>
                  <a:pt x="4762" y="0"/>
                </a:lnTo>
                <a:lnTo>
                  <a:pt x="2747822" y="0"/>
                </a:lnTo>
                <a:lnTo>
                  <a:pt x="275258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2752585" y="466432"/>
                </a:lnTo>
                <a:lnTo>
                  <a:pt x="2752356" y="467906"/>
                </a:lnTo>
                <a:lnTo>
                  <a:pt x="2751683" y="469226"/>
                </a:lnTo>
                <a:lnTo>
                  <a:pt x="2750629" y="470281"/>
                </a:lnTo>
                <a:lnTo>
                  <a:pt x="2749295" y="470966"/>
                </a:lnTo>
                <a:lnTo>
                  <a:pt x="2747822" y="471195"/>
                </a:lnTo>
                <a:close/>
              </a:path>
              <a:path w="275272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52725" h="471804">
                <a:moveTo>
                  <a:pt x="274306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43060" y="4762"/>
                </a:lnTo>
                <a:lnTo>
                  <a:pt x="2743060" y="9525"/>
                </a:lnTo>
                <a:close/>
              </a:path>
              <a:path w="2752725" h="471804">
                <a:moveTo>
                  <a:pt x="2743060" y="466432"/>
                </a:moveTo>
                <a:lnTo>
                  <a:pt x="2743060" y="4762"/>
                </a:lnTo>
                <a:lnTo>
                  <a:pt x="2747822" y="9525"/>
                </a:lnTo>
                <a:lnTo>
                  <a:pt x="2752585" y="9525"/>
                </a:lnTo>
                <a:lnTo>
                  <a:pt x="2752585" y="461670"/>
                </a:lnTo>
                <a:lnTo>
                  <a:pt x="2747822" y="461670"/>
                </a:lnTo>
                <a:lnTo>
                  <a:pt x="2743060" y="466432"/>
                </a:lnTo>
                <a:close/>
              </a:path>
              <a:path w="2752725" h="471804">
                <a:moveTo>
                  <a:pt x="2752585" y="9525"/>
                </a:moveTo>
                <a:lnTo>
                  <a:pt x="2747822" y="9525"/>
                </a:lnTo>
                <a:lnTo>
                  <a:pt x="2743060" y="4762"/>
                </a:lnTo>
                <a:lnTo>
                  <a:pt x="2752585" y="4762"/>
                </a:lnTo>
                <a:lnTo>
                  <a:pt x="2752585" y="9525"/>
                </a:lnTo>
                <a:close/>
              </a:path>
              <a:path w="2752725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2752725" h="471804">
                <a:moveTo>
                  <a:pt x="2743060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2743060" y="461670"/>
                </a:lnTo>
                <a:lnTo>
                  <a:pt x="2743060" y="466432"/>
                </a:lnTo>
                <a:close/>
              </a:path>
              <a:path w="2752725" h="471804">
                <a:moveTo>
                  <a:pt x="2752585" y="466432"/>
                </a:moveTo>
                <a:lnTo>
                  <a:pt x="2743060" y="466432"/>
                </a:lnTo>
                <a:lnTo>
                  <a:pt x="2747822" y="461670"/>
                </a:lnTo>
                <a:lnTo>
                  <a:pt x="2752585" y="461670"/>
                </a:lnTo>
                <a:lnTo>
                  <a:pt x="2752585" y="466432"/>
                </a:lnTo>
                <a:close/>
              </a:path>
            </a:pathLst>
          </a:custGeom>
          <a:solidFill>
            <a:srgbClr val="ECA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77635" y="4830508"/>
            <a:ext cx="2555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－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dirty="0" baseline="-17921" sz="2325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17921" sz="2325" spc="187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－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120V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5566" y="4024439"/>
            <a:ext cx="2118360" cy="471805"/>
          </a:xfrm>
          <a:custGeom>
            <a:avLst/>
            <a:gdLst/>
            <a:ahLst/>
            <a:cxnLst/>
            <a:rect l="l" t="t" r="r" b="b"/>
            <a:pathLst>
              <a:path w="2118360" h="471804">
                <a:moveTo>
                  <a:pt x="2113038" y="471182"/>
                </a:moveTo>
                <a:lnTo>
                  <a:pt x="4762" y="471182"/>
                </a:lnTo>
                <a:lnTo>
                  <a:pt x="3289" y="470954"/>
                </a:lnTo>
                <a:lnTo>
                  <a:pt x="1968" y="470281"/>
                </a:lnTo>
                <a:lnTo>
                  <a:pt x="914" y="469226"/>
                </a:lnTo>
                <a:lnTo>
                  <a:pt x="241" y="467893"/>
                </a:lnTo>
                <a:lnTo>
                  <a:pt x="0" y="466420"/>
                </a:lnTo>
                <a:lnTo>
                  <a:pt x="0" y="4762"/>
                </a:lnTo>
                <a:lnTo>
                  <a:pt x="4762" y="0"/>
                </a:lnTo>
                <a:lnTo>
                  <a:pt x="2113038" y="0"/>
                </a:lnTo>
                <a:lnTo>
                  <a:pt x="211780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2117801" y="466420"/>
                </a:lnTo>
                <a:lnTo>
                  <a:pt x="2117559" y="467893"/>
                </a:lnTo>
                <a:lnTo>
                  <a:pt x="2116886" y="469226"/>
                </a:lnTo>
                <a:lnTo>
                  <a:pt x="2115832" y="470281"/>
                </a:lnTo>
                <a:lnTo>
                  <a:pt x="2114511" y="470954"/>
                </a:lnTo>
                <a:lnTo>
                  <a:pt x="2113038" y="471182"/>
                </a:lnTo>
                <a:close/>
              </a:path>
              <a:path w="2118360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18360" h="471804">
                <a:moveTo>
                  <a:pt x="210827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108276" y="4762"/>
                </a:lnTo>
                <a:lnTo>
                  <a:pt x="2108276" y="9525"/>
                </a:lnTo>
                <a:close/>
              </a:path>
              <a:path w="2118360" h="471804">
                <a:moveTo>
                  <a:pt x="2108276" y="466420"/>
                </a:moveTo>
                <a:lnTo>
                  <a:pt x="2108276" y="4762"/>
                </a:lnTo>
                <a:lnTo>
                  <a:pt x="2113038" y="9525"/>
                </a:lnTo>
                <a:lnTo>
                  <a:pt x="2117801" y="9525"/>
                </a:lnTo>
                <a:lnTo>
                  <a:pt x="2117801" y="461657"/>
                </a:lnTo>
                <a:lnTo>
                  <a:pt x="2113038" y="461657"/>
                </a:lnTo>
                <a:lnTo>
                  <a:pt x="2108276" y="466420"/>
                </a:lnTo>
                <a:close/>
              </a:path>
              <a:path w="2118360" h="471804">
                <a:moveTo>
                  <a:pt x="2117801" y="9525"/>
                </a:moveTo>
                <a:lnTo>
                  <a:pt x="2113038" y="9525"/>
                </a:lnTo>
                <a:lnTo>
                  <a:pt x="2108276" y="4762"/>
                </a:lnTo>
                <a:lnTo>
                  <a:pt x="2117801" y="4762"/>
                </a:lnTo>
                <a:lnTo>
                  <a:pt x="2117801" y="9525"/>
                </a:lnTo>
                <a:close/>
              </a:path>
              <a:path w="2118360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2118360" h="471804">
                <a:moveTo>
                  <a:pt x="2108276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2108276" y="461657"/>
                </a:lnTo>
                <a:lnTo>
                  <a:pt x="2108276" y="466420"/>
                </a:lnTo>
                <a:close/>
              </a:path>
              <a:path w="2118360" h="471804">
                <a:moveTo>
                  <a:pt x="2117801" y="466420"/>
                </a:moveTo>
                <a:lnTo>
                  <a:pt x="2108276" y="466420"/>
                </a:lnTo>
                <a:lnTo>
                  <a:pt x="2113038" y="461657"/>
                </a:lnTo>
                <a:lnTo>
                  <a:pt x="2117801" y="461657"/>
                </a:lnTo>
                <a:lnTo>
                  <a:pt x="2117801" y="466420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94133" y="4017670"/>
            <a:ext cx="1842135" cy="471805"/>
          </a:xfrm>
          <a:custGeom>
            <a:avLst/>
            <a:gdLst/>
            <a:ahLst/>
            <a:cxnLst/>
            <a:rect l="l" t="t" r="r" b="b"/>
            <a:pathLst>
              <a:path w="1842134" h="471804">
                <a:moveTo>
                  <a:pt x="1837321" y="471195"/>
                </a:moveTo>
                <a:lnTo>
                  <a:pt x="4762" y="471195"/>
                </a:lnTo>
                <a:lnTo>
                  <a:pt x="3289" y="470954"/>
                </a:lnTo>
                <a:lnTo>
                  <a:pt x="1968" y="470281"/>
                </a:lnTo>
                <a:lnTo>
                  <a:pt x="914" y="469226"/>
                </a:lnTo>
                <a:lnTo>
                  <a:pt x="241" y="467906"/>
                </a:lnTo>
                <a:lnTo>
                  <a:pt x="0" y="466432"/>
                </a:lnTo>
                <a:lnTo>
                  <a:pt x="0" y="4762"/>
                </a:lnTo>
                <a:lnTo>
                  <a:pt x="4762" y="0"/>
                </a:lnTo>
                <a:lnTo>
                  <a:pt x="1837321" y="0"/>
                </a:lnTo>
                <a:lnTo>
                  <a:pt x="184208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70"/>
                </a:lnTo>
                <a:lnTo>
                  <a:pt x="4762" y="461670"/>
                </a:lnTo>
                <a:lnTo>
                  <a:pt x="9525" y="466432"/>
                </a:lnTo>
                <a:lnTo>
                  <a:pt x="1842084" y="466432"/>
                </a:lnTo>
                <a:lnTo>
                  <a:pt x="1841842" y="467906"/>
                </a:lnTo>
                <a:lnTo>
                  <a:pt x="1841169" y="469226"/>
                </a:lnTo>
                <a:lnTo>
                  <a:pt x="1840115" y="470281"/>
                </a:lnTo>
                <a:lnTo>
                  <a:pt x="1838794" y="470954"/>
                </a:lnTo>
                <a:lnTo>
                  <a:pt x="1837321" y="471195"/>
                </a:lnTo>
                <a:close/>
              </a:path>
              <a:path w="1842134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42134" h="471804">
                <a:moveTo>
                  <a:pt x="183255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32559" y="4762"/>
                </a:lnTo>
                <a:lnTo>
                  <a:pt x="1832559" y="9525"/>
                </a:lnTo>
                <a:close/>
              </a:path>
              <a:path w="1842134" h="471804">
                <a:moveTo>
                  <a:pt x="1832559" y="466432"/>
                </a:moveTo>
                <a:lnTo>
                  <a:pt x="1832559" y="4762"/>
                </a:lnTo>
                <a:lnTo>
                  <a:pt x="1837321" y="9525"/>
                </a:lnTo>
                <a:lnTo>
                  <a:pt x="1842084" y="9525"/>
                </a:lnTo>
                <a:lnTo>
                  <a:pt x="1842084" y="461670"/>
                </a:lnTo>
                <a:lnTo>
                  <a:pt x="1837321" y="461670"/>
                </a:lnTo>
                <a:lnTo>
                  <a:pt x="1832559" y="466432"/>
                </a:lnTo>
                <a:close/>
              </a:path>
              <a:path w="1842134" h="471804">
                <a:moveTo>
                  <a:pt x="1842084" y="9525"/>
                </a:moveTo>
                <a:lnTo>
                  <a:pt x="1837321" y="9525"/>
                </a:lnTo>
                <a:lnTo>
                  <a:pt x="1832559" y="4762"/>
                </a:lnTo>
                <a:lnTo>
                  <a:pt x="1842084" y="4762"/>
                </a:lnTo>
                <a:lnTo>
                  <a:pt x="1842084" y="9525"/>
                </a:lnTo>
                <a:close/>
              </a:path>
              <a:path w="1842134" h="471804">
                <a:moveTo>
                  <a:pt x="9525" y="466432"/>
                </a:moveTo>
                <a:lnTo>
                  <a:pt x="4762" y="461670"/>
                </a:lnTo>
                <a:lnTo>
                  <a:pt x="9525" y="461670"/>
                </a:lnTo>
                <a:lnTo>
                  <a:pt x="9525" y="466432"/>
                </a:lnTo>
                <a:close/>
              </a:path>
              <a:path w="1842134" h="471804">
                <a:moveTo>
                  <a:pt x="1832559" y="466432"/>
                </a:moveTo>
                <a:lnTo>
                  <a:pt x="9525" y="466432"/>
                </a:lnTo>
                <a:lnTo>
                  <a:pt x="9525" y="461670"/>
                </a:lnTo>
                <a:lnTo>
                  <a:pt x="1832559" y="461670"/>
                </a:lnTo>
                <a:lnTo>
                  <a:pt x="1832559" y="466432"/>
                </a:lnTo>
                <a:close/>
              </a:path>
              <a:path w="1842134" h="471804">
                <a:moveTo>
                  <a:pt x="1842084" y="466432"/>
                </a:moveTo>
                <a:lnTo>
                  <a:pt x="1832559" y="466432"/>
                </a:lnTo>
                <a:lnTo>
                  <a:pt x="1837321" y="461670"/>
                </a:lnTo>
                <a:lnTo>
                  <a:pt x="1842084" y="461670"/>
                </a:lnTo>
                <a:lnTo>
                  <a:pt x="1842084" y="466432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77635" y="4024338"/>
            <a:ext cx="16503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 i="1">
                <a:latin typeface="Times New Roman"/>
                <a:cs typeface="Times New Roman"/>
              </a:rPr>
              <a:t>qE</a:t>
            </a:r>
            <a:r>
              <a:rPr dirty="0" sz="2400" spc="-9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5998" y="3555784"/>
            <a:ext cx="128905" cy="406400"/>
          </a:xfrm>
          <a:custGeom>
            <a:avLst/>
            <a:gdLst/>
            <a:ahLst/>
            <a:cxnLst/>
            <a:rect l="l" t="t" r="r" b="b"/>
            <a:pathLst>
              <a:path w="128904" h="406400">
                <a:moveTo>
                  <a:pt x="14147" y="128371"/>
                </a:moveTo>
                <a:lnTo>
                  <a:pt x="0" y="115506"/>
                </a:lnTo>
                <a:lnTo>
                  <a:pt x="12" y="112522"/>
                </a:lnTo>
                <a:lnTo>
                  <a:pt x="647" y="109600"/>
                </a:lnTo>
                <a:lnTo>
                  <a:pt x="1866" y="106883"/>
                </a:lnTo>
                <a:lnTo>
                  <a:pt x="64223" y="0"/>
                </a:lnTo>
                <a:lnTo>
                  <a:pt x="80765" y="28359"/>
                </a:lnTo>
                <a:lnTo>
                  <a:pt x="49936" y="28359"/>
                </a:lnTo>
                <a:lnTo>
                  <a:pt x="49923" y="81220"/>
                </a:lnTo>
                <a:lnTo>
                  <a:pt x="26555" y="121285"/>
                </a:lnTo>
                <a:lnTo>
                  <a:pt x="17119" y="128066"/>
                </a:lnTo>
                <a:lnTo>
                  <a:pt x="14147" y="128371"/>
                </a:lnTo>
                <a:close/>
              </a:path>
              <a:path w="128904" h="406400">
                <a:moveTo>
                  <a:pt x="49936" y="81198"/>
                </a:moveTo>
                <a:lnTo>
                  <a:pt x="49936" y="28359"/>
                </a:lnTo>
                <a:lnTo>
                  <a:pt x="78511" y="28359"/>
                </a:lnTo>
                <a:lnTo>
                  <a:pt x="78511" y="35560"/>
                </a:lnTo>
                <a:lnTo>
                  <a:pt x="51879" y="35560"/>
                </a:lnTo>
                <a:lnTo>
                  <a:pt x="64217" y="56713"/>
                </a:lnTo>
                <a:lnTo>
                  <a:pt x="49936" y="81198"/>
                </a:lnTo>
                <a:close/>
              </a:path>
              <a:path w="128904" h="406400">
                <a:moveTo>
                  <a:pt x="114287" y="128371"/>
                </a:moveTo>
                <a:lnTo>
                  <a:pt x="78511" y="81220"/>
                </a:lnTo>
                <a:lnTo>
                  <a:pt x="78511" y="28359"/>
                </a:lnTo>
                <a:lnTo>
                  <a:pt x="80765" y="28359"/>
                </a:lnTo>
                <a:lnTo>
                  <a:pt x="126568" y="106883"/>
                </a:lnTo>
                <a:lnTo>
                  <a:pt x="127800" y="109600"/>
                </a:lnTo>
                <a:lnTo>
                  <a:pt x="128422" y="112522"/>
                </a:lnTo>
                <a:lnTo>
                  <a:pt x="128447" y="115506"/>
                </a:lnTo>
                <a:lnTo>
                  <a:pt x="127838" y="118440"/>
                </a:lnTo>
                <a:lnTo>
                  <a:pt x="114287" y="128371"/>
                </a:lnTo>
                <a:close/>
              </a:path>
              <a:path w="128904" h="406400">
                <a:moveTo>
                  <a:pt x="64217" y="56713"/>
                </a:moveTo>
                <a:lnTo>
                  <a:pt x="51879" y="35560"/>
                </a:lnTo>
                <a:lnTo>
                  <a:pt x="76555" y="35560"/>
                </a:lnTo>
                <a:lnTo>
                  <a:pt x="64217" y="56713"/>
                </a:lnTo>
                <a:close/>
              </a:path>
              <a:path w="128904" h="406400">
                <a:moveTo>
                  <a:pt x="78511" y="81220"/>
                </a:moveTo>
                <a:lnTo>
                  <a:pt x="64217" y="56713"/>
                </a:lnTo>
                <a:lnTo>
                  <a:pt x="76555" y="35560"/>
                </a:lnTo>
                <a:lnTo>
                  <a:pt x="78511" y="35560"/>
                </a:lnTo>
                <a:lnTo>
                  <a:pt x="78511" y="81220"/>
                </a:lnTo>
                <a:close/>
              </a:path>
              <a:path w="128904" h="406400">
                <a:moveTo>
                  <a:pt x="78511" y="406234"/>
                </a:moveTo>
                <a:lnTo>
                  <a:pt x="49936" y="406234"/>
                </a:lnTo>
                <a:lnTo>
                  <a:pt x="49936" y="81198"/>
                </a:lnTo>
                <a:lnTo>
                  <a:pt x="64217" y="56713"/>
                </a:lnTo>
                <a:lnTo>
                  <a:pt x="78498" y="81198"/>
                </a:lnTo>
                <a:lnTo>
                  <a:pt x="78511" y="406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4000" y="4557420"/>
            <a:ext cx="128447" cy="2396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48322" y="4533176"/>
            <a:ext cx="128447" cy="2476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62957" y="343171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85363" y="3173780"/>
            <a:ext cx="2423795" cy="2105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83234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50">
              <a:latin typeface="Times New Roman"/>
              <a:cs typeface="Times New Roman"/>
            </a:endParaRPr>
          </a:p>
          <a:p>
            <a:pPr algn="ctr" marR="525145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E</a:t>
            </a:r>
            <a:r>
              <a:rPr dirty="0" baseline="-17921" sz="2325">
                <a:latin typeface="Times New Roman"/>
                <a:cs typeface="Times New Roman"/>
              </a:rPr>
              <a:t>p</a:t>
            </a:r>
            <a:r>
              <a:rPr dirty="0" baseline="-17921" sz="232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qE</a:t>
            </a:r>
            <a:r>
              <a:rPr dirty="0" sz="2400" spc="-6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dirty="0" baseline="-16129" sz="2325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-16129" sz="232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-16129" sz="232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4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=180V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21471" y="2720682"/>
            <a:ext cx="1325422" cy="1116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44881" y="2710129"/>
            <a:ext cx="1418081" cy="11304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5869" y="2731909"/>
            <a:ext cx="1361097" cy="1130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6482" y="2107361"/>
            <a:ext cx="459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微软雅黑"/>
                <a:cs typeface="微软雅黑"/>
              </a:rPr>
              <a:t>电势能和电势（第二课时）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99905" y="3380181"/>
          <a:ext cx="694182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9170"/>
                <a:gridCol w="843280"/>
                <a:gridCol w="3849370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5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主讲人：周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玮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3170" y="1760791"/>
            <a:ext cx="6350000" cy="283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电势具有相对性</a:t>
            </a:r>
            <a:endParaRPr sz="2400">
              <a:latin typeface="华文楷体"/>
              <a:cs typeface="华文楷体"/>
            </a:endParaRPr>
          </a:p>
          <a:p>
            <a:pPr marL="12700" marR="5080" indent="685800">
              <a:lnSpc>
                <a:spcPct val="148600"/>
              </a:lnSpc>
              <a:spcBef>
                <a:spcPts val="1080"/>
              </a:spcBef>
            </a:pPr>
            <a:r>
              <a:rPr dirty="0" sz="2400">
                <a:latin typeface="华文楷体"/>
                <a:cs typeface="华文楷体"/>
              </a:rPr>
              <a:t>应该先规定电场中某处的电势为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华文楷体"/>
                <a:cs typeface="华文楷体"/>
              </a:rPr>
              <a:t>，然后才 能确定电场中其他各点的电势。</a:t>
            </a:r>
            <a:endParaRPr sz="2400">
              <a:latin typeface="华文楷体"/>
              <a:cs typeface="华文楷体"/>
            </a:endParaRPr>
          </a:p>
          <a:p>
            <a:pPr marL="12700" marR="157480" indent="685800">
              <a:lnSpc>
                <a:spcPct val="148600"/>
              </a:lnSpc>
              <a:spcBef>
                <a:spcPts val="1080"/>
              </a:spcBef>
            </a:pPr>
            <a:r>
              <a:rPr dirty="0" sz="2400">
                <a:latin typeface="华文楷体"/>
                <a:cs typeface="华文楷体"/>
              </a:rPr>
              <a:t>应用中常常选取大地为电势零点，理论研 究中选取无限远为电势零点。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63356" y="5178552"/>
            <a:ext cx="699516" cy="795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67127" y="4350715"/>
            <a:ext cx="5803900" cy="1524000"/>
          </a:xfrm>
          <a:custGeom>
            <a:avLst/>
            <a:gdLst/>
            <a:ahLst/>
            <a:cxnLst/>
            <a:rect l="l" t="t" r="r" b="b"/>
            <a:pathLst>
              <a:path w="5803900" h="1524000">
                <a:moveTo>
                  <a:pt x="5083085" y="114300"/>
                </a:moveTo>
                <a:lnTo>
                  <a:pt x="3017608" y="114300"/>
                </a:lnTo>
                <a:lnTo>
                  <a:pt x="3046302" y="88900"/>
                </a:lnTo>
                <a:lnTo>
                  <a:pt x="3079756" y="76200"/>
                </a:lnTo>
                <a:lnTo>
                  <a:pt x="3117647" y="63500"/>
                </a:lnTo>
                <a:lnTo>
                  <a:pt x="3159651" y="50800"/>
                </a:lnTo>
                <a:lnTo>
                  <a:pt x="3205446" y="25400"/>
                </a:lnTo>
                <a:lnTo>
                  <a:pt x="3254708" y="25400"/>
                </a:lnTo>
                <a:lnTo>
                  <a:pt x="3307114" y="12700"/>
                </a:lnTo>
                <a:lnTo>
                  <a:pt x="3362340" y="0"/>
                </a:lnTo>
                <a:lnTo>
                  <a:pt x="3723060" y="0"/>
                </a:lnTo>
                <a:lnTo>
                  <a:pt x="3778820" y="12700"/>
                </a:lnTo>
                <a:lnTo>
                  <a:pt x="3831677" y="25400"/>
                </a:lnTo>
                <a:lnTo>
                  <a:pt x="3881297" y="38100"/>
                </a:lnTo>
                <a:lnTo>
                  <a:pt x="3927344" y="50800"/>
                </a:lnTo>
                <a:lnTo>
                  <a:pt x="3969485" y="63500"/>
                </a:lnTo>
                <a:lnTo>
                  <a:pt x="4007383" y="76200"/>
                </a:lnTo>
                <a:lnTo>
                  <a:pt x="5013469" y="76200"/>
                </a:lnTo>
                <a:lnTo>
                  <a:pt x="5050829" y="101600"/>
                </a:lnTo>
                <a:lnTo>
                  <a:pt x="5083085" y="114300"/>
                </a:lnTo>
                <a:close/>
              </a:path>
              <a:path w="5803900" h="1524000">
                <a:moveTo>
                  <a:pt x="5013469" y="76200"/>
                </a:moveTo>
                <a:lnTo>
                  <a:pt x="4007383" y="76200"/>
                </a:lnTo>
                <a:lnTo>
                  <a:pt x="4044965" y="63500"/>
                </a:lnTo>
                <a:lnTo>
                  <a:pt x="4085849" y="50800"/>
                </a:lnTo>
                <a:lnTo>
                  <a:pt x="4129806" y="38100"/>
                </a:lnTo>
                <a:lnTo>
                  <a:pt x="4176609" y="25400"/>
                </a:lnTo>
                <a:lnTo>
                  <a:pt x="4226031" y="12700"/>
                </a:lnTo>
                <a:lnTo>
                  <a:pt x="4277843" y="12700"/>
                </a:lnTo>
                <a:lnTo>
                  <a:pt x="4331819" y="0"/>
                </a:lnTo>
                <a:lnTo>
                  <a:pt x="4701430" y="0"/>
                </a:lnTo>
                <a:lnTo>
                  <a:pt x="4762172" y="12700"/>
                </a:lnTo>
                <a:lnTo>
                  <a:pt x="4819880" y="25400"/>
                </a:lnTo>
                <a:lnTo>
                  <a:pt x="4874209" y="38100"/>
                </a:lnTo>
                <a:lnTo>
                  <a:pt x="4924813" y="50800"/>
                </a:lnTo>
                <a:lnTo>
                  <a:pt x="4971348" y="63500"/>
                </a:lnTo>
                <a:lnTo>
                  <a:pt x="5013469" y="76200"/>
                </a:lnTo>
                <a:close/>
              </a:path>
              <a:path w="5803900" h="1524000">
                <a:moveTo>
                  <a:pt x="2739657" y="50800"/>
                </a:moveTo>
                <a:lnTo>
                  <a:pt x="2332921" y="50800"/>
                </a:lnTo>
                <a:lnTo>
                  <a:pt x="2392207" y="38100"/>
                </a:lnTo>
                <a:lnTo>
                  <a:pt x="2685945" y="38100"/>
                </a:lnTo>
                <a:lnTo>
                  <a:pt x="2739657" y="50800"/>
                </a:lnTo>
                <a:close/>
              </a:path>
              <a:path w="5803900" h="1524000">
                <a:moveTo>
                  <a:pt x="5138337" y="177800"/>
                </a:moveTo>
                <a:lnTo>
                  <a:pt x="1883765" y="177800"/>
                </a:lnTo>
                <a:lnTo>
                  <a:pt x="1913578" y="152400"/>
                </a:lnTo>
                <a:lnTo>
                  <a:pt x="1947342" y="139700"/>
                </a:lnTo>
                <a:lnTo>
                  <a:pt x="1984833" y="114300"/>
                </a:lnTo>
                <a:lnTo>
                  <a:pt x="2025830" y="101600"/>
                </a:lnTo>
                <a:lnTo>
                  <a:pt x="2070108" y="88900"/>
                </a:lnTo>
                <a:lnTo>
                  <a:pt x="2117445" y="76200"/>
                </a:lnTo>
                <a:lnTo>
                  <a:pt x="2167618" y="63500"/>
                </a:lnTo>
                <a:lnTo>
                  <a:pt x="2220404" y="63500"/>
                </a:lnTo>
                <a:lnTo>
                  <a:pt x="2275579" y="50800"/>
                </a:lnTo>
                <a:lnTo>
                  <a:pt x="2791556" y="50800"/>
                </a:lnTo>
                <a:lnTo>
                  <a:pt x="2841464" y="63500"/>
                </a:lnTo>
                <a:lnTo>
                  <a:pt x="2889201" y="76200"/>
                </a:lnTo>
                <a:lnTo>
                  <a:pt x="2934590" y="88900"/>
                </a:lnTo>
                <a:lnTo>
                  <a:pt x="2977452" y="101600"/>
                </a:lnTo>
                <a:lnTo>
                  <a:pt x="3017608" y="114300"/>
                </a:lnTo>
                <a:lnTo>
                  <a:pt x="5083085" y="114300"/>
                </a:lnTo>
                <a:lnTo>
                  <a:pt x="5109891" y="139700"/>
                </a:lnTo>
                <a:lnTo>
                  <a:pt x="5130902" y="165100"/>
                </a:lnTo>
                <a:lnTo>
                  <a:pt x="5138337" y="177800"/>
                </a:lnTo>
                <a:close/>
              </a:path>
              <a:path w="5803900" h="1524000">
                <a:moveTo>
                  <a:pt x="1641259" y="139700"/>
                </a:moveTo>
                <a:lnTo>
                  <a:pt x="1227072" y="139700"/>
                </a:lnTo>
                <a:lnTo>
                  <a:pt x="1291811" y="127000"/>
                </a:lnTo>
                <a:lnTo>
                  <a:pt x="1588877" y="127000"/>
                </a:lnTo>
                <a:lnTo>
                  <a:pt x="1641259" y="139700"/>
                </a:lnTo>
                <a:close/>
              </a:path>
              <a:path w="5803900" h="1524000">
                <a:moveTo>
                  <a:pt x="1742430" y="152400"/>
                </a:moveTo>
                <a:lnTo>
                  <a:pt x="1102870" y="152400"/>
                </a:lnTo>
                <a:lnTo>
                  <a:pt x="1164034" y="139700"/>
                </a:lnTo>
                <a:lnTo>
                  <a:pt x="1692475" y="139700"/>
                </a:lnTo>
                <a:lnTo>
                  <a:pt x="1742430" y="152400"/>
                </a:lnTo>
                <a:close/>
              </a:path>
              <a:path w="5803900" h="1524000">
                <a:moveTo>
                  <a:pt x="2036174" y="1409700"/>
                </a:moveTo>
                <a:lnTo>
                  <a:pt x="1318250" y="1409700"/>
                </a:lnTo>
                <a:lnTo>
                  <a:pt x="1208252" y="1384300"/>
                </a:lnTo>
                <a:lnTo>
                  <a:pt x="1105434" y="1358900"/>
                </a:lnTo>
                <a:lnTo>
                  <a:pt x="1056995" y="1346200"/>
                </a:lnTo>
                <a:lnTo>
                  <a:pt x="1010684" y="1333500"/>
                </a:lnTo>
                <a:lnTo>
                  <a:pt x="966612" y="1320800"/>
                </a:lnTo>
                <a:lnTo>
                  <a:pt x="924891" y="1308100"/>
                </a:lnTo>
                <a:lnTo>
                  <a:pt x="885630" y="1295400"/>
                </a:lnTo>
                <a:lnTo>
                  <a:pt x="848943" y="1282700"/>
                </a:lnTo>
                <a:lnTo>
                  <a:pt x="814939" y="1257300"/>
                </a:lnTo>
                <a:lnTo>
                  <a:pt x="783729" y="1244600"/>
                </a:lnTo>
                <a:lnTo>
                  <a:pt x="647089" y="1244600"/>
                </a:lnTo>
                <a:lnTo>
                  <a:pt x="581187" y="1231900"/>
                </a:lnTo>
                <a:lnTo>
                  <a:pt x="518035" y="1231900"/>
                </a:lnTo>
                <a:lnTo>
                  <a:pt x="458073" y="1219200"/>
                </a:lnTo>
                <a:lnTo>
                  <a:pt x="401738" y="1206500"/>
                </a:lnTo>
                <a:lnTo>
                  <a:pt x="349470" y="1193800"/>
                </a:lnTo>
                <a:lnTo>
                  <a:pt x="301707" y="1181100"/>
                </a:lnTo>
                <a:lnTo>
                  <a:pt x="258889" y="1168400"/>
                </a:lnTo>
                <a:lnTo>
                  <a:pt x="221454" y="1143000"/>
                </a:lnTo>
                <a:lnTo>
                  <a:pt x="189842" y="1130300"/>
                </a:lnTo>
                <a:lnTo>
                  <a:pt x="164490" y="1104900"/>
                </a:lnTo>
                <a:lnTo>
                  <a:pt x="145838" y="1079500"/>
                </a:lnTo>
                <a:lnTo>
                  <a:pt x="134326" y="1054100"/>
                </a:lnTo>
                <a:lnTo>
                  <a:pt x="130390" y="1028700"/>
                </a:lnTo>
                <a:lnTo>
                  <a:pt x="137409" y="1003300"/>
                </a:lnTo>
                <a:lnTo>
                  <a:pt x="157762" y="965200"/>
                </a:lnTo>
                <a:lnTo>
                  <a:pt x="190392" y="939800"/>
                </a:lnTo>
                <a:lnTo>
                  <a:pt x="234245" y="914400"/>
                </a:lnTo>
                <a:lnTo>
                  <a:pt x="288264" y="889000"/>
                </a:lnTo>
                <a:lnTo>
                  <a:pt x="226354" y="876300"/>
                </a:lnTo>
                <a:lnTo>
                  <a:pt x="170453" y="863600"/>
                </a:lnTo>
                <a:lnTo>
                  <a:pt x="121253" y="838200"/>
                </a:lnTo>
                <a:lnTo>
                  <a:pt x="79448" y="812800"/>
                </a:lnTo>
                <a:lnTo>
                  <a:pt x="45727" y="787400"/>
                </a:lnTo>
                <a:lnTo>
                  <a:pt x="5311" y="736600"/>
                </a:lnTo>
                <a:lnTo>
                  <a:pt x="0" y="711200"/>
                </a:lnTo>
                <a:lnTo>
                  <a:pt x="3994" y="685800"/>
                </a:lnTo>
                <a:lnTo>
                  <a:pt x="15680" y="660400"/>
                </a:lnTo>
                <a:lnTo>
                  <a:pt x="34607" y="635000"/>
                </a:lnTo>
                <a:lnTo>
                  <a:pt x="60328" y="622300"/>
                </a:lnTo>
                <a:lnTo>
                  <a:pt x="92394" y="596900"/>
                </a:lnTo>
                <a:lnTo>
                  <a:pt x="130358" y="571500"/>
                </a:lnTo>
                <a:lnTo>
                  <a:pt x="173769" y="558800"/>
                </a:lnTo>
                <a:lnTo>
                  <a:pt x="222181" y="546100"/>
                </a:lnTo>
                <a:lnTo>
                  <a:pt x="275144" y="533400"/>
                </a:lnTo>
                <a:lnTo>
                  <a:pt x="332211" y="520700"/>
                </a:lnTo>
                <a:lnTo>
                  <a:pt x="392932" y="508000"/>
                </a:lnTo>
                <a:lnTo>
                  <a:pt x="456859" y="508000"/>
                </a:lnTo>
                <a:lnTo>
                  <a:pt x="523544" y="495300"/>
                </a:lnTo>
                <a:lnTo>
                  <a:pt x="528116" y="495300"/>
                </a:lnTo>
                <a:lnTo>
                  <a:pt x="524444" y="482600"/>
                </a:lnTo>
                <a:lnTo>
                  <a:pt x="521825" y="469900"/>
                </a:lnTo>
                <a:lnTo>
                  <a:pt x="520256" y="457200"/>
                </a:lnTo>
                <a:lnTo>
                  <a:pt x="519734" y="457200"/>
                </a:lnTo>
                <a:lnTo>
                  <a:pt x="522219" y="431800"/>
                </a:lnTo>
                <a:lnTo>
                  <a:pt x="529557" y="406400"/>
                </a:lnTo>
                <a:lnTo>
                  <a:pt x="541573" y="381000"/>
                </a:lnTo>
                <a:lnTo>
                  <a:pt x="558091" y="355600"/>
                </a:lnTo>
                <a:lnTo>
                  <a:pt x="578936" y="342900"/>
                </a:lnTo>
                <a:lnTo>
                  <a:pt x="603934" y="317500"/>
                </a:lnTo>
                <a:lnTo>
                  <a:pt x="632910" y="292100"/>
                </a:lnTo>
                <a:lnTo>
                  <a:pt x="665687" y="279400"/>
                </a:lnTo>
                <a:lnTo>
                  <a:pt x="702091" y="254000"/>
                </a:lnTo>
                <a:lnTo>
                  <a:pt x="741946" y="241300"/>
                </a:lnTo>
                <a:lnTo>
                  <a:pt x="785079" y="228600"/>
                </a:lnTo>
                <a:lnTo>
                  <a:pt x="831312" y="203200"/>
                </a:lnTo>
                <a:lnTo>
                  <a:pt x="880472" y="190500"/>
                </a:lnTo>
                <a:lnTo>
                  <a:pt x="932383" y="177800"/>
                </a:lnTo>
                <a:lnTo>
                  <a:pt x="1043757" y="152400"/>
                </a:lnTo>
                <a:lnTo>
                  <a:pt x="1791026" y="152400"/>
                </a:lnTo>
                <a:lnTo>
                  <a:pt x="1883765" y="177800"/>
                </a:lnTo>
                <a:lnTo>
                  <a:pt x="5138337" y="177800"/>
                </a:lnTo>
                <a:lnTo>
                  <a:pt x="5145773" y="190500"/>
                </a:lnTo>
                <a:lnTo>
                  <a:pt x="5214422" y="190500"/>
                </a:lnTo>
                <a:lnTo>
                  <a:pt x="5279820" y="203200"/>
                </a:lnTo>
                <a:lnTo>
                  <a:pt x="5341577" y="215900"/>
                </a:lnTo>
                <a:lnTo>
                  <a:pt x="5399303" y="228600"/>
                </a:lnTo>
                <a:lnTo>
                  <a:pt x="5452608" y="254000"/>
                </a:lnTo>
                <a:lnTo>
                  <a:pt x="5501102" y="266700"/>
                </a:lnTo>
                <a:lnTo>
                  <a:pt x="5544395" y="292100"/>
                </a:lnTo>
                <a:lnTo>
                  <a:pt x="5582098" y="304800"/>
                </a:lnTo>
                <a:lnTo>
                  <a:pt x="5613820" y="330200"/>
                </a:lnTo>
                <a:lnTo>
                  <a:pt x="5639171" y="355600"/>
                </a:lnTo>
                <a:lnTo>
                  <a:pt x="5657762" y="381000"/>
                </a:lnTo>
                <a:lnTo>
                  <a:pt x="5669202" y="406400"/>
                </a:lnTo>
                <a:lnTo>
                  <a:pt x="5673102" y="431800"/>
                </a:lnTo>
                <a:lnTo>
                  <a:pt x="5669301" y="457200"/>
                </a:lnTo>
                <a:lnTo>
                  <a:pt x="5658151" y="482600"/>
                </a:lnTo>
                <a:lnTo>
                  <a:pt x="5640034" y="508000"/>
                </a:lnTo>
                <a:lnTo>
                  <a:pt x="5615330" y="533400"/>
                </a:lnTo>
                <a:lnTo>
                  <a:pt x="5670208" y="558800"/>
                </a:lnTo>
                <a:lnTo>
                  <a:pt x="5716498" y="596900"/>
                </a:lnTo>
                <a:lnTo>
                  <a:pt x="5753579" y="622300"/>
                </a:lnTo>
                <a:lnTo>
                  <a:pt x="5780833" y="660400"/>
                </a:lnTo>
                <a:lnTo>
                  <a:pt x="5797639" y="698500"/>
                </a:lnTo>
                <a:lnTo>
                  <a:pt x="5803379" y="736600"/>
                </a:lnTo>
                <a:lnTo>
                  <a:pt x="5800595" y="762000"/>
                </a:lnTo>
                <a:lnTo>
                  <a:pt x="5792383" y="787400"/>
                </a:lnTo>
                <a:lnTo>
                  <a:pt x="5778950" y="812800"/>
                </a:lnTo>
                <a:lnTo>
                  <a:pt x="5760504" y="825500"/>
                </a:lnTo>
                <a:lnTo>
                  <a:pt x="5737252" y="850900"/>
                </a:lnTo>
                <a:lnTo>
                  <a:pt x="5709403" y="876300"/>
                </a:lnTo>
                <a:lnTo>
                  <a:pt x="5677164" y="901700"/>
                </a:lnTo>
                <a:lnTo>
                  <a:pt x="5640744" y="914400"/>
                </a:lnTo>
                <a:lnTo>
                  <a:pt x="5600350" y="939800"/>
                </a:lnTo>
                <a:lnTo>
                  <a:pt x="5556189" y="952500"/>
                </a:lnTo>
                <a:lnTo>
                  <a:pt x="5508470" y="977900"/>
                </a:lnTo>
                <a:lnTo>
                  <a:pt x="5457400" y="990600"/>
                </a:lnTo>
                <a:lnTo>
                  <a:pt x="5403187" y="1003300"/>
                </a:lnTo>
                <a:lnTo>
                  <a:pt x="5346039" y="1016000"/>
                </a:lnTo>
                <a:lnTo>
                  <a:pt x="5223770" y="1041400"/>
                </a:lnTo>
                <a:lnTo>
                  <a:pt x="5159064" y="1041400"/>
                </a:lnTo>
                <a:lnTo>
                  <a:pt x="5092254" y="1054100"/>
                </a:lnTo>
                <a:lnTo>
                  <a:pt x="5023548" y="1054100"/>
                </a:lnTo>
                <a:lnTo>
                  <a:pt x="5020206" y="1079500"/>
                </a:lnTo>
                <a:lnTo>
                  <a:pt x="5011396" y="1104900"/>
                </a:lnTo>
                <a:lnTo>
                  <a:pt x="4997348" y="1130300"/>
                </a:lnTo>
                <a:lnTo>
                  <a:pt x="4978291" y="1143000"/>
                </a:lnTo>
                <a:lnTo>
                  <a:pt x="4954455" y="1168400"/>
                </a:lnTo>
                <a:lnTo>
                  <a:pt x="4926069" y="1193800"/>
                </a:lnTo>
                <a:lnTo>
                  <a:pt x="4893363" y="1206500"/>
                </a:lnTo>
                <a:lnTo>
                  <a:pt x="4856566" y="1219200"/>
                </a:lnTo>
                <a:lnTo>
                  <a:pt x="4815908" y="1244600"/>
                </a:lnTo>
                <a:lnTo>
                  <a:pt x="4771619" y="1257300"/>
                </a:lnTo>
                <a:lnTo>
                  <a:pt x="4723928" y="1270000"/>
                </a:lnTo>
                <a:lnTo>
                  <a:pt x="4673065" y="1282700"/>
                </a:lnTo>
                <a:lnTo>
                  <a:pt x="3836416" y="1282700"/>
                </a:lnTo>
                <a:lnTo>
                  <a:pt x="3816706" y="1308100"/>
                </a:lnTo>
                <a:lnTo>
                  <a:pt x="3793276" y="1333500"/>
                </a:lnTo>
                <a:lnTo>
                  <a:pt x="3766271" y="1346200"/>
                </a:lnTo>
                <a:lnTo>
                  <a:pt x="3735842" y="1371600"/>
                </a:lnTo>
                <a:lnTo>
                  <a:pt x="2216175" y="1371600"/>
                </a:lnTo>
                <a:lnTo>
                  <a:pt x="2128567" y="1397000"/>
                </a:lnTo>
                <a:lnTo>
                  <a:pt x="2082937" y="1397000"/>
                </a:lnTo>
                <a:lnTo>
                  <a:pt x="2036174" y="1409700"/>
                </a:lnTo>
                <a:close/>
              </a:path>
              <a:path w="5803900" h="1524000">
                <a:moveTo>
                  <a:pt x="4503735" y="1320800"/>
                </a:moveTo>
                <a:lnTo>
                  <a:pt x="4030021" y="1320800"/>
                </a:lnTo>
                <a:lnTo>
                  <a:pt x="3979042" y="1308100"/>
                </a:lnTo>
                <a:lnTo>
                  <a:pt x="3929690" y="1308100"/>
                </a:lnTo>
                <a:lnTo>
                  <a:pt x="3882103" y="1295400"/>
                </a:lnTo>
                <a:lnTo>
                  <a:pt x="3836416" y="1282700"/>
                </a:lnTo>
                <a:lnTo>
                  <a:pt x="4673065" y="1282700"/>
                </a:lnTo>
                <a:lnTo>
                  <a:pt x="4619258" y="1295400"/>
                </a:lnTo>
                <a:lnTo>
                  <a:pt x="4503735" y="1320800"/>
                </a:lnTo>
                <a:close/>
              </a:path>
              <a:path w="5803900" h="1524000">
                <a:moveTo>
                  <a:pt x="4314119" y="1333500"/>
                </a:moveTo>
                <a:lnTo>
                  <a:pt x="4136314" y="1333500"/>
                </a:lnTo>
                <a:lnTo>
                  <a:pt x="4082490" y="1320800"/>
                </a:lnTo>
                <a:lnTo>
                  <a:pt x="4379196" y="1320800"/>
                </a:lnTo>
                <a:lnTo>
                  <a:pt x="4314119" y="1333500"/>
                </a:lnTo>
                <a:close/>
              </a:path>
              <a:path w="5803900" h="1524000">
                <a:moveTo>
                  <a:pt x="3217492" y="1511300"/>
                </a:moveTo>
                <a:lnTo>
                  <a:pt x="2727529" y="1511300"/>
                </a:lnTo>
                <a:lnTo>
                  <a:pt x="2670604" y="1498600"/>
                </a:lnTo>
                <a:lnTo>
                  <a:pt x="2615357" y="1498600"/>
                </a:lnTo>
                <a:lnTo>
                  <a:pt x="2510442" y="1473200"/>
                </a:lnTo>
                <a:lnTo>
                  <a:pt x="2461048" y="1460500"/>
                </a:lnTo>
                <a:lnTo>
                  <a:pt x="2413878" y="1447800"/>
                </a:lnTo>
                <a:lnTo>
                  <a:pt x="2369069" y="1435100"/>
                </a:lnTo>
                <a:lnTo>
                  <a:pt x="2326757" y="1422400"/>
                </a:lnTo>
                <a:lnTo>
                  <a:pt x="2287080" y="1409700"/>
                </a:lnTo>
                <a:lnTo>
                  <a:pt x="2250174" y="1397000"/>
                </a:lnTo>
                <a:lnTo>
                  <a:pt x="2216175" y="1371600"/>
                </a:lnTo>
                <a:lnTo>
                  <a:pt x="3735842" y="1371600"/>
                </a:lnTo>
                <a:lnTo>
                  <a:pt x="3702136" y="1384300"/>
                </a:lnTo>
                <a:lnTo>
                  <a:pt x="3665301" y="1397000"/>
                </a:lnTo>
                <a:lnTo>
                  <a:pt x="3625487" y="1422400"/>
                </a:lnTo>
                <a:lnTo>
                  <a:pt x="3582840" y="1435100"/>
                </a:lnTo>
                <a:lnTo>
                  <a:pt x="3537511" y="1447800"/>
                </a:lnTo>
                <a:lnTo>
                  <a:pt x="3489646" y="1460500"/>
                </a:lnTo>
                <a:lnTo>
                  <a:pt x="3439395" y="1473200"/>
                </a:lnTo>
                <a:lnTo>
                  <a:pt x="3386906" y="1485900"/>
                </a:lnTo>
                <a:lnTo>
                  <a:pt x="3332327" y="1485900"/>
                </a:lnTo>
                <a:lnTo>
                  <a:pt x="3217492" y="1511300"/>
                </a:lnTo>
                <a:close/>
              </a:path>
              <a:path w="5803900" h="1524000">
                <a:moveTo>
                  <a:pt x="1939502" y="1422400"/>
                </a:moveTo>
                <a:lnTo>
                  <a:pt x="1434538" y="1422400"/>
                </a:lnTo>
                <a:lnTo>
                  <a:pt x="1375663" y="1409700"/>
                </a:lnTo>
                <a:lnTo>
                  <a:pt x="1988341" y="1409700"/>
                </a:lnTo>
                <a:lnTo>
                  <a:pt x="1939502" y="1422400"/>
                </a:lnTo>
                <a:close/>
              </a:path>
              <a:path w="5803900" h="1524000">
                <a:moveTo>
                  <a:pt x="3033275" y="1524000"/>
                </a:moveTo>
                <a:lnTo>
                  <a:pt x="2907003" y="1524000"/>
                </a:lnTo>
                <a:lnTo>
                  <a:pt x="2845865" y="1511300"/>
                </a:lnTo>
                <a:lnTo>
                  <a:pt x="3096078" y="1511300"/>
                </a:lnTo>
                <a:lnTo>
                  <a:pt x="3033275" y="152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49551" y="5589168"/>
            <a:ext cx="84264" cy="84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59495" y="5520359"/>
            <a:ext cx="169163" cy="169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86039" y="5436628"/>
            <a:ext cx="254000" cy="254635"/>
          </a:xfrm>
          <a:custGeom>
            <a:avLst/>
            <a:gdLst/>
            <a:ahLst/>
            <a:cxnLst/>
            <a:rect l="l" t="t" r="r" b="b"/>
            <a:pathLst>
              <a:path w="254000" h="254635">
                <a:moveTo>
                  <a:pt x="127088" y="254165"/>
                </a:moveTo>
                <a:lnTo>
                  <a:pt x="77618" y="244178"/>
                </a:lnTo>
                <a:lnTo>
                  <a:pt x="37222" y="216942"/>
                </a:lnTo>
                <a:lnTo>
                  <a:pt x="9986" y="176546"/>
                </a:lnTo>
                <a:lnTo>
                  <a:pt x="0" y="127076"/>
                </a:lnTo>
                <a:lnTo>
                  <a:pt x="9986" y="77613"/>
                </a:lnTo>
                <a:lnTo>
                  <a:pt x="37222" y="37220"/>
                </a:lnTo>
                <a:lnTo>
                  <a:pt x="77618" y="9986"/>
                </a:lnTo>
                <a:lnTo>
                  <a:pt x="127088" y="0"/>
                </a:lnTo>
                <a:lnTo>
                  <a:pt x="176543" y="9993"/>
                </a:lnTo>
                <a:lnTo>
                  <a:pt x="216879" y="37272"/>
                </a:lnTo>
                <a:lnTo>
                  <a:pt x="243958" y="77790"/>
                </a:lnTo>
                <a:lnTo>
                  <a:pt x="253644" y="127495"/>
                </a:lnTo>
                <a:lnTo>
                  <a:pt x="243958" y="176723"/>
                </a:lnTo>
                <a:lnTo>
                  <a:pt x="216879" y="216995"/>
                </a:lnTo>
                <a:lnTo>
                  <a:pt x="176543" y="244184"/>
                </a:lnTo>
                <a:lnTo>
                  <a:pt x="127088" y="254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7589" y="4341190"/>
            <a:ext cx="5822950" cy="1536700"/>
          </a:xfrm>
          <a:custGeom>
            <a:avLst/>
            <a:gdLst/>
            <a:ahLst/>
            <a:cxnLst/>
            <a:rect l="l" t="t" r="r" b="b"/>
            <a:pathLst>
              <a:path w="5822950" h="1536700">
                <a:moveTo>
                  <a:pt x="3755072" y="12700"/>
                </a:moveTo>
                <a:lnTo>
                  <a:pt x="3346132" y="12700"/>
                </a:lnTo>
                <a:lnTo>
                  <a:pt x="3365461" y="0"/>
                </a:lnTo>
                <a:lnTo>
                  <a:pt x="3739083" y="0"/>
                </a:lnTo>
                <a:lnTo>
                  <a:pt x="3755072" y="12700"/>
                </a:lnTo>
                <a:close/>
              </a:path>
              <a:path w="5822950" h="1536700">
                <a:moveTo>
                  <a:pt x="4742954" y="12700"/>
                </a:moveTo>
                <a:lnTo>
                  <a:pt x="4299508" y="12700"/>
                </a:lnTo>
                <a:lnTo>
                  <a:pt x="4316425" y="0"/>
                </a:lnTo>
                <a:lnTo>
                  <a:pt x="4715941" y="0"/>
                </a:lnTo>
                <a:lnTo>
                  <a:pt x="4742954" y="12700"/>
                </a:lnTo>
                <a:close/>
              </a:path>
              <a:path w="5822950" h="1536700">
                <a:moveTo>
                  <a:pt x="3406673" y="25400"/>
                </a:moveTo>
                <a:lnTo>
                  <a:pt x="3254375" y="25400"/>
                </a:lnTo>
                <a:lnTo>
                  <a:pt x="3272040" y="12700"/>
                </a:lnTo>
                <a:lnTo>
                  <a:pt x="3426739" y="12700"/>
                </a:lnTo>
                <a:lnTo>
                  <a:pt x="3406673" y="25400"/>
                </a:lnTo>
                <a:close/>
              </a:path>
              <a:path w="5822950" h="1536700">
                <a:moveTo>
                  <a:pt x="3831729" y="25400"/>
                </a:moveTo>
                <a:lnTo>
                  <a:pt x="3704678" y="25400"/>
                </a:lnTo>
                <a:lnTo>
                  <a:pt x="3688207" y="12700"/>
                </a:lnTo>
                <a:lnTo>
                  <a:pt x="3816870" y="12700"/>
                </a:lnTo>
                <a:lnTo>
                  <a:pt x="3831729" y="25400"/>
                </a:lnTo>
                <a:close/>
              </a:path>
              <a:path w="5822950" h="1536700">
                <a:moveTo>
                  <a:pt x="4352518" y="25400"/>
                </a:moveTo>
                <a:lnTo>
                  <a:pt x="4218152" y="25400"/>
                </a:lnTo>
                <a:lnTo>
                  <a:pt x="4233976" y="12700"/>
                </a:lnTo>
                <a:lnTo>
                  <a:pt x="4369904" y="12700"/>
                </a:lnTo>
                <a:lnTo>
                  <a:pt x="4352518" y="25400"/>
                </a:lnTo>
                <a:close/>
              </a:path>
              <a:path w="5822950" h="1536700">
                <a:moveTo>
                  <a:pt x="4820615" y="25400"/>
                </a:moveTo>
                <a:lnTo>
                  <a:pt x="4686617" y="25400"/>
                </a:lnTo>
                <a:lnTo>
                  <a:pt x="4658766" y="12700"/>
                </a:lnTo>
                <a:lnTo>
                  <a:pt x="4795316" y="12700"/>
                </a:lnTo>
                <a:lnTo>
                  <a:pt x="4820615" y="25400"/>
                </a:lnTo>
                <a:close/>
              </a:path>
              <a:path w="5822950" h="1536700">
                <a:moveTo>
                  <a:pt x="3293313" y="38100"/>
                </a:moveTo>
                <a:lnTo>
                  <a:pt x="3203714" y="38100"/>
                </a:lnTo>
                <a:lnTo>
                  <a:pt x="3220212" y="25400"/>
                </a:lnTo>
                <a:lnTo>
                  <a:pt x="3311537" y="25400"/>
                </a:lnTo>
                <a:lnTo>
                  <a:pt x="3293313" y="38100"/>
                </a:lnTo>
                <a:close/>
              </a:path>
              <a:path w="5822950" h="1536700">
                <a:moveTo>
                  <a:pt x="3902202" y="38100"/>
                </a:moveTo>
                <a:lnTo>
                  <a:pt x="3798658" y="38100"/>
                </a:lnTo>
                <a:lnTo>
                  <a:pt x="3783431" y="25400"/>
                </a:lnTo>
                <a:lnTo>
                  <a:pt x="3888638" y="25400"/>
                </a:lnTo>
                <a:lnTo>
                  <a:pt x="3902202" y="38100"/>
                </a:lnTo>
                <a:close/>
              </a:path>
              <a:path w="5822950" h="1536700">
                <a:moveTo>
                  <a:pt x="4252937" y="38100"/>
                </a:moveTo>
                <a:lnTo>
                  <a:pt x="4142765" y="38100"/>
                </a:lnTo>
                <a:lnTo>
                  <a:pt x="4157332" y="25400"/>
                </a:lnTo>
                <a:lnTo>
                  <a:pt x="4269117" y="25400"/>
                </a:lnTo>
                <a:lnTo>
                  <a:pt x="4252937" y="38100"/>
                </a:lnTo>
                <a:close/>
              </a:path>
              <a:path w="5822950" h="1536700">
                <a:moveTo>
                  <a:pt x="4892624" y="38100"/>
                </a:moveTo>
                <a:lnTo>
                  <a:pt x="4792205" y="38100"/>
                </a:lnTo>
                <a:lnTo>
                  <a:pt x="4766487" y="25400"/>
                </a:lnTo>
                <a:lnTo>
                  <a:pt x="4869294" y="25400"/>
                </a:lnTo>
                <a:lnTo>
                  <a:pt x="4892624" y="38100"/>
                </a:lnTo>
                <a:close/>
              </a:path>
              <a:path w="5822950" h="1536700">
                <a:moveTo>
                  <a:pt x="2720149" y="50800"/>
                </a:moveTo>
                <a:lnTo>
                  <a:pt x="2326957" y="50800"/>
                </a:lnTo>
                <a:lnTo>
                  <a:pt x="2350744" y="38100"/>
                </a:lnTo>
                <a:lnTo>
                  <a:pt x="2703156" y="38100"/>
                </a:lnTo>
                <a:lnTo>
                  <a:pt x="2720149" y="50800"/>
                </a:lnTo>
                <a:close/>
              </a:path>
              <a:path w="5822950" h="1536700">
                <a:moveTo>
                  <a:pt x="3241230" y="50800"/>
                </a:moveTo>
                <a:lnTo>
                  <a:pt x="3156737" y="50800"/>
                </a:lnTo>
                <a:lnTo>
                  <a:pt x="3171964" y="38100"/>
                </a:lnTo>
                <a:lnTo>
                  <a:pt x="3258362" y="38100"/>
                </a:lnTo>
                <a:lnTo>
                  <a:pt x="3241230" y="50800"/>
                </a:lnTo>
                <a:close/>
              </a:path>
              <a:path w="5822950" h="1536700">
                <a:moveTo>
                  <a:pt x="3941127" y="50800"/>
                </a:moveTo>
                <a:lnTo>
                  <a:pt x="3870502" y="50800"/>
                </a:lnTo>
                <a:lnTo>
                  <a:pt x="3856532" y="38100"/>
                </a:lnTo>
                <a:lnTo>
                  <a:pt x="3928440" y="38100"/>
                </a:lnTo>
                <a:lnTo>
                  <a:pt x="3941127" y="50800"/>
                </a:lnTo>
                <a:close/>
              </a:path>
              <a:path w="5822950" h="1536700">
                <a:moveTo>
                  <a:pt x="4176166" y="50800"/>
                </a:moveTo>
                <a:lnTo>
                  <a:pt x="4100741" y="50800"/>
                </a:lnTo>
                <a:lnTo>
                  <a:pt x="4114469" y="38100"/>
                </a:lnTo>
                <a:lnTo>
                  <a:pt x="4191139" y="38100"/>
                </a:lnTo>
                <a:lnTo>
                  <a:pt x="4176166" y="50800"/>
                </a:lnTo>
                <a:close/>
              </a:path>
              <a:path w="5822950" h="1536700">
                <a:moveTo>
                  <a:pt x="4937112" y="50800"/>
                </a:moveTo>
                <a:lnTo>
                  <a:pt x="4841468" y="50800"/>
                </a:lnTo>
                <a:lnTo>
                  <a:pt x="4816983" y="38100"/>
                </a:lnTo>
                <a:lnTo>
                  <a:pt x="4915230" y="38100"/>
                </a:lnTo>
                <a:lnTo>
                  <a:pt x="4937112" y="50800"/>
                </a:lnTo>
                <a:close/>
              </a:path>
              <a:path w="5822950" h="1536700">
                <a:moveTo>
                  <a:pt x="2424849" y="63500"/>
                </a:moveTo>
                <a:lnTo>
                  <a:pt x="2235225" y="63500"/>
                </a:lnTo>
                <a:lnTo>
                  <a:pt x="2257615" y="50800"/>
                </a:lnTo>
                <a:lnTo>
                  <a:pt x="2449690" y="50800"/>
                </a:lnTo>
                <a:lnTo>
                  <a:pt x="2424849" y="63500"/>
                </a:lnTo>
                <a:close/>
              </a:path>
              <a:path w="5822950" h="1536700">
                <a:moveTo>
                  <a:pt x="2818422" y="63500"/>
                </a:moveTo>
                <a:lnTo>
                  <a:pt x="2615069" y="63500"/>
                </a:lnTo>
                <a:lnTo>
                  <a:pt x="2597277" y="50800"/>
                </a:lnTo>
                <a:lnTo>
                  <a:pt x="2802509" y="50800"/>
                </a:lnTo>
                <a:lnTo>
                  <a:pt x="2818422" y="63500"/>
                </a:lnTo>
                <a:close/>
              </a:path>
              <a:path w="5822950" h="1536700">
                <a:moveTo>
                  <a:pt x="3177374" y="63500"/>
                </a:moveTo>
                <a:lnTo>
                  <a:pt x="3127654" y="63500"/>
                </a:lnTo>
                <a:lnTo>
                  <a:pt x="3141967" y="50800"/>
                </a:lnTo>
                <a:lnTo>
                  <a:pt x="3192868" y="50800"/>
                </a:lnTo>
                <a:lnTo>
                  <a:pt x="3177374" y="63500"/>
                </a:lnTo>
                <a:close/>
              </a:path>
              <a:path w="5822950" h="1536700">
                <a:moveTo>
                  <a:pt x="3910368" y="63500"/>
                </a:moveTo>
                <a:lnTo>
                  <a:pt x="3897236" y="50800"/>
                </a:lnTo>
                <a:lnTo>
                  <a:pt x="3910228" y="50800"/>
                </a:lnTo>
                <a:lnTo>
                  <a:pt x="3910368" y="63500"/>
                </a:lnTo>
                <a:close/>
              </a:path>
              <a:path w="5822950" h="1536700">
                <a:moveTo>
                  <a:pt x="3977309" y="63500"/>
                </a:moveTo>
                <a:lnTo>
                  <a:pt x="3923068" y="63500"/>
                </a:lnTo>
                <a:lnTo>
                  <a:pt x="3910228" y="50800"/>
                </a:lnTo>
                <a:lnTo>
                  <a:pt x="3965562" y="50800"/>
                </a:lnTo>
                <a:lnTo>
                  <a:pt x="3977309" y="63500"/>
                </a:lnTo>
                <a:close/>
              </a:path>
              <a:path w="5822950" h="1536700">
                <a:moveTo>
                  <a:pt x="4133215" y="63500"/>
                </a:moveTo>
                <a:lnTo>
                  <a:pt x="4061345" y="63500"/>
                </a:lnTo>
                <a:lnTo>
                  <a:pt x="4074172" y="50800"/>
                </a:lnTo>
                <a:lnTo>
                  <a:pt x="4147375" y="50800"/>
                </a:lnTo>
                <a:lnTo>
                  <a:pt x="4133215" y="63500"/>
                </a:lnTo>
                <a:close/>
              </a:path>
              <a:path w="5822950" h="1536700">
                <a:moveTo>
                  <a:pt x="4998008" y="76200"/>
                </a:moveTo>
                <a:lnTo>
                  <a:pt x="4952365" y="76200"/>
                </a:lnTo>
                <a:lnTo>
                  <a:pt x="4931486" y="63500"/>
                </a:lnTo>
                <a:lnTo>
                  <a:pt x="4910251" y="63500"/>
                </a:lnTo>
                <a:lnTo>
                  <a:pt x="4887849" y="50800"/>
                </a:lnTo>
                <a:lnTo>
                  <a:pt x="4958207" y="50800"/>
                </a:lnTo>
                <a:lnTo>
                  <a:pt x="4978514" y="63500"/>
                </a:lnTo>
                <a:lnTo>
                  <a:pt x="4998008" y="76200"/>
                </a:lnTo>
                <a:close/>
              </a:path>
              <a:path w="5822950" h="1536700">
                <a:moveTo>
                  <a:pt x="2282761" y="76200"/>
                </a:moveTo>
                <a:lnTo>
                  <a:pt x="2149678" y="76200"/>
                </a:lnTo>
                <a:lnTo>
                  <a:pt x="2170430" y="63500"/>
                </a:lnTo>
                <a:lnTo>
                  <a:pt x="2305761" y="63500"/>
                </a:lnTo>
                <a:lnTo>
                  <a:pt x="2282761" y="76200"/>
                </a:lnTo>
                <a:close/>
              </a:path>
              <a:path w="5822950" h="1536700">
                <a:moveTo>
                  <a:pt x="2894901" y="76200"/>
                </a:moveTo>
                <a:lnTo>
                  <a:pt x="2767698" y="76200"/>
                </a:lnTo>
                <a:lnTo>
                  <a:pt x="2751315" y="63500"/>
                </a:lnTo>
                <a:lnTo>
                  <a:pt x="2880029" y="63500"/>
                </a:lnTo>
                <a:lnTo>
                  <a:pt x="2894901" y="76200"/>
                </a:lnTo>
                <a:close/>
              </a:path>
              <a:path w="5822950" h="1536700">
                <a:moveTo>
                  <a:pt x="3148088" y="76200"/>
                </a:moveTo>
                <a:lnTo>
                  <a:pt x="3087598" y="76200"/>
                </a:lnTo>
                <a:lnTo>
                  <a:pt x="3100451" y="63500"/>
                </a:lnTo>
                <a:lnTo>
                  <a:pt x="3162681" y="63500"/>
                </a:lnTo>
                <a:lnTo>
                  <a:pt x="3148088" y="76200"/>
                </a:lnTo>
                <a:close/>
              </a:path>
              <a:path w="5822950" h="1536700">
                <a:moveTo>
                  <a:pt x="4010558" y="76200"/>
                </a:moveTo>
                <a:lnTo>
                  <a:pt x="3959301" y="76200"/>
                </a:lnTo>
                <a:lnTo>
                  <a:pt x="3947388" y="63500"/>
                </a:lnTo>
                <a:lnTo>
                  <a:pt x="3999814" y="63500"/>
                </a:lnTo>
                <a:lnTo>
                  <a:pt x="4010558" y="76200"/>
                </a:lnTo>
                <a:close/>
              </a:path>
              <a:path w="5822950" h="1536700">
                <a:moveTo>
                  <a:pt x="4079963" y="76200"/>
                </a:moveTo>
                <a:lnTo>
                  <a:pt x="4024756" y="76200"/>
                </a:lnTo>
                <a:lnTo>
                  <a:pt x="4036631" y="63500"/>
                </a:lnTo>
                <a:lnTo>
                  <a:pt x="4092955" y="63500"/>
                </a:lnTo>
                <a:lnTo>
                  <a:pt x="4079963" y="76200"/>
                </a:lnTo>
                <a:close/>
              </a:path>
              <a:path w="5822950" h="1536700">
                <a:moveTo>
                  <a:pt x="2195068" y="88900"/>
                </a:moveTo>
                <a:lnTo>
                  <a:pt x="2109533" y="88900"/>
                </a:lnTo>
                <a:lnTo>
                  <a:pt x="2129370" y="76200"/>
                </a:lnTo>
                <a:lnTo>
                  <a:pt x="2216531" y="76200"/>
                </a:lnTo>
                <a:lnTo>
                  <a:pt x="2195068" y="88900"/>
                </a:lnTo>
                <a:close/>
              </a:path>
              <a:path w="5822950" h="1536700">
                <a:moveTo>
                  <a:pt x="2938132" y="88900"/>
                </a:moveTo>
                <a:lnTo>
                  <a:pt x="2861398" y="88900"/>
                </a:lnTo>
                <a:lnTo>
                  <a:pt x="2846197" y="76200"/>
                </a:lnTo>
                <a:lnTo>
                  <a:pt x="2923959" y="76200"/>
                </a:lnTo>
                <a:lnTo>
                  <a:pt x="2938132" y="88900"/>
                </a:lnTo>
                <a:close/>
              </a:path>
              <a:path w="5822950" h="1536700">
                <a:moveTo>
                  <a:pt x="3107778" y="88900"/>
                </a:moveTo>
                <a:lnTo>
                  <a:pt x="3063430" y="88900"/>
                </a:lnTo>
                <a:lnTo>
                  <a:pt x="3075254" y="76200"/>
                </a:lnTo>
                <a:lnTo>
                  <a:pt x="3120923" y="76200"/>
                </a:lnTo>
                <a:lnTo>
                  <a:pt x="3107778" y="88900"/>
                </a:lnTo>
                <a:close/>
              </a:path>
              <a:path w="5822950" h="1536700">
                <a:moveTo>
                  <a:pt x="4043299" y="88900"/>
                </a:moveTo>
                <a:lnTo>
                  <a:pt x="3992549" y="88900"/>
                </a:lnTo>
                <a:lnTo>
                  <a:pt x="3981640" y="76200"/>
                </a:lnTo>
                <a:lnTo>
                  <a:pt x="4055351" y="76200"/>
                </a:lnTo>
                <a:lnTo>
                  <a:pt x="4043299" y="88900"/>
                </a:lnTo>
                <a:close/>
              </a:path>
              <a:path w="5822950" h="1536700">
                <a:moveTo>
                  <a:pt x="5034356" y="88900"/>
                </a:moveTo>
                <a:lnTo>
                  <a:pt x="4991201" y="88900"/>
                </a:lnTo>
                <a:lnTo>
                  <a:pt x="4971973" y="76200"/>
                </a:lnTo>
                <a:lnTo>
                  <a:pt x="5016639" y="76200"/>
                </a:lnTo>
                <a:lnTo>
                  <a:pt x="5034356" y="88900"/>
                </a:lnTo>
                <a:close/>
              </a:path>
              <a:path w="5822950" h="1536700">
                <a:moveTo>
                  <a:pt x="2133688" y="101600"/>
                </a:moveTo>
                <a:lnTo>
                  <a:pt x="2052891" y="101600"/>
                </a:lnTo>
                <a:lnTo>
                  <a:pt x="2071268" y="88900"/>
                </a:lnTo>
                <a:lnTo>
                  <a:pt x="2153843" y="88900"/>
                </a:lnTo>
                <a:lnTo>
                  <a:pt x="2133688" y="101600"/>
                </a:lnTo>
                <a:close/>
              </a:path>
              <a:path w="5822950" h="1536700">
                <a:moveTo>
                  <a:pt x="2992374" y="101600"/>
                </a:moveTo>
                <a:lnTo>
                  <a:pt x="2919577" y="101600"/>
                </a:lnTo>
                <a:lnTo>
                  <a:pt x="2905277" y="88900"/>
                </a:lnTo>
                <a:lnTo>
                  <a:pt x="2979191" y="88900"/>
                </a:lnTo>
                <a:lnTo>
                  <a:pt x="2992374" y="101600"/>
                </a:lnTo>
                <a:close/>
              </a:path>
              <a:path w="5822950" h="1536700">
                <a:moveTo>
                  <a:pt x="3083471" y="101600"/>
                </a:moveTo>
                <a:lnTo>
                  <a:pt x="3041396" y="101600"/>
                </a:lnTo>
                <a:lnTo>
                  <a:pt x="3052140" y="88900"/>
                </a:lnTo>
                <a:lnTo>
                  <a:pt x="3095586" y="88900"/>
                </a:lnTo>
                <a:lnTo>
                  <a:pt x="3083471" y="101600"/>
                </a:lnTo>
                <a:close/>
              </a:path>
              <a:path w="5822950" h="1536700">
                <a:moveTo>
                  <a:pt x="4016717" y="101600"/>
                </a:moveTo>
                <a:lnTo>
                  <a:pt x="4002747" y="88900"/>
                </a:lnTo>
                <a:lnTo>
                  <a:pt x="4031907" y="88900"/>
                </a:lnTo>
                <a:lnTo>
                  <a:pt x="4016717" y="101600"/>
                </a:lnTo>
                <a:close/>
              </a:path>
              <a:path w="5822950" h="1536700">
                <a:moveTo>
                  <a:pt x="5059324" y="101600"/>
                </a:moveTo>
                <a:lnTo>
                  <a:pt x="5009324" y="101600"/>
                </a:lnTo>
                <a:lnTo>
                  <a:pt x="4990947" y="88900"/>
                </a:lnTo>
                <a:lnTo>
                  <a:pt x="5051247" y="88900"/>
                </a:lnTo>
                <a:lnTo>
                  <a:pt x="5059324" y="101600"/>
                </a:lnTo>
                <a:close/>
              </a:path>
              <a:path w="5822950" h="1536700">
                <a:moveTo>
                  <a:pt x="2076526" y="114300"/>
                </a:moveTo>
                <a:lnTo>
                  <a:pt x="2017699" y="114300"/>
                </a:lnTo>
                <a:lnTo>
                  <a:pt x="2035022" y="101600"/>
                </a:lnTo>
                <a:lnTo>
                  <a:pt x="2095246" y="101600"/>
                </a:lnTo>
                <a:lnTo>
                  <a:pt x="2076526" y="114300"/>
                </a:lnTo>
                <a:close/>
              </a:path>
              <a:path w="5822950" h="1536700">
                <a:moveTo>
                  <a:pt x="3021749" y="114300"/>
                </a:moveTo>
                <a:lnTo>
                  <a:pt x="2960712" y="114300"/>
                </a:lnTo>
                <a:lnTo>
                  <a:pt x="2947136" y="101600"/>
                </a:lnTo>
                <a:lnTo>
                  <a:pt x="3017939" y="101600"/>
                </a:lnTo>
                <a:lnTo>
                  <a:pt x="3025442" y="109342"/>
                </a:lnTo>
                <a:lnTo>
                  <a:pt x="3021749" y="114300"/>
                </a:lnTo>
                <a:close/>
              </a:path>
              <a:path w="5822950" h="1536700">
                <a:moveTo>
                  <a:pt x="3061360" y="114300"/>
                </a:moveTo>
                <a:lnTo>
                  <a:pt x="3030245" y="114300"/>
                </a:lnTo>
                <a:lnTo>
                  <a:pt x="3025442" y="109342"/>
                </a:lnTo>
                <a:lnTo>
                  <a:pt x="3031210" y="101600"/>
                </a:lnTo>
                <a:lnTo>
                  <a:pt x="3072384" y="101600"/>
                </a:lnTo>
                <a:lnTo>
                  <a:pt x="3061360" y="114300"/>
                </a:lnTo>
                <a:close/>
              </a:path>
              <a:path w="5822950" h="1536700">
                <a:moveTo>
                  <a:pt x="5082133" y="114300"/>
                </a:moveTo>
                <a:lnTo>
                  <a:pt x="5042712" y="114300"/>
                </a:lnTo>
                <a:lnTo>
                  <a:pt x="5034546" y="101600"/>
                </a:lnTo>
                <a:lnTo>
                  <a:pt x="5074767" y="101600"/>
                </a:lnTo>
                <a:lnTo>
                  <a:pt x="5082133" y="114300"/>
                </a:lnTo>
                <a:close/>
              </a:path>
              <a:path w="5822950" h="1536700">
                <a:moveTo>
                  <a:pt x="3030245" y="114300"/>
                </a:moveTo>
                <a:lnTo>
                  <a:pt x="3021749" y="114300"/>
                </a:lnTo>
                <a:lnTo>
                  <a:pt x="3025442" y="109342"/>
                </a:lnTo>
                <a:lnTo>
                  <a:pt x="3030245" y="114300"/>
                </a:lnTo>
                <a:close/>
              </a:path>
              <a:path w="5822950" h="1536700">
                <a:moveTo>
                  <a:pt x="2040966" y="127000"/>
                </a:moveTo>
                <a:lnTo>
                  <a:pt x="1984692" y="127000"/>
                </a:lnTo>
                <a:lnTo>
                  <a:pt x="2000910" y="114300"/>
                </a:lnTo>
                <a:lnTo>
                  <a:pt x="2058657" y="114300"/>
                </a:lnTo>
                <a:lnTo>
                  <a:pt x="2040966" y="127000"/>
                </a:lnTo>
                <a:close/>
              </a:path>
              <a:path w="5822950" h="1536700">
                <a:moveTo>
                  <a:pt x="3041548" y="127000"/>
                </a:moveTo>
                <a:lnTo>
                  <a:pt x="3011919" y="127000"/>
                </a:lnTo>
                <a:lnTo>
                  <a:pt x="2999397" y="114300"/>
                </a:lnTo>
                <a:lnTo>
                  <a:pt x="3051441" y="114300"/>
                </a:lnTo>
                <a:lnTo>
                  <a:pt x="3041548" y="127000"/>
                </a:lnTo>
                <a:close/>
              </a:path>
              <a:path w="5822950" h="1536700">
                <a:moveTo>
                  <a:pt x="5102720" y="127000"/>
                </a:moveTo>
                <a:lnTo>
                  <a:pt x="5065255" y="127000"/>
                </a:lnTo>
                <a:lnTo>
                  <a:pt x="5057825" y="114300"/>
                </a:lnTo>
                <a:lnTo>
                  <a:pt x="5096116" y="114300"/>
                </a:lnTo>
                <a:lnTo>
                  <a:pt x="5102720" y="127000"/>
                </a:lnTo>
                <a:close/>
              </a:path>
              <a:path w="5822950" h="1536700">
                <a:moveTo>
                  <a:pt x="1618881" y="139700"/>
                </a:moveTo>
                <a:lnTo>
                  <a:pt x="1251940" y="139700"/>
                </a:lnTo>
                <a:lnTo>
                  <a:pt x="1274241" y="127000"/>
                </a:lnTo>
                <a:lnTo>
                  <a:pt x="1589049" y="127000"/>
                </a:lnTo>
                <a:lnTo>
                  <a:pt x="1618881" y="139700"/>
                </a:lnTo>
                <a:close/>
              </a:path>
              <a:path w="5822950" h="1536700">
                <a:moveTo>
                  <a:pt x="2007590" y="139700"/>
                </a:moveTo>
                <a:lnTo>
                  <a:pt x="1953971" y="139700"/>
                </a:lnTo>
                <a:lnTo>
                  <a:pt x="1969033" y="127000"/>
                </a:lnTo>
                <a:lnTo>
                  <a:pt x="2024189" y="127000"/>
                </a:lnTo>
                <a:lnTo>
                  <a:pt x="2007590" y="139700"/>
                </a:lnTo>
                <a:close/>
              </a:path>
              <a:path w="5822950" h="1536700">
                <a:moveTo>
                  <a:pt x="5115179" y="139700"/>
                </a:moveTo>
                <a:lnTo>
                  <a:pt x="5085511" y="139700"/>
                </a:lnTo>
                <a:lnTo>
                  <a:pt x="5078844" y="127000"/>
                </a:lnTo>
                <a:lnTo>
                  <a:pt x="5109083" y="127000"/>
                </a:lnTo>
                <a:lnTo>
                  <a:pt x="5115179" y="139700"/>
                </a:lnTo>
                <a:close/>
              </a:path>
              <a:path w="5822950" h="1536700">
                <a:moveTo>
                  <a:pt x="1762493" y="152400"/>
                </a:moveTo>
                <a:lnTo>
                  <a:pt x="1122489" y="152400"/>
                </a:lnTo>
                <a:lnTo>
                  <a:pt x="1143508" y="139700"/>
                </a:lnTo>
                <a:lnTo>
                  <a:pt x="1734565" y="139700"/>
                </a:lnTo>
                <a:lnTo>
                  <a:pt x="1762493" y="152400"/>
                </a:lnTo>
                <a:close/>
              </a:path>
              <a:path w="5822950" h="1536700">
                <a:moveTo>
                  <a:pt x="1976526" y="152400"/>
                </a:moveTo>
                <a:lnTo>
                  <a:pt x="1925675" y="152400"/>
                </a:lnTo>
                <a:lnTo>
                  <a:pt x="1939518" y="139700"/>
                </a:lnTo>
                <a:lnTo>
                  <a:pt x="1991969" y="139700"/>
                </a:lnTo>
                <a:lnTo>
                  <a:pt x="1976526" y="152400"/>
                </a:lnTo>
                <a:close/>
              </a:path>
              <a:path w="5822950" h="1536700">
                <a:moveTo>
                  <a:pt x="5131854" y="152400"/>
                </a:moveTo>
                <a:lnTo>
                  <a:pt x="5103380" y="152400"/>
                </a:lnTo>
                <a:lnTo>
                  <a:pt x="5097487" y="139700"/>
                </a:lnTo>
                <a:lnTo>
                  <a:pt x="5126570" y="139700"/>
                </a:lnTo>
                <a:lnTo>
                  <a:pt x="5131854" y="152400"/>
                </a:lnTo>
                <a:close/>
              </a:path>
              <a:path w="5822950" h="1536700">
                <a:moveTo>
                  <a:pt x="1188123" y="165100"/>
                </a:moveTo>
                <a:lnTo>
                  <a:pt x="1040841" y="165100"/>
                </a:lnTo>
                <a:lnTo>
                  <a:pt x="1060869" y="152400"/>
                </a:lnTo>
                <a:lnTo>
                  <a:pt x="1209725" y="152400"/>
                </a:lnTo>
                <a:lnTo>
                  <a:pt x="1188123" y="165100"/>
                </a:lnTo>
                <a:close/>
              </a:path>
              <a:path w="5822950" h="1536700">
                <a:moveTo>
                  <a:pt x="1843582" y="165100"/>
                </a:moveTo>
                <a:lnTo>
                  <a:pt x="1704174" y="165100"/>
                </a:lnTo>
                <a:lnTo>
                  <a:pt x="1675561" y="152400"/>
                </a:lnTo>
                <a:lnTo>
                  <a:pt x="1817014" y="152400"/>
                </a:lnTo>
                <a:lnTo>
                  <a:pt x="1843582" y="165100"/>
                </a:lnTo>
                <a:close/>
              </a:path>
              <a:path w="5822950" h="1536700">
                <a:moveTo>
                  <a:pt x="1921852" y="177800"/>
                </a:moveTo>
                <a:lnTo>
                  <a:pt x="1895195" y="177800"/>
                </a:lnTo>
                <a:lnTo>
                  <a:pt x="1890362" y="175394"/>
                </a:lnTo>
                <a:lnTo>
                  <a:pt x="1899894" y="165100"/>
                </a:lnTo>
                <a:lnTo>
                  <a:pt x="1912454" y="152400"/>
                </a:lnTo>
                <a:lnTo>
                  <a:pt x="1962137" y="152400"/>
                </a:lnTo>
                <a:lnTo>
                  <a:pt x="1947913" y="165100"/>
                </a:lnTo>
                <a:lnTo>
                  <a:pt x="1934806" y="165100"/>
                </a:lnTo>
                <a:lnTo>
                  <a:pt x="1921852" y="177800"/>
                </a:lnTo>
                <a:close/>
              </a:path>
              <a:path w="5822950" h="1536700">
                <a:moveTo>
                  <a:pt x="5146065" y="165100"/>
                </a:moveTo>
                <a:lnTo>
                  <a:pt x="5118747" y="165100"/>
                </a:lnTo>
                <a:lnTo>
                  <a:pt x="5113680" y="152400"/>
                </a:lnTo>
                <a:lnTo>
                  <a:pt x="5141607" y="152400"/>
                </a:lnTo>
                <a:lnTo>
                  <a:pt x="5146065" y="165100"/>
                </a:lnTo>
                <a:close/>
              </a:path>
              <a:path w="5822950" h="1536700">
                <a:moveTo>
                  <a:pt x="1083970" y="177800"/>
                </a:moveTo>
                <a:lnTo>
                  <a:pt x="963422" y="177800"/>
                </a:lnTo>
                <a:lnTo>
                  <a:pt x="982357" y="165100"/>
                </a:lnTo>
                <a:lnTo>
                  <a:pt x="1104417" y="165100"/>
                </a:lnTo>
                <a:lnTo>
                  <a:pt x="1083970" y="177800"/>
                </a:lnTo>
                <a:close/>
              </a:path>
              <a:path w="5822950" h="1536700">
                <a:moveTo>
                  <a:pt x="1888134" y="177800"/>
                </a:moveTo>
                <a:lnTo>
                  <a:pt x="1787182" y="177800"/>
                </a:lnTo>
                <a:lnTo>
                  <a:pt x="1759826" y="165100"/>
                </a:lnTo>
                <a:lnTo>
                  <a:pt x="1869681" y="165100"/>
                </a:lnTo>
                <a:lnTo>
                  <a:pt x="1890362" y="175394"/>
                </a:lnTo>
                <a:lnTo>
                  <a:pt x="1888134" y="177800"/>
                </a:lnTo>
                <a:close/>
              </a:path>
              <a:path w="5822950" h="1536700">
                <a:moveTo>
                  <a:pt x="5127548" y="177800"/>
                </a:moveTo>
                <a:lnTo>
                  <a:pt x="5123053" y="165100"/>
                </a:lnTo>
                <a:lnTo>
                  <a:pt x="5127320" y="165100"/>
                </a:lnTo>
                <a:lnTo>
                  <a:pt x="5127548" y="177800"/>
                </a:lnTo>
                <a:close/>
              </a:path>
              <a:path w="5822950" h="1536700">
                <a:moveTo>
                  <a:pt x="5154079" y="177800"/>
                </a:moveTo>
                <a:lnTo>
                  <a:pt x="5131523" y="177800"/>
                </a:lnTo>
                <a:lnTo>
                  <a:pt x="5127320" y="165100"/>
                </a:lnTo>
                <a:lnTo>
                  <a:pt x="5150218" y="165100"/>
                </a:lnTo>
                <a:lnTo>
                  <a:pt x="5154079" y="177800"/>
                </a:lnTo>
                <a:close/>
              </a:path>
              <a:path w="5822950" h="1536700">
                <a:moveTo>
                  <a:pt x="1895195" y="177800"/>
                </a:moveTo>
                <a:lnTo>
                  <a:pt x="1888134" y="177800"/>
                </a:lnTo>
                <a:lnTo>
                  <a:pt x="1890362" y="175394"/>
                </a:lnTo>
                <a:lnTo>
                  <a:pt x="1895195" y="177800"/>
                </a:lnTo>
                <a:close/>
              </a:path>
              <a:path w="5822950" h="1536700">
                <a:moveTo>
                  <a:pt x="1005154" y="190500"/>
                </a:moveTo>
                <a:lnTo>
                  <a:pt x="908431" y="190500"/>
                </a:lnTo>
                <a:lnTo>
                  <a:pt x="926452" y="177800"/>
                </a:lnTo>
                <a:lnTo>
                  <a:pt x="1024559" y="177800"/>
                </a:lnTo>
                <a:lnTo>
                  <a:pt x="1005154" y="190500"/>
                </a:lnTo>
                <a:close/>
              </a:path>
              <a:path w="5822950" h="1536700">
                <a:moveTo>
                  <a:pt x="1895221" y="190500"/>
                </a:moveTo>
                <a:lnTo>
                  <a:pt x="1866099" y="190500"/>
                </a:lnTo>
                <a:lnTo>
                  <a:pt x="1840141" y="177800"/>
                </a:lnTo>
                <a:lnTo>
                  <a:pt x="1910092" y="177800"/>
                </a:lnTo>
                <a:lnTo>
                  <a:pt x="1895221" y="190500"/>
                </a:lnTo>
                <a:close/>
              </a:path>
              <a:path w="5822950" h="1536700">
                <a:moveTo>
                  <a:pt x="5160899" y="190500"/>
                </a:moveTo>
                <a:lnTo>
                  <a:pt x="5138572" y="190500"/>
                </a:lnTo>
                <a:lnTo>
                  <a:pt x="5134952" y="177800"/>
                </a:lnTo>
                <a:lnTo>
                  <a:pt x="5157647" y="177800"/>
                </a:lnTo>
                <a:lnTo>
                  <a:pt x="5160899" y="190500"/>
                </a:lnTo>
                <a:close/>
              </a:path>
              <a:path w="5822950" h="1536700">
                <a:moveTo>
                  <a:pt x="948994" y="203200"/>
                </a:moveTo>
                <a:lnTo>
                  <a:pt x="873315" y="203200"/>
                </a:lnTo>
                <a:lnTo>
                  <a:pt x="890714" y="190500"/>
                </a:lnTo>
                <a:lnTo>
                  <a:pt x="967536" y="190500"/>
                </a:lnTo>
                <a:lnTo>
                  <a:pt x="948994" y="203200"/>
                </a:lnTo>
                <a:close/>
              </a:path>
              <a:path w="5822950" h="1536700">
                <a:moveTo>
                  <a:pt x="5266791" y="203200"/>
                </a:moveTo>
                <a:lnTo>
                  <a:pt x="5149291" y="203200"/>
                </a:lnTo>
                <a:lnTo>
                  <a:pt x="5144198" y="190500"/>
                </a:lnTo>
                <a:lnTo>
                  <a:pt x="5239943" y="190500"/>
                </a:lnTo>
                <a:lnTo>
                  <a:pt x="5266791" y="203200"/>
                </a:lnTo>
                <a:close/>
              </a:path>
              <a:path w="5822950" h="1536700">
                <a:moveTo>
                  <a:pt x="895578" y="215900"/>
                </a:moveTo>
                <a:lnTo>
                  <a:pt x="823137" y="215900"/>
                </a:lnTo>
                <a:lnTo>
                  <a:pt x="839520" y="203200"/>
                </a:lnTo>
                <a:lnTo>
                  <a:pt x="913180" y="203200"/>
                </a:lnTo>
                <a:lnTo>
                  <a:pt x="895578" y="215900"/>
                </a:lnTo>
                <a:close/>
              </a:path>
              <a:path w="5822950" h="1536700">
                <a:moveTo>
                  <a:pt x="5343779" y="215900"/>
                </a:moveTo>
                <a:lnTo>
                  <a:pt x="5210175" y="215900"/>
                </a:lnTo>
                <a:lnTo>
                  <a:pt x="5182412" y="203200"/>
                </a:lnTo>
                <a:lnTo>
                  <a:pt x="5318734" y="203200"/>
                </a:lnTo>
                <a:lnTo>
                  <a:pt x="5343779" y="215900"/>
                </a:lnTo>
                <a:close/>
              </a:path>
              <a:path w="5822950" h="1536700">
                <a:moveTo>
                  <a:pt x="845108" y="228600"/>
                </a:moveTo>
                <a:lnTo>
                  <a:pt x="791400" y="228600"/>
                </a:lnTo>
                <a:lnTo>
                  <a:pt x="807085" y="215900"/>
                </a:lnTo>
                <a:lnTo>
                  <a:pt x="861707" y="215900"/>
                </a:lnTo>
                <a:lnTo>
                  <a:pt x="845108" y="228600"/>
                </a:lnTo>
                <a:close/>
              </a:path>
              <a:path w="5822950" h="1536700">
                <a:moveTo>
                  <a:pt x="5391899" y="228600"/>
                </a:moveTo>
                <a:lnTo>
                  <a:pt x="5289715" y="228600"/>
                </a:lnTo>
                <a:lnTo>
                  <a:pt x="5263616" y="215900"/>
                </a:lnTo>
                <a:lnTo>
                  <a:pt x="5368175" y="215900"/>
                </a:lnTo>
                <a:lnTo>
                  <a:pt x="5391899" y="228600"/>
                </a:lnTo>
                <a:close/>
              </a:path>
              <a:path w="5822950" h="1536700">
                <a:moveTo>
                  <a:pt x="813181" y="241300"/>
                </a:moveTo>
                <a:lnTo>
                  <a:pt x="746544" y="241300"/>
                </a:lnTo>
                <a:lnTo>
                  <a:pt x="761123" y="228600"/>
                </a:lnTo>
                <a:lnTo>
                  <a:pt x="829094" y="228600"/>
                </a:lnTo>
                <a:lnTo>
                  <a:pt x="813181" y="241300"/>
                </a:lnTo>
                <a:close/>
              </a:path>
              <a:path w="5822950" h="1536700">
                <a:moveTo>
                  <a:pt x="5437225" y="241300"/>
                </a:moveTo>
                <a:lnTo>
                  <a:pt x="5363794" y="241300"/>
                </a:lnTo>
                <a:lnTo>
                  <a:pt x="5339575" y="228600"/>
                </a:lnTo>
                <a:lnTo>
                  <a:pt x="5414924" y="228600"/>
                </a:lnTo>
                <a:lnTo>
                  <a:pt x="5437225" y="241300"/>
                </a:lnTo>
                <a:close/>
              </a:path>
              <a:path w="5822950" h="1536700">
                <a:moveTo>
                  <a:pt x="768045" y="254000"/>
                </a:moveTo>
                <a:lnTo>
                  <a:pt x="718540" y="254000"/>
                </a:lnTo>
                <a:lnTo>
                  <a:pt x="732358" y="241300"/>
                </a:lnTo>
                <a:lnTo>
                  <a:pt x="782853" y="241300"/>
                </a:lnTo>
                <a:lnTo>
                  <a:pt x="768045" y="254000"/>
                </a:lnTo>
                <a:close/>
              </a:path>
              <a:path w="5822950" h="1536700">
                <a:moveTo>
                  <a:pt x="5499519" y="266700"/>
                </a:moveTo>
                <a:lnTo>
                  <a:pt x="5452808" y="266700"/>
                </a:lnTo>
                <a:lnTo>
                  <a:pt x="5431472" y="254000"/>
                </a:lnTo>
                <a:lnTo>
                  <a:pt x="5409793" y="254000"/>
                </a:lnTo>
                <a:lnTo>
                  <a:pt x="5386958" y="241300"/>
                </a:lnTo>
                <a:lnTo>
                  <a:pt x="5458764" y="241300"/>
                </a:lnTo>
                <a:lnTo>
                  <a:pt x="5479542" y="254000"/>
                </a:lnTo>
                <a:lnTo>
                  <a:pt x="5499519" y="266700"/>
                </a:lnTo>
                <a:close/>
              </a:path>
              <a:path w="5822950" h="1536700">
                <a:moveTo>
                  <a:pt x="739863" y="266700"/>
                </a:moveTo>
                <a:lnTo>
                  <a:pt x="692124" y="266700"/>
                </a:lnTo>
                <a:lnTo>
                  <a:pt x="705129" y="254000"/>
                </a:lnTo>
                <a:lnTo>
                  <a:pt x="753897" y="254000"/>
                </a:lnTo>
                <a:lnTo>
                  <a:pt x="739863" y="266700"/>
                </a:lnTo>
                <a:close/>
              </a:path>
              <a:path w="5822950" h="1536700">
                <a:moveTo>
                  <a:pt x="713282" y="279400"/>
                </a:moveTo>
                <a:lnTo>
                  <a:pt x="667346" y="279400"/>
                </a:lnTo>
                <a:lnTo>
                  <a:pt x="679526" y="266700"/>
                </a:lnTo>
                <a:lnTo>
                  <a:pt x="726528" y="266700"/>
                </a:lnTo>
                <a:lnTo>
                  <a:pt x="713282" y="279400"/>
                </a:lnTo>
                <a:close/>
              </a:path>
              <a:path w="5822950" h="1536700">
                <a:moveTo>
                  <a:pt x="5536958" y="279400"/>
                </a:moveTo>
                <a:lnTo>
                  <a:pt x="5492648" y="279400"/>
                </a:lnTo>
                <a:lnTo>
                  <a:pt x="5472912" y="266700"/>
                </a:lnTo>
                <a:lnTo>
                  <a:pt x="5518658" y="266700"/>
                </a:lnTo>
                <a:lnTo>
                  <a:pt x="5536958" y="279400"/>
                </a:lnTo>
                <a:close/>
              </a:path>
              <a:path w="5822950" h="1536700">
                <a:moveTo>
                  <a:pt x="665162" y="304800"/>
                </a:moveTo>
                <a:lnTo>
                  <a:pt x="633374" y="304800"/>
                </a:lnTo>
                <a:lnTo>
                  <a:pt x="644258" y="292100"/>
                </a:lnTo>
                <a:lnTo>
                  <a:pt x="655586" y="279400"/>
                </a:lnTo>
                <a:lnTo>
                  <a:pt x="700786" y="279400"/>
                </a:lnTo>
                <a:lnTo>
                  <a:pt x="688365" y="292100"/>
                </a:lnTo>
                <a:lnTo>
                  <a:pt x="676732" y="292100"/>
                </a:lnTo>
                <a:lnTo>
                  <a:pt x="665162" y="304800"/>
                </a:lnTo>
                <a:close/>
              </a:path>
              <a:path w="5822950" h="1536700">
                <a:moveTo>
                  <a:pt x="5562765" y="292100"/>
                </a:moveTo>
                <a:lnTo>
                  <a:pt x="5511317" y="292100"/>
                </a:lnTo>
                <a:lnTo>
                  <a:pt x="5492407" y="279400"/>
                </a:lnTo>
                <a:lnTo>
                  <a:pt x="5554345" y="279400"/>
                </a:lnTo>
                <a:lnTo>
                  <a:pt x="5562765" y="292100"/>
                </a:lnTo>
                <a:close/>
              </a:path>
              <a:path w="5822950" h="1536700">
                <a:moveTo>
                  <a:pt x="5586514" y="304800"/>
                </a:moveTo>
                <a:lnTo>
                  <a:pt x="5545963" y="304800"/>
                </a:lnTo>
                <a:lnTo>
                  <a:pt x="5528818" y="292100"/>
                </a:lnTo>
                <a:lnTo>
                  <a:pt x="5578830" y="292100"/>
                </a:lnTo>
                <a:lnTo>
                  <a:pt x="5586514" y="304800"/>
                </a:lnTo>
                <a:close/>
              </a:path>
              <a:path w="5822950" h="1536700">
                <a:moveTo>
                  <a:pt x="643750" y="317500"/>
                </a:moveTo>
                <a:lnTo>
                  <a:pt x="612927" y="317500"/>
                </a:lnTo>
                <a:lnTo>
                  <a:pt x="622922" y="304800"/>
                </a:lnTo>
                <a:lnTo>
                  <a:pt x="654431" y="304800"/>
                </a:lnTo>
                <a:lnTo>
                  <a:pt x="643750" y="317500"/>
                </a:lnTo>
                <a:close/>
              </a:path>
              <a:path w="5822950" h="1536700">
                <a:moveTo>
                  <a:pt x="5601169" y="317500"/>
                </a:moveTo>
                <a:lnTo>
                  <a:pt x="5569432" y="317500"/>
                </a:lnTo>
                <a:lnTo>
                  <a:pt x="5561672" y="304800"/>
                </a:lnTo>
                <a:lnTo>
                  <a:pt x="5593969" y="304800"/>
                </a:lnTo>
                <a:lnTo>
                  <a:pt x="5601169" y="317500"/>
                </a:lnTo>
                <a:close/>
              </a:path>
              <a:path w="5822950" h="1536700">
                <a:moveTo>
                  <a:pt x="624179" y="330200"/>
                </a:moveTo>
                <a:lnTo>
                  <a:pt x="594309" y="330200"/>
                </a:lnTo>
                <a:lnTo>
                  <a:pt x="603377" y="317500"/>
                </a:lnTo>
                <a:lnTo>
                  <a:pt x="633945" y="317500"/>
                </a:lnTo>
                <a:lnTo>
                  <a:pt x="624179" y="330200"/>
                </a:lnTo>
                <a:close/>
              </a:path>
              <a:path w="5822950" h="1536700">
                <a:moveTo>
                  <a:pt x="5621324" y="330200"/>
                </a:moveTo>
                <a:lnTo>
                  <a:pt x="5590781" y="330200"/>
                </a:lnTo>
                <a:lnTo>
                  <a:pt x="5583745" y="317500"/>
                </a:lnTo>
                <a:lnTo>
                  <a:pt x="5614860" y="317500"/>
                </a:lnTo>
                <a:lnTo>
                  <a:pt x="5621324" y="330200"/>
                </a:lnTo>
                <a:close/>
              </a:path>
              <a:path w="5822950" h="1536700">
                <a:moveTo>
                  <a:pt x="598385" y="355600"/>
                </a:moveTo>
                <a:lnTo>
                  <a:pt x="569937" y="355600"/>
                </a:lnTo>
                <a:lnTo>
                  <a:pt x="577583" y="342900"/>
                </a:lnTo>
                <a:lnTo>
                  <a:pt x="585698" y="330200"/>
                </a:lnTo>
                <a:lnTo>
                  <a:pt x="615327" y="330200"/>
                </a:lnTo>
                <a:lnTo>
                  <a:pt x="606501" y="342900"/>
                </a:lnTo>
                <a:lnTo>
                  <a:pt x="606742" y="342900"/>
                </a:lnTo>
                <a:lnTo>
                  <a:pt x="598385" y="355600"/>
                </a:lnTo>
                <a:close/>
              </a:path>
              <a:path w="5822950" h="1536700">
                <a:moveTo>
                  <a:pt x="5639206" y="342900"/>
                </a:moveTo>
                <a:lnTo>
                  <a:pt x="5603748" y="342900"/>
                </a:lnTo>
                <a:lnTo>
                  <a:pt x="5597207" y="330200"/>
                </a:lnTo>
                <a:lnTo>
                  <a:pt x="5633504" y="330200"/>
                </a:lnTo>
                <a:lnTo>
                  <a:pt x="5639206" y="342900"/>
                </a:lnTo>
                <a:close/>
              </a:path>
              <a:path w="5822950" h="1536700">
                <a:moveTo>
                  <a:pt x="5649823" y="355600"/>
                </a:moveTo>
                <a:lnTo>
                  <a:pt x="5621223" y="355600"/>
                </a:lnTo>
                <a:lnTo>
                  <a:pt x="5615457" y="342900"/>
                </a:lnTo>
                <a:lnTo>
                  <a:pt x="5644654" y="342900"/>
                </a:lnTo>
                <a:lnTo>
                  <a:pt x="5649823" y="355600"/>
                </a:lnTo>
                <a:close/>
              </a:path>
              <a:path w="5822950" h="1536700">
                <a:moveTo>
                  <a:pt x="570966" y="381000"/>
                </a:moveTo>
                <a:lnTo>
                  <a:pt x="550049" y="381000"/>
                </a:lnTo>
                <a:lnTo>
                  <a:pt x="556171" y="368300"/>
                </a:lnTo>
                <a:lnTo>
                  <a:pt x="562800" y="355600"/>
                </a:lnTo>
                <a:lnTo>
                  <a:pt x="591032" y="355600"/>
                </a:lnTo>
                <a:lnTo>
                  <a:pt x="583653" y="368300"/>
                </a:lnTo>
                <a:lnTo>
                  <a:pt x="577329" y="368300"/>
                </a:lnTo>
                <a:lnTo>
                  <a:pt x="570966" y="381000"/>
                </a:lnTo>
                <a:close/>
              </a:path>
              <a:path w="5822950" h="1536700">
                <a:moveTo>
                  <a:pt x="5659348" y="368300"/>
                </a:moveTo>
                <a:lnTo>
                  <a:pt x="5636259" y="368300"/>
                </a:lnTo>
                <a:lnTo>
                  <a:pt x="5631307" y="355600"/>
                </a:lnTo>
                <a:lnTo>
                  <a:pt x="5654725" y="355600"/>
                </a:lnTo>
                <a:lnTo>
                  <a:pt x="5659348" y="368300"/>
                </a:lnTo>
                <a:close/>
              </a:path>
              <a:path w="5822950" h="1536700">
                <a:moveTo>
                  <a:pt x="5671527" y="381000"/>
                </a:moveTo>
                <a:lnTo>
                  <a:pt x="5648794" y="381000"/>
                </a:lnTo>
                <a:lnTo>
                  <a:pt x="5644667" y="368300"/>
                </a:lnTo>
                <a:lnTo>
                  <a:pt x="5667756" y="368300"/>
                </a:lnTo>
                <a:lnTo>
                  <a:pt x="5671527" y="381000"/>
                </a:lnTo>
                <a:close/>
              </a:path>
              <a:path w="5822950" h="1536700">
                <a:moveTo>
                  <a:pt x="560336" y="393700"/>
                </a:moveTo>
                <a:lnTo>
                  <a:pt x="539394" y="393700"/>
                </a:lnTo>
                <a:lnTo>
                  <a:pt x="544461" y="381000"/>
                </a:lnTo>
                <a:lnTo>
                  <a:pt x="565658" y="381000"/>
                </a:lnTo>
                <a:lnTo>
                  <a:pt x="560336" y="393700"/>
                </a:lnTo>
                <a:close/>
              </a:path>
              <a:path w="5822950" h="1536700">
                <a:moveTo>
                  <a:pt x="5678182" y="393700"/>
                </a:moveTo>
                <a:lnTo>
                  <a:pt x="5655716" y="393700"/>
                </a:lnTo>
                <a:lnTo>
                  <a:pt x="5652173" y="381000"/>
                </a:lnTo>
                <a:lnTo>
                  <a:pt x="5675007" y="381000"/>
                </a:lnTo>
                <a:lnTo>
                  <a:pt x="5678182" y="393700"/>
                </a:lnTo>
                <a:close/>
              </a:path>
              <a:path w="5822950" h="1536700">
                <a:moveTo>
                  <a:pt x="543013" y="431800"/>
                </a:moveTo>
                <a:lnTo>
                  <a:pt x="524776" y="431800"/>
                </a:lnTo>
                <a:lnTo>
                  <a:pt x="527570" y="419100"/>
                </a:lnTo>
                <a:lnTo>
                  <a:pt x="530936" y="406400"/>
                </a:lnTo>
                <a:lnTo>
                  <a:pt x="534885" y="393700"/>
                </a:lnTo>
                <a:lnTo>
                  <a:pt x="560603" y="393700"/>
                </a:lnTo>
                <a:lnTo>
                  <a:pt x="555815" y="406400"/>
                </a:lnTo>
                <a:lnTo>
                  <a:pt x="552069" y="406400"/>
                </a:lnTo>
                <a:lnTo>
                  <a:pt x="548347" y="419100"/>
                </a:lnTo>
                <a:lnTo>
                  <a:pt x="545617" y="419100"/>
                </a:lnTo>
                <a:lnTo>
                  <a:pt x="543013" y="431800"/>
                </a:lnTo>
                <a:close/>
              </a:path>
              <a:path w="5822950" h="1536700">
                <a:moveTo>
                  <a:pt x="5683605" y="406400"/>
                </a:moveTo>
                <a:lnTo>
                  <a:pt x="5663946" y="406400"/>
                </a:lnTo>
                <a:lnTo>
                  <a:pt x="5661279" y="393700"/>
                </a:lnTo>
                <a:lnTo>
                  <a:pt x="5681052" y="393700"/>
                </a:lnTo>
                <a:lnTo>
                  <a:pt x="5683605" y="406400"/>
                </a:lnTo>
                <a:close/>
              </a:path>
              <a:path w="5822950" h="1536700">
                <a:moveTo>
                  <a:pt x="5689333" y="419100"/>
                </a:moveTo>
                <a:lnTo>
                  <a:pt x="5667971" y="419100"/>
                </a:lnTo>
                <a:lnTo>
                  <a:pt x="5665914" y="406400"/>
                </a:lnTo>
                <a:lnTo>
                  <a:pt x="5687758" y="406400"/>
                </a:lnTo>
                <a:lnTo>
                  <a:pt x="5689333" y="419100"/>
                </a:lnTo>
                <a:close/>
              </a:path>
              <a:path w="5822950" h="1536700">
                <a:moveTo>
                  <a:pt x="5691454" y="431800"/>
                </a:moveTo>
                <a:lnTo>
                  <a:pt x="5671845" y="431800"/>
                </a:lnTo>
                <a:lnTo>
                  <a:pt x="5670727" y="419100"/>
                </a:lnTo>
                <a:lnTo>
                  <a:pt x="5690565" y="419100"/>
                </a:lnTo>
                <a:lnTo>
                  <a:pt x="5691454" y="431800"/>
                </a:lnTo>
                <a:close/>
              </a:path>
              <a:path w="5822950" h="1536700">
                <a:moveTo>
                  <a:pt x="541159" y="444500"/>
                </a:moveTo>
                <a:lnTo>
                  <a:pt x="521728" y="444500"/>
                </a:lnTo>
                <a:lnTo>
                  <a:pt x="522605" y="431800"/>
                </a:lnTo>
                <a:lnTo>
                  <a:pt x="543191" y="431800"/>
                </a:lnTo>
                <a:lnTo>
                  <a:pt x="541159" y="444500"/>
                </a:lnTo>
                <a:close/>
              </a:path>
              <a:path w="5822950" h="1536700">
                <a:moveTo>
                  <a:pt x="5692165" y="444500"/>
                </a:moveTo>
                <a:lnTo>
                  <a:pt x="5673115" y="444500"/>
                </a:lnTo>
                <a:lnTo>
                  <a:pt x="5672950" y="431800"/>
                </a:lnTo>
                <a:lnTo>
                  <a:pt x="5691987" y="431800"/>
                </a:lnTo>
                <a:lnTo>
                  <a:pt x="5692165" y="444500"/>
                </a:lnTo>
                <a:close/>
              </a:path>
              <a:path w="5822950" h="1536700">
                <a:moveTo>
                  <a:pt x="539051" y="457200"/>
                </a:moveTo>
                <a:lnTo>
                  <a:pt x="520065" y="457200"/>
                </a:lnTo>
                <a:lnTo>
                  <a:pt x="520458" y="444500"/>
                </a:lnTo>
                <a:lnTo>
                  <a:pt x="539419" y="444500"/>
                </a:lnTo>
                <a:lnTo>
                  <a:pt x="539051" y="457200"/>
                </a:lnTo>
                <a:close/>
              </a:path>
              <a:path w="5822950" h="1536700">
                <a:moveTo>
                  <a:pt x="5689803" y="469900"/>
                </a:moveTo>
                <a:lnTo>
                  <a:pt x="5669597" y="469900"/>
                </a:lnTo>
                <a:lnTo>
                  <a:pt x="5671248" y="457200"/>
                </a:lnTo>
                <a:lnTo>
                  <a:pt x="5672213" y="457200"/>
                </a:lnTo>
                <a:lnTo>
                  <a:pt x="5672924" y="444500"/>
                </a:lnTo>
                <a:lnTo>
                  <a:pt x="5691898" y="444500"/>
                </a:lnTo>
                <a:lnTo>
                  <a:pt x="5691111" y="457200"/>
                </a:lnTo>
                <a:lnTo>
                  <a:pt x="5689803" y="469900"/>
                </a:lnTo>
                <a:close/>
              </a:path>
              <a:path w="5822950" h="1536700">
                <a:moveTo>
                  <a:pt x="538924" y="469900"/>
                </a:moveTo>
                <a:lnTo>
                  <a:pt x="519887" y="469900"/>
                </a:lnTo>
                <a:lnTo>
                  <a:pt x="519747" y="457200"/>
                </a:lnTo>
                <a:lnTo>
                  <a:pt x="538784" y="457200"/>
                </a:lnTo>
                <a:lnTo>
                  <a:pt x="538924" y="469900"/>
                </a:lnTo>
                <a:close/>
              </a:path>
              <a:path w="5822950" h="1536700">
                <a:moveTo>
                  <a:pt x="539889" y="482600"/>
                </a:moveTo>
                <a:lnTo>
                  <a:pt x="521004" y="482600"/>
                </a:lnTo>
                <a:lnTo>
                  <a:pt x="520306" y="469900"/>
                </a:lnTo>
                <a:lnTo>
                  <a:pt x="539254" y="469900"/>
                </a:lnTo>
                <a:lnTo>
                  <a:pt x="539889" y="482600"/>
                </a:lnTo>
                <a:close/>
              </a:path>
              <a:path w="5822950" h="1536700">
                <a:moveTo>
                  <a:pt x="5685688" y="482600"/>
                </a:moveTo>
                <a:lnTo>
                  <a:pt x="5665304" y="482600"/>
                </a:lnTo>
                <a:lnTo>
                  <a:pt x="5667870" y="469900"/>
                </a:lnTo>
                <a:lnTo>
                  <a:pt x="5687999" y="469900"/>
                </a:lnTo>
                <a:lnTo>
                  <a:pt x="5685688" y="482600"/>
                </a:lnTo>
                <a:close/>
              </a:path>
              <a:path w="5822950" h="1536700">
                <a:moveTo>
                  <a:pt x="543128" y="495300"/>
                </a:moveTo>
                <a:lnTo>
                  <a:pt x="523227" y="495300"/>
                </a:lnTo>
                <a:lnTo>
                  <a:pt x="521970" y="482600"/>
                </a:lnTo>
                <a:lnTo>
                  <a:pt x="541718" y="482600"/>
                </a:lnTo>
                <a:lnTo>
                  <a:pt x="543128" y="495300"/>
                </a:lnTo>
                <a:close/>
              </a:path>
              <a:path w="5822950" h="1536700">
                <a:moveTo>
                  <a:pt x="5679655" y="495300"/>
                </a:moveTo>
                <a:lnTo>
                  <a:pt x="5659310" y="495300"/>
                </a:lnTo>
                <a:lnTo>
                  <a:pt x="5662764" y="482600"/>
                </a:lnTo>
                <a:lnTo>
                  <a:pt x="5682907" y="482600"/>
                </a:lnTo>
                <a:lnTo>
                  <a:pt x="5679655" y="495300"/>
                </a:lnTo>
                <a:close/>
              </a:path>
              <a:path w="5822950" h="1536700">
                <a:moveTo>
                  <a:pt x="525180" y="498459"/>
                </a:moveTo>
                <a:lnTo>
                  <a:pt x="524738" y="495300"/>
                </a:lnTo>
                <a:lnTo>
                  <a:pt x="531037" y="495300"/>
                </a:lnTo>
                <a:lnTo>
                  <a:pt x="530820" y="495847"/>
                </a:lnTo>
                <a:lnTo>
                  <a:pt x="525180" y="498459"/>
                </a:lnTo>
                <a:close/>
              </a:path>
              <a:path w="5822950" h="1536700">
                <a:moveTo>
                  <a:pt x="530820" y="495847"/>
                </a:moveTo>
                <a:lnTo>
                  <a:pt x="531037" y="495300"/>
                </a:lnTo>
                <a:lnTo>
                  <a:pt x="530939" y="495792"/>
                </a:lnTo>
                <a:close/>
              </a:path>
              <a:path w="5822950" h="1536700">
                <a:moveTo>
                  <a:pt x="530939" y="495792"/>
                </a:moveTo>
                <a:lnTo>
                  <a:pt x="531037" y="495300"/>
                </a:lnTo>
                <a:lnTo>
                  <a:pt x="532003" y="495300"/>
                </a:lnTo>
                <a:lnTo>
                  <a:pt x="530939" y="495792"/>
                </a:lnTo>
                <a:close/>
              </a:path>
              <a:path w="5822950" h="1536700">
                <a:moveTo>
                  <a:pt x="530330" y="498835"/>
                </a:moveTo>
                <a:lnTo>
                  <a:pt x="530939" y="495792"/>
                </a:lnTo>
                <a:lnTo>
                  <a:pt x="532003" y="495300"/>
                </a:lnTo>
                <a:lnTo>
                  <a:pt x="530330" y="498835"/>
                </a:lnTo>
                <a:close/>
              </a:path>
              <a:path w="5822950" h="1536700">
                <a:moveTo>
                  <a:pt x="536321" y="520700"/>
                </a:moveTo>
                <a:lnTo>
                  <a:pt x="373773" y="520700"/>
                </a:lnTo>
                <a:lnTo>
                  <a:pt x="398945" y="508000"/>
                </a:lnTo>
                <a:lnTo>
                  <a:pt x="528497" y="508000"/>
                </a:lnTo>
                <a:lnTo>
                  <a:pt x="530330" y="498835"/>
                </a:lnTo>
                <a:lnTo>
                  <a:pt x="532003" y="495300"/>
                </a:lnTo>
                <a:lnTo>
                  <a:pt x="544550" y="495300"/>
                </a:lnTo>
                <a:lnTo>
                  <a:pt x="548563" y="508000"/>
                </a:lnTo>
                <a:lnTo>
                  <a:pt x="536321" y="520700"/>
                </a:lnTo>
                <a:close/>
              </a:path>
              <a:path w="5822950" h="1536700">
                <a:moveTo>
                  <a:pt x="5671781" y="508000"/>
                </a:moveTo>
                <a:lnTo>
                  <a:pt x="5651639" y="508000"/>
                </a:lnTo>
                <a:lnTo>
                  <a:pt x="5655957" y="495300"/>
                </a:lnTo>
                <a:lnTo>
                  <a:pt x="5675934" y="495300"/>
                </a:lnTo>
                <a:lnTo>
                  <a:pt x="5671781" y="508000"/>
                </a:lnTo>
                <a:close/>
              </a:path>
              <a:path w="5822950" h="1536700">
                <a:moveTo>
                  <a:pt x="526397" y="507150"/>
                </a:moveTo>
                <a:lnTo>
                  <a:pt x="530820" y="495847"/>
                </a:lnTo>
                <a:lnTo>
                  <a:pt x="530330" y="498835"/>
                </a:lnTo>
                <a:lnTo>
                  <a:pt x="526397" y="507150"/>
                </a:lnTo>
                <a:close/>
              </a:path>
              <a:path w="5822950" h="1536700">
                <a:moveTo>
                  <a:pt x="526380" y="507030"/>
                </a:moveTo>
                <a:lnTo>
                  <a:pt x="525180" y="498459"/>
                </a:lnTo>
                <a:lnTo>
                  <a:pt x="530820" y="495847"/>
                </a:lnTo>
                <a:lnTo>
                  <a:pt x="526380" y="507030"/>
                </a:lnTo>
                <a:close/>
              </a:path>
              <a:path w="5822950" h="1536700">
                <a:moveTo>
                  <a:pt x="525995" y="508000"/>
                </a:moveTo>
                <a:lnTo>
                  <a:pt x="504583" y="508000"/>
                </a:lnTo>
                <a:lnTo>
                  <a:pt x="525180" y="498459"/>
                </a:lnTo>
                <a:lnTo>
                  <a:pt x="526380" y="507030"/>
                </a:lnTo>
                <a:lnTo>
                  <a:pt x="525995" y="508000"/>
                </a:lnTo>
                <a:close/>
              </a:path>
              <a:path w="5822950" h="1536700">
                <a:moveTo>
                  <a:pt x="528497" y="508000"/>
                </a:moveTo>
                <a:lnTo>
                  <a:pt x="526516" y="508000"/>
                </a:lnTo>
                <a:lnTo>
                  <a:pt x="526454" y="507030"/>
                </a:lnTo>
                <a:lnTo>
                  <a:pt x="530330" y="498835"/>
                </a:lnTo>
                <a:lnTo>
                  <a:pt x="528497" y="508000"/>
                </a:lnTo>
                <a:close/>
              </a:path>
              <a:path w="5822950" h="1536700">
                <a:moveTo>
                  <a:pt x="525995" y="508000"/>
                </a:moveTo>
                <a:lnTo>
                  <a:pt x="526380" y="507030"/>
                </a:lnTo>
                <a:lnTo>
                  <a:pt x="525995" y="508000"/>
                </a:lnTo>
                <a:close/>
              </a:path>
              <a:path w="5822950" h="1536700">
                <a:moveTo>
                  <a:pt x="526516" y="508000"/>
                </a:moveTo>
                <a:lnTo>
                  <a:pt x="525995" y="508000"/>
                </a:lnTo>
                <a:lnTo>
                  <a:pt x="526397" y="507150"/>
                </a:lnTo>
                <a:lnTo>
                  <a:pt x="526516" y="508000"/>
                </a:lnTo>
                <a:close/>
              </a:path>
              <a:path w="5822950" h="1536700">
                <a:moveTo>
                  <a:pt x="5662168" y="520700"/>
                </a:moveTo>
                <a:lnTo>
                  <a:pt x="5636983" y="520700"/>
                </a:lnTo>
                <a:lnTo>
                  <a:pt x="5642559" y="508000"/>
                </a:lnTo>
                <a:lnTo>
                  <a:pt x="5667184" y="508000"/>
                </a:lnTo>
                <a:lnTo>
                  <a:pt x="5662168" y="520700"/>
                </a:lnTo>
                <a:close/>
              </a:path>
              <a:path w="5822950" h="1536700">
                <a:moveTo>
                  <a:pt x="426580" y="533400"/>
                </a:moveTo>
                <a:lnTo>
                  <a:pt x="301701" y="533400"/>
                </a:lnTo>
                <a:lnTo>
                  <a:pt x="325120" y="520700"/>
                </a:lnTo>
                <a:lnTo>
                  <a:pt x="452602" y="520700"/>
                </a:lnTo>
                <a:lnTo>
                  <a:pt x="426580" y="533400"/>
                </a:lnTo>
                <a:close/>
              </a:path>
              <a:path w="5822950" h="1536700">
                <a:moveTo>
                  <a:pt x="5650890" y="533400"/>
                </a:moveTo>
                <a:lnTo>
                  <a:pt x="5625160" y="533400"/>
                </a:lnTo>
                <a:lnTo>
                  <a:pt x="5631535" y="520700"/>
                </a:lnTo>
                <a:lnTo>
                  <a:pt x="5656732" y="520700"/>
                </a:lnTo>
                <a:lnTo>
                  <a:pt x="5650890" y="533400"/>
                </a:lnTo>
                <a:close/>
              </a:path>
              <a:path w="5822950" h="1536700">
                <a:moveTo>
                  <a:pt x="328485" y="546100"/>
                </a:moveTo>
                <a:lnTo>
                  <a:pt x="235407" y="546100"/>
                </a:lnTo>
                <a:lnTo>
                  <a:pt x="256806" y="533400"/>
                </a:lnTo>
                <a:lnTo>
                  <a:pt x="352336" y="533400"/>
                </a:lnTo>
                <a:lnTo>
                  <a:pt x="328485" y="546100"/>
                </a:lnTo>
                <a:close/>
              </a:path>
              <a:path w="5822950" h="1536700">
                <a:moveTo>
                  <a:pt x="5671413" y="558800"/>
                </a:moveTo>
                <a:lnTo>
                  <a:pt x="5631700" y="558800"/>
                </a:lnTo>
                <a:lnTo>
                  <a:pt x="5607608" y="546100"/>
                </a:lnTo>
                <a:lnTo>
                  <a:pt x="5625414" y="533400"/>
                </a:lnTo>
                <a:lnTo>
                  <a:pt x="5628957" y="533400"/>
                </a:lnTo>
                <a:lnTo>
                  <a:pt x="5631103" y="546100"/>
                </a:lnTo>
                <a:lnTo>
                  <a:pt x="5661215" y="546100"/>
                </a:lnTo>
                <a:lnTo>
                  <a:pt x="5671413" y="558800"/>
                </a:lnTo>
                <a:close/>
              </a:path>
              <a:path w="5822950" h="1536700">
                <a:moveTo>
                  <a:pt x="5637999" y="546100"/>
                </a:moveTo>
                <a:lnTo>
                  <a:pt x="5631103" y="546100"/>
                </a:lnTo>
                <a:lnTo>
                  <a:pt x="5628957" y="533400"/>
                </a:lnTo>
                <a:lnTo>
                  <a:pt x="5638732" y="544700"/>
                </a:lnTo>
                <a:lnTo>
                  <a:pt x="5637999" y="546100"/>
                </a:lnTo>
                <a:close/>
              </a:path>
              <a:path w="5822950" h="1536700">
                <a:moveTo>
                  <a:pt x="5638732" y="544700"/>
                </a:moveTo>
                <a:lnTo>
                  <a:pt x="5628957" y="533400"/>
                </a:lnTo>
                <a:lnTo>
                  <a:pt x="5644642" y="533400"/>
                </a:lnTo>
                <a:lnTo>
                  <a:pt x="5638732" y="544700"/>
                </a:lnTo>
                <a:close/>
              </a:path>
              <a:path w="5822950" h="1536700">
                <a:moveTo>
                  <a:pt x="5639943" y="546100"/>
                </a:moveTo>
                <a:lnTo>
                  <a:pt x="5637999" y="546100"/>
                </a:lnTo>
                <a:lnTo>
                  <a:pt x="5638732" y="544700"/>
                </a:lnTo>
                <a:lnTo>
                  <a:pt x="5639943" y="546100"/>
                </a:lnTo>
                <a:close/>
              </a:path>
              <a:path w="5822950" h="1536700">
                <a:moveTo>
                  <a:pt x="261353" y="558800"/>
                </a:moveTo>
                <a:lnTo>
                  <a:pt x="194805" y="558800"/>
                </a:lnTo>
                <a:lnTo>
                  <a:pt x="214718" y="546100"/>
                </a:lnTo>
                <a:lnTo>
                  <a:pt x="283248" y="546100"/>
                </a:lnTo>
                <a:lnTo>
                  <a:pt x="261353" y="558800"/>
                </a:lnTo>
                <a:close/>
              </a:path>
              <a:path w="5822950" h="1536700">
                <a:moveTo>
                  <a:pt x="220129" y="571500"/>
                </a:moveTo>
                <a:lnTo>
                  <a:pt x="157353" y="571500"/>
                </a:lnTo>
                <a:lnTo>
                  <a:pt x="175666" y="558800"/>
                </a:lnTo>
                <a:lnTo>
                  <a:pt x="240588" y="558800"/>
                </a:lnTo>
                <a:lnTo>
                  <a:pt x="220129" y="571500"/>
                </a:lnTo>
                <a:close/>
              </a:path>
              <a:path w="5822950" h="1536700">
                <a:moveTo>
                  <a:pt x="5690933" y="571500"/>
                </a:moveTo>
                <a:lnTo>
                  <a:pt x="5652389" y="571500"/>
                </a:lnTo>
                <a:lnTo>
                  <a:pt x="5642051" y="558800"/>
                </a:lnTo>
                <a:lnTo>
                  <a:pt x="5681319" y="558800"/>
                </a:lnTo>
                <a:lnTo>
                  <a:pt x="5690933" y="571500"/>
                </a:lnTo>
                <a:close/>
              </a:path>
              <a:path w="5822950" h="1536700">
                <a:moveTo>
                  <a:pt x="182041" y="584200"/>
                </a:moveTo>
                <a:lnTo>
                  <a:pt x="123317" y="584200"/>
                </a:lnTo>
                <a:lnTo>
                  <a:pt x="139877" y="571500"/>
                </a:lnTo>
                <a:lnTo>
                  <a:pt x="200926" y="571500"/>
                </a:lnTo>
                <a:lnTo>
                  <a:pt x="182041" y="584200"/>
                </a:lnTo>
                <a:close/>
              </a:path>
              <a:path w="5822950" h="1536700">
                <a:moveTo>
                  <a:pt x="5709272" y="584200"/>
                </a:moveTo>
                <a:lnTo>
                  <a:pt x="5671883" y="584200"/>
                </a:lnTo>
                <a:lnTo>
                  <a:pt x="5662129" y="571500"/>
                </a:lnTo>
                <a:lnTo>
                  <a:pt x="5700255" y="571500"/>
                </a:lnTo>
                <a:lnTo>
                  <a:pt x="5709272" y="584200"/>
                </a:lnTo>
                <a:close/>
              </a:path>
              <a:path w="5822950" h="1536700">
                <a:moveTo>
                  <a:pt x="147320" y="596900"/>
                </a:moveTo>
                <a:lnTo>
                  <a:pt x="107568" y="596900"/>
                </a:lnTo>
                <a:lnTo>
                  <a:pt x="115303" y="584200"/>
                </a:lnTo>
                <a:lnTo>
                  <a:pt x="164515" y="584200"/>
                </a:lnTo>
                <a:lnTo>
                  <a:pt x="147320" y="596900"/>
                </a:lnTo>
                <a:close/>
              </a:path>
              <a:path w="5822950" h="1536700">
                <a:moveTo>
                  <a:pt x="5726366" y="596900"/>
                </a:moveTo>
                <a:lnTo>
                  <a:pt x="5698832" y="596900"/>
                </a:lnTo>
                <a:lnTo>
                  <a:pt x="5689993" y="584200"/>
                </a:lnTo>
                <a:lnTo>
                  <a:pt x="5717971" y="584200"/>
                </a:lnTo>
                <a:lnTo>
                  <a:pt x="5726366" y="596900"/>
                </a:lnTo>
                <a:close/>
              </a:path>
              <a:path w="5822950" h="1536700">
                <a:moveTo>
                  <a:pt x="123736" y="609600"/>
                </a:moveTo>
                <a:lnTo>
                  <a:pt x="85763" y="609600"/>
                </a:lnTo>
                <a:lnTo>
                  <a:pt x="92798" y="596900"/>
                </a:lnTo>
                <a:lnTo>
                  <a:pt x="131533" y="596900"/>
                </a:lnTo>
                <a:lnTo>
                  <a:pt x="123736" y="609600"/>
                </a:lnTo>
                <a:close/>
              </a:path>
              <a:path w="5822950" h="1536700">
                <a:moveTo>
                  <a:pt x="5742203" y="609600"/>
                </a:moveTo>
                <a:lnTo>
                  <a:pt x="5715215" y="609600"/>
                </a:lnTo>
                <a:lnTo>
                  <a:pt x="5707011" y="596900"/>
                </a:lnTo>
                <a:lnTo>
                  <a:pt x="5734443" y="596900"/>
                </a:lnTo>
                <a:lnTo>
                  <a:pt x="5742203" y="609600"/>
                </a:lnTo>
                <a:close/>
              </a:path>
              <a:path w="5822950" h="1536700">
                <a:moveTo>
                  <a:pt x="102222" y="622300"/>
                </a:moveTo>
                <a:lnTo>
                  <a:pt x="66128" y="622300"/>
                </a:lnTo>
                <a:lnTo>
                  <a:pt x="72428" y="609600"/>
                </a:lnTo>
                <a:lnTo>
                  <a:pt x="109321" y="609600"/>
                </a:lnTo>
                <a:lnTo>
                  <a:pt x="102222" y="622300"/>
                </a:lnTo>
                <a:close/>
              </a:path>
              <a:path w="5822950" h="1536700">
                <a:moveTo>
                  <a:pt x="5756757" y="622300"/>
                </a:moveTo>
                <a:lnTo>
                  <a:pt x="5730290" y="622300"/>
                </a:lnTo>
                <a:lnTo>
                  <a:pt x="5722721" y="609600"/>
                </a:lnTo>
                <a:lnTo>
                  <a:pt x="5749645" y="609600"/>
                </a:lnTo>
                <a:lnTo>
                  <a:pt x="5756757" y="622300"/>
                </a:lnTo>
                <a:close/>
              </a:path>
              <a:path w="5822950" h="1536700">
                <a:moveTo>
                  <a:pt x="77101" y="635000"/>
                </a:moveTo>
                <a:lnTo>
                  <a:pt x="48780" y="635000"/>
                </a:lnTo>
                <a:lnTo>
                  <a:pt x="54305" y="622300"/>
                </a:lnTo>
                <a:lnTo>
                  <a:pt x="83185" y="622300"/>
                </a:lnTo>
                <a:lnTo>
                  <a:pt x="77101" y="635000"/>
                </a:lnTo>
                <a:close/>
              </a:path>
              <a:path w="5822950" h="1536700">
                <a:moveTo>
                  <a:pt x="5769978" y="635000"/>
                </a:moveTo>
                <a:lnTo>
                  <a:pt x="5744019" y="635000"/>
                </a:lnTo>
                <a:lnTo>
                  <a:pt x="5737123" y="622300"/>
                </a:lnTo>
                <a:lnTo>
                  <a:pt x="5763526" y="622300"/>
                </a:lnTo>
                <a:lnTo>
                  <a:pt x="5769978" y="635000"/>
                </a:lnTo>
                <a:close/>
              </a:path>
              <a:path w="5822950" h="1536700">
                <a:moveTo>
                  <a:pt x="61048" y="647700"/>
                </a:moveTo>
                <a:lnTo>
                  <a:pt x="33807" y="647700"/>
                </a:lnTo>
                <a:lnTo>
                  <a:pt x="38519" y="635000"/>
                </a:lnTo>
                <a:lnTo>
                  <a:pt x="66344" y="635000"/>
                </a:lnTo>
                <a:lnTo>
                  <a:pt x="61048" y="647700"/>
                </a:lnTo>
                <a:close/>
              </a:path>
              <a:path w="5822950" h="1536700">
                <a:moveTo>
                  <a:pt x="5781827" y="647700"/>
                </a:moveTo>
                <a:lnTo>
                  <a:pt x="5756389" y="647700"/>
                </a:lnTo>
                <a:lnTo>
                  <a:pt x="5750166" y="635000"/>
                </a:lnTo>
                <a:lnTo>
                  <a:pt x="5776074" y="635000"/>
                </a:lnTo>
                <a:lnTo>
                  <a:pt x="5781827" y="647700"/>
                </a:lnTo>
                <a:close/>
              </a:path>
              <a:path w="5822950" h="1536700">
                <a:moveTo>
                  <a:pt x="47498" y="660400"/>
                </a:moveTo>
                <a:lnTo>
                  <a:pt x="25209" y="660400"/>
                </a:lnTo>
                <a:lnTo>
                  <a:pt x="29362" y="647700"/>
                </a:lnTo>
                <a:lnTo>
                  <a:pt x="51981" y="647700"/>
                </a:lnTo>
                <a:lnTo>
                  <a:pt x="47498" y="660400"/>
                </a:lnTo>
                <a:close/>
              </a:path>
              <a:path w="5822950" h="1536700">
                <a:moveTo>
                  <a:pt x="5792266" y="660400"/>
                </a:moveTo>
                <a:lnTo>
                  <a:pt x="5767349" y="660400"/>
                </a:lnTo>
                <a:lnTo>
                  <a:pt x="5761824" y="647700"/>
                </a:lnTo>
                <a:lnTo>
                  <a:pt x="5787224" y="647700"/>
                </a:lnTo>
                <a:lnTo>
                  <a:pt x="5792266" y="660400"/>
                </a:lnTo>
                <a:close/>
              </a:path>
              <a:path w="5822950" h="1536700">
                <a:moveTo>
                  <a:pt x="36550" y="673100"/>
                </a:moveTo>
                <a:lnTo>
                  <a:pt x="14503" y="673100"/>
                </a:lnTo>
                <a:lnTo>
                  <a:pt x="17767" y="660400"/>
                </a:lnTo>
                <a:lnTo>
                  <a:pt x="40170" y="660400"/>
                </a:lnTo>
                <a:lnTo>
                  <a:pt x="36550" y="673100"/>
                </a:lnTo>
                <a:close/>
              </a:path>
              <a:path w="5822950" h="1536700">
                <a:moveTo>
                  <a:pt x="5776887" y="673100"/>
                </a:moveTo>
                <a:lnTo>
                  <a:pt x="5772073" y="660400"/>
                </a:lnTo>
                <a:lnTo>
                  <a:pt x="5776658" y="660400"/>
                </a:lnTo>
                <a:lnTo>
                  <a:pt x="5776887" y="673100"/>
                </a:lnTo>
                <a:close/>
              </a:path>
              <a:path w="5822950" h="1536700">
                <a:moveTo>
                  <a:pt x="5801258" y="673100"/>
                </a:moveTo>
                <a:lnTo>
                  <a:pt x="5781116" y="673100"/>
                </a:lnTo>
                <a:lnTo>
                  <a:pt x="5776658" y="660400"/>
                </a:lnTo>
                <a:lnTo>
                  <a:pt x="5796940" y="660400"/>
                </a:lnTo>
                <a:lnTo>
                  <a:pt x="5801258" y="673100"/>
                </a:lnTo>
                <a:close/>
              </a:path>
              <a:path w="5822950" h="1536700">
                <a:moveTo>
                  <a:pt x="28244" y="685800"/>
                </a:moveTo>
                <a:lnTo>
                  <a:pt x="8902" y="685800"/>
                </a:lnTo>
                <a:lnTo>
                  <a:pt x="11544" y="673100"/>
                </a:lnTo>
                <a:lnTo>
                  <a:pt x="30962" y="673100"/>
                </a:lnTo>
                <a:lnTo>
                  <a:pt x="28244" y="685800"/>
                </a:lnTo>
                <a:close/>
              </a:path>
              <a:path w="5822950" h="1536700">
                <a:moveTo>
                  <a:pt x="30721" y="685800"/>
                </a:moveTo>
                <a:lnTo>
                  <a:pt x="30962" y="673100"/>
                </a:lnTo>
                <a:lnTo>
                  <a:pt x="33743" y="673100"/>
                </a:lnTo>
                <a:lnTo>
                  <a:pt x="30721" y="685800"/>
                </a:lnTo>
                <a:close/>
              </a:path>
              <a:path w="5822950" h="1536700">
                <a:moveTo>
                  <a:pt x="5808738" y="685800"/>
                </a:moveTo>
                <a:lnTo>
                  <a:pt x="5788482" y="685800"/>
                </a:lnTo>
                <a:lnTo>
                  <a:pt x="5784761" y="673100"/>
                </a:lnTo>
                <a:lnTo>
                  <a:pt x="5805195" y="673100"/>
                </a:lnTo>
                <a:lnTo>
                  <a:pt x="5808738" y="685800"/>
                </a:lnTo>
                <a:close/>
              </a:path>
              <a:path w="5822950" h="1536700">
                <a:moveTo>
                  <a:pt x="24193" y="698500"/>
                </a:moveTo>
                <a:lnTo>
                  <a:pt x="2971" y="698500"/>
                </a:lnTo>
                <a:lnTo>
                  <a:pt x="4610" y="685800"/>
                </a:lnTo>
                <a:lnTo>
                  <a:pt x="26289" y="685800"/>
                </a:lnTo>
                <a:lnTo>
                  <a:pt x="24193" y="698500"/>
                </a:lnTo>
                <a:close/>
              </a:path>
              <a:path w="5822950" h="1536700">
                <a:moveTo>
                  <a:pt x="5817019" y="711200"/>
                </a:moveTo>
                <a:lnTo>
                  <a:pt x="5798807" y="711200"/>
                </a:lnTo>
                <a:lnTo>
                  <a:pt x="5796610" y="698500"/>
                </a:lnTo>
                <a:lnTo>
                  <a:pt x="5794387" y="698500"/>
                </a:lnTo>
                <a:lnTo>
                  <a:pt x="5791415" y="685800"/>
                </a:lnTo>
                <a:lnTo>
                  <a:pt x="5811901" y="685800"/>
                </a:lnTo>
                <a:lnTo>
                  <a:pt x="5814656" y="698500"/>
                </a:lnTo>
                <a:lnTo>
                  <a:pt x="5817019" y="711200"/>
                </a:lnTo>
                <a:close/>
              </a:path>
              <a:path w="5822950" h="1536700">
                <a:moveTo>
                  <a:pt x="20307" y="711200"/>
                </a:moveTo>
                <a:lnTo>
                  <a:pt x="749" y="711200"/>
                </a:lnTo>
                <a:lnTo>
                  <a:pt x="1676" y="698500"/>
                </a:lnTo>
                <a:lnTo>
                  <a:pt x="21462" y="698500"/>
                </a:lnTo>
                <a:lnTo>
                  <a:pt x="20307" y="711200"/>
                </a:lnTo>
                <a:close/>
              </a:path>
              <a:path w="5822950" h="1536700">
                <a:moveTo>
                  <a:pt x="19050" y="723900"/>
                </a:moveTo>
                <a:lnTo>
                  <a:pt x="0" y="723900"/>
                </a:lnTo>
                <a:lnTo>
                  <a:pt x="190" y="711200"/>
                </a:lnTo>
                <a:lnTo>
                  <a:pt x="19215" y="711200"/>
                </a:lnTo>
                <a:lnTo>
                  <a:pt x="19050" y="723900"/>
                </a:lnTo>
                <a:close/>
              </a:path>
              <a:path w="5822950" h="1536700">
                <a:moveTo>
                  <a:pt x="5820473" y="723900"/>
                </a:moveTo>
                <a:lnTo>
                  <a:pt x="5801766" y="723900"/>
                </a:lnTo>
                <a:lnTo>
                  <a:pt x="5800356" y="711200"/>
                </a:lnTo>
                <a:lnTo>
                  <a:pt x="5818962" y="711200"/>
                </a:lnTo>
                <a:lnTo>
                  <a:pt x="5820473" y="723900"/>
                </a:lnTo>
                <a:close/>
              </a:path>
              <a:path w="5822950" h="1536700">
                <a:moveTo>
                  <a:pt x="20281" y="736600"/>
                </a:moveTo>
                <a:lnTo>
                  <a:pt x="850" y="736600"/>
                </a:lnTo>
                <a:lnTo>
                  <a:pt x="381" y="723900"/>
                </a:lnTo>
                <a:lnTo>
                  <a:pt x="19685" y="723900"/>
                </a:lnTo>
                <a:lnTo>
                  <a:pt x="20281" y="736600"/>
                </a:lnTo>
                <a:close/>
              </a:path>
              <a:path w="5822950" h="1536700">
                <a:moveTo>
                  <a:pt x="5822226" y="736600"/>
                </a:moveTo>
                <a:lnTo>
                  <a:pt x="5803226" y="736600"/>
                </a:lnTo>
                <a:lnTo>
                  <a:pt x="5802617" y="723900"/>
                </a:lnTo>
                <a:lnTo>
                  <a:pt x="5821565" y="723900"/>
                </a:lnTo>
                <a:lnTo>
                  <a:pt x="5822226" y="736600"/>
                </a:lnTo>
                <a:close/>
              </a:path>
              <a:path w="5822950" h="1536700">
                <a:moveTo>
                  <a:pt x="23825" y="749300"/>
                </a:moveTo>
                <a:lnTo>
                  <a:pt x="3365" y="749300"/>
                </a:lnTo>
                <a:lnTo>
                  <a:pt x="2349" y="736600"/>
                </a:lnTo>
                <a:lnTo>
                  <a:pt x="22593" y="736600"/>
                </a:lnTo>
                <a:lnTo>
                  <a:pt x="23825" y="749300"/>
                </a:lnTo>
                <a:close/>
              </a:path>
              <a:path w="5822950" h="1536700">
                <a:moveTo>
                  <a:pt x="5822378" y="749300"/>
                </a:moveTo>
                <a:lnTo>
                  <a:pt x="5803341" y="749300"/>
                </a:lnTo>
                <a:lnTo>
                  <a:pt x="5803404" y="736600"/>
                </a:lnTo>
                <a:lnTo>
                  <a:pt x="5822454" y="736600"/>
                </a:lnTo>
                <a:lnTo>
                  <a:pt x="5822378" y="749300"/>
                </a:lnTo>
                <a:close/>
              </a:path>
              <a:path w="5822950" h="1536700">
                <a:moveTo>
                  <a:pt x="29806" y="762000"/>
                </a:moveTo>
                <a:lnTo>
                  <a:pt x="9169" y="762000"/>
                </a:lnTo>
                <a:lnTo>
                  <a:pt x="5956" y="749300"/>
                </a:lnTo>
                <a:lnTo>
                  <a:pt x="26238" y="749300"/>
                </a:lnTo>
                <a:lnTo>
                  <a:pt x="29806" y="762000"/>
                </a:lnTo>
                <a:close/>
              </a:path>
              <a:path w="5822950" h="1536700">
                <a:moveTo>
                  <a:pt x="5821387" y="762000"/>
                </a:moveTo>
                <a:lnTo>
                  <a:pt x="5802452" y="762000"/>
                </a:lnTo>
                <a:lnTo>
                  <a:pt x="5803188" y="749300"/>
                </a:lnTo>
                <a:lnTo>
                  <a:pt x="5822175" y="749300"/>
                </a:lnTo>
                <a:lnTo>
                  <a:pt x="5821387" y="762000"/>
                </a:lnTo>
                <a:close/>
              </a:path>
              <a:path w="5822950" h="1536700">
                <a:moveTo>
                  <a:pt x="38074" y="774700"/>
                </a:moveTo>
                <a:lnTo>
                  <a:pt x="17602" y="774700"/>
                </a:lnTo>
                <a:lnTo>
                  <a:pt x="13068" y="762000"/>
                </a:lnTo>
                <a:lnTo>
                  <a:pt x="33286" y="762000"/>
                </a:lnTo>
                <a:lnTo>
                  <a:pt x="38074" y="774700"/>
                </a:lnTo>
                <a:close/>
              </a:path>
              <a:path w="5822950" h="1536700">
                <a:moveTo>
                  <a:pt x="5815888" y="787400"/>
                </a:moveTo>
                <a:lnTo>
                  <a:pt x="5795200" y="787400"/>
                </a:lnTo>
                <a:lnTo>
                  <a:pt x="5797854" y="774700"/>
                </a:lnTo>
                <a:lnTo>
                  <a:pt x="5799721" y="774700"/>
                </a:lnTo>
                <a:lnTo>
                  <a:pt x="5801423" y="762000"/>
                </a:lnTo>
                <a:lnTo>
                  <a:pt x="5820067" y="762000"/>
                </a:lnTo>
                <a:lnTo>
                  <a:pt x="5818238" y="774700"/>
                </a:lnTo>
                <a:lnTo>
                  <a:pt x="5815888" y="787400"/>
                </a:lnTo>
                <a:close/>
              </a:path>
              <a:path w="5822950" h="1536700">
                <a:moveTo>
                  <a:pt x="68910" y="800100"/>
                </a:moveTo>
                <a:lnTo>
                  <a:pt x="34785" y="800100"/>
                </a:lnTo>
                <a:lnTo>
                  <a:pt x="28473" y="787400"/>
                </a:lnTo>
                <a:lnTo>
                  <a:pt x="22745" y="774700"/>
                </a:lnTo>
                <a:lnTo>
                  <a:pt x="42722" y="774700"/>
                </a:lnTo>
                <a:lnTo>
                  <a:pt x="48679" y="787400"/>
                </a:lnTo>
                <a:lnTo>
                  <a:pt x="61277" y="787400"/>
                </a:lnTo>
                <a:lnTo>
                  <a:pt x="68910" y="800100"/>
                </a:lnTo>
                <a:close/>
              </a:path>
              <a:path w="5822950" h="1536700">
                <a:moveTo>
                  <a:pt x="5805944" y="812800"/>
                </a:moveTo>
                <a:lnTo>
                  <a:pt x="5780900" y="812800"/>
                </a:lnTo>
                <a:lnTo>
                  <a:pt x="5785370" y="800100"/>
                </a:lnTo>
                <a:lnTo>
                  <a:pt x="5788926" y="800100"/>
                </a:lnTo>
                <a:lnTo>
                  <a:pt x="5792508" y="787400"/>
                </a:lnTo>
                <a:lnTo>
                  <a:pt x="5813056" y="787400"/>
                </a:lnTo>
                <a:lnTo>
                  <a:pt x="5809742" y="800100"/>
                </a:lnTo>
                <a:lnTo>
                  <a:pt x="5805944" y="812800"/>
                </a:lnTo>
                <a:close/>
              </a:path>
              <a:path w="5822950" h="1536700">
                <a:moveTo>
                  <a:pt x="85178" y="812800"/>
                </a:moveTo>
                <a:lnTo>
                  <a:pt x="49085" y="812800"/>
                </a:lnTo>
                <a:lnTo>
                  <a:pt x="41668" y="800100"/>
                </a:lnTo>
                <a:lnTo>
                  <a:pt x="76479" y="800100"/>
                </a:lnTo>
                <a:lnTo>
                  <a:pt x="85178" y="812800"/>
                </a:lnTo>
                <a:close/>
              </a:path>
              <a:path w="5822950" h="1536700">
                <a:moveTo>
                  <a:pt x="103568" y="825500"/>
                </a:moveTo>
                <a:lnTo>
                  <a:pt x="65506" y="825500"/>
                </a:lnTo>
                <a:lnTo>
                  <a:pt x="57035" y="812800"/>
                </a:lnTo>
                <a:lnTo>
                  <a:pt x="93840" y="812800"/>
                </a:lnTo>
                <a:lnTo>
                  <a:pt x="103568" y="825500"/>
                </a:lnTo>
                <a:close/>
              </a:path>
              <a:path w="5822950" h="1536700">
                <a:moveTo>
                  <a:pt x="5796965" y="825500"/>
                </a:moveTo>
                <a:lnTo>
                  <a:pt x="5771121" y="825500"/>
                </a:lnTo>
                <a:lnTo>
                  <a:pt x="5776468" y="812800"/>
                </a:lnTo>
                <a:lnTo>
                  <a:pt x="5801677" y="812800"/>
                </a:lnTo>
                <a:lnTo>
                  <a:pt x="5796965" y="825500"/>
                </a:lnTo>
                <a:close/>
              </a:path>
              <a:path w="5822950" h="1536700">
                <a:moveTo>
                  <a:pt x="123990" y="838200"/>
                </a:moveTo>
                <a:lnTo>
                  <a:pt x="83997" y="838200"/>
                </a:lnTo>
                <a:lnTo>
                  <a:pt x="74498" y="825500"/>
                </a:lnTo>
                <a:lnTo>
                  <a:pt x="113284" y="825500"/>
                </a:lnTo>
                <a:lnTo>
                  <a:pt x="123990" y="838200"/>
                </a:lnTo>
                <a:close/>
              </a:path>
              <a:path w="5822950" h="1536700">
                <a:moveTo>
                  <a:pt x="5765584" y="838200"/>
                </a:moveTo>
                <a:lnTo>
                  <a:pt x="5759615" y="838200"/>
                </a:lnTo>
                <a:lnTo>
                  <a:pt x="5765838" y="825500"/>
                </a:lnTo>
                <a:lnTo>
                  <a:pt x="5765584" y="838200"/>
                </a:lnTo>
                <a:close/>
              </a:path>
              <a:path w="5822950" h="1536700">
                <a:moveTo>
                  <a:pt x="5786196" y="838200"/>
                </a:moveTo>
                <a:lnTo>
                  <a:pt x="5765584" y="838200"/>
                </a:lnTo>
                <a:lnTo>
                  <a:pt x="5771375" y="825500"/>
                </a:lnTo>
                <a:lnTo>
                  <a:pt x="5791796" y="825500"/>
                </a:lnTo>
                <a:lnTo>
                  <a:pt x="5786196" y="838200"/>
                </a:lnTo>
                <a:close/>
              </a:path>
              <a:path w="5822950" h="1536700">
                <a:moveTo>
                  <a:pt x="158216" y="850900"/>
                </a:moveTo>
                <a:lnTo>
                  <a:pt x="104432" y="850900"/>
                </a:lnTo>
                <a:lnTo>
                  <a:pt x="93980" y="838200"/>
                </a:lnTo>
                <a:lnTo>
                  <a:pt x="146138" y="838200"/>
                </a:lnTo>
                <a:lnTo>
                  <a:pt x="158216" y="850900"/>
                </a:lnTo>
                <a:close/>
              </a:path>
              <a:path w="5822950" h="1536700">
                <a:moveTo>
                  <a:pt x="5766841" y="863600"/>
                </a:moveTo>
                <a:lnTo>
                  <a:pt x="5739206" y="863600"/>
                </a:lnTo>
                <a:lnTo>
                  <a:pt x="5746661" y="850900"/>
                </a:lnTo>
                <a:lnTo>
                  <a:pt x="5753239" y="850900"/>
                </a:lnTo>
                <a:lnTo>
                  <a:pt x="5759869" y="838200"/>
                </a:lnTo>
                <a:lnTo>
                  <a:pt x="5780163" y="838200"/>
                </a:lnTo>
                <a:lnTo>
                  <a:pt x="5773712" y="850900"/>
                </a:lnTo>
                <a:lnTo>
                  <a:pt x="5766841" y="863600"/>
                </a:lnTo>
                <a:close/>
              </a:path>
              <a:path w="5822950" h="1536700">
                <a:moveTo>
                  <a:pt x="183311" y="863600"/>
                </a:moveTo>
                <a:lnTo>
                  <a:pt x="138607" y="863600"/>
                </a:lnTo>
                <a:lnTo>
                  <a:pt x="126771" y="850900"/>
                </a:lnTo>
                <a:lnTo>
                  <a:pt x="170357" y="850900"/>
                </a:lnTo>
                <a:lnTo>
                  <a:pt x="183311" y="863600"/>
                </a:lnTo>
                <a:close/>
              </a:path>
              <a:path w="5822950" h="1536700">
                <a:moveTo>
                  <a:pt x="224129" y="876300"/>
                </a:moveTo>
                <a:lnTo>
                  <a:pt x="163626" y="876300"/>
                </a:lnTo>
                <a:lnTo>
                  <a:pt x="150901" y="863600"/>
                </a:lnTo>
                <a:lnTo>
                  <a:pt x="209943" y="863600"/>
                </a:lnTo>
                <a:lnTo>
                  <a:pt x="224129" y="876300"/>
                </a:lnTo>
                <a:close/>
              </a:path>
              <a:path w="5822950" h="1536700">
                <a:moveTo>
                  <a:pt x="5751868" y="876300"/>
                </a:moveTo>
                <a:lnTo>
                  <a:pt x="5723534" y="876300"/>
                </a:lnTo>
                <a:lnTo>
                  <a:pt x="5731789" y="863600"/>
                </a:lnTo>
                <a:lnTo>
                  <a:pt x="5759551" y="863600"/>
                </a:lnTo>
                <a:lnTo>
                  <a:pt x="5751868" y="876300"/>
                </a:lnTo>
                <a:close/>
              </a:path>
              <a:path w="5822950" h="1536700">
                <a:moveTo>
                  <a:pt x="268465" y="889000"/>
                </a:moveTo>
                <a:lnTo>
                  <a:pt x="204266" y="889000"/>
                </a:lnTo>
                <a:lnTo>
                  <a:pt x="190309" y="876300"/>
                </a:lnTo>
                <a:lnTo>
                  <a:pt x="253161" y="876300"/>
                </a:lnTo>
                <a:lnTo>
                  <a:pt x="268465" y="889000"/>
                </a:lnTo>
                <a:close/>
              </a:path>
              <a:path w="5822950" h="1536700">
                <a:moveTo>
                  <a:pt x="5735307" y="889000"/>
                </a:moveTo>
                <a:lnTo>
                  <a:pt x="5706249" y="889000"/>
                </a:lnTo>
                <a:lnTo>
                  <a:pt x="5715292" y="876300"/>
                </a:lnTo>
                <a:lnTo>
                  <a:pt x="5743778" y="876300"/>
                </a:lnTo>
                <a:lnTo>
                  <a:pt x="5735307" y="889000"/>
                </a:lnTo>
                <a:close/>
              </a:path>
              <a:path w="5822950" h="1536700">
                <a:moveTo>
                  <a:pt x="276250" y="901700"/>
                </a:moveTo>
                <a:lnTo>
                  <a:pt x="248437" y="901700"/>
                </a:lnTo>
                <a:lnTo>
                  <a:pt x="233337" y="889000"/>
                </a:lnTo>
                <a:lnTo>
                  <a:pt x="283845" y="889000"/>
                </a:lnTo>
                <a:lnTo>
                  <a:pt x="291350" y="891058"/>
                </a:lnTo>
                <a:lnTo>
                  <a:pt x="276250" y="901700"/>
                </a:lnTo>
                <a:close/>
              </a:path>
              <a:path w="5822950" h="1536700">
                <a:moveTo>
                  <a:pt x="294443" y="891906"/>
                </a:moveTo>
                <a:lnTo>
                  <a:pt x="291350" y="891058"/>
                </a:lnTo>
                <a:lnTo>
                  <a:pt x="294271" y="889000"/>
                </a:lnTo>
                <a:lnTo>
                  <a:pt x="294443" y="891906"/>
                </a:lnTo>
                <a:close/>
              </a:path>
              <a:path w="5822950" h="1536700">
                <a:moveTo>
                  <a:pt x="5717197" y="901700"/>
                </a:moveTo>
                <a:lnTo>
                  <a:pt x="5687415" y="901700"/>
                </a:lnTo>
                <a:lnTo>
                  <a:pt x="5697220" y="889000"/>
                </a:lnTo>
                <a:lnTo>
                  <a:pt x="5726442" y="889000"/>
                </a:lnTo>
                <a:lnTo>
                  <a:pt x="5717197" y="901700"/>
                </a:lnTo>
                <a:close/>
              </a:path>
              <a:path w="5822950" h="1536700">
                <a:moveTo>
                  <a:pt x="292609" y="911903"/>
                </a:moveTo>
                <a:lnTo>
                  <a:pt x="279692" y="901700"/>
                </a:lnTo>
                <a:lnTo>
                  <a:pt x="276250" y="901700"/>
                </a:lnTo>
                <a:lnTo>
                  <a:pt x="291350" y="891058"/>
                </a:lnTo>
                <a:lnTo>
                  <a:pt x="294443" y="891906"/>
                </a:lnTo>
                <a:lnTo>
                  <a:pt x="295575" y="911097"/>
                </a:lnTo>
                <a:lnTo>
                  <a:pt x="292609" y="911903"/>
                </a:lnTo>
                <a:close/>
              </a:path>
              <a:path w="5822950" h="1536700">
                <a:moveTo>
                  <a:pt x="295575" y="911097"/>
                </a:moveTo>
                <a:lnTo>
                  <a:pt x="294443" y="891906"/>
                </a:lnTo>
                <a:lnTo>
                  <a:pt x="330149" y="901700"/>
                </a:lnTo>
                <a:lnTo>
                  <a:pt x="295575" y="911097"/>
                </a:lnTo>
                <a:close/>
              </a:path>
              <a:path w="5822950" h="1536700">
                <a:moveTo>
                  <a:pt x="283425" y="914400"/>
                </a:moveTo>
                <a:lnTo>
                  <a:pt x="250634" y="914400"/>
                </a:lnTo>
                <a:lnTo>
                  <a:pt x="258927" y="901700"/>
                </a:lnTo>
                <a:lnTo>
                  <a:pt x="279692" y="901700"/>
                </a:lnTo>
                <a:lnTo>
                  <a:pt x="292609" y="911903"/>
                </a:lnTo>
                <a:lnTo>
                  <a:pt x="283425" y="914400"/>
                </a:lnTo>
                <a:close/>
              </a:path>
              <a:path w="5822950" h="1536700">
                <a:moveTo>
                  <a:pt x="5697588" y="914400"/>
                </a:moveTo>
                <a:lnTo>
                  <a:pt x="5667070" y="914400"/>
                </a:lnTo>
                <a:lnTo>
                  <a:pt x="5677611" y="901700"/>
                </a:lnTo>
                <a:lnTo>
                  <a:pt x="5707583" y="901700"/>
                </a:lnTo>
                <a:lnTo>
                  <a:pt x="5697588" y="914400"/>
                </a:lnTo>
                <a:close/>
              </a:path>
              <a:path w="5822950" h="1536700">
                <a:moveTo>
                  <a:pt x="295770" y="914400"/>
                </a:moveTo>
                <a:lnTo>
                  <a:pt x="292609" y="911903"/>
                </a:lnTo>
                <a:lnTo>
                  <a:pt x="295575" y="911097"/>
                </a:lnTo>
                <a:lnTo>
                  <a:pt x="295770" y="914400"/>
                </a:lnTo>
                <a:close/>
              </a:path>
              <a:path w="5822950" h="1536700">
                <a:moveTo>
                  <a:pt x="266801" y="927100"/>
                </a:moveTo>
                <a:lnTo>
                  <a:pt x="227177" y="927100"/>
                </a:lnTo>
                <a:lnTo>
                  <a:pt x="234759" y="914400"/>
                </a:lnTo>
                <a:lnTo>
                  <a:pt x="275183" y="914400"/>
                </a:lnTo>
                <a:lnTo>
                  <a:pt x="266801" y="927100"/>
                </a:lnTo>
                <a:close/>
              </a:path>
              <a:path w="5822950" h="1536700">
                <a:moveTo>
                  <a:pt x="5676519" y="927100"/>
                </a:moveTo>
                <a:lnTo>
                  <a:pt x="5633808" y="927100"/>
                </a:lnTo>
                <a:lnTo>
                  <a:pt x="5645416" y="914400"/>
                </a:lnTo>
                <a:lnTo>
                  <a:pt x="5687237" y="914400"/>
                </a:lnTo>
                <a:lnTo>
                  <a:pt x="5676519" y="927100"/>
                </a:lnTo>
                <a:close/>
              </a:path>
              <a:path w="5822950" h="1536700">
                <a:moveTo>
                  <a:pt x="243598" y="939800"/>
                </a:moveTo>
                <a:lnTo>
                  <a:pt x="205955" y="939800"/>
                </a:lnTo>
                <a:lnTo>
                  <a:pt x="212775" y="927100"/>
                </a:lnTo>
                <a:lnTo>
                  <a:pt x="251256" y="927100"/>
                </a:lnTo>
                <a:lnTo>
                  <a:pt x="243598" y="939800"/>
                </a:lnTo>
                <a:close/>
              </a:path>
              <a:path w="5822950" h="1536700">
                <a:moveTo>
                  <a:pt x="5654027" y="939800"/>
                </a:moveTo>
                <a:lnTo>
                  <a:pt x="5609882" y="939800"/>
                </a:lnTo>
                <a:lnTo>
                  <a:pt x="5622163" y="927100"/>
                </a:lnTo>
                <a:lnTo>
                  <a:pt x="5665444" y="927100"/>
                </a:lnTo>
                <a:lnTo>
                  <a:pt x="5654027" y="939800"/>
                </a:lnTo>
                <a:close/>
              </a:path>
              <a:path w="5822950" h="1536700">
                <a:moveTo>
                  <a:pt x="222719" y="952500"/>
                </a:moveTo>
                <a:lnTo>
                  <a:pt x="187071" y="952500"/>
                </a:lnTo>
                <a:lnTo>
                  <a:pt x="193103" y="939800"/>
                </a:lnTo>
                <a:lnTo>
                  <a:pt x="229603" y="939800"/>
                </a:lnTo>
                <a:lnTo>
                  <a:pt x="222719" y="952500"/>
                </a:lnTo>
                <a:close/>
              </a:path>
              <a:path w="5822950" h="1536700">
                <a:moveTo>
                  <a:pt x="5630164" y="952500"/>
                </a:moveTo>
                <a:lnTo>
                  <a:pt x="5584596" y="952500"/>
                </a:lnTo>
                <a:lnTo>
                  <a:pt x="5597537" y="939800"/>
                </a:lnTo>
                <a:lnTo>
                  <a:pt x="5642267" y="939800"/>
                </a:lnTo>
                <a:lnTo>
                  <a:pt x="5630164" y="952500"/>
                </a:lnTo>
                <a:close/>
              </a:path>
              <a:path w="5822950" h="1536700">
                <a:moveTo>
                  <a:pt x="204254" y="965200"/>
                </a:moveTo>
                <a:lnTo>
                  <a:pt x="170624" y="965200"/>
                </a:lnTo>
                <a:lnTo>
                  <a:pt x="175831" y="952500"/>
                </a:lnTo>
                <a:lnTo>
                  <a:pt x="210337" y="952500"/>
                </a:lnTo>
                <a:lnTo>
                  <a:pt x="204254" y="965200"/>
                </a:lnTo>
                <a:close/>
              </a:path>
              <a:path w="5822950" h="1536700">
                <a:moveTo>
                  <a:pt x="5604967" y="965200"/>
                </a:moveTo>
                <a:lnTo>
                  <a:pt x="5544223" y="965200"/>
                </a:lnTo>
                <a:lnTo>
                  <a:pt x="5558116" y="952500"/>
                </a:lnTo>
                <a:lnTo>
                  <a:pt x="5617730" y="952500"/>
                </a:lnTo>
                <a:lnTo>
                  <a:pt x="5604967" y="965200"/>
                </a:lnTo>
                <a:close/>
              </a:path>
              <a:path w="5822950" h="1536700">
                <a:moveTo>
                  <a:pt x="188341" y="977900"/>
                </a:moveTo>
                <a:lnTo>
                  <a:pt x="161074" y="977900"/>
                </a:lnTo>
                <a:lnTo>
                  <a:pt x="165696" y="965200"/>
                </a:lnTo>
                <a:lnTo>
                  <a:pt x="193586" y="965200"/>
                </a:lnTo>
                <a:lnTo>
                  <a:pt x="188341" y="977900"/>
                </a:lnTo>
                <a:close/>
              </a:path>
              <a:path w="5822950" h="1536700">
                <a:moveTo>
                  <a:pt x="5564746" y="977900"/>
                </a:moveTo>
                <a:lnTo>
                  <a:pt x="5515749" y="977900"/>
                </a:lnTo>
                <a:lnTo>
                  <a:pt x="5530253" y="965200"/>
                </a:lnTo>
                <a:lnTo>
                  <a:pt x="5578462" y="965200"/>
                </a:lnTo>
                <a:lnTo>
                  <a:pt x="5564746" y="977900"/>
                </a:lnTo>
                <a:close/>
              </a:path>
              <a:path w="5822950" h="1536700">
                <a:moveTo>
                  <a:pt x="175069" y="990600"/>
                </a:moveTo>
                <a:lnTo>
                  <a:pt x="148971" y="990600"/>
                </a:lnTo>
                <a:lnTo>
                  <a:pt x="152692" y="977900"/>
                </a:lnTo>
                <a:lnTo>
                  <a:pt x="179450" y="977900"/>
                </a:lnTo>
                <a:lnTo>
                  <a:pt x="175069" y="990600"/>
                </a:lnTo>
                <a:close/>
              </a:path>
              <a:path w="5822950" h="1536700">
                <a:moveTo>
                  <a:pt x="5536387" y="990600"/>
                </a:moveTo>
                <a:lnTo>
                  <a:pt x="5470804" y="990600"/>
                </a:lnTo>
                <a:lnTo>
                  <a:pt x="5486184" y="977900"/>
                </a:lnTo>
                <a:lnTo>
                  <a:pt x="5550712" y="977900"/>
                </a:lnTo>
                <a:lnTo>
                  <a:pt x="5536387" y="990600"/>
                </a:lnTo>
                <a:close/>
              </a:path>
              <a:path w="5822950" h="1536700">
                <a:moveTo>
                  <a:pt x="164541" y="1003300"/>
                </a:moveTo>
                <a:lnTo>
                  <a:pt x="142468" y="1003300"/>
                </a:lnTo>
                <a:lnTo>
                  <a:pt x="145554" y="990600"/>
                </a:lnTo>
                <a:lnTo>
                  <a:pt x="167995" y="990600"/>
                </a:lnTo>
                <a:lnTo>
                  <a:pt x="164541" y="1003300"/>
                </a:lnTo>
                <a:close/>
              </a:path>
              <a:path w="5822950" h="1536700">
                <a:moveTo>
                  <a:pt x="5491632" y="1003300"/>
                </a:moveTo>
                <a:lnTo>
                  <a:pt x="5423331" y="1003300"/>
                </a:lnTo>
                <a:lnTo>
                  <a:pt x="5439524" y="990600"/>
                </a:lnTo>
                <a:lnTo>
                  <a:pt x="5506834" y="990600"/>
                </a:lnTo>
                <a:lnTo>
                  <a:pt x="5491632" y="1003300"/>
                </a:lnTo>
                <a:close/>
              </a:path>
              <a:path w="5822950" h="1536700">
                <a:moveTo>
                  <a:pt x="156781" y="1016000"/>
                </a:moveTo>
                <a:lnTo>
                  <a:pt x="135216" y="1016000"/>
                </a:lnTo>
                <a:lnTo>
                  <a:pt x="137287" y="1003300"/>
                </a:lnTo>
                <a:lnTo>
                  <a:pt x="159296" y="1003300"/>
                </a:lnTo>
                <a:lnTo>
                  <a:pt x="156781" y="1016000"/>
                </a:lnTo>
                <a:close/>
              </a:path>
              <a:path w="5822950" h="1536700">
                <a:moveTo>
                  <a:pt x="5444324" y="1016000"/>
                </a:moveTo>
                <a:lnTo>
                  <a:pt x="5373458" y="1016000"/>
                </a:lnTo>
                <a:lnTo>
                  <a:pt x="5390438" y="1003300"/>
                </a:lnTo>
                <a:lnTo>
                  <a:pt x="5460365" y="1003300"/>
                </a:lnTo>
                <a:lnTo>
                  <a:pt x="5444324" y="1016000"/>
                </a:lnTo>
                <a:close/>
              </a:path>
              <a:path w="5822950" h="1536700">
                <a:moveTo>
                  <a:pt x="151803" y="1028700"/>
                </a:moveTo>
                <a:lnTo>
                  <a:pt x="132156" y="1028700"/>
                </a:lnTo>
                <a:lnTo>
                  <a:pt x="133502" y="1016000"/>
                </a:lnTo>
                <a:lnTo>
                  <a:pt x="153339" y="1016000"/>
                </a:lnTo>
                <a:lnTo>
                  <a:pt x="151803" y="1028700"/>
                </a:lnTo>
                <a:close/>
              </a:path>
              <a:path w="5822950" h="1536700">
                <a:moveTo>
                  <a:pt x="5394642" y="1028700"/>
                </a:moveTo>
                <a:lnTo>
                  <a:pt x="5303532" y="1028700"/>
                </a:lnTo>
                <a:lnTo>
                  <a:pt x="5321452" y="1016000"/>
                </a:lnTo>
                <a:lnTo>
                  <a:pt x="5411457" y="1016000"/>
                </a:lnTo>
                <a:lnTo>
                  <a:pt x="5394642" y="1028700"/>
                </a:lnTo>
                <a:close/>
              </a:path>
              <a:path w="5822950" h="1536700">
                <a:moveTo>
                  <a:pt x="149580" y="1041400"/>
                </a:moveTo>
                <a:lnTo>
                  <a:pt x="130594" y="1041400"/>
                </a:lnTo>
                <a:lnTo>
                  <a:pt x="131178" y="1028700"/>
                </a:lnTo>
                <a:lnTo>
                  <a:pt x="150101" y="1028700"/>
                </a:lnTo>
                <a:lnTo>
                  <a:pt x="149580" y="1041400"/>
                </a:lnTo>
                <a:close/>
              </a:path>
              <a:path w="5822950" h="1536700">
                <a:moveTo>
                  <a:pt x="5342686" y="1041400"/>
                </a:moveTo>
                <a:lnTo>
                  <a:pt x="5229974" y="1041400"/>
                </a:lnTo>
                <a:lnTo>
                  <a:pt x="5248770" y="1028700"/>
                </a:lnTo>
                <a:lnTo>
                  <a:pt x="5360250" y="1028700"/>
                </a:lnTo>
                <a:lnTo>
                  <a:pt x="5342686" y="1041400"/>
                </a:lnTo>
                <a:close/>
              </a:path>
              <a:path w="5822950" h="1536700">
                <a:moveTo>
                  <a:pt x="149631" y="1054100"/>
                </a:moveTo>
                <a:lnTo>
                  <a:pt x="130606" y="1054100"/>
                </a:lnTo>
                <a:lnTo>
                  <a:pt x="130390" y="1041400"/>
                </a:lnTo>
                <a:lnTo>
                  <a:pt x="149440" y="1041400"/>
                </a:lnTo>
                <a:lnTo>
                  <a:pt x="149631" y="1054100"/>
                </a:lnTo>
                <a:close/>
              </a:path>
              <a:path w="5822950" h="1536700">
                <a:moveTo>
                  <a:pt x="150152" y="1054100"/>
                </a:moveTo>
                <a:lnTo>
                  <a:pt x="149631" y="1054100"/>
                </a:lnTo>
                <a:lnTo>
                  <a:pt x="149593" y="1041400"/>
                </a:lnTo>
                <a:lnTo>
                  <a:pt x="150152" y="1054100"/>
                </a:lnTo>
                <a:close/>
              </a:path>
              <a:path w="5822950" h="1536700">
                <a:moveTo>
                  <a:pt x="5270182" y="1054100"/>
                </a:moveTo>
                <a:lnTo>
                  <a:pt x="5113616" y="1054100"/>
                </a:lnTo>
                <a:lnTo>
                  <a:pt x="5133555" y="1041400"/>
                </a:lnTo>
                <a:lnTo>
                  <a:pt x="5288635" y="1041400"/>
                </a:lnTo>
                <a:lnTo>
                  <a:pt x="5270182" y="1054100"/>
                </a:lnTo>
                <a:close/>
              </a:path>
              <a:path w="5822950" h="1536700">
                <a:moveTo>
                  <a:pt x="152184" y="1066800"/>
                </a:moveTo>
                <a:lnTo>
                  <a:pt x="132308" y="1066800"/>
                </a:lnTo>
                <a:lnTo>
                  <a:pt x="131254" y="1054100"/>
                </a:lnTo>
                <a:lnTo>
                  <a:pt x="150875" y="1054100"/>
                </a:lnTo>
                <a:lnTo>
                  <a:pt x="152184" y="1066800"/>
                </a:lnTo>
                <a:close/>
              </a:path>
              <a:path w="5822950" h="1536700">
                <a:moveTo>
                  <a:pt x="5174792" y="1066800"/>
                </a:moveTo>
                <a:lnTo>
                  <a:pt x="5023167" y="1066800"/>
                </a:lnTo>
                <a:lnTo>
                  <a:pt x="5024069" y="1054100"/>
                </a:lnTo>
                <a:lnTo>
                  <a:pt x="5194261" y="1054100"/>
                </a:lnTo>
                <a:lnTo>
                  <a:pt x="5174792" y="1066800"/>
                </a:lnTo>
                <a:close/>
              </a:path>
              <a:path w="5822950" h="1536700">
                <a:moveTo>
                  <a:pt x="157695" y="1079500"/>
                </a:moveTo>
                <a:lnTo>
                  <a:pt x="137896" y="1079500"/>
                </a:lnTo>
                <a:lnTo>
                  <a:pt x="135648" y="1066800"/>
                </a:lnTo>
                <a:lnTo>
                  <a:pt x="155308" y="1066800"/>
                </a:lnTo>
                <a:lnTo>
                  <a:pt x="157695" y="1079500"/>
                </a:lnTo>
                <a:close/>
              </a:path>
              <a:path w="5822950" h="1536700">
                <a:moveTo>
                  <a:pt x="5033606" y="1079500"/>
                </a:moveTo>
                <a:lnTo>
                  <a:pt x="5022329" y="1079500"/>
                </a:lnTo>
                <a:lnTo>
                  <a:pt x="5023231" y="1066800"/>
                </a:lnTo>
                <a:lnTo>
                  <a:pt x="5042166" y="1066800"/>
                </a:lnTo>
                <a:lnTo>
                  <a:pt x="5042113" y="1067485"/>
                </a:lnTo>
                <a:lnTo>
                  <a:pt x="5033606" y="1079500"/>
                </a:lnTo>
                <a:close/>
              </a:path>
              <a:path w="5822950" h="1536700">
                <a:moveTo>
                  <a:pt x="5041557" y="1074604"/>
                </a:moveTo>
                <a:lnTo>
                  <a:pt x="5042113" y="1067485"/>
                </a:lnTo>
                <a:lnTo>
                  <a:pt x="5042598" y="1066800"/>
                </a:lnTo>
                <a:lnTo>
                  <a:pt x="5054231" y="1066800"/>
                </a:lnTo>
                <a:lnTo>
                  <a:pt x="5041557" y="1074604"/>
                </a:lnTo>
                <a:close/>
              </a:path>
              <a:path w="5822950" h="1536700">
                <a:moveTo>
                  <a:pt x="5033606" y="1079500"/>
                </a:moveTo>
                <a:lnTo>
                  <a:pt x="5042113" y="1067485"/>
                </a:lnTo>
                <a:lnTo>
                  <a:pt x="5041557" y="1074604"/>
                </a:lnTo>
                <a:lnTo>
                  <a:pt x="5033606" y="1079500"/>
                </a:lnTo>
                <a:close/>
              </a:path>
              <a:path w="5822950" h="1536700">
                <a:moveTo>
                  <a:pt x="5039664" y="1092200"/>
                </a:moveTo>
                <a:lnTo>
                  <a:pt x="5019306" y="1092200"/>
                </a:lnTo>
                <a:lnTo>
                  <a:pt x="5021186" y="1079500"/>
                </a:lnTo>
                <a:lnTo>
                  <a:pt x="5033606" y="1079500"/>
                </a:lnTo>
                <a:lnTo>
                  <a:pt x="5041557" y="1074604"/>
                </a:lnTo>
                <a:lnTo>
                  <a:pt x="5041176" y="1079500"/>
                </a:lnTo>
                <a:lnTo>
                  <a:pt x="5039664" y="1092200"/>
                </a:lnTo>
                <a:close/>
              </a:path>
              <a:path w="5822950" h="1536700">
                <a:moveTo>
                  <a:pt x="166204" y="1092200"/>
                </a:moveTo>
                <a:lnTo>
                  <a:pt x="143535" y="1092200"/>
                </a:lnTo>
                <a:lnTo>
                  <a:pt x="140538" y="1079500"/>
                </a:lnTo>
                <a:lnTo>
                  <a:pt x="162763" y="1079500"/>
                </a:lnTo>
                <a:lnTo>
                  <a:pt x="166204" y="1092200"/>
                </a:lnTo>
                <a:close/>
              </a:path>
              <a:path w="5822950" h="1536700">
                <a:moveTo>
                  <a:pt x="173545" y="1104900"/>
                </a:moveTo>
                <a:lnTo>
                  <a:pt x="150609" y="1104900"/>
                </a:lnTo>
                <a:lnTo>
                  <a:pt x="146900" y="1092200"/>
                </a:lnTo>
                <a:lnTo>
                  <a:pt x="169430" y="1092200"/>
                </a:lnTo>
                <a:lnTo>
                  <a:pt x="173545" y="1104900"/>
                </a:lnTo>
                <a:close/>
              </a:path>
              <a:path w="5822950" h="1536700">
                <a:moveTo>
                  <a:pt x="5035067" y="1104900"/>
                </a:moveTo>
                <a:lnTo>
                  <a:pt x="5014506" y="1104900"/>
                </a:lnTo>
                <a:lnTo>
                  <a:pt x="5017338" y="1092200"/>
                </a:lnTo>
                <a:lnTo>
                  <a:pt x="5037620" y="1092200"/>
                </a:lnTo>
                <a:lnTo>
                  <a:pt x="5035067" y="1104900"/>
                </a:lnTo>
                <a:close/>
              </a:path>
              <a:path w="5822950" h="1536700">
                <a:moveTo>
                  <a:pt x="187020" y="1117600"/>
                </a:moveTo>
                <a:lnTo>
                  <a:pt x="163741" y="1117600"/>
                </a:lnTo>
                <a:lnTo>
                  <a:pt x="159029" y="1104900"/>
                </a:lnTo>
                <a:lnTo>
                  <a:pt x="181940" y="1104900"/>
                </a:lnTo>
                <a:lnTo>
                  <a:pt x="187020" y="1117600"/>
                </a:lnTo>
                <a:close/>
              </a:path>
              <a:path w="5822950" h="1536700">
                <a:moveTo>
                  <a:pt x="5024475" y="1130300"/>
                </a:moveTo>
                <a:lnTo>
                  <a:pt x="4999608" y="1130300"/>
                </a:lnTo>
                <a:lnTo>
                  <a:pt x="5004257" y="1117600"/>
                </a:lnTo>
                <a:lnTo>
                  <a:pt x="5007940" y="1117600"/>
                </a:lnTo>
                <a:lnTo>
                  <a:pt x="5011699" y="1104900"/>
                </a:lnTo>
                <a:lnTo>
                  <a:pt x="5032019" y="1104900"/>
                </a:lnTo>
                <a:lnTo>
                  <a:pt x="5028476" y="1117600"/>
                </a:lnTo>
                <a:lnTo>
                  <a:pt x="5024475" y="1130300"/>
                </a:lnTo>
                <a:close/>
              </a:path>
              <a:path w="5822950" h="1536700">
                <a:moveTo>
                  <a:pt x="203390" y="1130300"/>
                </a:moveTo>
                <a:lnTo>
                  <a:pt x="174104" y="1130300"/>
                </a:lnTo>
                <a:lnTo>
                  <a:pt x="168770" y="1117600"/>
                </a:lnTo>
                <a:lnTo>
                  <a:pt x="197383" y="1117600"/>
                </a:lnTo>
                <a:lnTo>
                  <a:pt x="203390" y="1130300"/>
                </a:lnTo>
                <a:close/>
              </a:path>
              <a:path w="5822950" h="1536700">
                <a:moveTo>
                  <a:pt x="222554" y="1143000"/>
                </a:moveTo>
                <a:lnTo>
                  <a:pt x="191935" y="1143000"/>
                </a:lnTo>
                <a:lnTo>
                  <a:pt x="185686" y="1130300"/>
                </a:lnTo>
                <a:lnTo>
                  <a:pt x="215646" y="1130300"/>
                </a:lnTo>
                <a:lnTo>
                  <a:pt x="222554" y="1143000"/>
                </a:lnTo>
                <a:close/>
              </a:path>
              <a:path w="5822950" h="1536700">
                <a:moveTo>
                  <a:pt x="5015064" y="1143000"/>
                </a:moveTo>
                <a:lnTo>
                  <a:pt x="4989512" y="1143000"/>
                </a:lnTo>
                <a:lnTo>
                  <a:pt x="4995049" y="1130300"/>
                </a:lnTo>
                <a:lnTo>
                  <a:pt x="5019992" y="1130300"/>
                </a:lnTo>
                <a:lnTo>
                  <a:pt x="5015064" y="1143000"/>
                </a:lnTo>
                <a:close/>
              </a:path>
              <a:path w="5822950" h="1536700">
                <a:moveTo>
                  <a:pt x="244360" y="1155700"/>
                </a:moveTo>
                <a:lnTo>
                  <a:pt x="205282" y="1155700"/>
                </a:lnTo>
                <a:lnTo>
                  <a:pt x="198462" y="1143000"/>
                </a:lnTo>
                <a:lnTo>
                  <a:pt x="236613" y="1143000"/>
                </a:lnTo>
                <a:lnTo>
                  <a:pt x="244360" y="1155700"/>
                </a:lnTo>
                <a:close/>
              </a:path>
              <a:path w="5822950" h="1536700">
                <a:moveTo>
                  <a:pt x="5003888" y="1155700"/>
                </a:moveTo>
                <a:lnTo>
                  <a:pt x="4977688" y="1155700"/>
                </a:lnTo>
                <a:lnTo>
                  <a:pt x="4984076" y="1143000"/>
                </a:lnTo>
                <a:lnTo>
                  <a:pt x="5009692" y="1143000"/>
                </a:lnTo>
                <a:lnTo>
                  <a:pt x="5003888" y="1155700"/>
                </a:lnTo>
                <a:close/>
              </a:path>
              <a:path w="5822950" h="1536700">
                <a:moveTo>
                  <a:pt x="268706" y="1168400"/>
                </a:moveTo>
                <a:lnTo>
                  <a:pt x="227431" y="1168400"/>
                </a:lnTo>
                <a:lnTo>
                  <a:pt x="219773" y="1155700"/>
                </a:lnTo>
                <a:lnTo>
                  <a:pt x="260146" y="1155700"/>
                </a:lnTo>
                <a:lnTo>
                  <a:pt x="268706" y="1168400"/>
                </a:lnTo>
                <a:close/>
              </a:path>
              <a:path w="5822950" h="1536700">
                <a:moveTo>
                  <a:pt x="4991011" y="1168400"/>
                </a:moveTo>
                <a:lnTo>
                  <a:pt x="4964176" y="1168400"/>
                </a:lnTo>
                <a:lnTo>
                  <a:pt x="4971389" y="1155700"/>
                </a:lnTo>
                <a:lnTo>
                  <a:pt x="4997665" y="1155700"/>
                </a:lnTo>
                <a:lnTo>
                  <a:pt x="4991011" y="1168400"/>
                </a:lnTo>
                <a:close/>
              </a:path>
              <a:path w="5822950" h="1536700">
                <a:moveTo>
                  <a:pt x="304850" y="1181100"/>
                </a:moveTo>
                <a:lnTo>
                  <a:pt x="252018" y="1181100"/>
                </a:lnTo>
                <a:lnTo>
                  <a:pt x="243560" y="1168400"/>
                </a:lnTo>
                <a:lnTo>
                  <a:pt x="295287" y="1168400"/>
                </a:lnTo>
                <a:lnTo>
                  <a:pt x="304850" y="1181100"/>
                </a:lnTo>
                <a:close/>
              </a:path>
              <a:path w="5822950" h="1536700">
                <a:moveTo>
                  <a:pt x="4976482" y="1181100"/>
                </a:moveTo>
                <a:lnTo>
                  <a:pt x="4948999" y="1181100"/>
                </a:lnTo>
                <a:lnTo>
                  <a:pt x="4957025" y="1168400"/>
                </a:lnTo>
                <a:lnTo>
                  <a:pt x="4983949" y="1168400"/>
                </a:lnTo>
                <a:lnTo>
                  <a:pt x="4976482" y="1181100"/>
                </a:lnTo>
                <a:close/>
              </a:path>
              <a:path w="5822950" h="1536700">
                <a:moveTo>
                  <a:pt x="334568" y="1193800"/>
                </a:moveTo>
                <a:lnTo>
                  <a:pt x="278930" y="1193800"/>
                </a:lnTo>
                <a:lnTo>
                  <a:pt x="269709" y="1181100"/>
                </a:lnTo>
                <a:lnTo>
                  <a:pt x="324294" y="1181100"/>
                </a:lnTo>
                <a:lnTo>
                  <a:pt x="334568" y="1193800"/>
                </a:lnTo>
                <a:close/>
              </a:path>
              <a:path w="5822950" h="1536700">
                <a:moveTo>
                  <a:pt x="4960366" y="1193800"/>
                </a:moveTo>
                <a:lnTo>
                  <a:pt x="4932210" y="1193800"/>
                </a:lnTo>
                <a:lnTo>
                  <a:pt x="4941023" y="1181100"/>
                </a:lnTo>
                <a:lnTo>
                  <a:pt x="4968621" y="1181100"/>
                </a:lnTo>
                <a:lnTo>
                  <a:pt x="4960366" y="1193800"/>
                </a:lnTo>
                <a:close/>
              </a:path>
              <a:path w="5822950" h="1536700">
                <a:moveTo>
                  <a:pt x="377393" y="1206500"/>
                </a:moveTo>
                <a:lnTo>
                  <a:pt x="318211" y="1206500"/>
                </a:lnTo>
                <a:lnTo>
                  <a:pt x="308038" y="1193800"/>
                </a:lnTo>
                <a:lnTo>
                  <a:pt x="366242" y="1193800"/>
                </a:lnTo>
                <a:lnTo>
                  <a:pt x="377393" y="1206500"/>
                </a:lnTo>
                <a:close/>
              </a:path>
              <a:path w="5822950" h="1536700">
                <a:moveTo>
                  <a:pt x="4942713" y="1206500"/>
                </a:moveTo>
                <a:lnTo>
                  <a:pt x="4904117" y="1206500"/>
                </a:lnTo>
                <a:lnTo>
                  <a:pt x="4914061" y="1193800"/>
                </a:lnTo>
                <a:lnTo>
                  <a:pt x="4951730" y="1193800"/>
                </a:lnTo>
                <a:lnTo>
                  <a:pt x="4942713" y="1206500"/>
                </a:lnTo>
                <a:close/>
              </a:path>
              <a:path w="5822950" h="1536700">
                <a:moveTo>
                  <a:pt x="447954" y="1219200"/>
                </a:moveTo>
                <a:lnTo>
                  <a:pt x="350088" y="1219200"/>
                </a:lnTo>
                <a:lnTo>
                  <a:pt x="339242" y="1206500"/>
                </a:lnTo>
                <a:lnTo>
                  <a:pt x="423456" y="1206500"/>
                </a:lnTo>
                <a:lnTo>
                  <a:pt x="447954" y="1219200"/>
                </a:lnTo>
                <a:close/>
              </a:path>
              <a:path w="5822950" h="1536700">
                <a:moveTo>
                  <a:pt x="4923548" y="1219200"/>
                </a:moveTo>
                <a:lnTo>
                  <a:pt x="4883531" y="1219200"/>
                </a:lnTo>
                <a:lnTo>
                  <a:pt x="4894186" y="1206500"/>
                </a:lnTo>
                <a:lnTo>
                  <a:pt x="4933315" y="1206500"/>
                </a:lnTo>
                <a:lnTo>
                  <a:pt x="4923548" y="1219200"/>
                </a:lnTo>
                <a:close/>
              </a:path>
              <a:path w="5822950" h="1536700">
                <a:moveTo>
                  <a:pt x="498690" y="1231900"/>
                </a:moveTo>
                <a:lnTo>
                  <a:pt x="419519" y="1231900"/>
                </a:lnTo>
                <a:lnTo>
                  <a:pt x="395579" y="1219200"/>
                </a:lnTo>
                <a:lnTo>
                  <a:pt x="472782" y="1219200"/>
                </a:lnTo>
                <a:lnTo>
                  <a:pt x="498690" y="1231900"/>
                </a:lnTo>
                <a:close/>
              </a:path>
              <a:path w="5822950" h="1536700">
                <a:moveTo>
                  <a:pt x="4902949" y="1231900"/>
                </a:moveTo>
                <a:lnTo>
                  <a:pt x="4861496" y="1231900"/>
                </a:lnTo>
                <a:lnTo>
                  <a:pt x="4872850" y="1219200"/>
                </a:lnTo>
                <a:lnTo>
                  <a:pt x="4913426" y="1219200"/>
                </a:lnTo>
                <a:lnTo>
                  <a:pt x="4902949" y="1231900"/>
                </a:lnTo>
                <a:close/>
              </a:path>
              <a:path w="5822950" h="1536700">
                <a:moveTo>
                  <a:pt x="621957" y="1244600"/>
                </a:moveTo>
                <a:lnTo>
                  <a:pt x="469646" y="1244600"/>
                </a:lnTo>
                <a:lnTo>
                  <a:pt x="444220" y="1231900"/>
                </a:lnTo>
                <a:lnTo>
                  <a:pt x="607618" y="1231900"/>
                </a:lnTo>
                <a:lnTo>
                  <a:pt x="621957" y="1244600"/>
                </a:lnTo>
                <a:close/>
              </a:path>
              <a:path w="5822950" h="1536700">
                <a:moveTo>
                  <a:pt x="4869421" y="1244600"/>
                </a:moveTo>
                <a:lnTo>
                  <a:pt x="4825873" y="1244600"/>
                </a:lnTo>
                <a:lnTo>
                  <a:pt x="4838242" y="1231900"/>
                </a:lnTo>
                <a:lnTo>
                  <a:pt x="4880940" y="1231900"/>
                </a:lnTo>
                <a:lnTo>
                  <a:pt x="4869421" y="1244600"/>
                </a:lnTo>
                <a:close/>
              </a:path>
              <a:path w="5822950" h="1536700">
                <a:moveTo>
                  <a:pt x="815327" y="1257300"/>
                </a:moveTo>
                <a:lnTo>
                  <a:pt x="549859" y="1257300"/>
                </a:lnTo>
                <a:lnTo>
                  <a:pt x="536105" y="1244600"/>
                </a:lnTo>
                <a:lnTo>
                  <a:pt x="806615" y="1244600"/>
                </a:lnTo>
                <a:lnTo>
                  <a:pt x="815327" y="1257300"/>
                </a:lnTo>
                <a:close/>
              </a:path>
              <a:path w="5822950" h="1536700">
                <a:moveTo>
                  <a:pt x="4845380" y="1257300"/>
                </a:moveTo>
                <a:lnTo>
                  <a:pt x="4787315" y="1257300"/>
                </a:lnTo>
                <a:lnTo>
                  <a:pt x="4800625" y="1244600"/>
                </a:lnTo>
                <a:lnTo>
                  <a:pt x="4857559" y="1244600"/>
                </a:lnTo>
                <a:lnTo>
                  <a:pt x="4845380" y="1257300"/>
                </a:lnTo>
                <a:close/>
              </a:path>
              <a:path w="5822950" h="1536700">
                <a:moveTo>
                  <a:pt x="851979" y="1270000"/>
                </a:moveTo>
                <a:lnTo>
                  <a:pt x="796836" y="1270000"/>
                </a:lnTo>
                <a:lnTo>
                  <a:pt x="788288" y="1257300"/>
                </a:lnTo>
                <a:lnTo>
                  <a:pt x="832993" y="1257300"/>
                </a:lnTo>
                <a:lnTo>
                  <a:pt x="851979" y="1270000"/>
                </a:lnTo>
                <a:close/>
              </a:path>
              <a:path w="5822950" h="1536700">
                <a:moveTo>
                  <a:pt x="4806924" y="1270000"/>
                </a:moveTo>
                <a:lnTo>
                  <a:pt x="4760061" y="1270000"/>
                </a:lnTo>
                <a:lnTo>
                  <a:pt x="4773968" y="1257300"/>
                </a:lnTo>
                <a:lnTo>
                  <a:pt x="4820056" y="1257300"/>
                </a:lnTo>
                <a:lnTo>
                  <a:pt x="4806924" y="1270000"/>
                </a:lnTo>
                <a:close/>
              </a:path>
              <a:path w="5822950" h="1536700">
                <a:moveTo>
                  <a:pt x="892048" y="1295400"/>
                </a:moveTo>
                <a:lnTo>
                  <a:pt x="843267" y="1295400"/>
                </a:lnTo>
                <a:lnTo>
                  <a:pt x="824039" y="1282700"/>
                </a:lnTo>
                <a:lnTo>
                  <a:pt x="805713" y="1270000"/>
                </a:lnTo>
                <a:lnTo>
                  <a:pt x="851738" y="1270000"/>
                </a:lnTo>
                <a:lnTo>
                  <a:pt x="871588" y="1282700"/>
                </a:lnTo>
                <a:lnTo>
                  <a:pt x="871359" y="1282700"/>
                </a:lnTo>
                <a:lnTo>
                  <a:pt x="892048" y="1295400"/>
                </a:lnTo>
                <a:close/>
              </a:path>
              <a:path w="5822950" h="1536700">
                <a:moveTo>
                  <a:pt x="4779759" y="1282700"/>
                </a:moveTo>
                <a:lnTo>
                  <a:pt x="4702048" y="1282700"/>
                </a:lnTo>
                <a:lnTo>
                  <a:pt x="4717084" y="1270000"/>
                </a:lnTo>
                <a:lnTo>
                  <a:pt x="4793488" y="1270000"/>
                </a:lnTo>
                <a:lnTo>
                  <a:pt x="4779759" y="1282700"/>
                </a:lnTo>
                <a:close/>
              </a:path>
              <a:path w="5822950" h="1536700">
                <a:moveTo>
                  <a:pt x="3870553" y="1295400"/>
                </a:moveTo>
                <a:lnTo>
                  <a:pt x="3833329" y="1295400"/>
                </a:lnTo>
                <a:lnTo>
                  <a:pt x="3842473" y="1282700"/>
                </a:lnTo>
                <a:lnTo>
                  <a:pt x="3870553" y="1295400"/>
                </a:lnTo>
                <a:close/>
              </a:path>
              <a:path w="5822950" h="1536700">
                <a:moveTo>
                  <a:pt x="4736795" y="1295400"/>
                </a:moveTo>
                <a:lnTo>
                  <a:pt x="4655667" y="1295400"/>
                </a:lnTo>
                <a:lnTo>
                  <a:pt x="4671491" y="1282700"/>
                </a:lnTo>
                <a:lnTo>
                  <a:pt x="4751400" y="1282700"/>
                </a:lnTo>
                <a:lnTo>
                  <a:pt x="4736795" y="1295400"/>
                </a:lnTo>
                <a:close/>
              </a:path>
              <a:path w="5822950" h="1536700">
                <a:moveTo>
                  <a:pt x="958342" y="1320800"/>
                </a:moveTo>
                <a:lnTo>
                  <a:pt x="905954" y="1320800"/>
                </a:lnTo>
                <a:lnTo>
                  <a:pt x="884237" y="1308100"/>
                </a:lnTo>
                <a:lnTo>
                  <a:pt x="863333" y="1295400"/>
                </a:lnTo>
                <a:lnTo>
                  <a:pt x="913142" y="1295400"/>
                </a:lnTo>
                <a:lnTo>
                  <a:pt x="935443" y="1308100"/>
                </a:lnTo>
                <a:lnTo>
                  <a:pt x="935253" y="1308100"/>
                </a:lnTo>
                <a:lnTo>
                  <a:pt x="958342" y="1320800"/>
                </a:lnTo>
                <a:close/>
              </a:path>
              <a:path w="5822950" h="1536700">
                <a:moveTo>
                  <a:pt x="3916921" y="1308100"/>
                </a:moveTo>
                <a:lnTo>
                  <a:pt x="3827754" y="1308100"/>
                </a:lnTo>
                <a:lnTo>
                  <a:pt x="3833545" y="1295400"/>
                </a:lnTo>
                <a:lnTo>
                  <a:pt x="3893362" y="1295400"/>
                </a:lnTo>
                <a:lnTo>
                  <a:pt x="3916921" y="1308100"/>
                </a:lnTo>
                <a:close/>
              </a:path>
              <a:path w="5822950" h="1536700">
                <a:moveTo>
                  <a:pt x="4691354" y="1308100"/>
                </a:moveTo>
                <a:lnTo>
                  <a:pt x="4590338" y="1308100"/>
                </a:lnTo>
                <a:lnTo>
                  <a:pt x="4607128" y="1295400"/>
                </a:lnTo>
                <a:lnTo>
                  <a:pt x="4706772" y="1295400"/>
                </a:lnTo>
                <a:lnTo>
                  <a:pt x="4691354" y="1308100"/>
                </a:lnTo>
                <a:close/>
              </a:path>
              <a:path w="5822950" h="1536700">
                <a:moveTo>
                  <a:pt x="3841559" y="1320800"/>
                </a:moveTo>
                <a:lnTo>
                  <a:pt x="3815600" y="1320800"/>
                </a:lnTo>
                <a:lnTo>
                  <a:pt x="3822065" y="1308100"/>
                </a:lnTo>
                <a:lnTo>
                  <a:pt x="3847566" y="1308100"/>
                </a:lnTo>
                <a:lnTo>
                  <a:pt x="3841559" y="1320800"/>
                </a:lnTo>
                <a:close/>
              </a:path>
              <a:path w="5822950" h="1536700">
                <a:moveTo>
                  <a:pt x="4015054" y="1320800"/>
                </a:moveTo>
                <a:lnTo>
                  <a:pt x="3889844" y="1320800"/>
                </a:lnTo>
                <a:lnTo>
                  <a:pt x="3866616" y="1308100"/>
                </a:lnTo>
                <a:lnTo>
                  <a:pt x="3989755" y="1308100"/>
                </a:lnTo>
                <a:lnTo>
                  <a:pt x="4015054" y="1320800"/>
                </a:lnTo>
                <a:close/>
              </a:path>
              <a:path w="5822950" h="1536700">
                <a:moveTo>
                  <a:pt x="4627143" y="1320800"/>
                </a:moveTo>
                <a:lnTo>
                  <a:pt x="4503610" y="1320800"/>
                </a:lnTo>
                <a:lnTo>
                  <a:pt x="4521466" y="1308100"/>
                </a:lnTo>
                <a:lnTo>
                  <a:pt x="4643564" y="1308100"/>
                </a:lnTo>
                <a:lnTo>
                  <a:pt x="4627143" y="1320800"/>
                </a:lnTo>
                <a:close/>
              </a:path>
              <a:path w="5822950" h="1536700">
                <a:moveTo>
                  <a:pt x="1031557" y="1346200"/>
                </a:moveTo>
                <a:lnTo>
                  <a:pt x="975753" y="1346200"/>
                </a:lnTo>
                <a:lnTo>
                  <a:pt x="951725" y="1333500"/>
                </a:lnTo>
                <a:lnTo>
                  <a:pt x="928458" y="1320800"/>
                </a:lnTo>
                <a:lnTo>
                  <a:pt x="981824" y="1320800"/>
                </a:lnTo>
                <a:lnTo>
                  <a:pt x="1006411" y="1333500"/>
                </a:lnTo>
                <a:lnTo>
                  <a:pt x="1006246" y="1333500"/>
                </a:lnTo>
                <a:lnTo>
                  <a:pt x="1031557" y="1346200"/>
                </a:lnTo>
                <a:close/>
              </a:path>
              <a:path w="5822950" h="1536700">
                <a:moveTo>
                  <a:pt x="3828554" y="1333500"/>
                </a:moveTo>
                <a:lnTo>
                  <a:pt x="3794912" y="1333500"/>
                </a:lnTo>
                <a:lnTo>
                  <a:pt x="3802329" y="1320800"/>
                </a:lnTo>
                <a:lnTo>
                  <a:pt x="3835222" y="1320800"/>
                </a:lnTo>
                <a:lnTo>
                  <a:pt x="3828554" y="1333500"/>
                </a:lnTo>
                <a:close/>
              </a:path>
              <a:path w="5822950" h="1536700">
                <a:moveTo>
                  <a:pt x="4146397" y="1333500"/>
                </a:moveTo>
                <a:lnTo>
                  <a:pt x="3962311" y="1333500"/>
                </a:lnTo>
                <a:lnTo>
                  <a:pt x="3937711" y="1320800"/>
                </a:lnTo>
                <a:lnTo>
                  <a:pt x="4119333" y="1320800"/>
                </a:lnTo>
                <a:lnTo>
                  <a:pt x="4146397" y="1333500"/>
                </a:lnTo>
                <a:close/>
              </a:path>
              <a:path w="5822950" h="1536700">
                <a:moveTo>
                  <a:pt x="4559173" y="1333500"/>
                </a:moveTo>
                <a:lnTo>
                  <a:pt x="4374083" y="1333500"/>
                </a:lnTo>
                <a:lnTo>
                  <a:pt x="4393183" y="1320800"/>
                </a:lnTo>
                <a:lnTo>
                  <a:pt x="4576495" y="1320800"/>
                </a:lnTo>
                <a:lnTo>
                  <a:pt x="4559173" y="1333500"/>
                </a:lnTo>
                <a:close/>
              </a:path>
              <a:path w="5822950" h="1536700">
                <a:moveTo>
                  <a:pt x="3814267" y="1346200"/>
                </a:moveTo>
                <a:lnTo>
                  <a:pt x="3779507" y="1346200"/>
                </a:lnTo>
                <a:lnTo>
                  <a:pt x="3787546" y="1333500"/>
                </a:lnTo>
                <a:lnTo>
                  <a:pt x="3821569" y="1333500"/>
                </a:lnTo>
                <a:lnTo>
                  <a:pt x="3814267" y="1346200"/>
                </a:lnTo>
                <a:close/>
              </a:path>
              <a:path w="5822950" h="1536700">
                <a:moveTo>
                  <a:pt x="4450943" y="1346200"/>
                </a:moveTo>
                <a:lnTo>
                  <a:pt x="4064749" y="1346200"/>
                </a:lnTo>
                <a:lnTo>
                  <a:pt x="4038574" y="1333500"/>
                </a:lnTo>
                <a:lnTo>
                  <a:pt x="4469460" y="1333500"/>
                </a:lnTo>
                <a:lnTo>
                  <a:pt x="4450943" y="1346200"/>
                </a:lnTo>
                <a:close/>
              </a:path>
              <a:path w="5822950" h="1536700">
                <a:moveTo>
                  <a:pt x="1138999" y="1371600"/>
                </a:moveTo>
                <a:lnTo>
                  <a:pt x="1052169" y="1371600"/>
                </a:lnTo>
                <a:lnTo>
                  <a:pt x="1025994" y="1358900"/>
                </a:lnTo>
                <a:lnTo>
                  <a:pt x="1000518" y="1346200"/>
                </a:lnTo>
                <a:lnTo>
                  <a:pt x="1057249" y="1346200"/>
                </a:lnTo>
                <a:lnTo>
                  <a:pt x="1083945" y="1358900"/>
                </a:lnTo>
                <a:lnTo>
                  <a:pt x="1110996" y="1358900"/>
                </a:lnTo>
                <a:lnTo>
                  <a:pt x="1138999" y="1371600"/>
                </a:lnTo>
                <a:close/>
              </a:path>
              <a:path w="5822950" h="1536700">
                <a:moveTo>
                  <a:pt x="3798735" y="1358900"/>
                </a:moveTo>
                <a:lnTo>
                  <a:pt x="3762857" y="1358900"/>
                </a:lnTo>
                <a:lnTo>
                  <a:pt x="3771506" y="1346200"/>
                </a:lnTo>
                <a:lnTo>
                  <a:pt x="3806659" y="1346200"/>
                </a:lnTo>
                <a:lnTo>
                  <a:pt x="3798735" y="1358900"/>
                </a:lnTo>
                <a:close/>
              </a:path>
              <a:path w="5822950" h="1536700">
                <a:moveTo>
                  <a:pt x="3781983" y="1371600"/>
                </a:moveTo>
                <a:lnTo>
                  <a:pt x="3745001" y="1371600"/>
                </a:lnTo>
                <a:lnTo>
                  <a:pt x="3754247" y="1358900"/>
                </a:lnTo>
                <a:lnTo>
                  <a:pt x="3790518" y="1358900"/>
                </a:lnTo>
                <a:lnTo>
                  <a:pt x="3781983" y="1371600"/>
                </a:lnTo>
                <a:close/>
              </a:path>
              <a:path w="5822950" h="1536700">
                <a:moveTo>
                  <a:pt x="1196555" y="1384300"/>
                </a:moveTo>
                <a:lnTo>
                  <a:pt x="1106525" y="1384300"/>
                </a:lnTo>
                <a:lnTo>
                  <a:pt x="1079017" y="1371600"/>
                </a:lnTo>
                <a:lnTo>
                  <a:pt x="1167333" y="1371600"/>
                </a:lnTo>
                <a:lnTo>
                  <a:pt x="1196555" y="1384300"/>
                </a:lnTo>
                <a:close/>
              </a:path>
              <a:path w="5822950" h="1536700">
                <a:moveTo>
                  <a:pt x="2245664" y="1384300"/>
                </a:moveTo>
                <a:lnTo>
                  <a:pt x="2194229" y="1384300"/>
                </a:lnTo>
                <a:lnTo>
                  <a:pt x="2227084" y="1371600"/>
                </a:lnTo>
                <a:lnTo>
                  <a:pt x="2245664" y="1384300"/>
                </a:lnTo>
                <a:close/>
              </a:path>
              <a:path w="5822950" h="1536700">
                <a:moveTo>
                  <a:pt x="3754653" y="1384300"/>
                </a:moveTo>
                <a:lnTo>
                  <a:pt x="3715994" y="1384300"/>
                </a:lnTo>
                <a:lnTo>
                  <a:pt x="3726103" y="1371600"/>
                </a:lnTo>
                <a:lnTo>
                  <a:pt x="3764051" y="1371600"/>
                </a:lnTo>
                <a:lnTo>
                  <a:pt x="3754653" y="1384300"/>
                </a:lnTo>
                <a:close/>
              </a:path>
              <a:path w="5822950" h="1536700">
                <a:moveTo>
                  <a:pt x="1256474" y="1397000"/>
                </a:moveTo>
                <a:lnTo>
                  <a:pt x="1163447" y="1397000"/>
                </a:lnTo>
                <a:lnTo>
                  <a:pt x="1134681" y="1384300"/>
                </a:lnTo>
                <a:lnTo>
                  <a:pt x="1226096" y="1384300"/>
                </a:lnTo>
                <a:lnTo>
                  <a:pt x="1256474" y="1397000"/>
                </a:lnTo>
                <a:close/>
              </a:path>
              <a:path w="5822950" h="1536700">
                <a:moveTo>
                  <a:pt x="2261666" y="1397000"/>
                </a:moveTo>
                <a:lnTo>
                  <a:pt x="2133625" y="1397000"/>
                </a:lnTo>
                <a:lnTo>
                  <a:pt x="2164359" y="1384300"/>
                </a:lnTo>
                <a:lnTo>
                  <a:pt x="2245448" y="1384300"/>
                </a:lnTo>
                <a:lnTo>
                  <a:pt x="2261666" y="1397000"/>
                </a:lnTo>
                <a:close/>
              </a:path>
              <a:path w="5822950" h="1536700">
                <a:moveTo>
                  <a:pt x="3734981" y="1397000"/>
                </a:moveTo>
                <a:lnTo>
                  <a:pt x="3695230" y="1397000"/>
                </a:lnTo>
                <a:lnTo>
                  <a:pt x="3705898" y="1384300"/>
                </a:lnTo>
                <a:lnTo>
                  <a:pt x="3744963" y="1384300"/>
                </a:lnTo>
                <a:lnTo>
                  <a:pt x="3734981" y="1397000"/>
                </a:lnTo>
                <a:close/>
              </a:path>
              <a:path w="5822950" h="1536700">
                <a:moveTo>
                  <a:pt x="1350390" y="1409700"/>
                </a:moveTo>
                <a:lnTo>
                  <a:pt x="1222756" y="1409700"/>
                </a:lnTo>
                <a:lnTo>
                  <a:pt x="1192809" y="1397000"/>
                </a:lnTo>
                <a:lnTo>
                  <a:pt x="1318437" y="1397000"/>
                </a:lnTo>
                <a:lnTo>
                  <a:pt x="1350390" y="1409700"/>
                </a:lnTo>
                <a:close/>
              </a:path>
              <a:path w="5822950" h="1536700">
                <a:moveTo>
                  <a:pt x="2167763" y="1409700"/>
                </a:moveTo>
                <a:lnTo>
                  <a:pt x="2038515" y="1409700"/>
                </a:lnTo>
                <a:lnTo>
                  <a:pt x="2070874" y="1397000"/>
                </a:lnTo>
                <a:lnTo>
                  <a:pt x="2198039" y="1397000"/>
                </a:lnTo>
                <a:lnTo>
                  <a:pt x="2167763" y="1409700"/>
                </a:lnTo>
                <a:close/>
              </a:path>
              <a:path w="5822950" h="1536700">
                <a:moveTo>
                  <a:pt x="2332050" y="1422400"/>
                </a:moveTo>
                <a:lnTo>
                  <a:pt x="2270493" y="1422400"/>
                </a:lnTo>
                <a:lnTo>
                  <a:pt x="2253437" y="1409700"/>
                </a:lnTo>
                <a:lnTo>
                  <a:pt x="2237003" y="1397000"/>
                </a:lnTo>
                <a:lnTo>
                  <a:pt x="2278126" y="1397000"/>
                </a:lnTo>
                <a:lnTo>
                  <a:pt x="2295613" y="1409700"/>
                </a:lnTo>
                <a:lnTo>
                  <a:pt x="2313343" y="1409700"/>
                </a:lnTo>
                <a:lnTo>
                  <a:pt x="2332050" y="1422400"/>
                </a:lnTo>
                <a:close/>
              </a:path>
              <a:path w="5822950" h="1536700">
                <a:moveTo>
                  <a:pt x="3714216" y="1409700"/>
                </a:moveTo>
                <a:lnTo>
                  <a:pt x="3662045" y="1409700"/>
                </a:lnTo>
                <a:lnTo>
                  <a:pt x="3673500" y="1397000"/>
                </a:lnTo>
                <a:lnTo>
                  <a:pt x="3724732" y="1397000"/>
                </a:lnTo>
                <a:lnTo>
                  <a:pt x="3714216" y="1409700"/>
                </a:lnTo>
                <a:close/>
              </a:path>
              <a:path w="5822950" h="1536700">
                <a:moveTo>
                  <a:pt x="1448676" y="1422400"/>
                </a:moveTo>
                <a:lnTo>
                  <a:pt x="1284300" y="1422400"/>
                </a:lnTo>
                <a:lnTo>
                  <a:pt x="1253261" y="1409700"/>
                </a:lnTo>
                <a:lnTo>
                  <a:pt x="1415338" y="1409700"/>
                </a:lnTo>
                <a:lnTo>
                  <a:pt x="1448676" y="1422400"/>
                </a:lnTo>
                <a:close/>
              </a:path>
              <a:path w="5822950" h="1536700">
                <a:moveTo>
                  <a:pt x="2105456" y="1422400"/>
                </a:moveTo>
                <a:lnTo>
                  <a:pt x="1938870" y="1422400"/>
                </a:lnTo>
                <a:lnTo>
                  <a:pt x="1972678" y="1409700"/>
                </a:lnTo>
                <a:lnTo>
                  <a:pt x="2136889" y="1409700"/>
                </a:lnTo>
                <a:lnTo>
                  <a:pt x="2105456" y="1422400"/>
                </a:lnTo>
                <a:close/>
              </a:path>
              <a:path w="5822950" h="1536700">
                <a:moveTo>
                  <a:pt x="3681031" y="1422400"/>
                </a:moveTo>
                <a:lnTo>
                  <a:pt x="3638588" y="1422400"/>
                </a:lnTo>
                <a:lnTo>
                  <a:pt x="3650564" y="1409700"/>
                </a:lnTo>
                <a:lnTo>
                  <a:pt x="3692347" y="1409700"/>
                </a:lnTo>
                <a:lnTo>
                  <a:pt x="3681031" y="1422400"/>
                </a:lnTo>
                <a:close/>
              </a:path>
              <a:path w="5822950" h="1536700">
                <a:moveTo>
                  <a:pt x="2008009" y="1435100"/>
                </a:moveTo>
                <a:lnTo>
                  <a:pt x="1380502" y="1435100"/>
                </a:lnTo>
                <a:lnTo>
                  <a:pt x="1347939" y="1422400"/>
                </a:lnTo>
                <a:lnTo>
                  <a:pt x="2041004" y="1422400"/>
                </a:lnTo>
                <a:lnTo>
                  <a:pt x="2008009" y="1435100"/>
                </a:lnTo>
                <a:close/>
              </a:path>
              <a:path w="5822950" h="1536700">
                <a:moveTo>
                  <a:pt x="2370836" y="1435100"/>
                </a:moveTo>
                <a:lnTo>
                  <a:pt x="2306472" y="1435100"/>
                </a:lnTo>
                <a:lnTo>
                  <a:pt x="2288184" y="1422400"/>
                </a:lnTo>
                <a:lnTo>
                  <a:pt x="2350985" y="1422400"/>
                </a:lnTo>
                <a:lnTo>
                  <a:pt x="2370836" y="1435100"/>
                </a:lnTo>
                <a:close/>
              </a:path>
              <a:path w="5822950" h="1536700">
                <a:moveTo>
                  <a:pt x="3657600" y="1435100"/>
                </a:moveTo>
                <a:lnTo>
                  <a:pt x="3601504" y="1435100"/>
                </a:lnTo>
                <a:lnTo>
                  <a:pt x="3614229" y="1422400"/>
                </a:lnTo>
                <a:lnTo>
                  <a:pt x="3669436" y="1422400"/>
                </a:lnTo>
                <a:lnTo>
                  <a:pt x="3657600" y="1435100"/>
                </a:lnTo>
                <a:close/>
              </a:path>
              <a:path w="5822950" h="1536700">
                <a:moveTo>
                  <a:pt x="1836280" y="1447800"/>
                </a:moveTo>
                <a:lnTo>
                  <a:pt x="1515148" y="1447800"/>
                </a:lnTo>
                <a:lnTo>
                  <a:pt x="1480858" y="1435100"/>
                </a:lnTo>
                <a:lnTo>
                  <a:pt x="1871459" y="1435100"/>
                </a:lnTo>
                <a:lnTo>
                  <a:pt x="1836280" y="1447800"/>
                </a:lnTo>
                <a:close/>
              </a:path>
              <a:path w="5822950" h="1536700">
                <a:moveTo>
                  <a:pt x="2411895" y="1447800"/>
                </a:moveTo>
                <a:lnTo>
                  <a:pt x="2344801" y="1447800"/>
                </a:lnTo>
                <a:lnTo>
                  <a:pt x="2325344" y="1435100"/>
                </a:lnTo>
                <a:lnTo>
                  <a:pt x="2390940" y="1435100"/>
                </a:lnTo>
                <a:lnTo>
                  <a:pt x="2411895" y="1447800"/>
                </a:lnTo>
                <a:close/>
              </a:path>
              <a:path w="5822950" h="1536700">
                <a:moveTo>
                  <a:pt x="3620579" y="1447800"/>
                </a:moveTo>
                <a:lnTo>
                  <a:pt x="3562235" y="1447800"/>
                </a:lnTo>
                <a:lnTo>
                  <a:pt x="3575659" y="1435100"/>
                </a:lnTo>
                <a:lnTo>
                  <a:pt x="3633165" y="1435100"/>
                </a:lnTo>
                <a:lnTo>
                  <a:pt x="3620579" y="1447800"/>
                </a:lnTo>
                <a:close/>
              </a:path>
              <a:path w="5822950" h="1536700">
                <a:moveTo>
                  <a:pt x="2455075" y="1460500"/>
                </a:moveTo>
                <a:lnTo>
                  <a:pt x="2385390" y="1460500"/>
                </a:lnTo>
                <a:lnTo>
                  <a:pt x="2364816" y="1447800"/>
                </a:lnTo>
                <a:lnTo>
                  <a:pt x="2433078" y="1447800"/>
                </a:lnTo>
                <a:lnTo>
                  <a:pt x="2455075" y="1460500"/>
                </a:lnTo>
                <a:close/>
              </a:path>
              <a:path w="5822950" h="1536700">
                <a:moveTo>
                  <a:pt x="3581374" y="1460500"/>
                </a:moveTo>
                <a:lnTo>
                  <a:pt x="3520897" y="1460500"/>
                </a:lnTo>
                <a:lnTo>
                  <a:pt x="3534994" y="1447800"/>
                </a:lnTo>
                <a:lnTo>
                  <a:pt x="3594684" y="1447800"/>
                </a:lnTo>
                <a:lnTo>
                  <a:pt x="3581374" y="1460500"/>
                </a:lnTo>
                <a:close/>
              </a:path>
              <a:path w="5822950" h="1536700">
                <a:moveTo>
                  <a:pt x="2500261" y="1473200"/>
                </a:moveTo>
                <a:lnTo>
                  <a:pt x="2428125" y="1473200"/>
                </a:lnTo>
                <a:lnTo>
                  <a:pt x="2406497" y="1460500"/>
                </a:lnTo>
                <a:lnTo>
                  <a:pt x="2477287" y="1460500"/>
                </a:lnTo>
                <a:lnTo>
                  <a:pt x="2500261" y="1473200"/>
                </a:lnTo>
                <a:close/>
              </a:path>
              <a:path w="5822950" h="1536700">
                <a:moveTo>
                  <a:pt x="3540112" y="1473200"/>
                </a:moveTo>
                <a:lnTo>
                  <a:pt x="3462718" y="1473200"/>
                </a:lnTo>
                <a:lnTo>
                  <a:pt x="3477666" y="1460500"/>
                </a:lnTo>
                <a:lnTo>
                  <a:pt x="3554095" y="1460500"/>
                </a:lnTo>
                <a:lnTo>
                  <a:pt x="3540112" y="1473200"/>
                </a:lnTo>
                <a:close/>
              </a:path>
              <a:path w="5822950" h="1536700">
                <a:moveTo>
                  <a:pt x="2547366" y="1485900"/>
                </a:moveTo>
                <a:lnTo>
                  <a:pt x="2472893" y="1485900"/>
                </a:lnTo>
                <a:lnTo>
                  <a:pt x="2450261" y="1473200"/>
                </a:lnTo>
                <a:lnTo>
                  <a:pt x="2523451" y="1473200"/>
                </a:lnTo>
                <a:lnTo>
                  <a:pt x="2547366" y="1485900"/>
                </a:lnTo>
                <a:close/>
              </a:path>
              <a:path w="5822950" h="1536700">
                <a:moveTo>
                  <a:pt x="3496881" y="1485900"/>
                </a:moveTo>
                <a:lnTo>
                  <a:pt x="3401301" y="1485900"/>
                </a:lnTo>
                <a:lnTo>
                  <a:pt x="3417023" y="1473200"/>
                </a:lnTo>
                <a:lnTo>
                  <a:pt x="3511499" y="1473200"/>
                </a:lnTo>
                <a:lnTo>
                  <a:pt x="3496881" y="1485900"/>
                </a:lnTo>
                <a:close/>
              </a:path>
              <a:path w="5822950" h="1536700">
                <a:moveTo>
                  <a:pt x="2621330" y="1498600"/>
                </a:moveTo>
                <a:lnTo>
                  <a:pt x="2519591" y="1498600"/>
                </a:lnTo>
                <a:lnTo>
                  <a:pt x="2496007" y="1485900"/>
                </a:lnTo>
                <a:lnTo>
                  <a:pt x="2596134" y="1485900"/>
                </a:lnTo>
                <a:lnTo>
                  <a:pt x="2621330" y="1498600"/>
                </a:lnTo>
                <a:close/>
              </a:path>
              <a:path w="5822950" h="1536700">
                <a:moveTo>
                  <a:pt x="3436340" y="1498600"/>
                </a:moveTo>
                <a:lnTo>
                  <a:pt x="3336886" y="1498600"/>
                </a:lnTo>
                <a:lnTo>
                  <a:pt x="3353333" y="1485900"/>
                </a:lnTo>
                <a:lnTo>
                  <a:pt x="3451771" y="1485900"/>
                </a:lnTo>
                <a:lnTo>
                  <a:pt x="3436340" y="1498600"/>
                </a:lnTo>
                <a:close/>
              </a:path>
              <a:path w="5822950" h="1536700">
                <a:moveTo>
                  <a:pt x="2725534" y="1511300"/>
                </a:moveTo>
                <a:lnTo>
                  <a:pt x="2593022" y="1511300"/>
                </a:lnTo>
                <a:lnTo>
                  <a:pt x="2568117" y="1498600"/>
                </a:lnTo>
                <a:lnTo>
                  <a:pt x="2698813" y="1498600"/>
                </a:lnTo>
                <a:lnTo>
                  <a:pt x="2725534" y="1511300"/>
                </a:lnTo>
                <a:close/>
              </a:path>
              <a:path w="5822950" h="1536700">
                <a:moveTo>
                  <a:pt x="3372739" y="1511300"/>
                </a:moveTo>
                <a:lnTo>
                  <a:pt x="3235210" y="1511300"/>
                </a:lnTo>
                <a:lnTo>
                  <a:pt x="3252622" y="1498600"/>
                </a:lnTo>
                <a:lnTo>
                  <a:pt x="3388918" y="1498600"/>
                </a:lnTo>
                <a:lnTo>
                  <a:pt x="3372739" y="1511300"/>
                </a:lnTo>
                <a:close/>
              </a:path>
              <a:path w="5822950" h="1536700">
                <a:moveTo>
                  <a:pt x="2891942" y="1524000"/>
                </a:moveTo>
                <a:lnTo>
                  <a:pt x="2670175" y="1524000"/>
                </a:lnTo>
                <a:lnTo>
                  <a:pt x="2644063" y="1511300"/>
                </a:lnTo>
                <a:lnTo>
                  <a:pt x="2863367" y="1511300"/>
                </a:lnTo>
                <a:lnTo>
                  <a:pt x="2891942" y="1524000"/>
                </a:lnTo>
                <a:close/>
              </a:path>
              <a:path w="5822950" h="1536700">
                <a:moveTo>
                  <a:pt x="3289274" y="1524000"/>
                </a:moveTo>
                <a:lnTo>
                  <a:pt x="3054375" y="1524000"/>
                </a:lnTo>
                <a:lnTo>
                  <a:pt x="3073082" y="1511300"/>
                </a:lnTo>
                <a:lnTo>
                  <a:pt x="3306292" y="1511300"/>
                </a:lnTo>
                <a:lnTo>
                  <a:pt x="3289274" y="1524000"/>
                </a:lnTo>
                <a:close/>
              </a:path>
              <a:path w="5822950" h="1536700">
                <a:moveTo>
                  <a:pt x="3165894" y="1536700"/>
                </a:moveTo>
                <a:lnTo>
                  <a:pt x="2806001" y="1536700"/>
                </a:lnTo>
                <a:lnTo>
                  <a:pt x="2778175" y="1524000"/>
                </a:lnTo>
                <a:lnTo>
                  <a:pt x="3183940" y="1524000"/>
                </a:lnTo>
                <a:lnTo>
                  <a:pt x="3165894" y="15367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9468" y="4419790"/>
            <a:ext cx="5584318" cy="13142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67328" y="4656899"/>
            <a:ext cx="3987800" cy="71501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459"/>
              </a:spcBef>
            </a:pPr>
            <a:r>
              <a:rPr dirty="0" sz="2400">
                <a:latin typeface="华文楷体"/>
                <a:cs typeface="华文楷体"/>
              </a:rPr>
              <a:t>比较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C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三点的电势高 低，你能有什么新的发现吗？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11863" y="1587474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5748" y="196138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53867" y="2185416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7913" y="223192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89048" y="2430779"/>
            <a:ext cx="7214616" cy="1776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8760" y="3722345"/>
            <a:ext cx="4655185" cy="1376680"/>
          </a:xfrm>
          <a:prstGeom prst="rect">
            <a:avLst/>
          </a:prstGeom>
        </p:spPr>
        <p:txBody>
          <a:bodyPr wrap="square" lIns="0" tIns="254635" rIns="0" bIns="0" rtlCol="0" vert="horz">
            <a:spAutoFit/>
          </a:bodyPr>
          <a:lstStyle/>
          <a:p>
            <a:pPr algn="ctr" marR="103505">
              <a:lnSpc>
                <a:spcPct val="100000"/>
              </a:lnSpc>
              <a:spcBef>
                <a:spcPts val="2005"/>
              </a:spcBef>
            </a:pPr>
            <a:r>
              <a:rPr dirty="0" sz="3000" spc="-5" b="1" i="1">
                <a:solidFill>
                  <a:srgbClr val="006FC0"/>
                </a:solidFill>
                <a:latin typeface="Times New Roman"/>
                <a:cs typeface="Times New Roman"/>
              </a:rPr>
              <a:t>φ</a:t>
            </a:r>
            <a:r>
              <a:rPr dirty="0" baseline="-17094" sz="2925" spc="-7" b="1" i="1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dirty="0" sz="3000" spc="-5" b="1">
                <a:solidFill>
                  <a:srgbClr val="006FC0"/>
                </a:solidFill>
                <a:latin typeface="Times New Roman"/>
                <a:cs typeface="Times New Roman"/>
              </a:rPr>
              <a:t>&gt; </a:t>
            </a:r>
            <a:r>
              <a:rPr dirty="0" sz="3000" b="1" i="1">
                <a:solidFill>
                  <a:srgbClr val="006FC0"/>
                </a:solidFill>
                <a:latin typeface="Times New Roman"/>
                <a:cs typeface="Times New Roman"/>
              </a:rPr>
              <a:t>φ</a:t>
            </a:r>
            <a:r>
              <a:rPr dirty="0" baseline="-17094" sz="2925" b="1" i="1">
                <a:solidFill>
                  <a:srgbClr val="006FC0"/>
                </a:solidFill>
                <a:latin typeface="Times New Roman"/>
                <a:cs typeface="Times New Roman"/>
              </a:rPr>
              <a:t>B </a:t>
            </a:r>
            <a:r>
              <a:rPr dirty="0" sz="3000" b="1" i="1">
                <a:solidFill>
                  <a:srgbClr val="006FC0"/>
                </a:solidFill>
                <a:latin typeface="Times New Roman"/>
                <a:cs typeface="Times New Roman"/>
              </a:rPr>
              <a:t>&gt;</a:t>
            </a:r>
            <a:r>
              <a:rPr dirty="0" sz="3000" spc="-15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3000" b="1" i="1">
                <a:solidFill>
                  <a:srgbClr val="006FC0"/>
                </a:solidFill>
                <a:latin typeface="Times New Roman"/>
                <a:cs typeface="Times New Roman"/>
              </a:rPr>
              <a:t>φ</a:t>
            </a:r>
            <a:r>
              <a:rPr dirty="0" baseline="-17094" sz="2925" b="1" i="1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endParaRPr baseline="-17094" sz="292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沿着电场线方向电势逐渐降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低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0115" y="5065547"/>
            <a:ext cx="6073140" cy="171450"/>
          </a:xfrm>
          <a:custGeom>
            <a:avLst/>
            <a:gdLst/>
            <a:ahLst/>
            <a:cxnLst/>
            <a:rect l="l" t="t" r="r" b="b"/>
            <a:pathLst>
              <a:path w="6073140" h="171450">
                <a:moveTo>
                  <a:pt x="5997526" y="85718"/>
                </a:moveTo>
                <a:lnTo>
                  <a:pt x="5911430" y="35496"/>
                </a:lnTo>
                <a:lnTo>
                  <a:pt x="5901982" y="18961"/>
                </a:lnTo>
                <a:lnTo>
                  <a:pt x="5902274" y="15646"/>
                </a:lnTo>
                <a:lnTo>
                  <a:pt x="5921108" y="0"/>
                </a:lnTo>
                <a:lnTo>
                  <a:pt x="5924422" y="292"/>
                </a:lnTo>
                <a:lnTo>
                  <a:pt x="5927623" y="1168"/>
                </a:lnTo>
                <a:lnTo>
                  <a:pt x="5930620" y="2590"/>
                </a:lnTo>
                <a:lnTo>
                  <a:pt x="6040467" y="66662"/>
                </a:lnTo>
                <a:lnTo>
                  <a:pt x="6035332" y="66662"/>
                </a:lnTo>
                <a:lnTo>
                  <a:pt x="6035332" y="69265"/>
                </a:lnTo>
                <a:lnTo>
                  <a:pt x="6025730" y="69265"/>
                </a:lnTo>
                <a:lnTo>
                  <a:pt x="5997526" y="85718"/>
                </a:lnTo>
                <a:close/>
              </a:path>
              <a:path w="6073140" h="171450">
                <a:moveTo>
                  <a:pt x="5964879" y="104762"/>
                </a:moveTo>
                <a:lnTo>
                  <a:pt x="0" y="104762"/>
                </a:lnTo>
                <a:lnTo>
                  <a:pt x="0" y="66662"/>
                </a:lnTo>
                <a:lnTo>
                  <a:pt x="5964857" y="66662"/>
                </a:lnTo>
                <a:lnTo>
                  <a:pt x="5997526" y="85718"/>
                </a:lnTo>
                <a:lnTo>
                  <a:pt x="5964879" y="104762"/>
                </a:lnTo>
                <a:close/>
              </a:path>
              <a:path w="6073140" h="171450">
                <a:moveTo>
                  <a:pt x="6040472" y="104762"/>
                </a:moveTo>
                <a:lnTo>
                  <a:pt x="6035332" y="104762"/>
                </a:lnTo>
                <a:lnTo>
                  <a:pt x="6035332" y="66662"/>
                </a:lnTo>
                <a:lnTo>
                  <a:pt x="6040467" y="66662"/>
                </a:lnTo>
                <a:lnTo>
                  <a:pt x="6073127" y="85712"/>
                </a:lnTo>
                <a:lnTo>
                  <a:pt x="6040472" y="104762"/>
                </a:lnTo>
                <a:close/>
              </a:path>
              <a:path w="6073140" h="171450">
                <a:moveTo>
                  <a:pt x="6025730" y="102171"/>
                </a:moveTo>
                <a:lnTo>
                  <a:pt x="5997526" y="85718"/>
                </a:lnTo>
                <a:lnTo>
                  <a:pt x="6025730" y="69265"/>
                </a:lnTo>
                <a:lnTo>
                  <a:pt x="6025730" y="102171"/>
                </a:lnTo>
                <a:close/>
              </a:path>
              <a:path w="6073140" h="171450">
                <a:moveTo>
                  <a:pt x="6035332" y="102171"/>
                </a:moveTo>
                <a:lnTo>
                  <a:pt x="6025730" y="102171"/>
                </a:lnTo>
                <a:lnTo>
                  <a:pt x="6025730" y="69265"/>
                </a:lnTo>
                <a:lnTo>
                  <a:pt x="6035332" y="69265"/>
                </a:lnTo>
                <a:lnTo>
                  <a:pt x="6035332" y="102171"/>
                </a:lnTo>
                <a:close/>
              </a:path>
              <a:path w="6073140" h="171450">
                <a:moveTo>
                  <a:pt x="5921108" y="171437"/>
                </a:moveTo>
                <a:lnTo>
                  <a:pt x="5901982" y="152476"/>
                </a:lnTo>
                <a:lnTo>
                  <a:pt x="5902248" y="149174"/>
                </a:lnTo>
                <a:lnTo>
                  <a:pt x="5997526" y="85718"/>
                </a:lnTo>
                <a:lnTo>
                  <a:pt x="6025730" y="102171"/>
                </a:lnTo>
                <a:lnTo>
                  <a:pt x="6035332" y="102171"/>
                </a:lnTo>
                <a:lnTo>
                  <a:pt x="6035332" y="104762"/>
                </a:lnTo>
                <a:lnTo>
                  <a:pt x="6040472" y="104762"/>
                </a:lnTo>
                <a:lnTo>
                  <a:pt x="5930620" y="168846"/>
                </a:lnTo>
                <a:lnTo>
                  <a:pt x="5927623" y="170268"/>
                </a:lnTo>
                <a:lnTo>
                  <a:pt x="5924422" y="171145"/>
                </a:lnTo>
                <a:lnTo>
                  <a:pt x="5921108" y="1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22804" y="2304288"/>
            <a:ext cx="7214616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7533" y="2802407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5">
                <a:moveTo>
                  <a:pt x="3623703" y="49792"/>
                </a:moveTo>
                <a:lnTo>
                  <a:pt x="3583520" y="26581"/>
                </a:lnTo>
                <a:lnTo>
                  <a:pt x="3576383" y="14211"/>
                </a:lnTo>
                <a:lnTo>
                  <a:pt x="3576701" y="11239"/>
                </a:lnTo>
                <a:lnTo>
                  <a:pt x="3589185" y="0"/>
                </a:lnTo>
                <a:lnTo>
                  <a:pt x="3592169" y="0"/>
                </a:lnTo>
                <a:lnTo>
                  <a:pt x="3595090" y="622"/>
                </a:lnTo>
                <a:lnTo>
                  <a:pt x="3597821" y="1841"/>
                </a:lnTo>
                <a:lnTo>
                  <a:pt x="3680444" y="49568"/>
                </a:lnTo>
                <a:lnTo>
                  <a:pt x="3676548" y="49568"/>
                </a:lnTo>
                <a:lnTo>
                  <a:pt x="3623703" y="49792"/>
                </a:lnTo>
                <a:close/>
              </a:path>
              <a:path w="3705225" h="128905">
                <a:moveTo>
                  <a:pt x="3648251" y="63973"/>
                </a:moveTo>
                <a:lnTo>
                  <a:pt x="3623703" y="49792"/>
                </a:lnTo>
                <a:lnTo>
                  <a:pt x="3676548" y="49568"/>
                </a:lnTo>
                <a:lnTo>
                  <a:pt x="3676556" y="51536"/>
                </a:lnTo>
                <a:lnTo>
                  <a:pt x="3669360" y="51536"/>
                </a:lnTo>
                <a:lnTo>
                  <a:pt x="3648251" y="63973"/>
                </a:lnTo>
                <a:close/>
              </a:path>
              <a:path w="3705225" h="128905">
                <a:moveTo>
                  <a:pt x="3589731" y="128447"/>
                </a:moveTo>
                <a:lnTo>
                  <a:pt x="3576815" y="114350"/>
                </a:lnTo>
                <a:lnTo>
                  <a:pt x="3577094" y="111378"/>
                </a:lnTo>
                <a:lnTo>
                  <a:pt x="3623820" y="78367"/>
                </a:lnTo>
                <a:lnTo>
                  <a:pt x="3676662" y="78143"/>
                </a:lnTo>
                <a:lnTo>
                  <a:pt x="3676548" y="49568"/>
                </a:lnTo>
                <a:lnTo>
                  <a:pt x="3680444" y="49568"/>
                </a:lnTo>
                <a:lnTo>
                  <a:pt x="3704958" y="63728"/>
                </a:lnTo>
                <a:lnTo>
                  <a:pt x="3598354" y="126530"/>
                </a:lnTo>
                <a:lnTo>
                  <a:pt x="3595624" y="127774"/>
                </a:lnTo>
                <a:lnTo>
                  <a:pt x="3592715" y="128422"/>
                </a:lnTo>
                <a:lnTo>
                  <a:pt x="3589731" y="128447"/>
                </a:lnTo>
                <a:close/>
              </a:path>
              <a:path w="3705225" h="128905">
                <a:moveTo>
                  <a:pt x="126" y="93789"/>
                </a:moveTo>
                <a:lnTo>
                  <a:pt x="0" y="65214"/>
                </a:lnTo>
                <a:lnTo>
                  <a:pt x="3623703" y="49792"/>
                </a:lnTo>
                <a:lnTo>
                  <a:pt x="3648251" y="63973"/>
                </a:lnTo>
                <a:lnTo>
                  <a:pt x="3623820" y="78367"/>
                </a:lnTo>
                <a:lnTo>
                  <a:pt x="126" y="93789"/>
                </a:lnTo>
                <a:close/>
              </a:path>
              <a:path w="3705225" h="128905">
                <a:moveTo>
                  <a:pt x="3669461" y="76225"/>
                </a:moveTo>
                <a:lnTo>
                  <a:pt x="3648251" y="63973"/>
                </a:lnTo>
                <a:lnTo>
                  <a:pt x="3669360" y="51536"/>
                </a:lnTo>
                <a:lnTo>
                  <a:pt x="3669461" y="76225"/>
                </a:lnTo>
                <a:close/>
              </a:path>
              <a:path w="3705225" h="128905">
                <a:moveTo>
                  <a:pt x="3676655" y="76225"/>
                </a:moveTo>
                <a:lnTo>
                  <a:pt x="3669461" y="76225"/>
                </a:lnTo>
                <a:lnTo>
                  <a:pt x="3669360" y="51536"/>
                </a:lnTo>
                <a:lnTo>
                  <a:pt x="3676556" y="51536"/>
                </a:lnTo>
                <a:lnTo>
                  <a:pt x="3676655" y="76225"/>
                </a:lnTo>
                <a:close/>
              </a:path>
              <a:path w="3705225" h="128905">
                <a:moveTo>
                  <a:pt x="3623820" y="78367"/>
                </a:moveTo>
                <a:lnTo>
                  <a:pt x="3648251" y="63973"/>
                </a:lnTo>
                <a:lnTo>
                  <a:pt x="3669461" y="76225"/>
                </a:lnTo>
                <a:lnTo>
                  <a:pt x="3676655" y="76225"/>
                </a:lnTo>
                <a:lnTo>
                  <a:pt x="3676662" y="78143"/>
                </a:lnTo>
                <a:lnTo>
                  <a:pt x="3623820" y="783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37482" y="3154641"/>
            <a:ext cx="3705009" cy="262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45356" y="3691013"/>
            <a:ext cx="3697604" cy="128905"/>
          </a:xfrm>
          <a:custGeom>
            <a:avLst/>
            <a:gdLst/>
            <a:ahLst/>
            <a:cxnLst/>
            <a:rect l="l" t="t" r="r" b="b"/>
            <a:pathLst>
              <a:path w="3697604" h="128904">
                <a:moveTo>
                  <a:pt x="3615808" y="49650"/>
                </a:moveTo>
                <a:lnTo>
                  <a:pt x="3575545" y="26619"/>
                </a:lnTo>
                <a:lnTo>
                  <a:pt x="3568344" y="14274"/>
                </a:lnTo>
                <a:lnTo>
                  <a:pt x="3568649" y="11303"/>
                </a:lnTo>
                <a:lnTo>
                  <a:pt x="3584067" y="0"/>
                </a:lnTo>
                <a:lnTo>
                  <a:pt x="3587000" y="609"/>
                </a:lnTo>
                <a:lnTo>
                  <a:pt x="3589842" y="1879"/>
                </a:lnTo>
                <a:lnTo>
                  <a:pt x="3672576" y="49199"/>
                </a:lnTo>
                <a:lnTo>
                  <a:pt x="3668661" y="49199"/>
                </a:lnTo>
                <a:lnTo>
                  <a:pt x="3615808" y="49650"/>
                </a:lnTo>
                <a:close/>
              </a:path>
              <a:path w="3697604" h="128904">
                <a:moveTo>
                  <a:pt x="3640434" y="63736"/>
                </a:moveTo>
                <a:lnTo>
                  <a:pt x="3615808" y="49650"/>
                </a:lnTo>
                <a:lnTo>
                  <a:pt x="3668661" y="49199"/>
                </a:lnTo>
                <a:lnTo>
                  <a:pt x="3668678" y="51219"/>
                </a:lnTo>
                <a:lnTo>
                  <a:pt x="3661486" y="51219"/>
                </a:lnTo>
                <a:lnTo>
                  <a:pt x="3640434" y="63736"/>
                </a:lnTo>
                <a:close/>
              </a:path>
              <a:path w="3697604" h="128904">
                <a:moveTo>
                  <a:pt x="3582187" y="128460"/>
                </a:moveTo>
                <a:lnTo>
                  <a:pt x="3569207" y="114414"/>
                </a:lnTo>
                <a:lnTo>
                  <a:pt x="3569474" y="111442"/>
                </a:lnTo>
                <a:lnTo>
                  <a:pt x="3616067" y="78225"/>
                </a:lnTo>
                <a:lnTo>
                  <a:pt x="3668903" y="77774"/>
                </a:lnTo>
                <a:lnTo>
                  <a:pt x="3668661" y="49199"/>
                </a:lnTo>
                <a:lnTo>
                  <a:pt x="3672576" y="49199"/>
                </a:lnTo>
                <a:lnTo>
                  <a:pt x="3697135" y="63246"/>
                </a:lnTo>
                <a:lnTo>
                  <a:pt x="3590798" y="126504"/>
                </a:lnTo>
                <a:lnTo>
                  <a:pt x="3588080" y="127762"/>
                </a:lnTo>
                <a:lnTo>
                  <a:pt x="3585171" y="128422"/>
                </a:lnTo>
                <a:lnTo>
                  <a:pt x="3582187" y="128460"/>
                </a:lnTo>
                <a:close/>
              </a:path>
              <a:path w="3697604" h="128904">
                <a:moveTo>
                  <a:pt x="241" y="109067"/>
                </a:moveTo>
                <a:lnTo>
                  <a:pt x="0" y="80492"/>
                </a:lnTo>
                <a:lnTo>
                  <a:pt x="3615808" y="49650"/>
                </a:lnTo>
                <a:lnTo>
                  <a:pt x="3640434" y="63736"/>
                </a:lnTo>
                <a:lnTo>
                  <a:pt x="3616067" y="78225"/>
                </a:lnTo>
                <a:lnTo>
                  <a:pt x="241" y="109067"/>
                </a:lnTo>
                <a:close/>
              </a:path>
              <a:path w="3697604" h="128904">
                <a:moveTo>
                  <a:pt x="3661689" y="75895"/>
                </a:moveTo>
                <a:lnTo>
                  <a:pt x="3640434" y="63736"/>
                </a:lnTo>
                <a:lnTo>
                  <a:pt x="3661486" y="51219"/>
                </a:lnTo>
                <a:lnTo>
                  <a:pt x="3661689" y="75895"/>
                </a:lnTo>
                <a:close/>
              </a:path>
              <a:path w="3697604" h="128904">
                <a:moveTo>
                  <a:pt x="3668887" y="75895"/>
                </a:moveTo>
                <a:lnTo>
                  <a:pt x="3661689" y="75895"/>
                </a:lnTo>
                <a:lnTo>
                  <a:pt x="3661486" y="51219"/>
                </a:lnTo>
                <a:lnTo>
                  <a:pt x="3668678" y="51219"/>
                </a:lnTo>
                <a:lnTo>
                  <a:pt x="3668887" y="75895"/>
                </a:lnTo>
                <a:close/>
              </a:path>
              <a:path w="3697604" h="128904">
                <a:moveTo>
                  <a:pt x="3616067" y="78225"/>
                </a:moveTo>
                <a:lnTo>
                  <a:pt x="3640434" y="63736"/>
                </a:lnTo>
                <a:lnTo>
                  <a:pt x="3661689" y="75895"/>
                </a:lnTo>
                <a:lnTo>
                  <a:pt x="3668887" y="75895"/>
                </a:lnTo>
                <a:lnTo>
                  <a:pt x="3668903" y="77774"/>
                </a:lnTo>
                <a:lnTo>
                  <a:pt x="3616067" y="7822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37482" y="4158741"/>
            <a:ext cx="3705225" cy="128905"/>
          </a:xfrm>
          <a:custGeom>
            <a:avLst/>
            <a:gdLst/>
            <a:ahLst/>
            <a:cxnLst/>
            <a:rect l="l" t="t" r="r" b="b"/>
            <a:pathLst>
              <a:path w="3705225" h="128904">
                <a:moveTo>
                  <a:pt x="3623681" y="49636"/>
                </a:moveTo>
                <a:lnTo>
                  <a:pt x="3583419" y="26606"/>
                </a:lnTo>
                <a:lnTo>
                  <a:pt x="3576218" y="14262"/>
                </a:lnTo>
                <a:lnTo>
                  <a:pt x="3576523" y="11290"/>
                </a:lnTo>
                <a:lnTo>
                  <a:pt x="3588956" y="0"/>
                </a:lnTo>
                <a:lnTo>
                  <a:pt x="3592014" y="0"/>
                </a:lnTo>
                <a:lnTo>
                  <a:pt x="3594874" y="596"/>
                </a:lnTo>
                <a:lnTo>
                  <a:pt x="3597694" y="1854"/>
                </a:lnTo>
                <a:lnTo>
                  <a:pt x="3680450" y="49187"/>
                </a:lnTo>
                <a:lnTo>
                  <a:pt x="3676535" y="49187"/>
                </a:lnTo>
                <a:lnTo>
                  <a:pt x="3623681" y="49636"/>
                </a:lnTo>
                <a:close/>
              </a:path>
              <a:path w="3705225" h="128904">
                <a:moveTo>
                  <a:pt x="3648300" y="63719"/>
                </a:moveTo>
                <a:lnTo>
                  <a:pt x="3623681" y="49636"/>
                </a:lnTo>
                <a:lnTo>
                  <a:pt x="3676535" y="49187"/>
                </a:lnTo>
                <a:lnTo>
                  <a:pt x="3676552" y="51193"/>
                </a:lnTo>
                <a:lnTo>
                  <a:pt x="3669360" y="51193"/>
                </a:lnTo>
                <a:lnTo>
                  <a:pt x="3648300" y="63719"/>
                </a:lnTo>
                <a:close/>
              </a:path>
              <a:path w="3705225" h="128904">
                <a:moveTo>
                  <a:pt x="3590048" y="128435"/>
                </a:moveTo>
                <a:lnTo>
                  <a:pt x="3577081" y="114401"/>
                </a:lnTo>
                <a:lnTo>
                  <a:pt x="3577348" y="111417"/>
                </a:lnTo>
                <a:lnTo>
                  <a:pt x="3623933" y="78211"/>
                </a:lnTo>
                <a:lnTo>
                  <a:pt x="3676777" y="77762"/>
                </a:lnTo>
                <a:lnTo>
                  <a:pt x="3676535" y="49187"/>
                </a:lnTo>
                <a:lnTo>
                  <a:pt x="3680450" y="49187"/>
                </a:lnTo>
                <a:lnTo>
                  <a:pt x="3705009" y="63233"/>
                </a:lnTo>
                <a:lnTo>
                  <a:pt x="3598672" y="126492"/>
                </a:lnTo>
                <a:lnTo>
                  <a:pt x="3595954" y="127736"/>
                </a:lnTo>
                <a:lnTo>
                  <a:pt x="3593045" y="128397"/>
                </a:lnTo>
                <a:lnTo>
                  <a:pt x="3590048" y="128435"/>
                </a:lnTo>
                <a:close/>
              </a:path>
              <a:path w="3705225" h="128904">
                <a:moveTo>
                  <a:pt x="241" y="109054"/>
                </a:moveTo>
                <a:lnTo>
                  <a:pt x="0" y="80479"/>
                </a:lnTo>
                <a:lnTo>
                  <a:pt x="3623681" y="49636"/>
                </a:lnTo>
                <a:lnTo>
                  <a:pt x="3648300" y="63719"/>
                </a:lnTo>
                <a:lnTo>
                  <a:pt x="3623933" y="78211"/>
                </a:lnTo>
                <a:lnTo>
                  <a:pt x="241" y="109054"/>
                </a:lnTo>
                <a:close/>
              </a:path>
              <a:path w="3705225" h="128904">
                <a:moveTo>
                  <a:pt x="3669563" y="75882"/>
                </a:moveTo>
                <a:lnTo>
                  <a:pt x="3648300" y="63719"/>
                </a:lnTo>
                <a:lnTo>
                  <a:pt x="3669360" y="51193"/>
                </a:lnTo>
                <a:lnTo>
                  <a:pt x="3669563" y="75882"/>
                </a:lnTo>
                <a:close/>
              </a:path>
              <a:path w="3705225" h="128904">
                <a:moveTo>
                  <a:pt x="3676761" y="75882"/>
                </a:moveTo>
                <a:lnTo>
                  <a:pt x="3669563" y="75882"/>
                </a:lnTo>
                <a:lnTo>
                  <a:pt x="3669360" y="51193"/>
                </a:lnTo>
                <a:lnTo>
                  <a:pt x="3676552" y="51193"/>
                </a:lnTo>
                <a:lnTo>
                  <a:pt x="3676761" y="75882"/>
                </a:lnTo>
                <a:close/>
              </a:path>
              <a:path w="3705225" h="128904">
                <a:moveTo>
                  <a:pt x="3623933" y="78211"/>
                </a:moveTo>
                <a:lnTo>
                  <a:pt x="3648300" y="63719"/>
                </a:lnTo>
                <a:lnTo>
                  <a:pt x="3669563" y="75882"/>
                </a:lnTo>
                <a:lnTo>
                  <a:pt x="3676761" y="75882"/>
                </a:lnTo>
                <a:lnTo>
                  <a:pt x="3676777" y="77762"/>
                </a:lnTo>
                <a:lnTo>
                  <a:pt x="3623933" y="7821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51191" y="333982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3332" y="1691055"/>
            <a:ext cx="5235575" cy="705485"/>
          </a:xfrm>
          <a:custGeom>
            <a:avLst/>
            <a:gdLst/>
            <a:ahLst/>
            <a:cxnLst/>
            <a:rect l="l" t="t" r="r" b="b"/>
            <a:pathLst>
              <a:path w="5235575" h="705485">
                <a:moveTo>
                  <a:pt x="5221108" y="705243"/>
                </a:moveTo>
                <a:lnTo>
                  <a:pt x="14235" y="705243"/>
                </a:lnTo>
                <a:lnTo>
                  <a:pt x="11441" y="704964"/>
                </a:lnTo>
                <a:lnTo>
                  <a:pt x="0" y="691476"/>
                </a:lnTo>
                <a:lnTo>
                  <a:pt x="0" y="13766"/>
                </a:lnTo>
                <a:lnTo>
                  <a:pt x="14235" y="0"/>
                </a:lnTo>
                <a:lnTo>
                  <a:pt x="5221108" y="0"/>
                </a:lnTo>
                <a:lnTo>
                  <a:pt x="5234515" y="9525"/>
                </a:lnTo>
                <a:lnTo>
                  <a:pt x="18997" y="9525"/>
                </a:lnTo>
                <a:lnTo>
                  <a:pt x="17143" y="9715"/>
                </a:lnTo>
                <a:lnTo>
                  <a:pt x="9472" y="19050"/>
                </a:lnTo>
                <a:lnTo>
                  <a:pt x="9472" y="686193"/>
                </a:lnTo>
                <a:lnTo>
                  <a:pt x="18997" y="695718"/>
                </a:lnTo>
                <a:lnTo>
                  <a:pt x="5234515" y="695718"/>
                </a:lnTo>
                <a:lnTo>
                  <a:pt x="5234303" y="696417"/>
                </a:lnTo>
                <a:lnTo>
                  <a:pt x="5223902" y="704964"/>
                </a:lnTo>
                <a:lnTo>
                  <a:pt x="5221108" y="705243"/>
                </a:lnTo>
                <a:close/>
              </a:path>
              <a:path w="5235575" h="705485">
                <a:moveTo>
                  <a:pt x="5234515" y="695718"/>
                </a:moveTo>
                <a:lnTo>
                  <a:pt x="5216345" y="695718"/>
                </a:lnTo>
                <a:lnTo>
                  <a:pt x="5218199" y="695528"/>
                </a:lnTo>
                <a:lnTo>
                  <a:pt x="5219990" y="694994"/>
                </a:lnTo>
                <a:lnTo>
                  <a:pt x="5225870" y="686193"/>
                </a:lnTo>
                <a:lnTo>
                  <a:pt x="5225870" y="19050"/>
                </a:lnTo>
                <a:lnTo>
                  <a:pt x="5216345" y="9525"/>
                </a:lnTo>
                <a:lnTo>
                  <a:pt x="5234515" y="9525"/>
                </a:lnTo>
                <a:lnTo>
                  <a:pt x="5235116" y="11506"/>
                </a:lnTo>
                <a:lnTo>
                  <a:pt x="5235343" y="13766"/>
                </a:lnTo>
                <a:lnTo>
                  <a:pt x="5235343" y="691476"/>
                </a:lnTo>
                <a:lnTo>
                  <a:pt x="5235116" y="693737"/>
                </a:lnTo>
                <a:lnTo>
                  <a:pt x="5234515" y="695718"/>
                </a:lnTo>
                <a:close/>
              </a:path>
              <a:path w="5235575" h="705485">
                <a:moveTo>
                  <a:pt x="5211583" y="686193"/>
                </a:moveTo>
                <a:lnTo>
                  <a:pt x="23760" y="686193"/>
                </a:lnTo>
                <a:lnTo>
                  <a:pt x="22833" y="686092"/>
                </a:lnTo>
                <a:lnTo>
                  <a:pt x="19086" y="682358"/>
                </a:lnTo>
                <a:lnTo>
                  <a:pt x="19086" y="22885"/>
                </a:lnTo>
                <a:lnTo>
                  <a:pt x="23760" y="19050"/>
                </a:lnTo>
                <a:lnTo>
                  <a:pt x="5211583" y="19050"/>
                </a:lnTo>
                <a:lnTo>
                  <a:pt x="5216345" y="28575"/>
                </a:lnTo>
                <a:lnTo>
                  <a:pt x="28522" y="28575"/>
                </a:lnTo>
                <a:lnTo>
                  <a:pt x="28522" y="676668"/>
                </a:lnTo>
                <a:lnTo>
                  <a:pt x="5216345" y="676668"/>
                </a:lnTo>
                <a:lnTo>
                  <a:pt x="5216256" y="682358"/>
                </a:lnTo>
                <a:lnTo>
                  <a:pt x="5212510" y="686092"/>
                </a:lnTo>
                <a:lnTo>
                  <a:pt x="5211583" y="686193"/>
                </a:lnTo>
                <a:close/>
              </a:path>
              <a:path w="5235575" h="705485">
                <a:moveTo>
                  <a:pt x="5216345" y="676668"/>
                </a:moveTo>
                <a:lnTo>
                  <a:pt x="5206820" y="676668"/>
                </a:lnTo>
                <a:lnTo>
                  <a:pt x="5206820" y="28575"/>
                </a:lnTo>
                <a:lnTo>
                  <a:pt x="5216345" y="28575"/>
                </a:lnTo>
                <a:lnTo>
                  <a:pt x="5216345" y="67666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26307" y="1907273"/>
            <a:ext cx="5001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黑体"/>
                <a:cs typeface="黑体"/>
              </a:rPr>
              <a:t>沿着电场线方向电势逐渐降</a:t>
            </a:r>
            <a:r>
              <a:rPr dirty="0" sz="3000" spc="-15" b="1">
                <a:solidFill>
                  <a:srgbClr val="000000"/>
                </a:solidFill>
                <a:latin typeface="黑体"/>
                <a:cs typeface="黑体"/>
              </a:rPr>
              <a:t>低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5020" y="333982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6908" y="4623879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静电力做正功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0373" y="4626000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电势能减少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19904" y="4713871"/>
            <a:ext cx="581025" cy="292735"/>
          </a:xfrm>
          <a:custGeom>
            <a:avLst/>
            <a:gdLst/>
            <a:ahLst/>
            <a:cxnLst/>
            <a:rect l="l" t="t" r="r" b="b"/>
            <a:pathLst>
              <a:path w="581025" h="292735">
                <a:moveTo>
                  <a:pt x="434568" y="80733"/>
                </a:moveTo>
                <a:lnTo>
                  <a:pt x="434568" y="0"/>
                </a:lnTo>
                <a:lnTo>
                  <a:pt x="449898" y="15328"/>
                </a:lnTo>
                <a:lnTo>
                  <a:pt x="447268" y="15328"/>
                </a:lnTo>
                <a:lnTo>
                  <a:pt x="436435" y="19812"/>
                </a:lnTo>
                <a:lnTo>
                  <a:pt x="447268" y="30646"/>
                </a:lnTo>
                <a:lnTo>
                  <a:pt x="447268" y="74383"/>
                </a:lnTo>
                <a:lnTo>
                  <a:pt x="440918" y="74383"/>
                </a:lnTo>
                <a:lnTo>
                  <a:pt x="434568" y="80733"/>
                </a:lnTo>
                <a:close/>
              </a:path>
              <a:path w="581025" h="292735">
                <a:moveTo>
                  <a:pt x="447268" y="30646"/>
                </a:moveTo>
                <a:lnTo>
                  <a:pt x="436435" y="19812"/>
                </a:lnTo>
                <a:lnTo>
                  <a:pt x="447268" y="15328"/>
                </a:lnTo>
                <a:lnTo>
                  <a:pt x="447268" y="30646"/>
                </a:lnTo>
                <a:close/>
              </a:path>
              <a:path w="581025" h="292735">
                <a:moveTo>
                  <a:pt x="562743" y="146132"/>
                </a:moveTo>
                <a:lnTo>
                  <a:pt x="447268" y="30646"/>
                </a:lnTo>
                <a:lnTo>
                  <a:pt x="447268" y="15328"/>
                </a:lnTo>
                <a:lnTo>
                  <a:pt x="449898" y="15328"/>
                </a:lnTo>
                <a:lnTo>
                  <a:pt x="576224" y="141643"/>
                </a:lnTo>
                <a:lnTo>
                  <a:pt x="567232" y="141643"/>
                </a:lnTo>
                <a:lnTo>
                  <a:pt x="562743" y="146132"/>
                </a:lnTo>
                <a:close/>
              </a:path>
              <a:path w="581025" h="292735">
                <a:moveTo>
                  <a:pt x="434568" y="217881"/>
                </a:moveTo>
                <a:lnTo>
                  <a:pt x="0" y="217881"/>
                </a:lnTo>
                <a:lnTo>
                  <a:pt x="0" y="74383"/>
                </a:lnTo>
                <a:lnTo>
                  <a:pt x="434568" y="74383"/>
                </a:lnTo>
                <a:lnTo>
                  <a:pt x="434568" y="80733"/>
                </a:lnTo>
                <a:lnTo>
                  <a:pt x="12700" y="80733"/>
                </a:lnTo>
                <a:lnTo>
                  <a:pt x="6350" y="87083"/>
                </a:lnTo>
                <a:lnTo>
                  <a:pt x="12700" y="87083"/>
                </a:lnTo>
                <a:lnTo>
                  <a:pt x="12700" y="205181"/>
                </a:lnTo>
                <a:lnTo>
                  <a:pt x="6350" y="205181"/>
                </a:lnTo>
                <a:lnTo>
                  <a:pt x="12700" y="211531"/>
                </a:lnTo>
                <a:lnTo>
                  <a:pt x="434568" y="211531"/>
                </a:lnTo>
                <a:lnTo>
                  <a:pt x="434568" y="217881"/>
                </a:lnTo>
                <a:close/>
              </a:path>
              <a:path w="581025" h="292735">
                <a:moveTo>
                  <a:pt x="447268" y="87083"/>
                </a:moveTo>
                <a:lnTo>
                  <a:pt x="12700" y="87083"/>
                </a:lnTo>
                <a:lnTo>
                  <a:pt x="12700" y="80733"/>
                </a:lnTo>
                <a:lnTo>
                  <a:pt x="434568" y="80733"/>
                </a:lnTo>
                <a:lnTo>
                  <a:pt x="440918" y="74383"/>
                </a:lnTo>
                <a:lnTo>
                  <a:pt x="447268" y="74383"/>
                </a:lnTo>
                <a:lnTo>
                  <a:pt x="447268" y="87083"/>
                </a:lnTo>
                <a:close/>
              </a:path>
              <a:path w="581025" h="292735">
                <a:moveTo>
                  <a:pt x="12700" y="87083"/>
                </a:moveTo>
                <a:lnTo>
                  <a:pt x="6350" y="87083"/>
                </a:lnTo>
                <a:lnTo>
                  <a:pt x="12700" y="80733"/>
                </a:lnTo>
                <a:lnTo>
                  <a:pt x="12700" y="87083"/>
                </a:lnTo>
                <a:close/>
              </a:path>
              <a:path w="581025" h="292735">
                <a:moveTo>
                  <a:pt x="567232" y="150622"/>
                </a:moveTo>
                <a:lnTo>
                  <a:pt x="562749" y="146126"/>
                </a:lnTo>
                <a:lnTo>
                  <a:pt x="567232" y="141643"/>
                </a:lnTo>
                <a:lnTo>
                  <a:pt x="567232" y="150622"/>
                </a:lnTo>
                <a:close/>
              </a:path>
              <a:path w="581025" h="292735">
                <a:moveTo>
                  <a:pt x="576211" y="150622"/>
                </a:moveTo>
                <a:lnTo>
                  <a:pt x="567232" y="150622"/>
                </a:lnTo>
                <a:lnTo>
                  <a:pt x="567232" y="141643"/>
                </a:lnTo>
                <a:lnTo>
                  <a:pt x="576224" y="141643"/>
                </a:lnTo>
                <a:lnTo>
                  <a:pt x="580701" y="146132"/>
                </a:lnTo>
                <a:lnTo>
                  <a:pt x="576211" y="150622"/>
                </a:lnTo>
                <a:close/>
              </a:path>
              <a:path w="581025" h="292735">
                <a:moveTo>
                  <a:pt x="449897" y="276936"/>
                </a:moveTo>
                <a:lnTo>
                  <a:pt x="447268" y="276936"/>
                </a:lnTo>
                <a:lnTo>
                  <a:pt x="447268" y="261607"/>
                </a:lnTo>
                <a:lnTo>
                  <a:pt x="562743" y="146132"/>
                </a:lnTo>
                <a:lnTo>
                  <a:pt x="567232" y="150622"/>
                </a:lnTo>
                <a:lnTo>
                  <a:pt x="576211" y="150622"/>
                </a:lnTo>
                <a:lnTo>
                  <a:pt x="449897" y="276936"/>
                </a:lnTo>
                <a:close/>
              </a:path>
              <a:path w="581025" h="292735">
                <a:moveTo>
                  <a:pt x="12700" y="211531"/>
                </a:moveTo>
                <a:lnTo>
                  <a:pt x="6350" y="205181"/>
                </a:lnTo>
                <a:lnTo>
                  <a:pt x="12700" y="205181"/>
                </a:lnTo>
                <a:lnTo>
                  <a:pt x="12700" y="211531"/>
                </a:lnTo>
                <a:close/>
              </a:path>
              <a:path w="581025" h="292735">
                <a:moveTo>
                  <a:pt x="447268" y="217881"/>
                </a:moveTo>
                <a:lnTo>
                  <a:pt x="440918" y="217881"/>
                </a:lnTo>
                <a:lnTo>
                  <a:pt x="434568" y="211531"/>
                </a:lnTo>
                <a:lnTo>
                  <a:pt x="12700" y="211531"/>
                </a:lnTo>
                <a:lnTo>
                  <a:pt x="12700" y="205181"/>
                </a:lnTo>
                <a:lnTo>
                  <a:pt x="447268" y="205181"/>
                </a:lnTo>
                <a:lnTo>
                  <a:pt x="447268" y="217881"/>
                </a:lnTo>
                <a:close/>
              </a:path>
              <a:path w="581025" h="292735">
                <a:moveTo>
                  <a:pt x="434568" y="292265"/>
                </a:moveTo>
                <a:lnTo>
                  <a:pt x="434568" y="211531"/>
                </a:lnTo>
                <a:lnTo>
                  <a:pt x="440918" y="217881"/>
                </a:lnTo>
                <a:lnTo>
                  <a:pt x="447268" y="217881"/>
                </a:lnTo>
                <a:lnTo>
                  <a:pt x="447268" y="261607"/>
                </a:lnTo>
                <a:lnTo>
                  <a:pt x="436435" y="272440"/>
                </a:lnTo>
                <a:lnTo>
                  <a:pt x="447268" y="276936"/>
                </a:lnTo>
                <a:lnTo>
                  <a:pt x="449897" y="276936"/>
                </a:lnTo>
                <a:lnTo>
                  <a:pt x="434568" y="292265"/>
                </a:lnTo>
                <a:close/>
              </a:path>
              <a:path w="581025" h="292735">
                <a:moveTo>
                  <a:pt x="447268" y="276936"/>
                </a:moveTo>
                <a:lnTo>
                  <a:pt x="436435" y="272440"/>
                </a:lnTo>
                <a:lnTo>
                  <a:pt x="447268" y="261607"/>
                </a:lnTo>
                <a:lnTo>
                  <a:pt x="447268" y="27693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08825" y="4711750"/>
            <a:ext cx="581025" cy="292735"/>
          </a:xfrm>
          <a:custGeom>
            <a:avLst/>
            <a:gdLst/>
            <a:ahLst/>
            <a:cxnLst/>
            <a:rect l="l" t="t" r="r" b="b"/>
            <a:pathLst>
              <a:path w="581025" h="292735">
                <a:moveTo>
                  <a:pt x="434568" y="80733"/>
                </a:moveTo>
                <a:lnTo>
                  <a:pt x="434568" y="0"/>
                </a:lnTo>
                <a:lnTo>
                  <a:pt x="449897" y="15328"/>
                </a:lnTo>
                <a:lnTo>
                  <a:pt x="447268" y="15328"/>
                </a:lnTo>
                <a:lnTo>
                  <a:pt x="436435" y="19824"/>
                </a:lnTo>
                <a:lnTo>
                  <a:pt x="447268" y="30658"/>
                </a:lnTo>
                <a:lnTo>
                  <a:pt x="447268" y="74383"/>
                </a:lnTo>
                <a:lnTo>
                  <a:pt x="440918" y="74383"/>
                </a:lnTo>
                <a:lnTo>
                  <a:pt x="434568" y="80733"/>
                </a:lnTo>
                <a:close/>
              </a:path>
              <a:path w="581025" h="292735">
                <a:moveTo>
                  <a:pt x="447268" y="30658"/>
                </a:moveTo>
                <a:lnTo>
                  <a:pt x="436435" y="19824"/>
                </a:lnTo>
                <a:lnTo>
                  <a:pt x="447268" y="15328"/>
                </a:lnTo>
                <a:lnTo>
                  <a:pt x="447268" y="30658"/>
                </a:lnTo>
                <a:close/>
              </a:path>
              <a:path w="581025" h="292735">
                <a:moveTo>
                  <a:pt x="562743" y="146145"/>
                </a:moveTo>
                <a:lnTo>
                  <a:pt x="447268" y="30658"/>
                </a:lnTo>
                <a:lnTo>
                  <a:pt x="447268" y="15328"/>
                </a:lnTo>
                <a:lnTo>
                  <a:pt x="449897" y="15328"/>
                </a:lnTo>
                <a:lnTo>
                  <a:pt x="576224" y="141655"/>
                </a:lnTo>
                <a:lnTo>
                  <a:pt x="567232" y="141655"/>
                </a:lnTo>
                <a:lnTo>
                  <a:pt x="562743" y="146145"/>
                </a:lnTo>
                <a:close/>
              </a:path>
              <a:path w="581025" h="292735">
                <a:moveTo>
                  <a:pt x="434568" y="217893"/>
                </a:moveTo>
                <a:lnTo>
                  <a:pt x="0" y="217893"/>
                </a:lnTo>
                <a:lnTo>
                  <a:pt x="0" y="74383"/>
                </a:lnTo>
                <a:lnTo>
                  <a:pt x="434568" y="74383"/>
                </a:lnTo>
                <a:lnTo>
                  <a:pt x="434568" y="80733"/>
                </a:lnTo>
                <a:lnTo>
                  <a:pt x="12700" y="80733"/>
                </a:lnTo>
                <a:lnTo>
                  <a:pt x="6350" y="87083"/>
                </a:lnTo>
                <a:lnTo>
                  <a:pt x="12700" y="87083"/>
                </a:lnTo>
                <a:lnTo>
                  <a:pt x="12700" y="205193"/>
                </a:lnTo>
                <a:lnTo>
                  <a:pt x="6350" y="205193"/>
                </a:lnTo>
                <a:lnTo>
                  <a:pt x="12700" y="211543"/>
                </a:lnTo>
                <a:lnTo>
                  <a:pt x="434568" y="211543"/>
                </a:lnTo>
                <a:lnTo>
                  <a:pt x="434568" y="217893"/>
                </a:lnTo>
                <a:close/>
              </a:path>
              <a:path w="581025" h="292735">
                <a:moveTo>
                  <a:pt x="447268" y="87083"/>
                </a:moveTo>
                <a:lnTo>
                  <a:pt x="12700" y="87083"/>
                </a:lnTo>
                <a:lnTo>
                  <a:pt x="12700" y="80733"/>
                </a:lnTo>
                <a:lnTo>
                  <a:pt x="434568" y="80733"/>
                </a:lnTo>
                <a:lnTo>
                  <a:pt x="440918" y="74383"/>
                </a:lnTo>
                <a:lnTo>
                  <a:pt x="447268" y="74383"/>
                </a:lnTo>
                <a:lnTo>
                  <a:pt x="447268" y="87083"/>
                </a:lnTo>
                <a:close/>
              </a:path>
              <a:path w="581025" h="292735">
                <a:moveTo>
                  <a:pt x="12700" y="87083"/>
                </a:moveTo>
                <a:lnTo>
                  <a:pt x="6350" y="87083"/>
                </a:lnTo>
                <a:lnTo>
                  <a:pt x="12700" y="80733"/>
                </a:lnTo>
                <a:lnTo>
                  <a:pt x="12700" y="87083"/>
                </a:lnTo>
                <a:close/>
              </a:path>
              <a:path w="581025" h="292735">
                <a:moveTo>
                  <a:pt x="567232" y="150634"/>
                </a:moveTo>
                <a:lnTo>
                  <a:pt x="562749" y="146138"/>
                </a:lnTo>
                <a:lnTo>
                  <a:pt x="567232" y="141655"/>
                </a:lnTo>
                <a:lnTo>
                  <a:pt x="567232" y="150634"/>
                </a:lnTo>
                <a:close/>
              </a:path>
              <a:path w="581025" h="292735">
                <a:moveTo>
                  <a:pt x="576211" y="150634"/>
                </a:moveTo>
                <a:lnTo>
                  <a:pt x="567232" y="150634"/>
                </a:lnTo>
                <a:lnTo>
                  <a:pt x="567232" y="141655"/>
                </a:lnTo>
                <a:lnTo>
                  <a:pt x="576224" y="141655"/>
                </a:lnTo>
                <a:lnTo>
                  <a:pt x="580701" y="146145"/>
                </a:lnTo>
                <a:lnTo>
                  <a:pt x="576211" y="150634"/>
                </a:lnTo>
                <a:close/>
              </a:path>
              <a:path w="581025" h="292735">
                <a:moveTo>
                  <a:pt x="449897" y="276948"/>
                </a:moveTo>
                <a:lnTo>
                  <a:pt x="447268" y="276948"/>
                </a:lnTo>
                <a:lnTo>
                  <a:pt x="447268" y="261620"/>
                </a:lnTo>
                <a:lnTo>
                  <a:pt x="562743" y="146145"/>
                </a:lnTo>
                <a:lnTo>
                  <a:pt x="567232" y="150634"/>
                </a:lnTo>
                <a:lnTo>
                  <a:pt x="576211" y="150634"/>
                </a:lnTo>
                <a:lnTo>
                  <a:pt x="449897" y="276948"/>
                </a:lnTo>
                <a:close/>
              </a:path>
              <a:path w="581025" h="292735">
                <a:moveTo>
                  <a:pt x="12700" y="211543"/>
                </a:moveTo>
                <a:lnTo>
                  <a:pt x="6350" y="205193"/>
                </a:lnTo>
                <a:lnTo>
                  <a:pt x="12700" y="205193"/>
                </a:lnTo>
                <a:lnTo>
                  <a:pt x="12700" y="211543"/>
                </a:lnTo>
                <a:close/>
              </a:path>
              <a:path w="581025" h="292735">
                <a:moveTo>
                  <a:pt x="447268" y="217893"/>
                </a:moveTo>
                <a:lnTo>
                  <a:pt x="440918" y="217893"/>
                </a:lnTo>
                <a:lnTo>
                  <a:pt x="434568" y="211543"/>
                </a:lnTo>
                <a:lnTo>
                  <a:pt x="12700" y="211543"/>
                </a:lnTo>
                <a:lnTo>
                  <a:pt x="12700" y="205193"/>
                </a:lnTo>
                <a:lnTo>
                  <a:pt x="447268" y="205193"/>
                </a:lnTo>
                <a:lnTo>
                  <a:pt x="447268" y="217893"/>
                </a:lnTo>
                <a:close/>
              </a:path>
              <a:path w="581025" h="292735">
                <a:moveTo>
                  <a:pt x="434568" y="292277"/>
                </a:moveTo>
                <a:lnTo>
                  <a:pt x="434568" y="211543"/>
                </a:lnTo>
                <a:lnTo>
                  <a:pt x="440918" y="217893"/>
                </a:lnTo>
                <a:lnTo>
                  <a:pt x="447268" y="217893"/>
                </a:lnTo>
                <a:lnTo>
                  <a:pt x="447268" y="261620"/>
                </a:lnTo>
                <a:lnTo>
                  <a:pt x="436435" y="272453"/>
                </a:lnTo>
                <a:lnTo>
                  <a:pt x="447268" y="276948"/>
                </a:lnTo>
                <a:lnTo>
                  <a:pt x="449897" y="276948"/>
                </a:lnTo>
                <a:lnTo>
                  <a:pt x="434568" y="292277"/>
                </a:lnTo>
                <a:close/>
              </a:path>
              <a:path w="581025" h="292735">
                <a:moveTo>
                  <a:pt x="447268" y="276948"/>
                </a:moveTo>
                <a:lnTo>
                  <a:pt x="436435" y="272453"/>
                </a:lnTo>
                <a:lnTo>
                  <a:pt x="447268" y="261620"/>
                </a:lnTo>
                <a:lnTo>
                  <a:pt x="447268" y="2769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30465" y="4620539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电势降低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8328" y="3300971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0876" y="1675295"/>
            <a:ext cx="5235575" cy="705485"/>
          </a:xfrm>
          <a:custGeom>
            <a:avLst/>
            <a:gdLst/>
            <a:ahLst/>
            <a:cxnLst/>
            <a:rect l="l" t="t" r="r" b="b"/>
            <a:pathLst>
              <a:path w="5235575" h="705485">
                <a:moveTo>
                  <a:pt x="5221107" y="705231"/>
                </a:moveTo>
                <a:lnTo>
                  <a:pt x="14234" y="705231"/>
                </a:lnTo>
                <a:lnTo>
                  <a:pt x="11452" y="704951"/>
                </a:lnTo>
                <a:lnTo>
                  <a:pt x="0" y="13754"/>
                </a:lnTo>
                <a:lnTo>
                  <a:pt x="226" y="11493"/>
                </a:lnTo>
                <a:lnTo>
                  <a:pt x="14234" y="0"/>
                </a:lnTo>
                <a:lnTo>
                  <a:pt x="5221107" y="0"/>
                </a:lnTo>
                <a:lnTo>
                  <a:pt x="5234530" y="9525"/>
                </a:lnTo>
                <a:lnTo>
                  <a:pt x="18996" y="9525"/>
                </a:lnTo>
                <a:lnTo>
                  <a:pt x="17142" y="9702"/>
                </a:lnTo>
                <a:lnTo>
                  <a:pt x="9471" y="19050"/>
                </a:lnTo>
                <a:lnTo>
                  <a:pt x="9471" y="686181"/>
                </a:lnTo>
                <a:lnTo>
                  <a:pt x="18996" y="695706"/>
                </a:lnTo>
                <a:lnTo>
                  <a:pt x="5234529" y="695706"/>
                </a:lnTo>
                <a:lnTo>
                  <a:pt x="5234315" y="696417"/>
                </a:lnTo>
                <a:lnTo>
                  <a:pt x="5223901" y="704951"/>
                </a:lnTo>
                <a:lnTo>
                  <a:pt x="5221107" y="705231"/>
                </a:lnTo>
                <a:close/>
              </a:path>
              <a:path w="5235575" h="705485">
                <a:moveTo>
                  <a:pt x="5234529" y="695706"/>
                </a:moveTo>
                <a:lnTo>
                  <a:pt x="5216344" y="695706"/>
                </a:lnTo>
                <a:lnTo>
                  <a:pt x="5218211" y="695528"/>
                </a:lnTo>
                <a:lnTo>
                  <a:pt x="5219989" y="694982"/>
                </a:lnTo>
                <a:lnTo>
                  <a:pt x="5225869" y="686181"/>
                </a:lnTo>
                <a:lnTo>
                  <a:pt x="5225869" y="19050"/>
                </a:lnTo>
                <a:lnTo>
                  <a:pt x="5216344" y="9525"/>
                </a:lnTo>
                <a:lnTo>
                  <a:pt x="5234530" y="9525"/>
                </a:lnTo>
                <a:lnTo>
                  <a:pt x="5235127" y="11493"/>
                </a:lnTo>
                <a:lnTo>
                  <a:pt x="5235343" y="13754"/>
                </a:lnTo>
                <a:lnTo>
                  <a:pt x="5235343" y="691476"/>
                </a:lnTo>
                <a:lnTo>
                  <a:pt x="5235127" y="693724"/>
                </a:lnTo>
                <a:lnTo>
                  <a:pt x="5234529" y="695706"/>
                </a:lnTo>
                <a:close/>
              </a:path>
              <a:path w="5235575" h="705485">
                <a:moveTo>
                  <a:pt x="5211582" y="686181"/>
                </a:moveTo>
                <a:lnTo>
                  <a:pt x="23759" y="686181"/>
                </a:lnTo>
                <a:lnTo>
                  <a:pt x="22832" y="686092"/>
                </a:lnTo>
                <a:lnTo>
                  <a:pt x="19085" y="682345"/>
                </a:lnTo>
                <a:lnTo>
                  <a:pt x="19085" y="22885"/>
                </a:lnTo>
                <a:lnTo>
                  <a:pt x="23759" y="19050"/>
                </a:lnTo>
                <a:lnTo>
                  <a:pt x="5211582" y="19050"/>
                </a:lnTo>
                <a:lnTo>
                  <a:pt x="5216344" y="28575"/>
                </a:lnTo>
                <a:lnTo>
                  <a:pt x="28521" y="28575"/>
                </a:lnTo>
                <a:lnTo>
                  <a:pt x="28521" y="676656"/>
                </a:lnTo>
                <a:lnTo>
                  <a:pt x="5216344" y="676656"/>
                </a:lnTo>
                <a:lnTo>
                  <a:pt x="5216255" y="682345"/>
                </a:lnTo>
                <a:lnTo>
                  <a:pt x="5212521" y="686092"/>
                </a:lnTo>
                <a:lnTo>
                  <a:pt x="5211582" y="686181"/>
                </a:lnTo>
                <a:close/>
              </a:path>
              <a:path w="5235575" h="705485">
                <a:moveTo>
                  <a:pt x="5216344" y="676656"/>
                </a:moveTo>
                <a:lnTo>
                  <a:pt x="5206819" y="676656"/>
                </a:lnTo>
                <a:lnTo>
                  <a:pt x="5206819" y="28575"/>
                </a:lnTo>
                <a:lnTo>
                  <a:pt x="5216344" y="28575"/>
                </a:lnTo>
                <a:lnTo>
                  <a:pt x="5216344" y="6766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850" y="1891512"/>
            <a:ext cx="50012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00000"/>
                </a:solidFill>
                <a:latin typeface="黑体"/>
                <a:cs typeface="黑体"/>
              </a:rPr>
              <a:t>沿着电场线方向电势逐渐降</a:t>
            </a:r>
            <a:r>
              <a:rPr dirty="0" sz="3000" spc="-15" b="1">
                <a:solidFill>
                  <a:srgbClr val="000000"/>
                </a:solidFill>
                <a:latin typeface="黑体"/>
                <a:cs typeface="黑体"/>
              </a:rPr>
              <a:t>低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5588" y="2642616"/>
            <a:ext cx="2395727" cy="1932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54464" y="4608118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静电力做正功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916" y="4610227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电势能减少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27460" y="4698098"/>
            <a:ext cx="581025" cy="292735"/>
          </a:xfrm>
          <a:custGeom>
            <a:avLst/>
            <a:gdLst/>
            <a:ahLst/>
            <a:cxnLst/>
            <a:rect l="l" t="t" r="r" b="b"/>
            <a:pathLst>
              <a:path w="581025" h="292735">
                <a:moveTo>
                  <a:pt x="434568" y="80733"/>
                </a:moveTo>
                <a:lnTo>
                  <a:pt x="434568" y="0"/>
                </a:lnTo>
                <a:lnTo>
                  <a:pt x="449896" y="15328"/>
                </a:lnTo>
                <a:lnTo>
                  <a:pt x="447268" y="15328"/>
                </a:lnTo>
                <a:lnTo>
                  <a:pt x="436422" y="19824"/>
                </a:lnTo>
                <a:lnTo>
                  <a:pt x="447268" y="30669"/>
                </a:lnTo>
                <a:lnTo>
                  <a:pt x="447268" y="74383"/>
                </a:lnTo>
                <a:lnTo>
                  <a:pt x="440918" y="74383"/>
                </a:lnTo>
                <a:lnTo>
                  <a:pt x="434568" y="80733"/>
                </a:lnTo>
                <a:close/>
              </a:path>
              <a:path w="581025" h="292735">
                <a:moveTo>
                  <a:pt x="447268" y="30669"/>
                </a:moveTo>
                <a:lnTo>
                  <a:pt x="436422" y="19824"/>
                </a:lnTo>
                <a:lnTo>
                  <a:pt x="447268" y="15328"/>
                </a:lnTo>
                <a:lnTo>
                  <a:pt x="447268" y="30669"/>
                </a:lnTo>
                <a:close/>
              </a:path>
              <a:path w="581025" h="292735">
                <a:moveTo>
                  <a:pt x="562743" y="146132"/>
                </a:moveTo>
                <a:lnTo>
                  <a:pt x="447268" y="30669"/>
                </a:lnTo>
                <a:lnTo>
                  <a:pt x="447268" y="15328"/>
                </a:lnTo>
                <a:lnTo>
                  <a:pt x="449896" y="15328"/>
                </a:lnTo>
                <a:lnTo>
                  <a:pt x="576199" y="141643"/>
                </a:lnTo>
                <a:lnTo>
                  <a:pt x="567232" y="141643"/>
                </a:lnTo>
                <a:lnTo>
                  <a:pt x="562743" y="146132"/>
                </a:lnTo>
                <a:close/>
              </a:path>
              <a:path w="581025" h="292735">
                <a:moveTo>
                  <a:pt x="434568" y="217893"/>
                </a:moveTo>
                <a:lnTo>
                  <a:pt x="0" y="217893"/>
                </a:lnTo>
                <a:lnTo>
                  <a:pt x="0" y="74383"/>
                </a:lnTo>
                <a:lnTo>
                  <a:pt x="434568" y="74383"/>
                </a:lnTo>
                <a:lnTo>
                  <a:pt x="434568" y="80733"/>
                </a:lnTo>
                <a:lnTo>
                  <a:pt x="12700" y="80733"/>
                </a:lnTo>
                <a:lnTo>
                  <a:pt x="6350" y="87083"/>
                </a:lnTo>
                <a:lnTo>
                  <a:pt x="12700" y="87083"/>
                </a:lnTo>
                <a:lnTo>
                  <a:pt x="12700" y="205193"/>
                </a:lnTo>
                <a:lnTo>
                  <a:pt x="6350" y="205193"/>
                </a:lnTo>
                <a:lnTo>
                  <a:pt x="12700" y="211543"/>
                </a:lnTo>
                <a:lnTo>
                  <a:pt x="434568" y="211543"/>
                </a:lnTo>
                <a:lnTo>
                  <a:pt x="434568" y="217893"/>
                </a:lnTo>
                <a:close/>
              </a:path>
              <a:path w="581025" h="292735">
                <a:moveTo>
                  <a:pt x="447268" y="87083"/>
                </a:moveTo>
                <a:lnTo>
                  <a:pt x="12700" y="87083"/>
                </a:lnTo>
                <a:lnTo>
                  <a:pt x="12700" y="80733"/>
                </a:lnTo>
                <a:lnTo>
                  <a:pt x="434568" y="80733"/>
                </a:lnTo>
                <a:lnTo>
                  <a:pt x="440918" y="74383"/>
                </a:lnTo>
                <a:lnTo>
                  <a:pt x="447268" y="74383"/>
                </a:lnTo>
                <a:lnTo>
                  <a:pt x="447268" y="87083"/>
                </a:lnTo>
                <a:close/>
              </a:path>
              <a:path w="581025" h="292735">
                <a:moveTo>
                  <a:pt x="12700" y="87083"/>
                </a:moveTo>
                <a:lnTo>
                  <a:pt x="6350" y="87083"/>
                </a:lnTo>
                <a:lnTo>
                  <a:pt x="12700" y="80733"/>
                </a:lnTo>
                <a:lnTo>
                  <a:pt x="12700" y="87083"/>
                </a:lnTo>
                <a:close/>
              </a:path>
              <a:path w="581025" h="292735">
                <a:moveTo>
                  <a:pt x="567232" y="150622"/>
                </a:moveTo>
                <a:lnTo>
                  <a:pt x="562743" y="146132"/>
                </a:lnTo>
                <a:lnTo>
                  <a:pt x="567232" y="141643"/>
                </a:lnTo>
                <a:lnTo>
                  <a:pt x="567232" y="150622"/>
                </a:lnTo>
                <a:close/>
              </a:path>
              <a:path w="581025" h="292735">
                <a:moveTo>
                  <a:pt x="576211" y="150622"/>
                </a:moveTo>
                <a:lnTo>
                  <a:pt x="567232" y="150622"/>
                </a:lnTo>
                <a:lnTo>
                  <a:pt x="567232" y="141643"/>
                </a:lnTo>
                <a:lnTo>
                  <a:pt x="576199" y="141643"/>
                </a:lnTo>
                <a:lnTo>
                  <a:pt x="580694" y="146138"/>
                </a:lnTo>
                <a:lnTo>
                  <a:pt x="576211" y="150622"/>
                </a:lnTo>
                <a:close/>
              </a:path>
              <a:path w="581025" h="292735">
                <a:moveTo>
                  <a:pt x="449897" y="276936"/>
                </a:moveTo>
                <a:lnTo>
                  <a:pt x="447268" y="276936"/>
                </a:lnTo>
                <a:lnTo>
                  <a:pt x="447268" y="261607"/>
                </a:lnTo>
                <a:lnTo>
                  <a:pt x="562749" y="146138"/>
                </a:lnTo>
                <a:lnTo>
                  <a:pt x="567232" y="150622"/>
                </a:lnTo>
                <a:lnTo>
                  <a:pt x="576211" y="150622"/>
                </a:lnTo>
                <a:lnTo>
                  <a:pt x="449897" y="276936"/>
                </a:lnTo>
                <a:close/>
              </a:path>
              <a:path w="581025" h="292735">
                <a:moveTo>
                  <a:pt x="12700" y="211543"/>
                </a:moveTo>
                <a:lnTo>
                  <a:pt x="6350" y="205193"/>
                </a:lnTo>
                <a:lnTo>
                  <a:pt x="12700" y="205193"/>
                </a:lnTo>
                <a:lnTo>
                  <a:pt x="12700" y="211543"/>
                </a:lnTo>
                <a:close/>
              </a:path>
              <a:path w="581025" h="292735">
                <a:moveTo>
                  <a:pt x="447268" y="217893"/>
                </a:moveTo>
                <a:lnTo>
                  <a:pt x="440918" y="217893"/>
                </a:lnTo>
                <a:lnTo>
                  <a:pt x="434568" y="211543"/>
                </a:lnTo>
                <a:lnTo>
                  <a:pt x="12700" y="211543"/>
                </a:lnTo>
                <a:lnTo>
                  <a:pt x="12700" y="205193"/>
                </a:lnTo>
                <a:lnTo>
                  <a:pt x="447268" y="205193"/>
                </a:lnTo>
                <a:lnTo>
                  <a:pt x="447268" y="217893"/>
                </a:lnTo>
                <a:close/>
              </a:path>
              <a:path w="581025" h="292735">
                <a:moveTo>
                  <a:pt x="434568" y="292265"/>
                </a:moveTo>
                <a:lnTo>
                  <a:pt x="434568" y="211543"/>
                </a:lnTo>
                <a:lnTo>
                  <a:pt x="440918" y="217893"/>
                </a:lnTo>
                <a:lnTo>
                  <a:pt x="447268" y="217893"/>
                </a:lnTo>
                <a:lnTo>
                  <a:pt x="447268" y="261607"/>
                </a:lnTo>
                <a:lnTo>
                  <a:pt x="436422" y="272453"/>
                </a:lnTo>
                <a:lnTo>
                  <a:pt x="447268" y="276936"/>
                </a:lnTo>
                <a:lnTo>
                  <a:pt x="449897" y="276936"/>
                </a:lnTo>
                <a:lnTo>
                  <a:pt x="434568" y="292265"/>
                </a:lnTo>
                <a:close/>
              </a:path>
              <a:path w="581025" h="292735">
                <a:moveTo>
                  <a:pt x="447268" y="276936"/>
                </a:moveTo>
                <a:lnTo>
                  <a:pt x="436422" y="272453"/>
                </a:lnTo>
                <a:lnTo>
                  <a:pt x="447268" y="261607"/>
                </a:lnTo>
                <a:lnTo>
                  <a:pt x="447268" y="27693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16381" y="4695990"/>
            <a:ext cx="581025" cy="292735"/>
          </a:xfrm>
          <a:custGeom>
            <a:avLst/>
            <a:gdLst/>
            <a:ahLst/>
            <a:cxnLst/>
            <a:rect l="l" t="t" r="r" b="b"/>
            <a:pathLst>
              <a:path w="581025" h="292735">
                <a:moveTo>
                  <a:pt x="434568" y="80733"/>
                </a:moveTo>
                <a:lnTo>
                  <a:pt x="434568" y="0"/>
                </a:lnTo>
                <a:lnTo>
                  <a:pt x="449896" y="15328"/>
                </a:lnTo>
                <a:lnTo>
                  <a:pt x="447268" y="15328"/>
                </a:lnTo>
                <a:lnTo>
                  <a:pt x="436422" y="19812"/>
                </a:lnTo>
                <a:lnTo>
                  <a:pt x="447268" y="30657"/>
                </a:lnTo>
                <a:lnTo>
                  <a:pt x="447268" y="74383"/>
                </a:lnTo>
                <a:lnTo>
                  <a:pt x="440918" y="74383"/>
                </a:lnTo>
                <a:lnTo>
                  <a:pt x="434568" y="80733"/>
                </a:lnTo>
                <a:close/>
              </a:path>
              <a:path w="581025" h="292735">
                <a:moveTo>
                  <a:pt x="447268" y="30657"/>
                </a:moveTo>
                <a:lnTo>
                  <a:pt x="436422" y="19812"/>
                </a:lnTo>
                <a:lnTo>
                  <a:pt x="447268" y="15328"/>
                </a:lnTo>
                <a:lnTo>
                  <a:pt x="447268" y="30657"/>
                </a:lnTo>
                <a:close/>
              </a:path>
              <a:path w="581025" h="292735">
                <a:moveTo>
                  <a:pt x="562743" y="146132"/>
                </a:moveTo>
                <a:lnTo>
                  <a:pt x="447268" y="30657"/>
                </a:lnTo>
                <a:lnTo>
                  <a:pt x="447268" y="15328"/>
                </a:lnTo>
                <a:lnTo>
                  <a:pt x="449896" y="15328"/>
                </a:lnTo>
                <a:lnTo>
                  <a:pt x="576199" y="141643"/>
                </a:lnTo>
                <a:lnTo>
                  <a:pt x="567232" y="141643"/>
                </a:lnTo>
                <a:lnTo>
                  <a:pt x="562743" y="146132"/>
                </a:lnTo>
                <a:close/>
              </a:path>
              <a:path w="581025" h="292735">
                <a:moveTo>
                  <a:pt x="434568" y="217881"/>
                </a:moveTo>
                <a:lnTo>
                  <a:pt x="0" y="217881"/>
                </a:lnTo>
                <a:lnTo>
                  <a:pt x="0" y="74383"/>
                </a:lnTo>
                <a:lnTo>
                  <a:pt x="434568" y="74383"/>
                </a:lnTo>
                <a:lnTo>
                  <a:pt x="434568" y="80733"/>
                </a:lnTo>
                <a:lnTo>
                  <a:pt x="12700" y="80733"/>
                </a:lnTo>
                <a:lnTo>
                  <a:pt x="6350" y="87083"/>
                </a:lnTo>
                <a:lnTo>
                  <a:pt x="12700" y="87083"/>
                </a:lnTo>
                <a:lnTo>
                  <a:pt x="12700" y="205181"/>
                </a:lnTo>
                <a:lnTo>
                  <a:pt x="6350" y="205181"/>
                </a:lnTo>
                <a:lnTo>
                  <a:pt x="12700" y="211531"/>
                </a:lnTo>
                <a:lnTo>
                  <a:pt x="434568" y="211531"/>
                </a:lnTo>
                <a:lnTo>
                  <a:pt x="434568" y="217881"/>
                </a:lnTo>
                <a:close/>
              </a:path>
              <a:path w="581025" h="292735">
                <a:moveTo>
                  <a:pt x="447268" y="87083"/>
                </a:moveTo>
                <a:lnTo>
                  <a:pt x="12700" y="87083"/>
                </a:lnTo>
                <a:lnTo>
                  <a:pt x="12700" y="80733"/>
                </a:lnTo>
                <a:lnTo>
                  <a:pt x="434568" y="80733"/>
                </a:lnTo>
                <a:lnTo>
                  <a:pt x="440918" y="74383"/>
                </a:lnTo>
                <a:lnTo>
                  <a:pt x="447268" y="74383"/>
                </a:lnTo>
                <a:lnTo>
                  <a:pt x="447268" y="87083"/>
                </a:lnTo>
                <a:close/>
              </a:path>
              <a:path w="581025" h="292735">
                <a:moveTo>
                  <a:pt x="12700" y="87083"/>
                </a:moveTo>
                <a:lnTo>
                  <a:pt x="6350" y="87083"/>
                </a:lnTo>
                <a:lnTo>
                  <a:pt x="12700" y="80733"/>
                </a:lnTo>
                <a:lnTo>
                  <a:pt x="12700" y="87083"/>
                </a:lnTo>
                <a:close/>
              </a:path>
              <a:path w="581025" h="292735">
                <a:moveTo>
                  <a:pt x="567232" y="150622"/>
                </a:moveTo>
                <a:lnTo>
                  <a:pt x="562743" y="146132"/>
                </a:lnTo>
                <a:lnTo>
                  <a:pt x="567232" y="141643"/>
                </a:lnTo>
                <a:lnTo>
                  <a:pt x="567232" y="150622"/>
                </a:lnTo>
                <a:close/>
              </a:path>
              <a:path w="581025" h="292735">
                <a:moveTo>
                  <a:pt x="576211" y="150622"/>
                </a:moveTo>
                <a:lnTo>
                  <a:pt x="567232" y="150622"/>
                </a:lnTo>
                <a:lnTo>
                  <a:pt x="567232" y="141643"/>
                </a:lnTo>
                <a:lnTo>
                  <a:pt x="576199" y="141643"/>
                </a:lnTo>
                <a:lnTo>
                  <a:pt x="580694" y="146138"/>
                </a:lnTo>
                <a:lnTo>
                  <a:pt x="576211" y="150622"/>
                </a:lnTo>
                <a:close/>
              </a:path>
              <a:path w="581025" h="292735">
                <a:moveTo>
                  <a:pt x="449897" y="276936"/>
                </a:moveTo>
                <a:lnTo>
                  <a:pt x="447268" y="276936"/>
                </a:lnTo>
                <a:lnTo>
                  <a:pt x="447268" y="261607"/>
                </a:lnTo>
                <a:lnTo>
                  <a:pt x="562749" y="146138"/>
                </a:lnTo>
                <a:lnTo>
                  <a:pt x="567232" y="150622"/>
                </a:lnTo>
                <a:lnTo>
                  <a:pt x="576211" y="150622"/>
                </a:lnTo>
                <a:lnTo>
                  <a:pt x="449897" y="276936"/>
                </a:lnTo>
                <a:close/>
              </a:path>
              <a:path w="581025" h="292735">
                <a:moveTo>
                  <a:pt x="12700" y="211531"/>
                </a:moveTo>
                <a:lnTo>
                  <a:pt x="6350" y="205181"/>
                </a:lnTo>
                <a:lnTo>
                  <a:pt x="12700" y="205181"/>
                </a:lnTo>
                <a:lnTo>
                  <a:pt x="12700" y="211531"/>
                </a:lnTo>
                <a:close/>
              </a:path>
              <a:path w="581025" h="292735">
                <a:moveTo>
                  <a:pt x="447268" y="217881"/>
                </a:moveTo>
                <a:lnTo>
                  <a:pt x="440918" y="217881"/>
                </a:lnTo>
                <a:lnTo>
                  <a:pt x="434568" y="211531"/>
                </a:lnTo>
                <a:lnTo>
                  <a:pt x="12700" y="211531"/>
                </a:lnTo>
                <a:lnTo>
                  <a:pt x="12700" y="205181"/>
                </a:lnTo>
                <a:lnTo>
                  <a:pt x="447268" y="205181"/>
                </a:lnTo>
                <a:lnTo>
                  <a:pt x="447268" y="217881"/>
                </a:lnTo>
                <a:close/>
              </a:path>
              <a:path w="581025" h="292735">
                <a:moveTo>
                  <a:pt x="434568" y="292265"/>
                </a:moveTo>
                <a:lnTo>
                  <a:pt x="434568" y="211531"/>
                </a:lnTo>
                <a:lnTo>
                  <a:pt x="440918" y="217881"/>
                </a:lnTo>
                <a:lnTo>
                  <a:pt x="447268" y="217881"/>
                </a:lnTo>
                <a:lnTo>
                  <a:pt x="447268" y="261607"/>
                </a:lnTo>
                <a:lnTo>
                  <a:pt x="436422" y="272453"/>
                </a:lnTo>
                <a:lnTo>
                  <a:pt x="447268" y="276936"/>
                </a:lnTo>
                <a:lnTo>
                  <a:pt x="449897" y="276936"/>
                </a:lnTo>
                <a:lnTo>
                  <a:pt x="434568" y="292265"/>
                </a:lnTo>
                <a:close/>
              </a:path>
              <a:path w="581025" h="292735">
                <a:moveTo>
                  <a:pt x="447268" y="276936"/>
                </a:moveTo>
                <a:lnTo>
                  <a:pt x="436422" y="272453"/>
                </a:lnTo>
                <a:lnTo>
                  <a:pt x="447268" y="261607"/>
                </a:lnTo>
                <a:lnTo>
                  <a:pt x="447268" y="27693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38007" y="4604778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电势降低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08350" y="3374415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“微元法”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278" y="2605646"/>
            <a:ext cx="6510655" cy="1043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just" marL="12700" marR="5080" indent="609600">
              <a:lnSpc>
                <a:spcPct val="89200"/>
              </a:lnSpc>
              <a:spcBef>
                <a:spcPts val="409"/>
              </a:spcBef>
            </a:pPr>
            <a:r>
              <a:rPr dirty="0" sz="2400">
                <a:latin typeface="华文楷体"/>
                <a:cs typeface="华文楷体"/>
              </a:rPr>
              <a:t>如图所示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60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是孤立点电荷电场中一 条电场线上的三个点，电场线的方向由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到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。请 你比较三点的电势高低和电场强度的大小。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9154" y="4642611"/>
            <a:ext cx="3697604" cy="107950"/>
          </a:xfrm>
          <a:custGeom>
            <a:avLst/>
            <a:gdLst/>
            <a:ahLst/>
            <a:cxnLst/>
            <a:rect l="l" t="t" r="r" b="b"/>
            <a:pathLst>
              <a:path w="3697604" h="107950">
                <a:moveTo>
                  <a:pt x="3642885" y="44102"/>
                </a:moveTo>
                <a:lnTo>
                  <a:pt x="3596893" y="17792"/>
                </a:lnTo>
                <a:lnTo>
                  <a:pt x="3592131" y="10325"/>
                </a:lnTo>
                <a:lnTo>
                  <a:pt x="3592207" y="8039"/>
                </a:lnTo>
                <a:lnTo>
                  <a:pt x="3601961" y="0"/>
                </a:lnTo>
                <a:lnTo>
                  <a:pt x="3604234" y="368"/>
                </a:lnTo>
                <a:lnTo>
                  <a:pt x="3606342" y="1257"/>
                </a:lnTo>
                <a:lnTo>
                  <a:pt x="3680731" y="43802"/>
                </a:lnTo>
                <a:lnTo>
                  <a:pt x="3678110" y="43802"/>
                </a:lnTo>
                <a:lnTo>
                  <a:pt x="3642885" y="44102"/>
                </a:lnTo>
                <a:close/>
              </a:path>
              <a:path w="3697604" h="107950">
                <a:moveTo>
                  <a:pt x="3659285" y="53485"/>
                </a:moveTo>
                <a:lnTo>
                  <a:pt x="3642885" y="44102"/>
                </a:lnTo>
                <a:lnTo>
                  <a:pt x="3678110" y="43802"/>
                </a:lnTo>
                <a:lnTo>
                  <a:pt x="3678122" y="45135"/>
                </a:lnTo>
                <a:lnTo>
                  <a:pt x="3673322" y="45135"/>
                </a:lnTo>
                <a:lnTo>
                  <a:pt x="3659285" y="53485"/>
                </a:lnTo>
                <a:close/>
              </a:path>
              <a:path w="3697604" h="107950">
                <a:moveTo>
                  <a:pt x="3602888" y="107937"/>
                </a:moveTo>
                <a:lnTo>
                  <a:pt x="3592868" y="97777"/>
                </a:lnTo>
                <a:lnTo>
                  <a:pt x="3593299" y="95516"/>
                </a:lnTo>
                <a:lnTo>
                  <a:pt x="3643031" y="63152"/>
                </a:lnTo>
                <a:lnTo>
                  <a:pt x="3678275" y="62852"/>
                </a:lnTo>
                <a:lnTo>
                  <a:pt x="3678110" y="43802"/>
                </a:lnTo>
                <a:lnTo>
                  <a:pt x="3680731" y="43802"/>
                </a:lnTo>
                <a:lnTo>
                  <a:pt x="3697096" y="53162"/>
                </a:lnTo>
                <a:lnTo>
                  <a:pt x="3607244" y="106603"/>
                </a:lnTo>
                <a:lnTo>
                  <a:pt x="3605148" y="107530"/>
                </a:lnTo>
                <a:lnTo>
                  <a:pt x="3602888" y="107937"/>
                </a:lnTo>
                <a:close/>
              </a:path>
              <a:path w="3697604" h="107950">
                <a:moveTo>
                  <a:pt x="165" y="94221"/>
                </a:moveTo>
                <a:lnTo>
                  <a:pt x="0" y="75171"/>
                </a:lnTo>
                <a:lnTo>
                  <a:pt x="3642885" y="44102"/>
                </a:lnTo>
                <a:lnTo>
                  <a:pt x="3659285" y="53485"/>
                </a:lnTo>
                <a:lnTo>
                  <a:pt x="3643031" y="63152"/>
                </a:lnTo>
                <a:lnTo>
                  <a:pt x="165" y="94221"/>
                </a:lnTo>
                <a:close/>
              </a:path>
              <a:path w="3697604" h="107950">
                <a:moveTo>
                  <a:pt x="3673462" y="61595"/>
                </a:moveTo>
                <a:lnTo>
                  <a:pt x="3659285" y="53485"/>
                </a:lnTo>
                <a:lnTo>
                  <a:pt x="3673322" y="45135"/>
                </a:lnTo>
                <a:lnTo>
                  <a:pt x="3673462" y="61595"/>
                </a:lnTo>
                <a:close/>
              </a:path>
              <a:path w="3697604" h="107950">
                <a:moveTo>
                  <a:pt x="3678264" y="61595"/>
                </a:moveTo>
                <a:lnTo>
                  <a:pt x="3673462" y="61595"/>
                </a:lnTo>
                <a:lnTo>
                  <a:pt x="3673322" y="45135"/>
                </a:lnTo>
                <a:lnTo>
                  <a:pt x="3678122" y="45135"/>
                </a:lnTo>
                <a:lnTo>
                  <a:pt x="3678264" y="61595"/>
                </a:lnTo>
                <a:close/>
              </a:path>
              <a:path w="3697604" h="107950">
                <a:moveTo>
                  <a:pt x="3643031" y="63152"/>
                </a:moveTo>
                <a:lnTo>
                  <a:pt x="3659285" y="53485"/>
                </a:lnTo>
                <a:lnTo>
                  <a:pt x="3673462" y="61595"/>
                </a:lnTo>
                <a:lnTo>
                  <a:pt x="3678264" y="61595"/>
                </a:lnTo>
                <a:lnTo>
                  <a:pt x="3678275" y="62852"/>
                </a:lnTo>
                <a:lnTo>
                  <a:pt x="3643031" y="6315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34981" y="4666589"/>
            <a:ext cx="83773" cy="83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63933" y="4654893"/>
            <a:ext cx="83774" cy="83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67666" y="4655299"/>
            <a:ext cx="83773" cy="8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14832" y="425437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2940" y="428680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9137" y="427432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700516" y="5248655"/>
            <a:ext cx="774192" cy="879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69203" y="1656308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2364" y="20299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2007" y="22539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75253" y="230076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6793" y="5523344"/>
            <a:ext cx="3697604" cy="107950"/>
          </a:xfrm>
          <a:custGeom>
            <a:avLst/>
            <a:gdLst/>
            <a:ahLst/>
            <a:cxnLst/>
            <a:rect l="l" t="t" r="r" b="b"/>
            <a:pathLst>
              <a:path w="3697604" h="107950">
                <a:moveTo>
                  <a:pt x="3642871" y="44090"/>
                </a:moveTo>
                <a:lnTo>
                  <a:pt x="3596881" y="17792"/>
                </a:lnTo>
                <a:lnTo>
                  <a:pt x="3592118" y="10325"/>
                </a:lnTo>
                <a:lnTo>
                  <a:pt x="3592207" y="8026"/>
                </a:lnTo>
                <a:lnTo>
                  <a:pt x="3601961" y="0"/>
                </a:lnTo>
                <a:lnTo>
                  <a:pt x="3604221" y="355"/>
                </a:lnTo>
                <a:lnTo>
                  <a:pt x="3606342" y="1257"/>
                </a:lnTo>
                <a:lnTo>
                  <a:pt x="3680709" y="43789"/>
                </a:lnTo>
                <a:lnTo>
                  <a:pt x="3678110" y="43789"/>
                </a:lnTo>
                <a:lnTo>
                  <a:pt x="3642871" y="44090"/>
                </a:lnTo>
                <a:close/>
              </a:path>
              <a:path w="3697604" h="107950">
                <a:moveTo>
                  <a:pt x="3659293" y="53480"/>
                </a:moveTo>
                <a:lnTo>
                  <a:pt x="3642871" y="44090"/>
                </a:lnTo>
                <a:lnTo>
                  <a:pt x="3678110" y="43789"/>
                </a:lnTo>
                <a:lnTo>
                  <a:pt x="3678122" y="45135"/>
                </a:lnTo>
                <a:lnTo>
                  <a:pt x="3673322" y="45135"/>
                </a:lnTo>
                <a:lnTo>
                  <a:pt x="3659293" y="53480"/>
                </a:lnTo>
                <a:close/>
              </a:path>
              <a:path w="3697604" h="107950">
                <a:moveTo>
                  <a:pt x="3602875" y="107924"/>
                </a:moveTo>
                <a:lnTo>
                  <a:pt x="3592868" y="97777"/>
                </a:lnTo>
                <a:lnTo>
                  <a:pt x="3593299" y="95516"/>
                </a:lnTo>
                <a:lnTo>
                  <a:pt x="3643053" y="63139"/>
                </a:lnTo>
                <a:lnTo>
                  <a:pt x="3678275" y="62839"/>
                </a:lnTo>
                <a:lnTo>
                  <a:pt x="3678110" y="43789"/>
                </a:lnTo>
                <a:lnTo>
                  <a:pt x="3680709" y="43789"/>
                </a:lnTo>
                <a:lnTo>
                  <a:pt x="3697096" y="53162"/>
                </a:lnTo>
                <a:lnTo>
                  <a:pt x="3607244" y="106603"/>
                </a:lnTo>
                <a:lnTo>
                  <a:pt x="3605148" y="107530"/>
                </a:lnTo>
                <a:lnTo>
                  <a:pt x="3602875" y="107924"/>
                </a:lnTo>
                <a:close/>
              </a:path>
              <a:path w="3697604" h="107950">
                <a:moveTo>
                  <a:pt x="165" y="94208"/>
                </a:moveTo>
                <a:lnTo>
                  <a:pt x="0" y="75158"/>
                </a:lnTo>
                <a:lnTo>
                  <a:pt x="3642871" y="44090"/>
                </a:lnTo>
                <a:lnTo>
                  <a:pt x="3659293" y="53480"/>
                </a:lnTo>
                <a:lnTo>
                  <a:pt x="3643053" y="63139"/>
                </a:lnTo>
                <a:lnTo>
                  <a:pt x="165" y="94208"/>
                </a:lnTo>
                <a:close/>
              </a:path>
              <a:path w="3697604" h="107950">
                <a:moveTo>
                  <a:pt x="3673462" y="61582"/>
                </a:moveTo>
                <a:lnTo>
                  <a:pt x="3659293" y="53480"/>
                </a:lnTo>
                <a:lnTo>
                  <a:pt x="3673322" y="45135"/>
                </a:lnTo>
                <a:lnTo>
                  <a:pt x="3673462" y="61582"/>
                </a:lnTo>
                <a:close/>
              </a:path>
              <a:path w="3697604" h="107950">
                <a:moveTo>
                  <a:pt x="3678264" y="61582"/>
                </a:moveTo>
                <a:lnTo>
                  <a:pt x="3673462" y="61582"/>
                </a:lnTo>
                <a:lnTo>
                  <a:pt x="3673322" y="45135"/>
                </a:lnTo>
                <a:lnTo>
                  <a:pt x="3678122" y="45135"/>
                </a:lnTo>
                <a:lnTo>
                  <a:pt x="3678264" y="61582"/>
                </a:lnTo>
                <a:close/>
              </a:path>
              <a:path w="3697604" h="107950">
                <a:moveTo>
                  <a:pt x="3643053" y="63139"/>
                </a:moveTo>
                <a:lnTo>
                  <a:pt x="3659293" y="53480"/>
                </a:lnTo>
                <a:lnTo>
                  <a:pt x="3673462" y="61582"/>
                </a:lnTo>
                <a:lnTo>
                  <a:pt x="3678264" y="61582"/>
                </a:lnTo>
                <a:lnTo>
                  <a:pt x="3678275" y="62839"/>
                </a:lnTo>
                <a:lnTo>
                  <a:pt x="3643053" y="6313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52608" y="5547321"/>
            <a:ext cx="83773" cy="83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81560" y="5535625"/>
            <a:ext cx="83773" cy="83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85304" y="5536019"/>
            <a:ext cx="83774" cy="8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32472" y="513509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0580" y="516754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6777" y="515505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2267" y="1777212"/>
            <a:ext cx="3683000" cy="1040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  <a:latin typeface="华文楷体"/>
                <a:cs typeface="华文楷体"/>
              </a:rPr>
              <a:t>沿电场线的方向电势降低。</a:t>
            </a:r>
            <a:endParaRPr sz="2400">
              <a:latin typeface="华文楷体"/>
              <a:cs typeface="华文楷体"/>
            </a:endParaRPr>
          </a:p>
          <a:p>
            <a:pPr marL="55880">
              <a:lnSpc>
                <a:spcPct val="100000"/>
              </a:lnSpc>
              <a:spcBef>
                <a:spcPts val="2225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一定有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&gt;φ</a:t>
            </a:r>
            <a:r>
              <a:rPr dirty="0" baseline="-17921" sz="2325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φ</a:t>
            </a:r>
            <a:r>
              <a:rPr dirty="0" baseline="-17921" sz="2325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0556" y="2762021"/>
            <a:ext cx="4188383" cy="2435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9070" y="5244249"/>
            <a:ext cx="124809" cy="124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26480" y="3201263"/>
            <a:ext cx="3328035" cy="7740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495"/>
              </a:spcBef>
            </a:pPr>
            <a:r>
              <a:rPr dirty="0" sz="2600" spc="-5" i="1">
                <a:latin typeface="Times New Roman"/>
                <a:cs typeface="Times New Roman"/>
              </a:rPr>
              <a:t>A</a:t>
            </a:r>
            <a:r>
              <a:rPr dirty="0" sz="2600">
                <a:latin typeface="华文楷体"/>
                <a:cs typeface="华文楷体"/>
              </a:rPr>
              <a:t>、</a:t>
            </a:r>
            <a:r>
              <a:rPr dirty="0" sz="2600" spc="-5" i="1">
                <a:latin typeface="Times New Roman"/>
                <a:cs typeface="Times New Roman"/>
              </a:rPr>
              <a:t>B</a:t>
            </a:r>
            <a:r>
              <a:rPr dirty="0" sz="2600">
                <a:latin typeface="华文楷体"/>
                <a:cs typeface="华文楷体"/>
              </a:rPr>
              <a:t>、</a:t>
            </a:r>
            <a:r>
              <a:rPr dirty="0" sz="2600" spc="-5" i="1">
                <a:latin typeface="Times New Roman"/>
                <a:cs typeface="Times New Roman"/>
              </a:rPr>
              <a:t>C</a:t>
            </a:r>
            <a:r>
              <a:rPr dirty="0" sz="2600">
                <a:latin typeface="华文楷体"/>
                <a:cs typeface="华文楷体"/>
              </a:rPr>
              <a:t>三点的电</a:t>
            </a:r>
            <a:r>
              <a:rPr dirty="0" sz="2600" spc="5">
                <a:latin typeface="华文楷体"/>
                <a:cs typeface="华文楷体"/>
              </a:rPr>
              <a:t>势 </a:t>
            </a:r>
            <a:r>
              <a:rPr dirty="0" sz="2600">
                <a:latin typeface="华文楷体"/>
                <a:cs typeface="华文楷体"/>
              </a:rPr>
              <a:t>大于零还是小于零呢</a:t>
            </a:r>
            <a:r>
              <a:rPr dirty="0" sz="2600" spc="5">
                <a:latin typeface="华文楷体"/>
                <a:cs typeface="华文楷体"/>
              </a:rPr>
              <a:t>？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6560" y="2474976"/>
            <a:ext cx="2479548" cy="237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7104" y="2456688"/>
            <a:ext cx="2380488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84615" y="3480765"/>
            <a:ext cx="1031246" cy="361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28296" y="3480765"/>
            <a:ext cx="1082540" cy="3618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48038" y="1852231"/>
            <a:ext cx="3683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  <a:latin typeface="华文楷体"/>
                <a:cs typeface="华文楷体"/>
              </a:rPr>
              <a:t>沿电场线的方向电势降低。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12564" y="5598363"/>
            <a:ext cx="3697604" cy="107950"/>
          </a:xfrm>
          <a:custGeom>
            <a:avLst/>
            <a:gdLst/>
            <a:ahLst/>
            <a:cxnLst/>
            <a:rect l="l" t="t" r="r" b="b"/>
            <a:pathLst>
              <a:path w="3697604" h="107950">
                <a:moveTo>
                  <a:pt x="3642871" y="44090"/>
                </a:moveTo>
                <a:lnTo>
                  <a:pt x="3596881" y="17792"/>
                </a:lnTo>
                <a:lnTo>
                  <a:pt x="3592131" y="10325"/>
                </a:lnTo>
                <a:lnTo>
                  <a:pt x="3592207" y="8026"/>
                </a:lnTo>
                <a:lnTo>
                  <a:pt x="3601961" y="0"/>
                </a:lnTo>
                <a:lnTo>
                  <a:pt x="3604234" y="355"/>
                </a:lnTo>
                <a:lnTo>
                  <a:pt x="3606342" y="1257"/>
                </a:lnTo>
                <a:lnTo>
                  <a:pt x="3680709" y="43789"/>
                </a:lnTo>
                <a:lnTo>
                  <a:pt x="3678110" y="43789"/>
                </a:lnTo>
                <a:lnTo>
                  <a:pt x="3642871" y="44090"/>
                </a:lnTo>
                <a:close/>
              </a:path>
              <a:path w="3697604" h="107950">
                <a:moveTo>
                  <a:pt x="3659293" y="53480"/>
                </a:moveTo>
                <a:lnTo>
                  <a:pt x="3642871" y="44090"/>
                </a:lnTo>
                <a:lnTo>
                  <a:pt x="3678110" y="43789"/>
                </a:lnTo>
                <a:lnTo>
                  <a:pt x="3678122" y="45135"/>
                </a:lnTo>
                <a:lnTo>
                  <a:pt x="3673322" y="45135"/>
                </a:lnTo>
                <a:lnTo>
                  <a:pt x="3659293" y="53480"/>
                </a:lnTo>
                <a:close/>
              </a:path>
              <a:path w="3697604" h="107950">
                <a:moveTo>
                  <a:pt x="3602888" y="107924"/>
                </a:moveTo>
                <a:lnTo>
                  <a:pt x="3592868" y="97777"/>
                </a:lnTo>
                <a:lnTo>
                  <a:pt x="3593299" y="95516"/>
                </a:lnTo>
                <a:lnTo>
                  <a:pt x="3643053" y="63139"/>
                </a:lnTo>
                <a:lnTo>
                  <a:pt x="3678275" y="62839"/>
                </a:lnTo>
                <a:lnTo>
                  <a:pt x="3678110" y="43789"/>
                </a:lnTo>
                <a:lnTo>
                  <a:pt x="3680709" y="43789"/>
                </a:lnTo>
                <a:lnTo>
                  <a:pt x="3697097" y="53162"/>
                </a:lnTo>
                <a:lnTo>
                  <a:pt x="3607244" y="106603"/>
                </a:lnTo>
                <a:lnTo>
                  <a:pt x="3605149" y="107530"/>
                </a:lnTo>
                <a:lnTo>
                  <a:pt x="3602888" y="107924"/>
                </a:lnTo>
                <a:close/>
              </a:path>
              <a:path w="3697604" h="107950">
                <a:moveTo>
                  <a:pt x="165" y="94208"/>
                </a:moveTo>
                <a:lnTo>
                  <a:pt x="0" y="75158"/>
                </a:lnTo>
                <a:lnTo>
                  <a:pt x="3642871" y="44090"/>
                </a:lnTo>
                <a:lnTo>
                  <a:pt x="3659293" y="53480"/>
                </a:lnTo>
                <a:lnTo>
                  <a:pt x="3643053" y="63139"/>
                </a:lnTo>
                <a:lnTo>
                  <a:pt x="165" y="94208"/>
                </a:lnTo>
                <a:close/>
              </a:path>
              <a:path w="3697604" h="107950">
                <a:moveTo>
                  <a:pt x="3673462" y="61582"/>
                </a:moveTo>
                <a:lnTo>
                  <a:pt x="3659293" y="53480"/>
                </a:lnTo>
                <a:lnTo>
                  <a:pt x="3673322" y="45135"/>
                </a:lnTo>
                <a:lnTo>
                  <a:pt x="3673462" y="61582"/>
                </a:lnTo>
                <a:close/>
              </a:path>
              <a:path w="3697604" h="107950">
                <a:moveTo>
                  <a:pt x="3678264" y="61582"/>
                </a:moveTo>
                <a:lnTo>
                  <a:pt x="3673462" y="61582"/>
                </a:lnTo>
                <a:lnTo>
                  <a:pt x="3673322" y="45135"/>
                </a:lnTo>
                <a:lnTo>
                  <a:pt x="3678122" y="45135"/>
                </a:lnTo>
                <a:lnTo>
                  <a:pt x="3678264" y="61582"/>
                </a:lnTo>
                <a:close/>
              </a:path>
              <a:path w="3697604" h="107950">
                <a:moveTo>
                  <a:pt x="3643053" y="63139"/>
                </a:moveTo>
                <a:lnTo>
                  <a:pt x="3659293" y="53480"/>
                </a:lnTo>
                <a:lnTo>
                  <a:pt x="3673462" y="61582"/>
                </a:lnTo>
                <a:lnTo>
                  <a:pt x="3678264" y="61582"/>
                </a:lnTo>
                <a:lnTo>
                  <a:pt x="3678275" y="62839"/>
                </a:lnTo>
                <a:lnTo>
                  <a:pt x="3643053" y="6313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48392" y="5622340"/>
            <a:ext cx="83761" cy="838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77331" y="5610643"/>
            <a:ext cx="83774" cy="83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81078" y="5611037"/>
            <a:ext cx="83772" cy="8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28243" y="521011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86351" y="524255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2547" y="523007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635" y="1610042"/>
            <a:ext cx="4902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  <a:latin typeface="华文楷体"/>
                <a:cs typeface="华文楷体"/>
              </a:rPr>
              <a:t>电场线的疏密表示电场强度的大小。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9107" y="2266188"/>
            <a:ext cx="2479547" cy="2374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7120" y="3272726"/>
            <a:ext cx="1031238" cy="361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9652" y="2249423"/>
            <a:ext cx="2380488" cy="2380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40794" y="3272726"/>
            <a:ext cx="1082551" cy="3618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5061" y="5580837"/>
            <a:ext cx="3697604" cy="107950"/>
          </a:xfrm>
          <a:custGeom>
            <a:avLst/>
            <a:gdLst/>
            <a:ahLst/>
            <a:cxnLst/>
            <a:rect l="l" t="t" r="r" b="b"/>
            <a:pathLst>
              <a:path w="3697604" h="107950">
                <a:moveTo>
                  <a:pt x="3642885" y="44090"/>
                </a:moveTo>
                <a:lnTo>
                  <a:pt x="3596893" y="17780"/>
                </a:lnTo>
                <a:lnTo>
                  <a:pt x="3592131" y="10325"/>
                </a:lnTo>
                <a:lnTo>
                  <a:pt x="3592207" y="8026"/>
                </a:lnTo>
                <a:lnTo>
                  <a:pt x="3601961" y="0"/>
                </a:lnTo>
                <a:lnTo>
                  <a:pt x="3604234" y="355"/>
                </a:lnTo>
                <a:lnTo>
                  <a:pt x="3606355" y="1244"/>
                </a:lnTo>
                <a:lnTo>
                  <a:pt x="3680733" y="43789"/>
                </a:lnTo>
                <a:lnTo>
                  <a:pt x="3678110" y="43789"/>
                </a:lnTo>
                <a:lnTo>
                  <a:pt x="3642885" y="44090"/>
                </a:lnTo>
                <a:close/>
              </a:path>
              <a:path w="3697604" h="107950">
                <a:moveTo>
                  <a:pt x="3659286" y="53473"/>
                </a:moveTo>
                <a:lnTo>
                  <a:pt x="3642885" y="44090"/>
                </a:lnTo>
                <a:lnTo>
                  <a:pt x="3678110" y="43789"/>
                </a:lnTo>
                <a:lnTo>
                  <a:pt x="3678122" y="45123"/>
                </a:lnTo>
                <a:lnTo>
                  <a:pt x="3673322" y="45123"/>
                </a:lnTo>
                <a:lnTo>
                  <a:pt x="3659286" y="53473"/>
                </a:lnTo>
                <a:close/>
              </a:path>
              <a:path w="3697604" h="107950">
                <a:moveTo>
                  <a:pt x="3602888" y="107924"/>
                </a:moveTo>
                <a:lnTo>
                  <a:pt x="3592880" y="97764"/>
                </a:lnTo>
                <a:lnTo>
                  <a:pt x="3593312" y="95516"/>
                </a:lnTo>
                <a:lnTo>
                  <a:pt x="3643037" y="63140"/>
                </a:lnTo>
                <a:lnTo>
                  <a:pt x="3678275" y="62839"/>
                </a:lnTo>
                <a:lnTo>
                  <a:pt x="3678110" y="43789"/>
                </a:lnTo>
                <a:lnTo>
                  <a:pt x="3680733" y="43789"/>
                </a:lnTo>
                <a:lnTo>
                  <a:pt x="3697096" y="53149"/>
                </a:lnTo>
                <a:lnTo>
                  <a:pt x="3607244" y="106591"/>
                </a:lnTo>
                <a:lnTo>
                  <a:pt x="3605148" y="107530"/>
                </a:lnTo>
                <a:lnTo>
                  <a:pt x="3602888" y="107924"/>
                </a:lnTo>
                <a:close/>
              </a:path>
              <a:path w="3697604" h="107950">
                <a:moveTo>
                  <a:pt x="165" y="94208"/>
                </a:moveTo>
                <a:lnTo>
                  <a:pt x="0" y="75158"/>
                </a:lnTo>
                <a:lnTo>
                  <a:pt x="3642885" y="44090"/>
                </a:lnTo>
                <a:lnTo>
                  <a:pt x="3659286" y="53473"/>
                </a:lnTo>
                <a:lnTo>
                  <a:pt x="3643037" y="63140"/>
                </a:lnTo>
                <a:lnTo>
                  <a:pt x="165" y="94208"/>
                </a:lnTo>
                <a:close/>
              </a:path>
              <a:path w="3697604" h="107950">
                <a:moveTo>
                  <a:pt x="3673462" y="61582"/>
                </a:moveTo>
                <a:lnTo>
                  <a:pt x="3659286" y="53473"/>
                </a:lnTo>
                <a:lnTo>
                  <a:pt x="3673322" y="45123"/>
                </a:lnTo>
                <a:lnTo>
                  <a:pt x="3673462" y="61582"/>
                </a:lnTo>
                <a:close/>
              </a:path>
              <a:path w="3697604" h="107950">
                <a:moveTo>
                  <a:pt x="3678264" y="61582"/>
                </a:moveTo>
                <a:lnTo>
                  <a:pt x="3673462" y="61582"/>
                </a:lnTo>
                <a:lnTo>
                  <a:pt x="3673322" y="45123"/>
                </a:lnTo>
                <a:lnTo>
                  <a:pt x="3678122" y="45123"/>
                </a:lnTo>
                <a:lnTo>
                  <a:pt x="3678264" y="61582"/>
                </a:lnTo>
                <a:close/>
              </a:path>
              <a:path w="3697604" h="107950">
                <a:moveTo>
                  <a:pt x="3643037" y="63140"/>
                </a:moveTo>
                <a:lnTo>
                  <a:pt x="3659286" y="53473"/>
                </a:lnTo>
                <a:lnTo>
                  <a:pt x="3673462" y="61582"/>
                </a:lnTo>
                <a:lnTo>
                  <a:pt x="3678264" y="61582"/>
                </a:lnTo>
                <a:lnTo>
                  <a:pt x="3678275" y="62839"/>
                </a:lnTo>
                <a:lnTo>
                  <a:pt x="3643037" y="631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60890" y="5604802"/>
            <a:ext cx="83772" cy="83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89842" y="5593118"/>
            <a:ext cx="83773" cy="838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93573" y="5593511"/>
            <a:ext cx="83773" cy="83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0043" y="4600892"/>
            <a:ext cx="2589530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也可能是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17921" sz="2325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178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98965" y="4590110"/>
            <a:ext cx="2284730" cy="102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可能是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baseline="-17921" sz="2325">
              <a:latin typeface="Times New Roman"/>
              <a:cs typeface="Times New Roman"/>
            </a:endParaRPr>
          </a:p>
          <a:p>
            <a:pPr marL="1512570">
              <a:lnSpc>
                <a:spcPct val="100000"/>
              </a:lnSpc>
              <a:spcBef>
                <a:spcPts val="212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25045" y="521255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22170" y="1896884"/>
          <a:ext cx="6972300" cy="317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945"/>
                <a:gridCol w="3161030"/>
                <a:gridCol w="3089275"/>
              </a:tblGrid>
              <a:tr h="582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势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电场强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度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4">
                <a:tc rowSpan="4">
                  <a:txBody>
                    <a:bodyPr/>
                    <a:lstStyle/>
                    <a:p>
                      <a:pPr algn="just" marL="224154" marR="2171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不 同 点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描述电场的能的性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质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描述电场的力的性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质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标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量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矢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量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7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φ=E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/q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E=F/q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32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沿电场线的方向电势降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低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电场线越密电场强度越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大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224154" marR="90170" indent="-1270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spc="-5">
                          <a:latin typeface="华文楷体"/>
                          <a:cs typeface="华文楷体"/>
                        </a:rPr>
                        <a:t>相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同 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点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与试探电荷无</a:t>
                      </a:r>
                      <a:r>
                        <a:rPr dirty="0" sz="2000" spc="5">
                          <a:latin typeface="华文楷体"/>
                          <a:cs typeface="华文楷体"/>
                        </a:rPr>
                        <a:t>关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4380" y="3451986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电势</a:t>
            </a:r>
            <a:r>
              <a:rPr dirty="0" sz="3200" spc="5">
                <a:latin typeface="华文楷体"/>
                <a:cs typeface="华文楷体"/>
              </a:rPr>
              <a:t>能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2289" y="2339848"/>
            <a:ext cx="1045844" cy="226695"/>
          </a:xfrm>
          <a:custGeom>
            <a:avLst/>
            <a:gdLst/>
            <a:ahLst/>
            <a:cxnLst/>
            <a:rect l="l" t="t" r="r" b="b"/>
            <a:pathLst>
              <a:path w="1045845" h="226694">
                <a:moveTo>
                  <a:pt x="932281" y="68046"/>
                </a:moveTo>
                <a:lnTo>
                  <a:pt x="932281" y="0"/>
                </a:lnTo>
                <a:lnTo>
                  <a:pt x="955281" y="22999"/>
                </a:lnTo>
                <a:lnTo>
                  <a:pt x="951331" y="22999"/>
                </a:lnTo>
                <a:lnTo>
                  <a:pt x="935075" y="29730"/>
                </a:lnTo>
                <a:lnTo>
                  <a:pt x="951331" y="45988"/>
                </a:lnTo>
                <a:lnTo>
                  <a:pt x="951331" y="58521"/>
                </a:lnTo>
                <a:lnTo>
                  <a:pt x="941806" y="58521"/>
                </a:lnTo>
                <a:lnTo>
                  <a:pt x="932281" y="68046"/>
                </a:lnTo>
                <a:close/>
              </a:path>
              <a:path w="1045845" h="226694">
                <a:moveTo>
                  <a:pt x="951331" y="45988"/>
                </a:moveTo>
                <a:lnTo>
                  <a:pt x="935075" y="29730"/>
                </a:lnTo>
                <a:lnTo>
                  <a:pt x="951331" y="22999"/>
                </a:lnTo>
                <a:lnTo>
                  <a:pt x="951331" y="45988"/>
                </a:lnTo>
                <a:close/>
              </a:path>
              <a:path w="1045845" h="226694">
                <a:moveTo>
                  <a:pt x="1018432" y="113099"/>
                </a:moveTo>
                <a:lnTo>
                  <a:pt x="951331" y="45988"/>
                </a:lnTo>
                <a:lnTo>
                  <a:pt x="951331" y="22999"/>
                </a:lnTo>
                <a:lnTo>
                  <a:pt x="955281" y="22999"/>
                </a:lnTo>
                <a:lnTo>
                  <a:pt x="1038644" y="106362"/>
                </a:lnTo>
                <a:lnTo>
                  <a:pt x="1025169" y="106362"/>
                </a:lnTo>
                <a:lnTo>
                  <a:pt x="1018432" y="113099"/>
                </a:lnTo>
                <a:close/>
              </a:path>
              <a:path w="1045845" h="226694">
                <a:moveTo>
                  <a:pt x="54578" y="113099"/>
                </a:moveTo>
                <a:lnTo>
                  <a:pt x="0" y="58521"/>
                </a:lnTo>
                <a:lnTo>
                  <a:pt x="932281" y="58521"/>
                </a:lnTo>
                <a:lnTo>
                  <a:pt x="932281" y="61315"/>
                </a:lnTo>
                <a:lnTo>
                  <a:pt x="29730" y="61315"/>
                </a:lnTo>
                <a:lnTo>
                  <a:pt x="22999" y="77571"/>
                </a:lnTo>
                <a:lnTo>
                  <a:pt x="45990" y="77571"/>
                </a:lnTo>
                <a:lnTo>
                  <a:pt x="74788" y="106362"/>
                </a:lnTo>
                <a:lnTo>
                  <a:pt x="61315" y="106362"/>
                </a:lnTo>
                <a:lnTo>
                  <a:pt x="54578" y="113099"/>
                </a:lnTo>
                <a:close/>
              </a:path>
              <a:path w="1045845" h="226694">
                <a:moveTo>
                  <a:pt x="951331" y="68046"/>
                </a:moveTo>
                <a:lnTo>
                  <a:pt x="932281" y="68046"/>
                </a:lnTo>
                <a:lnTo>
                  <a:pt x="941806" y="58521"/>
                </a:lnTo>
                <a:lnTo>
                  <a:pt x="951331" y="58521"/>
                </a:lnTo>
                <a:lnTo>
                  <a:pt x="951331" y="68046"/>
                </a:lnTo>
                <a:close/>
              </a:path>
              <a:path w="1045845" h="226694">
                <a:moveTo>
                  <a:pt x="45990" y="77571"/>
                </a:moveTo>
                <a:lnTo>
                  <a:pt x="22999" y="77571"/>
                </a:lnTo>
                <a:lnTo>
                  <a:pt x="29730" y="61315"/>
                </a:lnTo>
                <a:lnTo>
                  <a:pt x="45990" y="77571"/>
                </a:lnTo>
                <a:close/>
              </a:path>
              <a:path w="1045845" h="226694">
                <a:moveTo>
                  <a:pt x="951331" y="77571"/>
                </a:moveTo>
                <a:lnTo>
                  <a:pt x="45990" y="77571"/>
                </a:lnTo>
                <a:lnTo>
                  <a:pt x="29730" y="61315"/>
                </a:lnTo>
                <a:lnTo>
                  <a:pt x="932281" y="61315"/>
                </a:lnTo>
                <a:lnTo>
                  <a:pt x="932281" y="68046"/>
                </a:lnTo>
                <a:lnTo>
                  <a:pt x="951331" y="68046"/>
                </a:lnTo>
                <a:lnTo>
                  <a:pt x="951331" y="77571"/>
                </a:lnTo>
                <a:close/>
              </a:path>
              <a:path w="1045845" h="226694">
                <a:moveTo>
                  <a:pt x="61315" y="119837"/>
                </a:moveTo>
                <a:lnTo>
                  <a:pt x="54584" y="113093"/>
                </a:lnTo>
                <a:lnTo>
                  <a:pt x="61315" y="106362"/>
                </a:lnTo>
                <a:lnTo>
                  <a:pt x="61315" y="119837"/>
                </a:lnTo>
                <a:close/>
              </a:path>
              <a:path w="1045845" h="226694">
                <a:moveTo>
                  <a:pt x="74777" y="119837"/>
                </a:moveTo>
                <a:lnTo>
                  <a:pt x="61315" y="119837"/>
                </a:lnTo>
                <a:lnTo>
                  <a:pt x="61315" y="106362"/>
                </a:lnTo>
                <a:lnTo>
                  <a:pt x="74788" y="106362"/>
                </a:lnTo>
                <a:lnTo>
                  <a:pt x="81514" y="113099"/>
                </a:lnTo>
                <a:lnTo>
                  <a:pt x="74777" y="119837"/>
                </a:lnTo>
                <a:close/>
              </a:path>
              <a:path w="1045845" h="226694">
                <a:moveTo>
                  <a:pt x="1025169" y="119837"/>
                </a:moveTo>
                <a:lnTo>
                  <a:pt x="1018439" y="113093"/>
                </a:lnTo>
                <a:lnTo>
                  <a:pt x="1025169" y="106362"/>
                </a:lnTo>
                <a:lnTo>
                  <a:pt x="1025169" y="119837"/>
                </a:lnTo>
                <a:close/>
              </a:path>
              <a:path w="1045845" h="226694">
                <a:moveTo>
                  <a:pt x="1038632" y="119837"/>
                </a:moveTo>
                <a:lnTo>
                  <a:pt x="1025169" y="119837"/>
                </a:lnTo>
                <a:lnTo>
                  <a:pt x="1025169" y="106362"/>
                </a:lnTo>
                <a:lnTo>
                  <a:pt x="1038644" y="106362"/>
                </a:lnTo>
                <a:lnTo>
                  <a:pt x="1045368" y="113099"/>
                </a:lnTo>
                <a:lnTo>
                  <a:pt x="1038632" y="119837"/>
                </a:lnTo>
                <a:close/>
              </a:path>
              <a:path w="1045845" h="226694">
                <a:moveTo>
                  <a:pt x="932281" y="167678"/>
                </a:moveTo>
                <a:lnTo>
                  <a:pt x="0" y="167678"/>
                </a:lnTo>
                <a:lnTo>
                  <a:pt x="54578" y="113099"/>
                </a:lnTo>
                <a:lnTo>
                  <a:pt x="61315" y="119837"/>
                </a:lnTo>
                <a:lnTo>
                  <a:pt x="74777" y="119837"/>
                </a:lnTo>
                <a:lnTo>
                  <a:pt x="45986" y="148628"/>
                </a:lnTo>
                <a:lnTo>
                  <a:pt x="22999" y="148628"/>
                </a:lnTo>
                <a:lnTo>
                  <a:pt x="29730" y="164884"/>
                </a:lnTo>
                <a:lnTo>
                  <a:pt x="932281" y="164884"/>
                </a:lnTo>
                <a:lnTo>
                  <a:pt x="932281" y="167678"/>
                </a:lnTo>
                <a:close/>
              </a:path>
              <a:path w="1045845" h="226694">
                <a:moveTo>
                  <a:pt x="955278" y="203200"/>
                </a:moveTo>
                <a:lnTo>
                  <a:pt x="951331" y="203200"/>
                </a:lnTo>
                <a:lnTo>
                  <a:pt x="951331" y="180210"/>
                </a:lnTo>
                <a:lnTo>
                  <a:pt x="1018432" y="113099"/>
                </a:lnTo>
                <a:lnTo>
                  <a:pt x="1025169" y="119837"/>
                </a:lnTo>
                <a:lnTo>
                  <a:pt x="1038632" y="119837"/>
                </a:lnTo>
                <a:lnTo>
                  <a:pt x="955278" y="203200"/>
                </a:lnTo>
                <a:close/>
              </a:path>
              <a:path w="1045845" h="226694">
                <a:moveTo>
                  <a:pt x="29730" y="164884"/>
                </a:moveTo>
                <a:lnTo>
                  <a:pt x="22999" y="148628"/>
                </a:lnTo>
                <a:lnTo>
                  <a:pt x="45986" y="148628"/>
                </a:lnTo>
                <a:lnTo>
                  <a:pt x="29730" y="164884"/>
                </a:lnTo>
                <a:close/>
              </a:path>
              <a:path w="1045845" h="226694">
                <a:moveTo>
                  <a:pt x="932281" y="164884"/>
                </a:moveTo>
                <a:lnTo>
                  <a:pt x="29730" y="164884"/>
                </a:lnTo>
                <a:lnTo>
                  <a:pt x="45986" y="148628"/>
                </a:lnTo>
                <a:lnTo>
                  <a:pt x="951331" y="148628"/>
                </a:lnTo>
                <a:lnTo>
                  <a:pt x="951331" y="158153"/>
                </a:lnTo>
                <a:lnTo>
                  <a:pt x="932281" y="158153"/>
                </a:lnTo>
                <a:lnTo>
                  <a:pt x="932281" y="164884"/>
                </a:lnTo>
                <a:close/>
              </a:path>
              <a:path w="1045845" h="226694">
                <a:moveTo>
                  <a:pt x="932281" y="226199"/>
                </a:moveTo>
                <a:lnTo>
                  <a:pt x="932281" y="158153"/>
                </a:lnTo>
                <a:lnTo>
                  <a:pt x="941806" y="167678"/>
                </a:lnTo>
                <a:lnTo>
                  <a:pt x="951331" y="167678"/>
                </a:lnTo>
                <a:lnTo>
                  <a:pt x="951331" y="180210"/>
                </a:lnTo>
                <a:lnTo>
                  <a:pt x="935075" y="196469"/>
                </a:lnTo>
                <a:lnTo>
                  <a:pt x="951331" y="203200"/>
                </a:lnTo>
                <a:lnTo>
                  <a:pt x="955278" y="203200"/>
                </a:lnTo>
                <a:lnTo>
                  <a:pt x="932281" y="226199"/>
                </a:lnTo>
                <a:close/>
              </a:path>
              <a:path w="1045845" h="226694">
                <a:moveTo>
                  <a:pt x="951331" y="167678"/>
                </a:moveTo>
                <a:lnTo>
                  <a:pt x="941806" y="167678"/>
                </a:lnTo>
                <a:lnTo>
                  <a:pt x="932281" y="158153"/>
                </a:lnTo>
                <a:lnTo>
                  <a:pt x="951331" y="158153"/>
                </a:lnTo>
                <a:lnTo>
                  <a:pt x="951331" y="167678"/>
                </a:lnTo>
                <a:close/>
              </a:path>
              <a:path w="1045845" h="226694">
                <a:moveTo>
                  <a:pt x="951331" y="203200"/>
                </a:moveTo>
                <a:lnTo>
                  <a:pt x="935075" y="196469"/>
                </a:lnTo>
                <a:lnTo>
                  <a:pt x="951331" y="180210"/>
                </a:lnTo>
                <a:lnTo>
                  <a:pt x="951331" y="203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28680" y="2144991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静电</a:t>
            </a:r>
            <a:r>
              <a:rPr dirty="0" sz="3200" spc="5">
                <a:latin typeface="华文楷体"/>
                <a:cs typeface="华文楷体"/>
              </a:rPr>
              <a:t>力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14032" y="2110562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  <a:latin typeface="华文楷体"/>
                <a:cs typeface="华文楷体"/>
              </a:rPr>
              <a:t>电场强</a:t>
            </a:r>
            <a:r>
              <a:rPr dirty="0" sz="3200" spc="5">
                <a:solidFill>
                  <a:srgbClr val="000000"/>
                </a:solidFill>
                <a:latin typeface="华文楷体"/>
                <a:cs typeface="华文楷体"/>
              </a:rPr>
              <a:t>度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7227" y="3471697"/>
            <a:ext cx="838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黑体"/>
                <a:cs typeface="黑体"/>
              </a:rPr>
              <a:t>电</a:t>
            </a:r>
            <a:r>
              <a:rPr dirty="0" sz="3200" spc="5">
                <a:solidFill>
                  <a:srgbClr val="FF0000"/>
                </a:solidFill>
                <a:latin typeface="黑体"/>
                <a:cs typeface="黑体"/>
              </a:rPr>
              <a:t>势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1780" y="2721940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华文楷体"/>
                <a:cs typeface="华文楷体"/>
              </a:rPr>
              <a:t>静电</a:t>
            </a:r>
            <a:r>
              <a:rPr dirty="0" sz="3200" spc="5">
                <a:latin typeface="华文楷体"/>
                <a:cs typeface="华文楷体"/>
              </a:rPr>
              <a:t>场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97439" y="2543048"/>
            <a:ext cx="438784" cy="308610"/>
          </a:xfrm>
          <a:custGeom>
            <a:avLst/>
            <a:gdLst/>
            <a:ahLst/>
            <a:cxnLst/>
            <a:rect l="l" t="t" r="r" b="b"/>
            <a:pathLst>
              <a:path w="438785" h="308610">
                <a:moveTo>
                  <a:pt x="276631" y="49796"/>
                </a:moveTo>
                <a:lnTo>
                  <a:pt x="256260" y="32156"/>
                </a:lnTo>
                <a:lnTo>
                  <a:pt x="256311" y="28841"/>
                </a:lnTo>
                <a:lnTo>
                  <a:pt x="438467" y="0"/>
                </a:lnTo>
                <a:lnTo>
                  <a:pt x="435803" y="5613"/>
                </a:lnTo>
                <a:lnTo>
                  <a:pt x="396506" y="5613"/>
                </a:lnTo>
                <a:lnTo>
                  <a:pt x="338343" y="45372"/>
                </a:lnTo>
                <a:lnTo>
                  <a:pt x="276631" y="49796"/>
                </a:lnTo>
                <a:close/>
              </a:path>
              <a:path w="438785" h="308610">
                <a:moveTo>
                  <a:pt x="338343" y="45372"/>
                </a:moveTo>
                <a:lnTo>
                  <a:pt x="396506" y="5613"/>
                </a:lnTo>
                <a:lnTo>
                  <a:pt x="401673" y="13169"/>
                </a:lnTo>
                <a:lnTo>
                  <a:pt x="390042" y="13169"/>
                </a:lnTo>
                <a:lnTo>
                  <a:pt x="376042" y="42669"/>
                </a:lnTo>
                <a:lnTo>
                  <a:pt x="338343" y="45372"/>
                </a:lnTo>
                <a:close/>
              </a:path>
              <a:path w="438785" h="308610">
                <a:moveTo>
                  <a:pt x="352056" y="159867"/>
                </a:moveTo>
                <a:lnTo>
                  <a:pt x="331533" y="142417"/>
                </a:lnTo>
                <a:lnTo>
                  <a:pt x="331558" y="139090"/>
                </a:lnTo>
                <a:lnTo>
                  <a:pt x="332155" y="135826"/>
                </a:lnTo>
                <a:lnTo>
                  <a:pt x="333311" y="132714"/>
                </a:lnTo>
                <a:lnTo>
                  <a:pt x="359833" y="76827"/>
                </a:lnTo>
                <a:lnTo>
                  <a:pt x="418007" y="37058"/>
                </a:lnTo>
                <a:lnTo>
                  <a:pt x="396506" y="5613"/>
                </a:lnTo>
                <a:lnTo>
                  <a:pt x="435803" y="5613"/>
                </a:lnTo>
                <a:lnTo>
                  <a:pt x="367728" y="149047"/>
                </a:lnTo>
                <a:lnTo>
                  <a:pt x="355320" y="159321"/>
                </a:lnTo>
                <a:lnTo>
                  <a:pt x="352056" y="159867"/>
                </a:lnTo>
                <a:close/>
              </a:path>
              <a:path w="438785" h="308610">
                <a:moveTo>
                  <a:pt x="376042" y="42669"/>
                </a:moveTo>
                <a:lnTo>
                  <a:pt x="390042" y="13169"/>
                </a:lnTo>
                <a:lnTo>
                  <a:pt x="408609" y="40335"/>
                </a:lnTo>
                <a:lnTo>
                  <a:pt x="376042" y="42669"/>
                </a:lnTo>
                <a:close/>
              </a:path>
              <a:path w="438785" h="308610">
                <a:moveTo>
                  <a:pt x="359833" y="76827"/>
                </a:moveTo>
                <a:lnTo>
                  <a:pt x="376042" y="42669"/>
                </a:lnTo>
                <a:lnTo>
                  <a:pt x="408609" y="40335"/>
                </a:lnTo>
                <a:lnTo>
                  <a:pt x="390042" y="13169"/>
                </a:lnTo>
                <a:lnTo>
                  <a:pt x="401673" y="13169"/>
                </a:lnTo>
                <a:lnTo>
                  <a:pt x="418007" y="37058"/>
                </a:lnTo>
                <a:lnTo>
                  <a:pt x="359833" y="76827"/>
                </a:lnTo>
                <a:close/>
              </a:path>
              <a:path w="438785" h="308610">
                <a:moveTo>
                  <a:pt x="21501" y="308114"/>
                </a:moveTo>
                <a:lnTo>
                  <a:pt x="0" y="276656"/>
                </a:lnTo>
                <a:lnTo>
                  <a:pt x="338343" y="45372"/>
                </a:lnTo>
                <a:lnTo>
                  <a:pt x="376042" y="42669"/>
                </a:lnTo>
                <a:lnTo>
                  <a:pt x="359833" y="76827"/>
                </a:lnTo>
                <a:lnTo>
                  <a:pt x="21501" y="30811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8890" y="3239401"/>
            <a:ext cx="441325" cy="419100"/>
          </a:xfrm>
          <a:custGeom>
            <a:avLst/>
            <a:gdLst/>
            <a:ahLst/>
            <a:cxnLst/>
            <a:rect l="l" t="t" r="r" b="b"/>
            <a:pathLst>
              <a:path w="441325" h="419100">
                <a:moveTo>
                  <a:pt x="385920" y="366955"/>
                </a:moveTo>
                <a:lnTo>
                  <a:pt x="349109" y="358327"/>
                </a:lnTo>
                <a:lnTo>
                  <a:pt x="0" y="27660"/>
                </a:lnTo>
                <a:lnTo>
                  <a:pt x="26200" y="0"/>
                </a:lnTo>
                <a:lnTo>
                  <a:pt x="375308" y="330665"/>
                </a:lnTo>
                <a:lnTo>
                  <a:pt x="385920" y="366955"/>
                </a:lnTo>
                <a:close/>
              </a:path>
              <a:path w="441325" h="419100">
                <a:moveTo>
                  <a:pt x="437255" y="406780"/>
                </a:moveTo>
                <a:lnTo>
                  <a:pt x="400265" y="406780"/>
                </a:lnTo>
                <a:lnTo>
                  <a:pt x="426465" y="379120"/>
                </a:lnTo>
                <a:lnTo>
                  <a:pt x="375308" y="330665"/>
                </a:lnTo>
                <a:lnTo>
                  <a:pt x="357949" y="271297"/>
                </a:lnTo>
                <a:lnTo>
                  <a:pt x="357301" y="268033"/>
                </a:lnTo>
                <a:lnTo>
                  <a:pt x="357225" y="264718"/>
                </a:lnTo>
                <a:lnTo>
                  <a:pt x="357720" y="261429"/>
                </a:lnTo>
                <a:lnTo>
                  <a:pt x="377456" y="246938"/>
                </a:lnTo>
                <a:lnTo>
                  <a:pt x="380746" y="247434"/>
                </a:lnTo>
                <a:lnTo>
                  <a:pt x="394512" y="260603"/>
                </a:lnTo>
                <a:lnTo>
                  <a:pt x="437255" y="406780"/>
                </a:lnTo>
                <a:close/>
              </a:path>
              <a:path w="441325" h="419100">
                <a:moveTo>
                  <a:pt x="408301" y="398297"/>
                </a:moveTo>
                <a:lnTo>
                  <a:pt x="395084" y="398297"/>
                </a:lnTo>
                <a:lnTo>
                  <a:pt x="417715" y="374408"/>
                </a:lnTo>
                <a:lnTo>
                  <a:pt x="385920" y="366955"/>
                </a:lnTo>
                <a:lnTo>
                  <a:pt x="375308" y="330665"/>
                </a:lnTo>
                <a:lnTo>
                  <a:pt x="426465" y="379120"/>
                </a:lnTo>
                <a:lnTo>
                  <a:pt x="408301" y="398297"/>
                </a:lnTo>
                <a:close/>
              </a:path>
              <a:path w="441325" h="419100">
                <a:moveTo>
                  <a:pt x="440817" y="418960"/>
                </a:moveTo>
                <a:lnTo>
                  <a:pt x="280187" y="381304"/>
                </a:lnTo>
                <a:lnTo>
                  <a:pt x="265506" y="361695"/>
                </a:lnTo>
                <a:lnTo>
                  <a:pt x="265976" y="358419"/>
                </a:lnTo>
                <a:lnTo>
                  <a:pt x="285584" y="343738"/>
                </a:lnTo>
                <a:lnTo>
                  <a:pt x="288874" y="344208"/>
                </a:lnTo>
                <a:lnTo>
                  <a:pt x="349109" y="358327"/>
                </a:lnTo>
                <a:lnTo>
                  <a:pt x="400265" y="406780"/>
                </a:lnTo>
                <a:lnTo>
                  <a:pt x="437255" y="406780"/>
                </a:lnTo>
                <a:lnTo>
                  <a:pt x="440817" y="418960"/>
                </a:lnTo>
                <a:close/>
              </a:path>
              <a:path w="441325" h="419100">
                <a:moveTo>
                  <a:pt x="400265" y="406780"/>
                </a:moveTo>
                <a:lnTo>
                  <a:pt x="349109" y="358327"/>
                </a:lnTo>
                <a:lnTo>
                  <a:pt x="385920" y="366955"/>
                </a:lnTo>
                <a:lnTo>
                  <a:pt x="395084" y="398297"/>
                </a:lnTo>
                <a:lnTo>
                  <a:pt x="408301" y="398297"/>
                </a:lnTo>
                <a:lnTo>
                  <a:pt x="400265" y="406780"/>
                </a:lnTo>
                <a:close/>
              </a:path>
              <a:path w="441325" h="419100">
                <a:moveTo>
                  <a:pt x="395084" y="398297"/>
                </a:moveTo>
                <a:lnTo>
                  <a:pt x="385920" y="366955"/>
                </a:lnTo>
                <a:lnTo>
                  <a:pt x="417715" y="374408"/>
                </a:lnTo>
                <a:lnTo>
                  <a:pt x="395084" y="3982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79439" y="3654297"/>
            <a:ext cx="1045844" cy="226695"/>
          </a:xfrm>
          <a:custGeom>
            <a:avLst/>
            <a:gdLst/>
            <a:ahLst/>
            <a:cxnLst/>
            <a:rect l="l" t="t" r="r" b="b"/>
            <a:pathLst>
              <a:path w="1045845" h="226695">
                <a:moveTo>
                  <a:pt x="932281" y="68046"/>
                </a:moveTo>
                <a:lnTo>
                  <a:pt x="932281" y="0"/>
                </a:lnTo>
                <a:lnTo>
                  <a:pt x="955281" y="22999"/>
                </a:lnTo>
                <a:lnTo>
                  <a:pt x="951331" y="22999"/>
                </a:lnTo>
                <a:lnTo>
                  <a:pt x="935075" y="29730"/>
                </a:lnTo>
                <a:lnTo>
                  <a:pt x="951331" y="45988"/>
                </a:lnTo>
                <a:lnTo>
                  <a:pt x="951331" y="58521"/>
                </a:lnTo>
                <a:lnTo>
                  <a:pt x="941806" y="58521"/>
                </a:lnTo>
                <a:lnTo>
                  <a:pt x="932281" y="68046"/>
                </a:lnTo>
                <a:close/>
              </a:path>
              <a:path w="1045845" h="226695">
                <a:moveTo>
                  <a:pt x="951331" y="45988"/>
                </a:moveTo>
                <a:lnTo>
                  <a:pt x="935075" y="29730"/>
                </a:lnTo>
                <a:lnTo>
                  <a:pt x="951331" y="22999"/>
                </a:lnTo>
                <a:lnTo>
                  <a:pt x="951331" y="45988"/>
                </a:lnTo>
                <a:close/>
              </a:path>
              <a:path w="1045845" h="226695">
                <a:moveTo>
                  <a:pt x="1018432" y="113099"/>
                </a:moveTo>
                <a:lnTo>
                  <a:pt x="951331" y="45988"/>
                </a:lnTo>
                <a:lnTo>
                  <a:pt x="951331" y="22999"/>
                </a:lnTo>
                <a:lnTo>
                  <a:pt x="955281" y="22999"/>
                </a:lnTo>
                <a:lnTo>
                  <a:pt x="1038644" y="106362"/>
                </a:lnTo>
                <a:lnTo>
                  <a:pt x="1025169" y="106362"/>
                </a:lnTo>
                <a:lnTo>
                  <a:pt x="1018432" y="113099"/>
                </a:lnTo>
                <a:close/>
              </a:path>
              <a:path w="1045845" h="226695">
                <a:moveTo>
                  <a:pt x="54578" y="113099"/>
                </a:moveTo>
                <a:lnTo>
                  <a:pt x="0" y="58521"/>
                </a:lnTo>
                <a:lnTo>
                  <a:pt x="932281" y="58521"/>
                </a:lnTo>
                <a:lnTo>
                  <a:pt x="932281" y="61315"/>
                </a:lnTo>
                <a:lnTo>
                  <a:pt x="29730" y="61315"/>
                </a:lnTo>
                <a:lnTo>
                  <a:pt x="22999" y="77571"/>
                </a:lnTo>
                <a:lnTo>
                  <a:pt x="45990" y="77571"/>
                </a:lnTo>
                <a:lnTo>
                  <a:pt x="74788" y="106362"/>
                </a:lnTo>
                <a:lnTo>
                  <a:pt x="61315" y="106362"/>
                </a:lnTo>
                <a:lnTo>
                  <a:pt x="54578" y="113099"/>
                </a:lnTo>
                <a:close/>
              </a:path>
              <a:path w="1045845" h="226695">
                <a:moveTo>
                  <a:pt x="951331" y="68046"/>
                </a:moveTo>
                <a:lnTo>
                  <a:pt x="932281" y="68046"/>
                </a:lnTo>
                <a:lnTo>
                  <a:pt x="941806" y="58521"/>
                </a:lnTo>
                <a:lnTo>
                  <a:pt x="951331" y="58521"/>
                </a:lnTo>
                <a:lnTo>
                  <a:pt x="951331" y="68046"/>
                </a:lnTo>
                <a:close/>
              </a:path>
              <a:path w="1045845" h="226695">
                <a:moveTo>
                  <a:pt x="45990" y="77571"/>
                </a:moveTo>
                <a:lnTo>
                  <a:pt x="22999" y="77571"/>
                </a:lnTo>
                <a:lnTo>
                  <a:pt x="29730" y="61315"/>
                </a:lnTo>
                <a:lnTo>
                  <a:pt x="45990" y="77571"/>
                </a:lnTo>
                <a:close/>
              </a:path>
              <a:path w="1045845" h="226695">
                <a:moveTo>
                  <a:pt x="951331" y="77571"/>
                </a:moveTo>
                <a:lnTo>
                  <a:pt x="45990" y="77571"/>
                </a:lnTo>
                <a:lnTo>
                  <a:pt x="29730" y="61315"/>
                </a:lnTo>
                <a:lnTo>
                  <a:pt x="932281" y="61315"/>
                </a:lnTo>
                <a:lnTo>
                  <a:pt x="932281" y="68046"/>
                </a:lnTo>
                <a:lnTo>
                  <a:pt x="951331" y="68046"/>
                </a:lnTo>
                <a:lnTo>
                  <a:pt x="951331" y="77571"/>
                </a:lnTo>
                <a:close/>
              </a:path>
              <a:path w="1045845" h="226695">
                <a:moveTo>
                  <a:pt x="61315" y="119837"/>
                </a:moveTo>
                <a:lnTo>
                  <a:pt x="54584" y="113093"/>
                </a:lnTo>
                <a:lnTo>
                  <a:pt x="61315" y="106362"/>
                </a:lnTo>
                <a:lnTo>
                  <a:pt x="61315" y="119837"/>
                </a:lnTo>
                <a:close/>
              </a:path>
              <a:path w="1045845" h="226695">
                <a:moveTo>
                  <a:pt x="74777" y="119837"/>
                </a:moveTo>
                <a:lnTo>
                  <a:pt x="61315" y="119837"/>
                </a:lnTo>
                <a:lnTo>
                  <a:pt x="61315" y="106362"/>
                </a:lnTo>
                <a:lnTo>
                  <a:pt x="74788" y="106362"/>
                </a:lnTo>
                <a:lnTo>
                  <a:pt x="81514" y="113099"/>
                </a:lnTo>
                <a:lnTo>
                  <a:pt x="74777" y="119837"/>
                </a:lnTo>
                <a:close/>
              </a:path>
              <a:path w="1045845" h="226695">
                <a:moveTo>
                  <a:pt x="1025169" y="119837"/>
                </a:moveTo>
                <a:lnTo>
                  <a:pt x="1018439" y="113093"/>
                </a:lnTo>
                <a:lnTo>
                  <a:pt x="1025169" y="106362"/>
                </a:lnTo>
                <a:lnTo>
                  <a:pt x="1025169" y="119837"/>
                </a:lnTo>
                <a:close/>
              </a:path>
              <a:path w="1045845" h="226695">
                <a:moveTo>
                  <a:pt x="1038632" y="119837"/>
                </a:moveTo>
                <a:lnTo>
                  <a:pt x="1025169" y="119837"/>
                </a:lnTo>
                <a:lnTo>
                  <a:pt x="1025169" y="106362"/>
                </a:lnTo>
                <a:lnTo>
                  <a:pt x="1038644" y="106362"/>
                </a:lnTo>
                <a:lnTo>
                  <a:pt x="1045368" y="113099"/>
                </a:lnTo>
                <a:lnTo>
                  <a:pt x="1038632" y="119837"/>
                </a:lnTo>
                <a:close/>
              </a:path>
              <a:path w="1045845" h="226695">
                <a:moveTo>
                  <a:pt x="932281" y="167678"/>
                </a:moveTo>
                <a:lnTo>
                  <a:pt x="0" y="167678"/>
                </a:lnTo>
                <a:lnTo>
                  <a:pt x="54578" y="113099"/>
                </a:lnTo>
                <a:lnTo>
                  <a:pt x="61315" y="119837"/>
                </a:lnTo>
                <a:lnTo>
                  <a:pt x="74777" y="119837"/>
                </a:lnTo>
                <a:lnTo>
                  <a:pt x="45986" y="148628"/>
                </a:lnTo>
                <a:lnTo>
                  <a:pt x="22999" y="148628"/>
                </a:lnTo>
                <a:lnTo>
                  <a:pt x="29730" y="164884"/>
                </a:lnTo>
                <a:lnTo>
                  <a:pt x="932281" y="164884"/>
                </a:lnTo>
                <a:lnTo>
                  <a:pt x="932281" y="167678"/>
                </a:lnTo>
                <a:close/>
              </a:path>
              <a:path w="1045845" h="226695">
                <a:moveTo>
                  <a:pt x="955278" y="203200"/>
                </a:moveTo>
                <a:lnTo>
                  <a:pt x="951331" y="203200"/>
                </a:lnTo>
                <a:lnTo>
                  <a:pt x="951331" y="180210"/>
                </a:lnTo>
                <a:lnTo>
                  <a:pt x="1018432" y="113099"/>
                </a:lnTo>
                <a:lnTo>
                  <a:pt x="1025169" y="119837"/>
                </a:lnTo>
                <a:lnTo>
                  <a:pt x="1038632" y="119837"/>
                </a:lnTo>
                <a:lnTo>
                  <a:pt x="955278" y="203200"/>
                </a:lnTo>
                <a:close/>
              </a:path>
              <a:path w="1045845" h="226695">
                <a:moveTo>
                  <a:pt x="29730" y="164884"/>
                </a:moveTo>
                <a:lnTo>
                  <a:pt x="22999" y="148628"/>
                </a:lnTo>
                <a:lnTo>
                  <a:pt x="45986" y="148628"/>
                </a:lnTo>
                <a:lnTo>
                  <a:pt x="29730" y="164884"/>
                </a:lnTo>
                <a:close/>
              </a:path>
              <a:path w="1045845" h="226695">
                <a:moveTo>
                  <a:pt x="932281" y="164884"/>
                </a:moveTo>
                <a:lnTo>
                  <a:pt x="29730" y="164884"/>
                </a:lnTo>
                <a:lnTo>
                  <a:pt x="45986" y="148628"/>
                </a:lnTo>
                <a:lnTo>
                  <a:pt x="951331" y="148628"/>
                </a:lnTo>
                <a:lnTo>
                  <a:pt x="951331" y="158153"/>
                </a:lnTo>
                <a:lnTo>
                  <a:pt x="932281" y="158153"/>
                </a:lnTo>
                <a:lnTo>
                  <a:pt x="932281" y="164884"/>
                </a:lnTo>
                <a:close/>
              </a:path>
              <a:path w="1045845" h="226695">
                <a:moveTo>
                  <a:pt x="932281" y="226199"/>
                </a:moveTo>
                <a:lnTo>
                  <a:pt x="932281" y="158153"/>
                </a:lnTo>
                <a:lnTo>
                  <a:pt x="941806" y="167678"/>
                </a:lnTo>
                <a:lnTo>
                  <a:pt x="951331" y="167678"/>
                </a:lnTo>
                <a:lnTo>
                  <a:pt x="951331" y="180210"/>
                </a:lnTo>
                <a:lnTo>
                  <a:pt x="935075" y="196468"/>
                </a:lnTo>
                <a:lnTo>
                  <a:pt x="951331" y="203200"/>
                </a:lnTo>
                <a:lnTo>
                  <a:pt x="955278" y="203200"/>
                </a:lnTo>
                <a:lnTo>
                  <a:pt x="932281" y="226199"/>
                </a:lnTo>
                <a:close/>
              </a:path>
              <a:path w="1045845" h="226695">
                <a:moveTo>
                  <a:pt x="951331" y="167678"/>
                </a:moveTo>
                <a:lnTo>
                  <a:pt x="941806" y="167678"/>
                </a:lnTo>
                <a:lnTo>
                  <a:pt x="932281" y="158153"/>
                </a:lnTo>
                <a:lnTo>
                  <a:pt x="951331" y="158153"/>
                </a:lnTo>
                <a:lnTo>
                  <a:pt x="951331" y="167678"/>
                </a:lnTo>
                <a:close/>
              </a:path>
              <a:path w="1045845" h="226695">
                <a:moveTo>
                  <a:pt x="951331" y="203200"/>
                </a:moveTo>
                <a:lnTo>
                  <a:pt x="935075" y="196468"/>
                </a:lnTo>
                <a:lnTo>
                  <a:pt x="951331" y="180210"/>
                </a:lnTo>
                <a:lnTo>
                  <a:pt x="951331" y="2032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7800" y="2433129"/>
            <a:ext cx="588200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一个电场中有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两点，电荷量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为 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-9</a:t>
            </a:r>
            <a:r>
              <a:rPr dirty="0" baseline="21505" sz="2325" spc="277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的试探电荷放在电场中的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点，具 有－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-8</a:t>
            </a:r>
            <a:r>
              <a:rPr dirty="0" baseline="21505" sz="2325" spc="1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>
                <a:latin typeface="华文楷体"/>
                <a:cs typeface="华文楷体"/>
              </a:rPr>
              <a:t>的电势能；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为－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-9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的试 探电荷放在电场中的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点，具有</a:t>
            </a:r>
            <a:r>
              <a:rPr dirty="0" sz="2400" spc="-20">
                <a:latin typeface="华文楷体"/>
                <a:cs typeface="华文楷体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-8</a:t>
            </a:r>
            <a:r>
              <a:rPr dirty="0" baseline="21505" sz="2325" spc="2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>
                <a:latin typeface="华文楷体"/>
                <a:cs typeface="华文楷体"/>
              </a:rPr>
              <a:t>的 电势能。现把</a:t>
            </a:r>
            <a:r>
              <a:rPr dirty="0" sz="2400" spc="-35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>
                <a:latin typeface="Times New Roman"/>
                <a:cs typeface="Times New Roman"/>
              </a:rPr>
              <a:t>3</a:t>
            </a:r>
            <a:r>
              <a:rPr dirty="0" baseline="-17921" sz="2325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为－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华文楷体"/>
                <a:cs typeface="华文楷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baseline="21505" sz="2325">
                <a:latin typeface="Times New Roman"/>
                <a:cs typeface="Times New Roman"/>
              </a:rPr>
              <a:t>-9</a:t>
            </a:r>
            <a:r>
              <a:rPr dirty="0" baseline="21505" sz="2325" spc="2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的试探电荷由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点移到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点，求静电力所做的功。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97952" y="4983479"/>
            <a:ext cx="854963" cy="1018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99862" y="1512036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3555" y="18867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3200" y="21092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5911" y="215649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3747" y="2340927"/>
            <a:ext cx="883919" cy="0"/>
          </a:xfrm>
          <a:custGeom>
            <a:avLst/>
            <a:gdLst/>
            <a:ahLst/>
            <a:cxnLst/>
            <a:rect l="l" t="t" r="r" b="b"/>
            <a:pathLst>
              <a:path w="883920" h="0">
                <a:moveTo>
                  <a:pt x="0" y="0"/>
                </a:moveTo>
                <a:lnTo>
                  <a:pt x="883792" y="0"/>
                </a:lnTo>
              </a:path>
            </a:pathLst>
          </a:custGeom>
          <a:ln w="138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94417" y="2526956"/>
            <a:ext cx="107314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1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146" y="1938743"/>
            <a:ext cx="19875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5" i="1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4192" y="1939467"/>
            <a:ext cx="85979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35">
                <a:latin typeface="Times New Roman"/>
                <a:cs typeface="Times New Roman"/>
              </a:rPr>
              <a:t>-2</a:t>
            </a:r>
            <a:r>
              <a:rPr dirty="0" sz="2200" spc="35">
                <a:latin typeface="Symbol"/>
                <a:cs typeface="Symbol"/>
              </a:rPr>
              <a:t></a:t>
            </a:r>
            <a:r>
              <a:rPr dirty="0" sz="2200" spc="35">
                <a:latin typeface="Times New Roman"/>
                <a:cs typeface="Times New Roman"/>
              </a:rPr>
              <a:t>10</a:t>
            </a:r>
            <a:r>
              <a:rPr dirty="0" baseline="44444" sz="1875" spc="52">
                <a:latin typeface="Times New Roman"/>
                <a:cs typeface="Times New Roman"/>
              </a:rPr>
              <a:t>-8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8130" y="1996254"/>
            <a:ext cx="129032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57555" algn="l"/>
              </a:tabLst>
            </a:pPr>
            <a:r>
              <a:rPr dirty="0" baseline="-20094" sz="3525" spc="-487" i="1">
                <a:latin typeface="Symbol"/>
                <a:cs typeface="Symbol"/>
              </a:rPr>
              <a:t></a:t>
            </a:r>
            <a:r>
              <a:rPr dirty="0" baseline="-62222" sz="1875" spc="-487" i="1">
                <a:latin typeface="Times New Roman"/>
                <a:cs typeface="Times New Roman"/>
              </a:rPr>
              <a:t>A</a:t>
            </a:r>
            <a:r>
              <a:rPr dirty="0" baseline="-62222" sz="1875" spc="-89" i="1">
                <a:latin typeface="Times New Roman"/>
                <a:cs typeface="Times New Roman"/>
              </a:rPr>
              <a:t> </a:t>
            </a:r>
            <a:r>
              <a:rPr dirty="0" baseline="-21464" sz="3300" spc="22">
                <a:latin typeface="Times New Roman"/>
                <a:cs typeface="Times New Roman"/>
              </a:rPr>
              <a:t>=</a:t>
            </a:r>
            <a:r>
              <a:rPr dirty="0" u="heavy" sz="22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25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baseline="-21464" sz="3300" spc="15">
                <a:latin typeface="Symbol"/>
                <a:cs typeface="Symbol"/>
              </a:rPr>
              <a:t></a:t>
            </a:r>
            <a:endParaRPr baseline="-21464" sz="3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9344" y="2116213"/>
            <a:ext cx="113601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>
                <a:latin typeface="Times New Roman"/>
                <a:cs typeface="Times New Roman"/>
              </a:rPr>
              <a:t>V= </a:t>
            </a:r>
            <a:r>
              <a:rPr dirty="0" sz="2200" spc="10">
                <a:latin typeface="Symbol"/>
                <a:cs typeface="Symbol"/>
              </a:rPr>
              <a:t></a:t>
            </a:r>
            <a:r>
              <a:rPr dirty="0" sz="2200" spc="-40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20V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2433" y="2335326"/>
            <a:ext cx="145288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5010" algn="l"/>
              </a:tabLst>
            </a:pPr>
            <a:r>
              <a:rPr dirty="0" sz="2200" spc="10" i="1">
                <a:latin typeface="Times New Roman"/>
                <a:cs typeface="Times New Roman"/>
              </a:rPr>
              <a:t>q	</a:t>
            </a:r>
            <a:r>
              <a:rPr dirty="0" sz="2200" spc="20">
                <a:latin typeface="Times New Roman"/>
                <a:cs typeface="Times New Roman"/>
              </a:rPr>
              <a:t>1</a:t>
            </a:r>
            <a:r>
              <a:rPr dirty="0" sz="2200" spc="20">
                <a:latin typeface="Symbol"/>
                <a:cs typeface="Symbol"/>
              </a:rPr>
              <a:t></a:t>
            </a:r>
            <a:r>
              <a:rPr dirty="0" sz="2200" spc="20">
                <a:latin typeface="Times New Roman"/>
                <a:cs typeface="Times New Roman"/>
              </a:rPr>
              <a:t>10</a:t>
            </a:r>
            <a:r>
              <a:rPr dirty="0" baseline="44444" sz="1875" spc="30">
                <a:latin typeface="Times New Roman"/>
                <a:cs typeface="Times New Roman"/>
              </a:rPr>
              <a:t>-9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7578" y="3554412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 h="0">
                <a:moveTo>
                  <a:pt x="0" y="0"/>
                </a:moveTo>
                <a:lnTo>
                  <a:pt x="891578" y="0"/>
                </a:lnTo>
              </a:path>
            </a:pathLst>
          </a:custGeom>
          <a:ln w="139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89489" y="3742359"/>
            <a:ext cx="107314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1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3698" y="3151657"/>
            <a:ext cx="19875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5" i="1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9103" y="3550348"/>
            <a:ext cx="1670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 i="1">
                <a:latin typeface="Times New Roman"/>
                <a:cs typeface="Times New Roman"/>
              </a:rPr>
              <a:t>q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6190" y="3209561"/>
            <a:ext cx="106489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62000" algn="l"/>
              </a:tabLst>
            </a:pPr>
            <a:r>
              <a:rPr dirty="0" baseline="-20094" sz="3525" spc="-525" i="1">
                <a:latin typeface="Symbol"/>
                <a:cs typeface="Symbol"/>
              </a:rPr>
              <a:t></a:t>
            </a:r>
            <a:r>
              <a:rPr dirty="0" baseline="-62222" sz="1875" spc="-525" i="1">
                <a:latin typeface="Times New Roman"/>
                <a:cs typeface="Times New Roman"/>
              </a:rPr>
              <a:t>B</a:t>
            </a:r>
            <a:r>
              <a:rPr dirty="0" baseline="-62222" sz="1875" spc="7" i="1">
                <a:latin typeface="Times New Roman"/>
                <a:cs typeface="Times New Roman"/>
              </a:rPr>
              <a:t> </a:t>
            </a:r>
            <a:r>
              <a:rPr dirty="0" baseline="-21464" sz="3300" spc="22">
                <a:latin typeface="Times New Roman"/>
                <a:cs typeface="Times New Roman"/>
              </a:rPr>
              <a:t>=</a:t>
            </a:r>
            <a:r>
              <a:rPr dirty="0" u="heavy" sz="22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2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12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1250" spc="-235" i="1">
                <a:latin typeface="Times New Roman"/>
                <a:cs typeface="Times New Roman"/>
              </a:rPr>
              <a:t> </a:t>
            </a:r>
            <a:r>
              <a:rPr dirty="0" u="heavy" sz="12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2942" y="3152394"/>
            <a:ext cx="77597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>
                <a:latin typeface="Times New Roman"/>
                <a:cs typeface="Times New Roman"/>
              </a:rPr>
              <a:t>6</a:t>
            </a:r>
            <a:r>
              <a:rPr dirty="0" sz="2200" spc="-40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Symbol"/>
                <a:cs typeface="Symbol"/>
              </a:rPr>
              <a:t></a:t>
            </a:r>
            <a:r>
              <a:rPr dirty="0" sz="2200" spc="25">
                <a:latin typeface="Times New Roman"/>
                <a:cs typeface="Times New Roman"/>
              </a:rPr>
              <a:t>10</a:t>
            </a:r>
            <a:r>
              <a:rPr dirty="0" baseline="44444" sz="1875" spc="37">
                <a:latin typeface="Times New Roman"/>
                <a:cs typeface="Times New Roman"/>
              </a:rPr>
              <a:t>-8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9961" y="3330079"/>
            <a:ext cx="18097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9212" y="3330079"/>
            <a:ext cx="112712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>
                <a:latin typeface="Times New Roman"/>
                <a:cs typeface="Times New Roman"/>
              </a:rPr>
              <a:t>V=</a:t>
            </a:r>
            <a:r>
              <a:rPr dirty="0" sz="2200" spc="-19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</a:t>
            </a:r>
            <a:r>
              <a:rPr dirty="0" sz="2200" spc="-26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30V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8111" y="3550348"/>
            <a:ext cx="86360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-15">
                <a:latin typeface="Times New Roman"/>
                <a:cs typeface="Times New Roman"/>
              </a:rPr>
              <a:t>-2</a:t>
            </a:r>
            <a:r>
              <a:rPr dirty="0" sz="2200" spc="-409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Symbol"/>
                <a:cs typeface="Symbol"/>
              </a:rPr>
              <a:t></a:t>
            </a:r>
            <a:r>
              <a:rPr dirty="0" sz="2200" spc="25">
                <a:latin typeface="Times New Roman"/>
                <a:cs typeface="Times New Roman"/>
              </a:rPr>
              <a:t>10</a:t>
            </a:r>
            <a:r>
              <a:rPr dirty="0" baseline="44444" sz="1875" spc="37">
                <a:latin typeface="Times New Roman"/>
                <a:cs typeface="Times New Roman"/>
              </a:rPr>
              <a:t>-9</a:t>
            </a:r>
            <a:endParaRPr baseline="44444" sz="18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75703" y="2863138"/>
            <a:ext cx="789449" cy="177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351941" y="1857286"/>
            <a:ext cx="1890395" cy="12001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 marR="40005">
              <a:lnSpc>
                <a:spcPct val="100000"/>
              </a:lnSpc>
              <a:spcBef>
                <a:spcPts val="585"/>
              </a:spcBef>
            </a:pPr>
            <a:r>
              <a:rPr dirty="0" sz="2000" spc="-5" i="1">
                <a:latin typeface="Times New Roman"/>
                <a:cs typeface="Times New Roman"/>
              </a:rPr>
              <a:t>q</a:t>
            </a:r>
            <a:r>
              <a:rPr dirty="0" baseline="-17094" sz="1950" spc="-7">
                <a:latin typeface="Times New Roman"/>
                <a:cs typeface="Times New Roman"/>
              </a:rPr>
              <a:t>1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5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baseline="21367" sz="195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17094" sz="1950" spc="-7">
                <a:latin typeface="Times New Roman"/>
                <a:cs typeface="Times New Roman"/>
              </a:rPr>
              <a:t>p</a:t>
            </a:r>
            <a:r>
              <a:rPr dirty="0" baseline="-17094" sz="1950" spc="-7" i="1">
                <a:latin typeface="Times New Roman"/>
                <a:cs typeface="Times New Roman"/>
              </a:rPr>
              <a:t>A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r>
              <a:rPr dirty="0" sz="2000" spc="-5">
                <a:latin typeface="华文楷体"/>
                <a:cs typeface="华文楷体"/>
              </a:rPr>
              <a:t>＝－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-8</a:t>
            </a:r>
            <a:r>
              <a:rPr dirty="0" baseline="21367" sz="1950" spc="18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  <a:p>
            <a:pPr marL="516890">
              <a:lnSpc>
                <a:spcPct val="100000"/>
              </a:lnSpc>
              <a:spcBef>
                <a:spcPts val="595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91985" y="4180076"/>
            <a:ext cx="1729739" cy="122237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ctr" marR="349250">
              <a:lnSpc>
                <a:spcPct val="100000"/>
              </a:lnSpc>
              <a:spcBef>
                <a:spcPts val="84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620"/>
              </a:spcBef>
            </a:pPr>
            <a:r>
              <a:rPr dirty="0" sz="2000" spc="-5" i="1">
                <a:latin typeface="Times New Roman"/>
                <a:cs typeface="Times New Roman"/>
              </a:rPr>
              <a:t>q</a:t>
            </a:r>
            <a:r>
              <a:rPr dirty="0" baseline="-17094" sz="1950" spc="-7">
                <a:latin typeface="Times New Roman"/>
                <a:cs typeface="Times New Roman"/>
              </a:rPr>
              <a:t>2 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华文楷体"/>
                <a:cs typeface="华文楷体"/>
              </a:rPr>
              <a:t>－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baseline="21367" sz="1950" spc="-5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000" spc="-5" i="1">
                <a:latin typeface="Times New Roman"/>
                <a:cs typeface="Times New Roman"/>
              </a:rPr>
              <a:t>E</a:t>
            </a:r>
            <a:r>
              <a:rPr dirty="0" baseline="-17094" sz="1950" spc="-7">
                <a:latin typeface="Times New Roman"/>
                <a:cs typeface="Times New Roman"/>
              </a:rPr>
              <a:t>p</a:t>
            </a:r>
            <a:r>
              <a:rPr dirty="0" baseline="-17094" sz="1950" spc="-7" i="1">
                <a:latin typeface="Times New Roman"/>
                <a:cs typeface="Times New Roman"/>
              </a:rPr>
              <a:t>B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华文楷体"/>
                <a:cs typeface="华文楷体"/>
              </a:rPr>
              <a:t>＝ </a:t>
            </a:r>
            <a:r>
              <a:rPr dirty="0" sz="2000" spc="-5">
                <a:latin typeface="Times New Roman"/>
                <a:cs typeface="Times New Roman"/>
              </a:rPr>
              <a:t>6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-8</a:t>
            </a:r>
            <a:r>
              <a:rPr dirty="0" baseline="21367" sz="1950" spc="172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5760" y="2152868"/>
            <a:ext cx="4650105" cy="4349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225"/>
              </a:lnSpc>
              <a:spcBef>
                <a:spcPts val="130"/>
              </a:spcBef>
              <a:tabLst>
                <a:tab pos="499109" algn="l"/>
              </a:tabLst>
            </a:pPr>
            <a:r>
              <a:rPr dirty="0" sz="2250" spc="5" i="1">
                <a:latin typeface="Times New Roman"/>
                <a:cs typeface="Times New Roman"/>
              </a:rPr>
              <a:t>E	</a:t>
            </a:r>
            <a:r>
              <a:rPr dirty="0" sz="2250" spc="10">
                <a:latin typeface="Times New Roman"/>
                <a:cs typeface="Times New Roman"/>
              </a:rPr>
              <a:t>=</a:t>
            </a:r>
            <a:r>
              <a:rPr dirty="0" sz="2250" spc="10" i="1">
                <a:latin typeface="Times New Roman"/>
                <a:cs typeface="Times New Roman"/>
              </a:rPr>
              <a:t>q </a:t>
            </a:r>
            <a:r>
              <a:rPr dirty="0" sz="2350" spc="-55" i="1">
                <a:latin typeface="Symbol"/>
                <a:cs typeface="Symbol"/>
              </a:rPr>
              <a:t></a:t>
            </a:r>
            <a:r>
              <a:rPr dirty="0" sz="2350" spc="-55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 spc="40">
                <a:latin typeface="Symbol"/>
                <a:cs typeface="Symbol"/>
              </a:rPr>
              <a:t></a:t>
            </a:r>
            <a:r>
              <a:rPr dirty="0" sz="2250" spc="40">
                <a:latin typeface="Times New Roman"/>
                <a:cs typeface="Times New Roman"/>
              </a:rPr>
              <a:t>4</a:t>
            </a:r>
            <a:r>
              <a:rPr dirty="0" sz="2250" spc="40">
                <a:latin typeface="Symbol"/>
                <a:cs typeface="Symbol"/>
              </a:rPr>
              <a:t></a:t>
            </a:r>
            <a:r>
              <a:rPr dirty="0" sz="2250" spc="40">
                <a:latin typeface="Times New Roman"/>
                <a:cs typeface="Times New Roman"/>
              </a:rPr>
              <a:t>10</a:t>
            </a:r>
            <a:r>
              <a:rPr dirty="0" baseline="42735" sz="1950" spc="60">
                <a:latin typeface="Times New Roman"/>
                <a:cs typeface="Times New Roman"/>
              </a:rPr>
              <a:t>-9 </a:t>
            </a:r>
            <a:r>
              <a:rPr dirty="0" sz="2250" spc="5">
                <a:latin typeface="Symbol"/>
                <a:cs typeface="Symbol"/>
              </a:rPr>
              <a:t>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(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>
                <a:latin typeface="Times New Roman"/>
                <a:cs typeface="Times New Roman"/>
              </a:rPr>
              <a:t>20</a:t>
            </a:r>
            <a:r>
              <a:rPr dirty="0" sz="2250">
                <a:latin typeface="宋体"/>
                <a:cs typeface="宋体"/>
              </a:rPr>
              <a:t>）</a:t>
            </a:r>
            <a:r>
              <a:rPr dirty="0" sz="2250">
                <a:latin typeface="Times New Roman"/>
                <a:cs typeface="Times New Roman"/>
              </a:rPr>
              <a:t>J=8</a:t>
            </a:r>
            <a:r>
              <a:rPr dirty="0" sz="2250">
                <a:latin typeface="Symbol"/>
                <a:cs typeface="Symbol"/>
              </a:rPr>
              <a:t></a:t>
            </a:r>
            <a:r>
              <a:rPr dirty="0" sz="2250">
                <a:latin typeface="Times New Roman"/>
                <a:cs typeface="Times New Roman"/>
              </a:rPr>
              <a:t>10</a:t>
            </a:r>
            <a:r>
              <a:rPr dirty="0" baseline="42735" sz="1950">
                <a:latin typeface="Times New Roman"/>
                <a:cs typeface="Times New Roman"/>
              </a:rPr>
              <a:t>-8</a:t>
            </a:r>
            <a:r>
              <a:rPr dirty="0" baseline="42735" sz="1950" spc="-89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J</a:t>
            </a:r>
            <a:endParaRPr sz="2250">
              <a:latin typeface="Times New Roman"/>
              <a:cs typeface="Times New Roman"/>
            </a:endParaRPr>
          </a:p>
          <a:p>
            <a:pPr marL="187325">
              <a:lnSpc>
                <a:spcPts val="965"/>
              </a:lnSpc>
              <a:tabLst>
                <a:tab pos="800100" algn="l"/>
                <a:tab pos="1063625" algn="l"/>
              </a:tabLst>
            </a:pPr>
            <a:r>
              <a:rPr dirty="0" sz="1300" spc="15">
                <a:latin typeface="Times New Roman"/>
                <a:cs typeface="Times New Roman"/>
              </a:rPr>
              <a:t>P</a:t>
            </a:r>
            <a:r>
              <a:rPr dirty="0" sz="1300" spc="15" i="1">
                <a:latin typeface="Times New Roman"/>
                <a:cs typeface="Times New Roman"/>
              </a:rPr>
              <a:t>A</a:t>
            </a:r>
            <a:r>
              <a:rPr dirty="0" sz="1300" spc="15">
                <a:latin typeface="Times New Roman"/>
                <a:cs typeface="Times New Roman"/>
              </a:rPr>
              <a:t>3	</a:t>
            </a:r>
            <a:r>
              <a:rPr dirty="0" sz="1300">
                <a:latin typeface="Times New Roman"/>
                <a:cs typeface="Times New Roman"/>
              </a:rPr>
              <a:t>3	</a:t>
            </a:r>
            <a:r>
              <a:rPr dirty="0" sz="1300" spc="5" i="1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7061" y="1914740"/>
            <a:ext cx="3200298" cy="3673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47481" y="2376970"/>
            <a:ext cx="12890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i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60" i="1">
                <a:latin typeface="Symbol"/>
                <a:cs typeface="Symbol"/>
              </a:rPr>
              <a:t></a:t>
            </a:r>
            <a:r>
              <a:rPr dirty="0" sz="2400" spc="-60" i="1"/>
              <a:t> </a:t>
            </a:r>
            <a:r>
              <a:rPr dirty="0"/>
              <a:t>= </a:t>
            </a:r>
            <a:r>
              <a:rPr dirty="0">
                <a:latin typeface="Symbol"/>
                <a:cs typeface="Symbol"/>
              </a:rPr>
              <a:t></a:t>
            </a:r>
            <a:r>
              <a:rPr dirty="0" spc="-430"/>
              <a:t> </a:t>
            </a:r>
            <a:r>
              <a:rPr dirty="0" spc="10"/>
              <a:t>20V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9456" y="3720630"/>
            <a:ext cx="2599900" cy="746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33002" y="2644356"/>
            <a:ext cx="6989445" cy="249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997585">
              <a:lnSpc>
                <a:spcPts val="2815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80"/>
              </a:lnSpc>
              <a:tabLst>
                <a:tab pos="496570" algn="l"/>
              </a:tabLst>
            </a:pPr>
            <a:r>
              <a:rPr dirty="0" sz="2200" spc="15" i="1">
                <a:latin typeface="Times New Roman"/>
                <a:cs typeface="Times New Roman"/>
              </a:rPr>
              <a:t>E	</a:t>
            </a:r>
            <a:r>
              <a:rPr dirty="0" sz="2200" spc="20">
                <a:latin typeface="Times New Roman"/>
                <a:cs typeface="Times New Roman"/>
              </a:rPr>
              <a:t>=</a:t>
            </a:r>
            <a:r>
              <a:rPr dirty="0" sz="2200" spc="20" i="1">
                <a:latin typeface="Times New Roman"/>
                <a:cs typeface="Times New Roman"/>
              </a:rPr>
              <a:t>q </a:t>
            </a:r>
            <a:r>
              <a:rPr dirty="0" sz="2350" spc="-75" i="1">
                <a:latin typeface="Symbol"/>
                <a:cs typeface="Symbol"/>
              </a:rPr>
              <a:t></a:t>
            </a:r>
            <a:r>
              <a:rPr dirty="0" sz="2350" spc="-75" i="1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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Symbol"/>
                <a:cs typeface="Symbol"/>
              </a:rPr>
              <a:t></a:t>
            </a:r>
            <a:r>
              <a:rPr dirty="0" sz="2200" spc="40">
                <a:latin typeface="Times New Roman"/>
                <a:cs typeface="Times New Roman"/>
              </a:rPr>
              <a:t>4</a:t>
            </a:r>
            <a:r>
              <a:rPr dirty="0" sz="2200" spc="40">
                <a:latin typeface="Symbol"/>
                <a:cs typeface="Symbol"/>
              </a:rPr>
              <a:t></a:t>
            </a:r>
            <a:r>
              <a:rPr dirty="0" sz="2200" spc="40">
                <a:latin typeface="Times New Roman"/>
                <a:cs typeface="Times New Roman"/>
              </a:rPr>
              <a:t>10</a:t>
            </a:r>
            <a:r>
              <a:rPr dirty="0" baseline="44444" sz="1875" spc="60">
                <a:latin typeface="Times New Roman"/>
                <a:cs typeface="Times New Roman"/>
              </a:rPr>
              <a:t>-9 </a:t>
            </a:r>
            <a:r>
              <a:rPr dirty="0" sz="2200" spc="10">
                <a:latin typeface="Symbol"/>
                <a:cs typeface="Symbol"/>
              </a:rPr>
              <a:t>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5">
                <a:latin typeface="Times New Roman"/>
                <a:cs typeface="Times New Roman"/>
              </a:rPr>
              <a:t>(</a:t>
            </a:r>
            <a:r>
              <a:rPr dirty="0" sz="2200" spc="5">
                <a:latin typeface="Symbol"/>
                <a:cs typeface="Symbol"/>
              </a:rPr>
              <a:t></a:t>
            </a:r>
            <a:r>
              <a:rPr dirty="0" sz="2200" spc="5">
                <a:latin typeface="Times New Roman"/>
                <a:cs typeface="Times New Roman"/>
              </a:rPr>
              <a:t>30</a:t>
            </a:r>
            <a:r>
              <a:rPr dirty="0" sz="2200" spc="5">
                <a:latin typeface="宋体"/>
                <a:cs typeface="宋体"/>
              </a:rPr>
              <a:t>）</a:t>
            </a:r>
            <a:r>
              <a:rPr dirty="0" sz="2200" spc="5">
                <a:latin typeface="Times New Roman"/>
                <a:cs typeface="Times New Roman"/>
              </a:rPr>
              <a:t>J=1.2</a:t>
            </a:r>
            <a:r>
              <a:rPr dirty="0" sz="2200" spc="5">
                <a:latin typeface="Symbol"/>
                <a:cs typeface="Symbol"/>
              </a:rPr>
              <a:t></a:t>
            </a:r>
            <a:r>
              <a:rPr dirty="0" sz="2200" spc="5">
                <a:latin typeface="Times New Roman"/>
                <a:cs typeface="Times New Roman"/>
              </a:rPr>
              <a:t>10</a:t>
            </a:r>
            <a:r>
              <a:rPr dirty="0" baseline="44444" sz="1875" spc="7">
                <a:latin typeface="Times New Roman"/>
                <a:cs typeface="Times New Roman"/>
              </a:rPr>
              <a:t>-7</a:t>
            </a:r>
            <a:r>
              <a:rPr dirty="0" baseline="44444" sz="1875" spc="82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J</a:t>
            </a:r>
            <a:endParaRPr sz="2200">
              <a:latin typeface="Times New Roman"/>
              <a:cs typeface="Times New Roman"/>
            </a:endParaRPr>
          </a:p>
          <a:p>
            <a:pPr marL="183515">
              <a:lnSpc>
                <a:spcPts val="925"/>
              </a:lnSpc>
              <a:tabLst>
                <a:tab pos="793750" algn="l"/>
                <a:tab pos="1044575" algn="l"/>
              </a:tabLst>
            </a:pPr>
            <a:r>
              <a:rPr dirty="0" sz="1250" spc="45">
                <a:latin typeface="Times New Roman"/>
                <a:cs typeface="Times New Roman"/>
              </a:rPr>
              <a:t>P</a:t>
            </a:r>
            <a:r>
              <a:rPr dirty="0" sz="1250" spc="45" i="1">
                <a:latin typeface="Times New Roman"/>
                <a:cs typeface="Times New Roman"/>
              </a:rPr>
              <a:t>B</a:t>
            </a:r>
            <a:r>
              <a:rPr dirty="0" sz="1250" spc="45">
                <a:latin typeface="Times New Roman"/>
                <a:cs typeface="Times New Roman"/>
              </a:rPr>
              <a:t>3	</a:t>
            </a:r>
            <a:r>
              <a:rPr dirty="0" sz="1250" spc="15">
                <a:latin typeface="Times New Roman"/>
                <a:cs typeface="Times New Roman"/>
              </a:rPr>
              <a:t>3	</a:t>
            </a:r>
            <a:r>
              <a:rPr dirty="0" sz="1250" spc="20" i="1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5080">
              <a:lnSpc>
                <a:spcPts val="2320"/>
              </a:lnSpc>
              <a:spcBef>
                <a:spcPts val="5"/>
              </a:spcBef>
            </a:pPr>
            <a:r>
              <a:rPr dirty="0" sz="2000" spc="-5" i="1">
                <a:latin typeface="Times New Roman"/>
                <a:cs typeface="Times New Roman"/>
              </a:rPr>
              <a:t>q</a:t>
            </a:r>
            <a:r>
              <a:rPr dirty="0" baseline="-17094" sz="1950" spc="-7">
                <a:latin typeface="Times New Roman"/>
                <a:cs typeface="Times New Roman"/>
              </a:rPr>
              <a:t>3 </a:t>
            </a:r>
            <a:r>
              <a:rPr dirty="0" sz="2000" spc="-5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华文楷体"/>
                <a:cs typeface="华文楷体"/>
              </a:rPr>
              <a:t>－</a:t>
            </a:r>
            <a:r>
              <a:rPr dirty="0" sz="2000" spc="-5">
                <a:latin typeface="Times New Roman"/>
                <a:cs typeface="Times New Roman"/>
              </a:rPr>
              <a:t>4</a:t>
            </a:r>
            <a:r>
              <a:rPr dirty="0" sz="2000" spc="-5">
                <a:latin typeface="华文楷体"/>
                <a:cs typeface="华文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10</a:t>
            </a:r>
            <a:r>
              <a:rPr dirty="0" baseline="21367" sz="1950" spc="-7">
                <a:latin typeface="Times New Roman"/>
                <a:cs typeface="Times New Roman"/>
              </a:rPr>
              <a:t>-9</a:t>
            </a:r>
            <a:r>
              <a:rPr dirty="0" baseline="21367" sz="195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43815">
              <a:lnSpc>
                <a:spcPts val="2095"/>
              </a:lnSpc>
              <a:tabLst>
                <a:tab pos="595630" algn="l"/>
                <a:tab pos="1370965" algn="l"/>
                <a:tab pos="2154555" algn="l"/>
              </a:tabLst>
            </a:pPr>
            <a:r>
              <a:rPr dirty="0" sz="2300" i="1">
                <a:latin typeface="Times New Roman"/>
                <a:cs typeface="Times New Roman"/>
              </a:rPr>
              <a:t>W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 spc="4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E	</a:t>
            </a:r>
            <a:r>
              <a:rPr dirty="0" sz="2300">
                <a:latin typeface="Symbol"/>
                <a:cs typeface="Symbol"/>
              </a:rPr>
              <a:t>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E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25">
                <a:latin typeface="Symbol"/>
                <a:cs typeface="Symbol"/>
              </a:rPr>
              <a:t></a:t>
            </a:r>
            <a:r>
              <a:rPr dirty="0" sz="2300" spc="-25">
                <a:latin typeface="Times New Roman"/>
                <a:cs typeface="Times New Roman"/>
              </a:rPr>
              <a:t>4</a:t>
            </a:r>
            <a:r>
              <a:rPr dirty="0" sz="2300" spc="-405">
                <a:latin typeface="Times New Roman"/>
                <a:cs typeface="Times New Roman"/>
              </a:rPr>
              <a:t> </a:t>
            </a:r>
            <a:r>
              <a:rPr dirty="0" sz="2300" spc="5">
                <a:latin typeface="Symbol"/>
                <a:cs typeface="Symbol"/>
              </a:rPr>
              <a:t></a:t>
            </a:r>
            <a:r>
              <a:rPr dirty="0" sz="2300" spc="5">
                <a:latin typeface="Times New Roman"/>
                <a:cs typeface="Times New Roman"/>
              </a:rPr>
              <a:t>10</a:t>
            </a:r>
            <a:r>
              <a:rPr dirty="0" baseline="44871" sz="1950" spc="7">
                <a:latin typeface="Times New Roman"/>
                <a:cs typeface="Times New Roman"/>
              </a:rPr>
              <a:t>-8 </a:t>
            </a:r>
            <a:r>
              <a:rPr dirty="0" sz="2300">
                <a:latin typeface="Times New Roman"/>
                <a:cs typeface="Times New Roman"/>
              </a:rPr>
              <a:t>J</a:t>
            </a:r>
            <a:endParaRPr sz="2300">
              <a:latin typeface="Times New Roman"/>
              <a:cs typeface="Times New Roman"/>
            </a:endParaRPr>
          </a:p>
          <a:p>
            <a:pPr marL="288290">
              <a:lnSpc>
                <a:spcPts val="975"/>
              </a:lnSpc>
              <a:tabLst>
                <a:tab pos="1010285" algn="l"/>
                <a:tab pos="1767839" algn="l"/>
              </a:tabLst>
            </a:pPr>
            <a:r>
              <a:rPr dirty="0" sz="1300" spc="15" i="1">
                <a:latin typeface="Times New Roman"/>
                <a:cs typeface="Times New Roman"/>
              </a:rPr>
              <a:t>AB	</a:t>
            </a:r>
            <a:r>
              <a:rPr dirty="0" sz="1300" spc="25">
                <a:latin typeface="Times New Roman"/>
                <a:cs typeface="Times New Roman"/>
              </a:rPr>
              <a:t>P</a:t>
            </a:r>
            <a:r>
              <a:rPr dirty="0" sz="1300" spc="25" i="1">
                <a:latin typeface="Times New Roman"/>
                <a:cs typeface="Times New Roman"/>
              </a:rPr>
              <a:t>A</a:t>
            </a:r>
            <a:r>
              <a:rPr dirty="0" sz="1300" spc="25">
                <a:latin typeface="Times New Roman"/>
                <a:cs typeface="Times New Roman"/>
              </a:rPr>
              <a:t>3	</a:t>
            </a:r>
            <a:r>
              <a:rPr dirty="0" sz="1300" spc="45">
                <a:latin typeface="Times New Roman"/>
                <a:cs typeface="Times New Roman"/>
              </a:rPr>
              <a:t>P</a:t>
            </a:r>
            <a:r>
              <a:rPr dirty="0" sz="1300" spc="45" i="1">
                <a:latin typeface="Times New Roman"/>
                <a:cs typeface="Times New Roman"/>
              </a:rPr>
              <a:t>B</a:t>
            </a:r>
            <a:r>
              <a:rPr dirty="0" sz="1300" spc="45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  <a:p>
            <a:pPr algn="r" marR="1575435">
              <a:lnSpc>
                <a:spcPts val="2755"/>
              </a:lnSpc>
              <a:spcBef>
                <a:spcPts val="1019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algn="r" marR="1555750">
              <a:lnSpc>
                <a:spcPts val="2695"/>
              </a:lnSpc>
            </a:pPr>
            <a:r>
              <a:rPr dirty="0" sz="2350" spc="-345" i="1">
                <a:solidFill>
                  <a:srgbClr val="0000FF"/>
                </a:solidFill>
                <a:latin typeface="Symbol"/>
                <a:cs typeface="Symbol"/>
              </a:rPr>
              <a:t></a:t>
            </a:r>
            <a:r>
              <a:rPr dirty="0" baseline="-26666" sz="1875" spc="-517" i="1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dirty="0" baseline="-26666" sz="1875" spc="-3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15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dirty="0" sz="2200" spc="1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dirty="0" sz="2200" spc="-4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200" spc="25">
                <a:solidFill>
                  <a:srgbClr val="0000FF"/>
                </a:solidFill>
                <a:latin typeface="Times New Roman"/>
                <a:cs typeface="Times New Roman"/>
              </a:rPr>
              <a:t>30V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374" y="1836102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0000"/>
                </a:solidFill>
                <a:latin typeface="黑体"/>
                <a:cs typeface="黑体"/>
              </a:rPr>
              <a:t>课堂小</a:t>
            </a:r>
            <a:r>
              <a:rPr dirty="0" sz="3200" spc="5">
                <a:solidFill>
                  <a:srgbClr val="000000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3179" y="225552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2823" y="247802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30892" y="2405011"/>
            <a:ext cx="5776595" cy="68580"/>
          </a:xfrm>
          <a:custGeom>
            <a:avLst/>
            <a:gdLst/>
            <a:ahLst/>
            <a:cxnLst/>
            <a:rect l="l" t="t" r="r" b="b"/>
            <a:pathLst>
              <a:path w="5776595" h="68580">
                <a:moveTo>
                  <a:pt x="126" y="68072"/>
                </a:moveTo>
                <a:lnTo>
                  <a:pt x="0" y="55372"/>
                </a:lnTo>
                <a:lnTo>
                  <a:pt x="5775858" y="0"/>
                </a:lnTo>
                <a:lnTo>
                  <a:pt x="5775985" y="12700"/>
                </a:lnTo>
                <a:lnTo>
                  <a:pt x="126" y="68072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43916" y="297507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 h="0">
                <a:moveTo>
                  <a:pt x="0" y="0"/>
                </a:moveTo>
                <a:lnTo>
                  <a:pt x="369785" y="0"/>
                </a:lnTo>
              </a:path>
            </a:pathLst>
          </a:custGeom>
          <a:ln w="1596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635419" y="2973857"/>
            <a:ext cx="1866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102" y="2477617"/>
            <a:ext cx="2414270" cy="7181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46735">
              <a:lnSpc>
                <a:spcPts val="2410"/>
              </a:lnSpc>
              <a:spcBef>
                <a:spcPts val="135"/>
              </a:spcBef>
            </a:pPr>
            <a:r>
              <a:rPr dirty="0" sz="2500" spc="20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3010"/>
              </a:lnSpc>
              <a:tabLst>
                <a:tab pos="1859280" algn="l"/>
              </a:tabLst>
            </a:pPr>
            <a:r>
              <a:rPr dirty="0" sz="3000" b="1">
                <a:solidFill>
                  <a:srgbClr val="FF0000"/>
                </a:solidFill>
                <a:latin typeface="华文楷体"/>
                <a:cs typeface="华文楷体"/>
              </a:rPr>
              <a:t>电势</a:t>
            </a:r>
            <a:r>
              <a:rPr dirty="0" sz="3000" spc="-250" b="1">
                <a:solidFill>
                  <a:srgbClr val="FF0000"/>
                </a:solidFill>
                <a:latin typeface="华文楷体"/>
                <a:cs typeface="华文楷体"/>
              </a:rPr>
              <a:t>（</a:t>
            </a:r>
            <a:r>
              <a:rPr dirty="0" baseline="8385" sz="3975" spc="-375" i="1">
                <a:solidFill>
                  <a:srgbClr val="FF0000"/>
                </a:solidFill>
                <a:latin typeface="Symbol"/>
                <a:cs typeface="Symbol"/>
              </a:rPr>
              <a:t></a:t>
            </a:r>
            <a:r>
              <a:rPr dirty="0" baseline="8888" sz="3750" spc="-375">
                <a:solidFill>
                  <a:srgbClr val="FF0000"/>
                </a:solidFill>
                <a:latin typeface="Times New Roman"/>
                <a:cs typeface="Times New Roman"/>
              </a:rPr>
              <a:t>=	</a:t>
            </a:r>
            <a:r>
              <a:rPr dirty="0" baseline="63218" sz="2175" spc="7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aseline="63218" sz="2175" spc="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50007" y="3278123"/>
            <a:ext cx="3581400" cy="2455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8064" y="3278123"/>
            <a:ext cx="3116579" cy="2621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8575" y="3266363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同学们，再见！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8148" y="22677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7792" y="24902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4819" y="2463774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 h="0">
                <a:moveTo>
                  <a:pt x="0" y="0"/>
                </a:moveTo>
                <a:lnTo>
                  <a:pt x="5775934" y="0"/>
                </a:lnTo>
              </a:path>
            </a:pathLst>
          </a:custGeom>
          <a:ln w="42697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03164" y="3986784"/>
            <a:ext cx="886967" cy="1054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9222" y="1600746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2407" y="197510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02051" y="219760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65272" y="224520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34260" y="2421001"/>
            <a:ext cx="6731000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486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电场强度是描述电场的一个重要物理量。我们 是用什么方法定义电场强度的呢？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680704" y="5134355"/>
            <a:ext cx="813816" cy="92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8127" y="2135123"/>
            <a:ext cx="3131820" cy="2534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315" y="1448282"/>
            <a:ext cx="1447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00"/>
                </a:solidFill>
                <a:latin typeface="黑体"/>
                <a:cs typeface="黑体"/>
              </a:rPr>
              <a:t>电场强</a:t>
            </a:r>
            <a:r>
              <a:rPr dirty="0" sz="2800" spc="-5">
                <a:solidFill>
                  <a:srgbClr val="000000"/>
                </a:solidFill>
                <a:latin typeface="黑体"/>
                <a:cs typeface="黑体"/>
              </a:rPr>
              <a:t>度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7158" y="2133841"/>
            <a:ext cx="221373" cy="114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68793" y="3574059"/>
            <a:ext cx="441325" cy="421005"/>
          </a:xfrm>
          <a:custGeom>
            <a:avLst/>
            <a:gdLst/>
            <a:ahLst/>
            <a:cxnLst/>
            <a:rect l="l" t="t" r="r" b="b"/>
            <a:pathLst>
              <a:path w="441325" h="421004">
                <a:moveTo>
                  <a:pt x="113156" y="214502"/>
                </a:moveTo>
                <a:lnTo>
                  <a:pt x="113156" y="0"/>
                </a:lnTo>
                <a:lnTo>
                  <a:pt x="327621" y="0"/>
                </a:lnTo>
                <a:lnTo>
                  <a:pt x="327621" y="14287"/>
                </a:lnTo>
                <a:lnTo>
                  <a:pt x="141731" y="14287"/>
                </a:lnTo>
                <a:lnTo>
                  <a:pt x="127444" y="28575"/>
                </a:lnTo>
                <a:lnTo>
                  <a:pt x="141731" y="28575"/>
                </a:lnTo>
                <a:lnTo>
                  <a:pt x="141731" y="200215"/>
                </a:lnTo>
                <a:lnTo>
                  <a:pt x="127444" y="200215"/>
                </a:lnTo>
                <a:lnTo>
                  <a:pt x="113156" y="214502"/>
                </a:lnTo>
                <a:close/>
              </a:path>
              <a:path w="441325" h="421004">
                <a:moveTo>
                  <a:pt x="141731" y="28575"/>
                </a:moveTo>
                <a:lnTo>
                  <a:pt x="127444" y="28575"/>
                </a:lnTo>
                <a:lnTo>
                  <a:pt x="141731" y="14287"/>
                </a:lnTo>
                <a:lnTo>
                  <a:pt x="141731" y="28575"/>
                </a:lnTo>
                <a:close/>
              </a:path>
              <a:path w="441325" h="421004">
                <a:moveTo>
                  <a:pt x="299046" y="28575"/>
                </a:moveTo>
                <a:lnTo>
                  <a:pt x="141731" y="28575"/>
                </a:lnTo>
                <a:lnTo>
                  <a:pt x="141731" y="14287"/>
                </a:lnTo>
                <a:lnTo>
                  <a:pt x="299046" y="14287"/>
                </a:lnTo>
                <a:lnTo>
                  <a:pt x="299046" y="28575"/>
                </a:lnTo>
                <a:close/>
              </a:path>
              <a:path w="441325" h="421004">
                <a:moveTo>
                  <a:pt x="371792" y="228790"/>
                </a:moveTo>
                <a:lnTo>
                  <a:pt x="299046" y="228790"/>
                </a:lnTo>
                <a:lnTo>
                  <a:pt x="299046" y="14287"/>
                </a:lnTo>
                <a:lnTo>
                  <a:pt x="313334" y="28575"/>
                </a:lnTo>
                <a:lnTo>
                  <a:pt x="327621" y="28575"/>
                </a:lnTo>
                <a:lnTo>
                  <a:pt x="327621" y="200215"/>
                </a:lnTo>
                <a:lnTo>
                  <a:pt x="313334" y="200215"/>
                </a:lnTo>
                <a:lnTo>
                  <a:pt x="327621" y="214502"/>
                </a:lnTo>
                <a:lnTo>
                  <a:pt x="386079" y="214502"/>
                </a:lnTo>
                <a:lnTo>
                  <a:pt x="371792" y="228790"/>
                </a:lnTo>
                <a:close/>
              </a:path>
              <a:path w="441325" h="421004">
                <a:moveTo>
                  <a:pt x="327621" y="28575"/>
                </a:moveTo>
                <a:lnTo>
                  <a:pt x="313334" y="28575"/>
                </a:lnTo>
                <a:lnTo>
                  <a:pt x="299046" y="14287"/>
                </a:lnTo>
                <a:lnTo>
                  <a:pt x="327621" y="14287"/>
                </a:lnTo>
                <a:lnTo>
                  <a:pt x="327621" y="28575"/>
                </a:lnTo>
                <a:close/>
              </a:path>
              <a:path w="441325" h="421004">
                <a:moveTo>
                  <a:pt x="220395" y="420611"/>
                </a:moveTo>
                <a:lnTo>
                  <a:pt x="0" y="200215"/>
                </a:lnTo>
                <a:lnTo>
                  <a:pt x="113156" y="200215"/>
                </a:lnTo>
                <a:lnTo>
                  <a:pt x="113156" y="204393"/>
                </a:lnTo>
                <a:lnTo>
                  <a:pt x="44589" y="204393"/>
                </a:lnTo>
                <a:lnTo>
                  <a:pt x="34493" y="228790"/>
                </a:lnTo>
                <a:lnTo>
                  <a:pt x="68986" y="228790"/>
                </a:lnTo>
                <a:lnTo>
                  <a:pt x="220389" y="380193"/>
                </a:lnTo>
                <a:lnTo>
                  <a:pt x="210286" y="390296"/>
                </a:lnTo>
                <a:lnTo>
                  <a:pt x="250708" y="390296"/>
                </a:lnTo>
                <a:lnTo>
                  <a:pt x="220395" y="420611"/>
                </a:lnTo>
                <a:close/>
              </a:path>
              <a:path w="441325" h="421004">
                <a:moveTo>
                  <a:pt x="141731" y="214502"/>
                </a:moveTo>
                <a:lnTo>
                  <a:pt x="113156" y="214502"/>
                </a:lnTo>
                <a:lnTo>
                  <a:pt x="127444" y="200215"/>
                </a:lnTo>
                <a:lnTo>
                  <a:pt x="141731" y="200215"/>
                </a:lnTo>
                <a:lnTo>
                  <a:pt x="141731" y="214502"/>
                </a:lnTo>
                <a:close/>
              </a:path>
              <a:path w="441325" h="421004">
                <a:moveTo>
                  <a:pt x="327621" y="214502"/>
                </a:moveTo>
                <a:lnTo>
                  <a:pt x="313334" y="200215"/>
                </a:lnTo>
                <a:lnTo>
                  <a:pt x="327621" y="200215"/>
                </a:lnTo>
                <a:lnTo>
                  <a:pt x="327621" y="214502"/>
                </a:lnTo>
                <a:close/>
              </a:path>
              <a:path w="441325" h="421004">
                <a:moveTo>
                  <a:pt x="386079" y="214502"/>
                </a:moveTo>
                <a:lnTo>
                  <a:pt x="327621" y="214502"/>
                </a:lnTo>
                <a:lnTo>
                  <a:pt x="327621" y="200215"/>
                </a:lnTo>
                <a:lnTo>
                  <a:pt x="440778" y="200215"/>
                </a:lnTo>
                <a:lnTo>
                  <a:pt x="436600" y="204393"/>
                </a:lnTo>
                <a:lnTo>
                  <a:pt x="396189" y="204393"/>
                </a:lnTo>
                <a:lnTo>
                  <a:pt x="386079" y="214502"/>
                </a:lnTo>
                <a:close/>
              </a:path>
              <a:path w="441325" h="421004">
                <a:moveTo>
                  <a:pt x="68986" y="228790"/>
                </a:moveTo>
                <a:lnTo>
                  <a:pt x="34493" y="228790"/>
                </a:lnTo>
                <a:lnTo>
                  <a:pt x="44589" y="204393"/>
                </a:lnTo>
                <a:lnTo>
                  <a:pt x="68986" y="228790"/>
                </a:lnTo>
                <a:close/>
              </a:path>
              <a:path w="441325" h="421004">
                <a:moveTo>
                  <a:pt x="141731" y="228790"/>
                </a:moveTo>
                <a:lnTo>
                  <a:pt x="68986" y="228790"/>
                </a:lnTo>
                <a:lnTo>
                  <a:pt x="44589" y="204393"/>
                </a:lnTo>
                <a:lnTo>
                  <a:pt x="113156" y="204393"/>
                </a:lnTo>
                <a:lnTo>
                  <a:pt x="113156" y="214502"/>
                </a:lnTo>
                <a:lnTo>
                  <a:pt x="141731" y="214502"/>
                </a:lnTo>
                <a:lnTo>
                  <a:pt x="141731" y="228790"/>
                </a:lnTo>
                <a:close/>
              </a:path>
              <a:path w="441325" h="421004">
                <a:moveTo>
                  <a:pt x="250708" y="390296"/>
                </a:moveTo>
                <a:lnTo>
                  <a:pt x="230492" y="390296"/>
                </a:lnTo>
                <a:lnTo>
                  <a:pt x="220389" y="380193"/>
                </a:lnTo>
                <a:lnTo>
                  <a:pt x="396189" y="204393"/>
                </a:lnTo>
                <a:lnTo>
                  <a:pt x="406285" y="228790"/>
                </a:lnTo>
                <a:lnTo>
                  <a:pt x="412205" y="228790"/>
                </a:lnTo>
                <a:lnTo>
                  <a:pt x="250708" y="390296"/>
                </a:lnTo>
                <a:close/>
              </a:path>
              <a:path w="441325" h="421004">
                <a:moveTo>
                  <a:pt x="412205" y="228790"/>
                </a:moveTo>
                <a:lnTo>
                  <a:pt x="406285" y="228790"/>
                </a:lnTo>
                <a:lnTo>
                  <a:pt x="396189" y="204393"/>
                </a:lnTo>
                <a:lnTo>
                  <a:pt x="436600" y="204393"/>
                </a:lnTo>
                <a:lnTo>
                  <a:pt x="412205" y="228790"/>
                </a:lnTo>
                <a:close/>
              </a:path>
              <a:path w="441325" h="421004">
                <a:moveTo>
                  <a:pt x="230492" y="390296"/>
                </a:moveTo>
                <a:lnTo>
                  <a:pt x="210286" y="390296"/>
                </a:lnTo>
                <a:lnTo>
                  <a:pt x="220389" y="380193"/>
                </a:lnTo>
                <a:lnTo>
                  <a:pt x="230492" y="3902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39433" y="2313025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5" h="0">
                <a:moveTo>
                  <a:pt x="0" y="0"/>
                </a:moveTo>
                <a:lnTo>
                  <a:pt x="575322" y="0"/>
                </a:lnTo>
              </a:path>
            </a:pathLst>
          </a:custGeom>
          <a:ln w="139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40005" y="2280704"/>
            <a:ext cx="107314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1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5516" y="2182660"/>
            <a:ext cx="24193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5252" sz="3300" spc="15" i="1">
                <a:latin typeface="Times New Roman"/>
                <a:cs typeface="Times New Roman"/>
              </a:rPr>
              <a:t>r</a:t>
            </a:r>
            <a:r>
              <a:rPr dirty="0" baseline="-25252" sz="3300" spc="-637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7925" y="1910270"/>
            <a:ext cx="109220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5353" sz="3300" spc="22" i="1">
                <a:latin typeface="Times New Roman"/>
                <a:cs typeface="Times New Roman"/>
              </a:rPr>
              <a:t>F </a:t>
            </a:r>
            <a:r>
              <a:rPr dirty="0" baseline="-35353" sz="3300" spc="15">
                <a:latin typeface="Symbol"/>
                <a:cs typeface="Symbol"/>
              </a:rPr>
              <a:t></a:t>
            </a:r>
            <a:r>
              <a:rPr dirty="0" baseline="-35353" sz="3300" spc="-172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kQq</a:t>
            </a:r>
            <a:r>
              <a:rPr dirty="0" baseline="-24444" sz="1875" spc="-52">
                <a:latin typeface="Times New Roman"/>
                <a:cs typeface="Times New Roman"/>
              </a:rPr>
              <a:t>1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4784" y="2868561"/>
            <a:ext cx="502284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10" i="1">
                <a:latin typeface="Times New Roman"/>
                <a:cs typeface="Times New Roman"/>
              </a:rPr>
              <a:t>k</a:t>
            </a:r>
            <a:r>
              <a:rPr dirty="0" sz="2250" i="1">
                <a:latin typeface="Times New Roman"/>
                <a:cs typeface="Times New Roman"/>
              </a:rPr>
              <a:t>Q</a:t>
            </a:r>
            <a:r>
              <a:rPr dirty="0" sz="2250" spc="5" i="1">
                <a:latin typeface="Times New Roman"/>
                <a:cs typeface="Times New Roman"/>
              </a:rPr>
              <a:t>q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4621" y="3147364"/>
            <a:ext cx="246379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691" sz="3375" spc="7" i="1">
                <a:latin typeface="Times New Roman"/>
                <a:cs typeface="Times New Roman"/>
              </a:rPr>
              <a:t>r</a:t>
            </a:r>
            <a:r>
              <a:rPr dirty="0" baseline="-24691" sz="3375" spc="-644" i="1">
                <a:latin typeface="Times New Roman"/>
                <a:cs typeface="Times New Roman"/>
              </a:rPr>
              <a:t> </a:t>
            </a:r>
            <a:r>
              <a:rPr dirty="0" sz="130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4636" y="2942958"/>
            <a:ext cx="116649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69975" algn="l"/>
              </a:tabLst>
            </a:pPr>
            <a:r>
              <a:rPr dirty="0" baseline="-20987" sz="3375" spc="-262" i="1">
                <a:latin typeface="Times New Roman"/>
                <a:cs typeface="Times New Roman"/>
              </a:rPr>
              <a:t>F</a:t>
            </a:r>
            <a:r>
              <a:rPr dirty="0" baseline="-61965" sz="1950">
                <a:latin typeface="Times New Roman"/>
                <a:cs typeface="Times New Roman"/>
              </a:rPr>
              <a:t>2</a:t>
            </a:r>
            <a:r>
              <a:rPr dirty="0" baseline="-61965" sz="1950">
                <a:latin typeface="Times New Roman"/>
                <a:cs typeface="Times New Roman"/>
              </a:rPr>
              <a:t> </a:t>
            </a:r>
            <a:r>
              <a:rPr dirty="0" baseline="-61965" sz="1950" spc="150">
                <a:latin typeface="Times New Roman"/>
                <a:cs typeface="Times New Roman"/>
              </a:rPr>
              <a:t> </a:t>
            </a:r>
            <a:r>
              <a:rPr dirty="0" baseline="-20987" sz="3375" spc="7">
                <a:latin typeface="Symbol"/>
                <a:cs typeface="Symbol"/>
              </a:rPr>
              <a:t></a:t>
            </a:r>
            <a:r>
              <a:rPr dirty="0" baseline="-20987" sz="3375"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3728" y="2478036"/>
            <a:ext cx="154876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3880" algn="l"/>
                <a:tab pos="733425" algn="l"/>
                <a:tab pos="1144905" algn="l"/>
                <a:tab pos="1535430" algn="l"/>
              </a:tabLst>
            </a:pP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heavy" sz="125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1250" spc="-5">
                <a:latin typeface="Times New Roman"/>
                <a:cs typeface="Times New Roman"/>
              </a:rPr>
              <a:t>	</a:t>
            </a: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2</a:t>
            </a:r>
            <a:r>
              <a:rPr dirty="0" sz="1250" spc="-5">
                <a:latin typeface="Times New Roman"/>
                <a:cs typeface="Times New Roman"/>
              </a:rPr>
              <a:t>	</a:t>
            </a:r>
            <a:r>
              <a:rPr dirty="0" u="heavy" sz="125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8622" y="2865932"/>
            <a:ext cx="10477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6160" y="2865932"/>
            <a:ext cx="10477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9420" y="2680005"/>
            <a:ext cx="71247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</a:tabLst>
            </a:pPr>
            <a:r>
              <a:rPr dirty="0" sz="2150" i="1">
                <a:latin typeface="Times New Roman"/>
                <a:cs typeface="Times New Roman"/>
              </a:rPr>
              <a:t>q	q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72232" y="2557132"/>
            <a:ext cx="23939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547" sz="3225" i="1">
                <a:latin typeface="Times New Roman"/>
                <a:cs typeface="Times New Roman"/>
              </a:rPr>
              <a:t>r</a:t>
            </a:r>
            <a:r>
              <a:rPr dirty="0" baseline="-24547" sz="3225" spc="-577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9420" y="2292807"/>
            <a:ext cx="146685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  <a:tab pos="899160" algn="l"/>
              </a:tabLst>
            </a:pPr>
            <a:r>
              <a:rPr dirty="0" sz="2150" i="1">
                <a:latin typeface="Times New Roman"/>
                <a:cs typeface="Times New Roman"/>
              </a:rPr>
              <a:t>F	</a:t>
            </a:r>
            <a:r>
              <a:rPr dirty="0" baseline="-34883" sz="3225">
                <a:latin typeface="Symbol"/>
                <a:cs typeface="Symbol"/>
              </a:rPr>
              <a:t></a:t>
            </a:r>
            <a:r>
              <a:rPr dirty="0" baseline="-34883" sz="3225" spc="277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F	</a:t>
            </a:r>
            <a:r>
              <a:rPr dirty="0" baseline="-34883" sz="3225">
                <a:latin typeface="Symbol"/>
                <a:cs typeface="Symbol"/>
              </a:rPr>
              <a:t></a:t>
            </a:r>
            <a:r>
              <a:rPr dirty="0" baseline="-34883" sz="3225" spc="97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kQ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96772" y="4165142"/>
            <a:ext cx="1546225" cy="948690"/>
          </a:xfrm>
          <a:custGeom>
            <a:avLst/>
            <a:gdLst/>
            <a:ahLst/>
            <a:cxnLst/>
            <a:rect l="l" t="t" r="r" b="b"/>
            <a:pathLst>
              <a:path w="1546225" h="948689">
                <a:moveTo>
                  <a:pt x="1394980" y="948689"/>
                </a:moveTo>
                <a:lnTo>
                  <a:pt x="150672" y="948689"/>
                </a:lnTo>
                <a:lnTo>
                  <a:pt x="134010" y="946150"/>
                </a:lnTo>
                <a:lnTo>
                  <a:pt x="95059" y="932180"/>
                </a:lnTo>
                <a:lnTo>
                  <a:pt x="61061" y="910589"/>
                </a:lnTo>
                <a:lnTo>
                  <a:pt x="33350" y="881380"/>
                </a:lnTo>
                <a:lnTo>
                  <a:pt x="16560" y="853439"/>
                </a:lnTo>
                <a:lnTo>
                  <a:pt x="13195" y="847089"/>
                </a:lnTo>
                <a:lnTo>
                  <a:pt x="1930" y="806450"/>
                </a:lnTo>
                <a:lnTo>
                  <a:pt x="0" y="781050"/>
                </a:lnTo>
                <a:lnTo>
                  <a:pt x="0" y="166370"/>
                </a:lnTo>
                <a:lnTo>
                  <a:pt x="5283" y="125729"/>
                </a:lnTo>
                <a:lnTo>
                  <a:pt x="20269" y="87629"/>
                </a:lnTo>
                <a:lnTo>
                  <a:pt x="24307" y="80010"/>
                </a:lnTo>
                <a:lnTo>
                  <a:pt x="49149" y="48260"/>
                </a:lnTo>
                <a:lnTo>
                  <a:pt x="80784" y="24129"/>
                </a:lnTo>
                <a:lnTo>
                  <a:pt x="87820" y="19050"/>
                </a:lnTo>
                <a:lnTo>
                  <a:pt x="95059" y="16510"/>
                </a:lnTo>
                <a:lnTo>
                  <a:pt x="102489" y="12700"/>
                </a:lnTo>
                <a:lnTo>
                  <a:pt x="110121" y="10160"/>
                </a:lnTo>
                <a:lnTo>
                  <a:pt x="117919" y="6350"/>
                </a:lnTo>
                <a:lnTo>
                  <a:pt x="125882" y="5079"/>
                </a:lnTo>
                <a:lnTo>
                  <a:pt x="134010" y="2539"/>
                </a:lnTo>
                <a:lnTo>
                  <a:pt x="150672" y="0"/>
                </a:lnTo>
                <a:lnTo>
                  <a:pt x="1394980" y="0"/>
                </a:lnTo>
                <a:lnTo>
                  <a:pt x="1411643" y="2539"/>
                </a:lnTo>
                <a:lnTo>
                  <a:pt x="1419771" y="5079"/>
                </a:lnTo>
                <a:lnTo>
                  <a:pt x="1427733" y="6350"/>
                </a:lnTo>
                <a:lnTo>
                  <a:pt x="1435544" y="10160"/>
                </a:lnTo>
                <a:lnTo>
                  <a:pt x="1443164" y="12700"/>
                </a:lnTo>
                <a:lnTo>
                  <a:pt x="1450606" y="16510"/>
                </a:lnTo>
                <a:lnTo>
                  <a:pt x="1457845" y="19050"/>
                </a:lnTo>
                <a:lnTo>
                  <a:pt x="1464868" y="24129"/>
                </a:lnTo>
                <a:lnTo>
                  <a:pt x="1471676" y="27939"/>
                </a:lnTo>
                <a:lnTo>
                  <a:pt x="160997" y="27939"/>
                </a:lnTo>
                <a:lnTo>
                  <a:pt x="153200" y="29210"/>
                </a:lnTo>
                <a:lnTo>
                  <a:pt x="146951" y="29210"/>
                </a:lnTo>
                <a:lnTo>
                  <a:pt x="139382" y="30479"/>
                </a:lnTo>
                <a:lnTo>
                  <a:pt x="140093" y="30479"/>
                </a:lnTo>
                <a:lnTo>
                  <a:pt x="136378" y="31750"/>
                </a:lnTo>
                <a:lnTo>
                  <a:pt x="133350" y="31750"/>
                </a:lnTo>
                <a:lnTo>
                  <a:pt x="126060" y="34289"/>
                </a:lnTo>
                <a:lnTo>
                  <a:pt x="126746" y="34289"/>
                </a:lnTo>
                <a:lnTo>
                  <a:pt x="119608" y="36829"/>
                </a:lnTo>
                <a:lnTo>
                  <a:pt x="120269" y="36829"/>
                </a:lnTo>
                <a:lnTo>
                  <a:pt x="113296" y="39370"/>
                </a:lnTo>
                <a:lnTo>
                  <a:pt x="113944" y="39370"/>
                </a:lnTo>
                <a:lnTo>
                  <a:pt x="107137" y="41910"/>
                </a:lnTo>
                <a:lnTo>
                  <a:pt x="107772" y="41910"/>
                </a:lnTo>
                <a:lnTo>
                  <a:pt x="101155" y="44450"/>
                </a:lnTo>
                <a:lnTo>
                  <a:pt x="101765" y="44450"/>
                </a:lnTo>
                <a:lnTo>
                  <a:pt x="95326" y="48260"/>
                </a:lnTo>
                <a:lnTo>
                  <a:pt x="95923" y="48260"/>
                </a:lnTo>
                <a:lnTo>
                  <a:pt x="89687" y="52070"/>
                </a:lnTo>
                <a:lnTo>
                  <a:pt x="90258" y="52070"/>
                </a:lnTo>
                <a:lnTo>
                  <a:pt x="84239" y="55879"/>
                </a:lnTo>
                <a:lnTo>
                  <a:pt x="84785" y="55879"/>
                </a:lnTo>
                <a:lnTo>
                  <a:pt x="78994" y="59689"/>
                </a:lnTo>
                <a:lnTo>
                  <a:pt x="79514" y="59689"/>
                </a:lnTo>
                <a:lnTo>
                  <a:pt x="75333" y="63500"/>
                </a:lnTo>
                <a:lnTo>
                  <a:pt x="74447" y="63500"/>
                </a:lnTo>
                <a:lnTo>
                  <a:pt x="69113" y="68579"/>
                </a:lnTo>
                <a:lnTo>
                  <a:pt x="69596" y="68579"/>
                </a:lnTo>
                <a:lnTo>
                  <a:pt x="64516" y="73660"/>
                </a:lnTo>
                <a:lnTo>
                  <a:pt x="64973" y="73660"/>
                </a:lnTo>
                <a:lnTo>
                  <a:pt x="60147" y="78739"/>
                </a:lnTo>
                <a:lnTo>
                  <a:pt x="60578" y="78739"/>
                </a:lnTo>
                <a:lnTo>
                  <a:pt x="56019" y="83820"/>
                </a:lnTo>
                <a:lnTo>
                  <a:pt x="56438" y="83820"/>
                </a:lnTo>
                <a:lnTo>
                  <a:pt x="53014" y="88900"/>
                </a:lnTo>
                <a:lnTo>
                  <a:pt x="52539" y="88900"/>
                </a:lnTo>
                <a:lnTo>
                  <a:pt x="48552" y="95250"/>
                </a:lnTo>
                <a:lnTo>
                  <a:pt x="48907" y="95250"/>
                </a:lnTo>
                <a:lnTo>
                  <a:pt x="45951" y="100329"/>
                </a:lnTo>
                <a:lnTo>
                  <a:pt x="45542" y="100329"/>
                </a:lnTo>
                <a:lnTo>
                  <a:pt x="42151" y="106679"/>
                </a:lnTo>
                <a:lnTo>
                  <a:pt x="42456" y="106679"/>
                </a:lnTo>
                <a:lnTo>
                  <a:pt x="39382" y="113029"/>
                </a:lnTo>
                <a:lnTo>
                  <a:pt x="39649" y="113029"/>
                </a:lnTo>
                <a:lnTo>
                  <a:pt x="36893" y="119379"/>
                </a:lnTo>
                <a:lnTo>
                  <a:pt x="37147" y="119379"/>
                </a:lnTo>
                <a:lnTo>
                  <a:pt x="34734" y="125729"/>
                </a:lnTo>
                <a:lnTo>
                  <a:pt x="34937" y="125729"/>
                </a:lnTo>
                <a:lnTo>
                  <a:pt x="32867" y="132079"/>
                </a:lnTo>
                <a:lnTo>
                  <a:pt x="33045" y="132079"/>
                </a:lnTo>
                <a:lnTo>
                  <a:pt x="31616" y="138429"/>
                </a:lnTo>
                <a:lnTo>
                  <a:pt x="31470" y="138429"/>
                </a:lnTo>
                <a:lnTo>
                  <a:pt x="30124" y="146050"/>
                </a:lnTo>
                <a:lnTo>
                  <a:pt x="29423" y="152400"/>
                </a:lnTo>
                <a:lnTo>
                  <a:pt x="28839" y="158750"/>
                </a:lnTo>
                <a:lnTo>
                  <a:pt x="28778" y="160020"/>
                </a:lnTo>
                <a:lnTo>
                  <a:pt x="28608" y="166370"/>
                </a:lnTo>
                <a:lnTo>
                  <a:pt x="28575" y="781050"/>
                </a:lnTo>
                <a:lnTo>
                  <a:pt x="28778" y="788670"/>
                </a:lnTo>
                <a:lnTo>
                  <a:pt x="29337" y="796289"/>
                </a:lnTo>
                <a:lnTo>
                  <a:pt x="30238" y="802639"/>
                </a:lnTo>
                <a:lnTo>
                  <a:pt x="31470" y="810260"/>
                </a:lnTo>
                <a:lnTo>
                  <a:pt x="31616" y="810260"/>
                </a:lnTo>
                <a:lnTo>
                  <a:pt x="33045" y="816610"/>
                </a:lnTo>
                <a:lnTo>
                  <a:pt x="33212" y="816610"/>
                </a:lnTo>
                <a:lnTo>
                  <a:pt x="34937" y="822960"/>
                </a:lnTo>
                <a:lnTo>
                  <a:pt x="35136" y="822960"/>
                </a:lnTo>
                <a:lnTo>
                  <a:pt x="37147" y="829310"/>
                </a:lnTo>
                <a:lnTo>
                  <a:pt x="36893" y="829310"/>
                </a:lnTo>
                <a:lnTo>
                  <a:pt x="39649" y="835660"/>
                </a:lnTo>
                <a:lnTo>
                  <a:pt x="39382" y="835660"/>
                </a:lnTo>
                <a:lnTo>
                  <a:pt x="42456" y="842010"/>
                </a:lnTo>
                <a:lnTo>
                  <a:pt x="42716" y="842010"/>
                </a:lnTo>
                <a:lnTo>
                  <a:pt x="45542" y="848360"/>
                </a:lnTo>
                <a:lnTo>
                  <a:pt x="45951" y="848360"/>
                </a:lnTo>
                <a:lnTo>
                  <a:pt x="48907" y="853439"/>
                </a:lnTo>
                <a:lnTo>
                  <a:pt x="48552" y="853439"/>
                </a:lnTo>
                <a:lnTo>
                  <a:pt x="52539" y="859789"/>
                </a:lnTo>
                <a:lnTo>
                  <a:pt x="53014" y="859789"/>
                </a:lnTo>
                <a:lnTo>
                  <a:pt x="56438" y="864869"/>
                </a:lnTo>
                <a:lnTo>
                  <a:pt x="56019" y="864869"/>
                </a:lnTo>
                <a:lnTo>
                  <a:pt x="60578" y="869950"/>
                </a:lnTo>
                <a:lnTo>
                  <a:pt x="60147" y="869950"/>
                </a:lnTo>
                <a:lnTo>
                  <a:pt x="64973" y="875030"/>
                </a:lnTo>
                <a:lnTo>
                  <a:pt x="64516" y="875030"/>
                </a:lnTo>
                <a:lnTo>
                  <a:pt x="69596" y="880110"/>
                </a:lnTo>
                <a:lnTo>
                  <a:pt x="70446" y="880110"/>
                </a:lnTo>
                <a:lnTo>
                  <a:pt x="74447" y="883919"/>
                </a:lnTo>
                <a:lnTo>
                  <a:pt x="73939" y="883919"/>
                </a:lnTo>
                <a:lnTo>
                  <a:pt x="79514" y="889000"/>
                </a:lnTo>
                <a:lnTo>
                  <a:pt x="78994" y="889000"/>
                </a:lnTo>
                <a:lnTo>
                  <a:pt x="84785" y="892810"/>
                </a:lnTo>
                <a:lnTo>
                  <a:pt x="84239" y="892810"/>
                </a:lnTo>
                <a:lnTo>
                  <a:pt x="90258" y="896619"/>
                </a:lnTo>
                <a:lnTo>
                  <a:pt x="89687" y="896619"/>
                </a:lnTo>
                <a:lnTo>
                  <a:pt x="95923" y="900430"/>
                </a:lnTo>
                <a:lnTo>
                  <a:pt x="95326" y="900430"/>
                </a:lnTo>
                <a:lnTo>
                  <a:pt x="101765" y="904239"/>
                </a:lnTo>
                <a:lnTo>
                  <a:pt x="103361" y="904239"/>
                </a:lnTo>
                <a:lnTo>
                  <a:pt x="107772" y="906780"/>
                </a:lnTo>
                <a:lnTo>
                  <a:pt x="107137" y="906780"/>
                </a:lnTo>
                <a:lnTo>
                  <a:pt x="113944" y="909319"/>
                </a:lnTo>
                <a:lnTo>
                  <a:pt x="113296" y="909319"/>
                </a:lnTo>
                <a:lnTo>
                  <a:pt x="120269" y="911860"/>
                </a:lnTo>
                <a:lnTo>
                  <a:pt x="119608" y="911860"/>
                </a:lnTo>
                <a:lnTo>
                  <a:pt x="126746" y="914400"/>
                </a:lnTo>
                <a:lnTo>
                  <a:pt x="126060" y="914400"/>
                </a:lnTo>
                <a:lnTo>
                  <a:pt x="133350" y="915669"/>
                </a:lnTo>
                <a:lnTo>
                  <a:pt x="132664" y="915669"/>
                </a:lnTo>
                <a:lnTo>
                  <a:pt x="140093" y="918210"/>
                </a:lnTo>
                <a:lnTo>
                  <a:pt x="139382" y="918210"/>
                </a:lnTo>
                <a:lnTo>
                  <a:pt x="146951" y="919480"/>
                </a:lnTo>
                <a:lnTo>
                  <a:pt x="153200" y="919480"/>
                </a:lnTo>
                <a:lnTo>
                  <a:pt x="160997" y="920750"/>
                </a:lnTo>
                <a:lnTo>
                  <a:pt x="1471676" y="920750"/>
                </a:lnTo>
                <a:lnTo>
                  <a:pt x="1427733" y="941069"/>
                </a:lnTo>
                <a:lnTo>
                  <a:pt x="1411643" y="946150"/>
                </a:lnTo>
                <a:lnTo>
                  <a:pt x="1394980" y="948689"/>
                </a:lnTo>
                <a:close/>
              </a:path>
              <a:path w="1546225" h="948689">
                <a:moveTo>
                  <a:pt x="1412989" y="33020"/>
                </a:moveTo>
                <a:lnTo>
                  <a:pt x="1405572" y="30479"/>
                </a:lnTo>
                <a:lnTo>
                  <a:pt x="1406271" y="30479"/>
                </a:lnTo>
                <a:lnTo>
                  <a:pt x="1398714" y="29210"/>
                </a:lnTo>
                <a:lnTo>
                  <a:pt x="1392453" y="29210"/>
                </a:lnTo>
                <a:lnTo>
                  <a:pt x="1384655" y="27939"/>
                </a:lnTo>
                <a:lnTo>
                  <a:pt x="1471676" y="27939"/>
                </a:lnTo>
                <a:lnTo>
                  <a:pt x="1476609" y="31750"/>
                </a:lnTo>
                <a:lnTo>
                  <a:pt x="1412303" y="31750"/>
                </a:lnTo>
                <a:lnTo>
                  <a:pt x="1412989" y="33020"/>
                </a:lnTo>
                <a:close/>
              </a:path>
              <a:path w="1546225" h="948689">
                <a:moveTo>
                  <a:pt x="132664" y="33020"/>
                </a:moveTo>
                <a:lnTo>
                  <a:pt x="133350" y="31750"/>
                </a:lnTo>
                <a:lnTo>
                  <a:pt x="136378" y="31750"/>
                </a:lnTo>
                <a:lnTo>
                  <a:pt x="132664" y="33020"/>
                </a:lnTo>
                <a:close/>
              </a:path>
              <a:path w="1546225" h="948689">
                <a:moveTo>
                  <a:pt x="1471714" y="64770"/>
                </a:moveTo>
                <a:lnTo>
                  <a:pt x="1466138" y="59689"/>
                </a:lnTo>
                <a:lnTo>
                  <a:pt x="1466672" y="59689"/>
                </a:lnTo>
                <a:lnTo>
                  <a:pt x="1460868" y="55879"/>
                </a:lnTo>
                <a:lnTo>
                  <a:pt x="1461414" y="55879"/>
                </a:lnTo>
                <a:lnTo>
                  <a:pt x="1455394" y="52070"/>
                </a:lnTo>
                <a:lnTo>
                  <a:pt x="1455966" y="52070"/>
                </a:lnTo>
                <a:lnTo>
                  <a:pt x="1449743" y="48260"/>
                </a:lnTo>
                <a:lnTo>
                  <a:pt x="1450327" y="48260"/>
                </a:lnTo>
                <a:lnTo>
                  <a:pt x="1443901" y="44450"/>
                </a:lnTo>
                <a:lnTo>
                  <a:pt x="1444510" y="44450"/>
                </a:lnTo>
                <a:lnTo>
                  <a:pt x="1437881" y="41910"/>
                </a:lnTo>
                <a:lnTo>
                  <a:pt x="1438516" y="41910"/>
                </a:lnTo>
                <a:lnTo>
                  <a:pt x="1431709" y="39370"/>
                </a:lnTo>
                <a:lnTo>
                  <a:pt x="1432356" y="39370"/>
                </a:lnTo>
                <a:lnTo>
                  <a:pt x="1425384" y="36829"/>
                </a:lnTo>
                <a:lnTo>
                  <a:pt x="1426044" y="36829"/>
                </a:lnTo>
                <a:lnTo>
                  <a:pt x="1418920" y="34289"/>
                </a:lnTo>
                <a:lnTo>
                  <a:pt x="1419593" y="34289"/>
                </a:lnTo>
                <a:lnTo>
                  <a:pt x="1412303" y="31750"/>
                </a:lnTo>
                <a:lnTo>
                  <a:pt x="1476609" y="31750"/>
                </a:lnTo>
                <a:lnTo>
                  <a:pt x="1507324" y="60960"/>
                </a:lnTo>
                <a:lnTo>
                  <a:pt x="1509316" y="63500"/>
                </a:lnTo>
                <a:lnTo>
                  <a:pt x="1471206" y="63500"/>
                </a:lnTo>
                <a:lnTo>
                  <a:pt x="1471714" y="64770"/>
                </a:lnTo>
                <a:close/>
              </a:path>
              <a:path w="1546225" h="948689">
                <a:moveTo>
                  <a:pt x="73939" y="64770"/>
                </a:moveTo>
                <a:lnTo>
                  <a:pt x="74447" y="63500"/>
                </a:lnTo>
                <a:lnTo>
                  <a:pt x="75333" y="63500"/>
                </a:lnTo>
                <a:lnTo>
                  <a:pt x="73939" y="64770"/>
                </a:lnTo>
                <a:close/>
              </a:path>
              <a:path w="1546225" h="948689">
                <a:moveTo>
                  <a:pt x="1493494" y="90170"/>
                </a:moveTo>
                <a:lnTo>
                  <a:pt x="1489214" y="83820"/>
                </a:lnTo>
                <a:lnTo>
                  <a:pt x="1489633" y="83820"/>
                </a:lnTo>
                <a:lnTo>
                  <a:pt x="1485074" y="78739"/>
                </a:lnTo>
                <a:lnTo>
                  <a:pt x="1485506" y="78739"/>
                </a:lnTo>
                <a:lnTo>
                  <a:pt x="1480680" y="73660"/>
                </a:lnTo>
                <a:lnTo>
                  <a:pt x="1481137" y="73660"/>
                </a:lnTo>
                <a:lnTo>
                  <a:pt x="1476057" y="68579"/>
                </a:lnTo>
                <a:lnTo>
                  <a:pt x="1476540" y="68579"/>
                </a:lnTo>
                <a:lnTo>
                  <a:pt x="1471206" y="63500"/>
                </a:lnTo>
                <a:lnTo>
                  <a:pt x="1509316" y="63500"/>
                </a:lnTo>
                <a:lnTo>
                  <a:pt x="1512303" y="67310"/>
                </a:lnTo>
                <a:lnTo>
                  <a:pt x="1516989" y="73660"/>
                </a:lnTo>
                <a:lnTo>
                  <a:pt x="1521345" y="80010"/>
                </a:lnTo>
                <a:lnTo>
                  <a:pt x="1525397" y="87629"/>
                </a:lnTo>
                <a:lnTo>
                  <a:pt x="1526138" y="88900"/>
                </a:lnTo>
                <a:lnTo>
                  <a:pt x="1493113" y="88900"/>
                </a:lnTo>
                <a:lnTo>
                  <a:pt x="1493494" y="90170"/>
                </a:lnTo>
                <a:close/>
              </a:path>
              <a:path w="1546225" h="948689">
                <a:moveTo>
                  <a:pt x="52158" y="90170"/>
                </a:moveTo>
                <a:lnTo>
                  <a:pt x="52539" y="88900"/>
                </a:lnTo>
                <a:lnTo>
                  <a:pt x="53014" y="88900"/>
                </a:lnTo>
                <a:lnTo>
                  <a:pt x="52158" y="90170"/>
                </a:lnTo>
                <a:close/>
              </a:path>
              <a:path w="1546225" h="948689">
                <a:moveTo>
                  <a:pt x="1500454" y="101600"/>
                </a:moveTo>
                <a:lnTo>
                  <a:pt x="1496745" y="95250"/>
                </a:lnTo>
                <a:lnTo>
                  <a:pt x="1497114" y="95250"/>
                </a:lnTo>
                <a:lnTo>
                  <a:pt x="1493113" y="88900"/>
                </a:lnTo>
                <a:lnTo>
                  <a:pt x="1526138" y="88900"/>
                </a:lnTo>
                <a:lnTo>
                  <a:pt x="1529105" y="93979"/>
                </a:lnTo>
                <a:lnTo>
                  <a:pt x="1531899" y="100329"/>
                </a:lnTo>
                <a:lnTo>
                  <a:pt x="1500111" y="100329"/>
                </a:lnTo>
                <a:lnTo>
                  <a:pt x="1500454" y="101600"/>
                </a:lnTo>
                <a:close/>
              </a:path>
              <a:path w="1546225" h="948689">
                <a:moveTo>
                  <a:pt x="45212" y="101600"/>
                </a:moveTo>
                <a:lnTo>
                  <a:pt x="45542" y="100329"/>
                </a:lnTo>
                <a:lnTo>
                  <a:pt x="45951" y="100329"/>
                </a:lnTo>
                <a:lnTo>
                  <a:pt x="45212" y="101600"/>
                </a:lnTo>
                <a:close/>
              </a:path>
              <a:path w="1546225" h="948689">
                <a:moveTo>
                  <a:pt x="1514322" y="139700"/>
                </a:moveTo>
                <a:lnTo>
                  <a:pt x="1512608" y="132079"/>
                </a:lnTo>
                <a:lnTo>
                  <a:pt x="1512785" y="132079"/>
                </a:lnTo>
                <a:lnTo>
                  <a:pt x="1510715" y="125729"/>
                </a:lnTo>
                <a:lnTo>
                  <a:pt x="1510931" y="125729"/>
                </a:lnTo>
                <a:lnTo>
                  <a:pt x="1508518" y="119379"/>
                </a:lnTo>
                <a:lnTo>
                  <a:pt x="1508759" y="119379"/>
                </a:lnTo>
                <a:lnTo>
                  <a:pt x="1506004" y="113029"/>
                </a:lnTo>
                <a:lnTo>
                  <a:pt x="1506283" y="113029"/>
                </a:lnTo>
                <a:lnTo>
                  <a:pt x="1503210" y="106679"/>
                </a:lnTo>
                <a:lnTo>
                  <a:pt x="1503502" y="106679"/>
                </a:lnTo>
                <a:lnTo>
                  <a:pt x="1500111" y="100329"/>
                </a:lnTo>
                <a:lnTo>
                  <a:pt x="1531899" y="100329"/>
                </a:lnTo>
                <a:lnTo>
                  <a:pt x="1543091" y="138429"/>
                </a:lnTo>
                <a:lnTo>
                  <a:pt x="1514182" y="138429"/>
                </a:lnTo>
                <a:lnTo>
                  <a:pt x="1514322" y="139700"/>
                </a:lnTo>
                <a:close/>
              </a:path>
              <a:path w="1546225" h="948689">
                <a:moveTo>
                  <a:pt x="31330" y="139700"/>
                </a:moveTo>
                <a:lnTo>
                  <a:pt x="31470" y="138429"/>
                </a:lnTo>
                <a:lnTo>
                  <a:pt x="31616" y="138429"/>
                </a:lnTo>
                <a:lnTo>
                  <a:pt x="31330" y="139700"/>
                </a:lnTo>
                <a:close/>
              </a:path>
              <a:path w="1546225" h="948689">
                <a:moveTo>
                  <a:pt x="1544974" y="796289"/>
                </a:moveTo>
                <a:lnTo>
                  <a:pt x="1516329" y="796289"/>
                </a:lnTo>
                <a:lnTo>
                  <a:pt x="1516913" y="788670"/>
                </a:lnTo>
                <a:lnTo>
                  <a:pt x="1517078" y="781050"/>
                </a:lnTo>
                <a:lnTo>
                  <a:pt x="1517044" y="166370"/>
                </a:lnTo>
                <a:lnTo>
                  <a:pt x="1516875" y="160020"/>
                </a:lnTo>
                <a:lnTo>
                  <a:pt x="1516816" y="158750"/>
                </a:lnTo>
                <a:lnTo>
                  <a:pt x="1516329" y="152400"/>
                </a:lnTo>
                <a:lnTo>
                  <a:pt x="1515427" y="146050"/>
                </a:lnTo>
                <a:lnTo>
                  <a:pt x="1514182" y="138429"/>
                </a:lnTo>
                <a:lnTo>
                  <a:pt x="1543091" y="138429"/>
                </a:lnTo>
                <a:lnTo>
                  <a:pt x="1543723" y="142239"/>
                </a:lnTo>
                <a:lnTo>
                  <a:pt x="1544789" y="149860"/>
                </a:lnTo>
                <a:lnTo>
                  <a:pt x="1545437" y="158750"/>
                </a:lnTo>
                <a:lnTo>
                  <a:pt x="1545653" y="166370"/>
                </a:lnTo>
                <a:lnTo>
                  <a:pt x="1545653" y="781050"/>
                </a:lnTo>
                <a:lnTo>
                  <a:pt x="1545437" y="789939"/>
                </a:lnTo>
                <a:lnTo>
                  <a:pt x="1544974" y="796289"/>
                </a:lnTo>
                <a:close/>
              </a:path>
              <a:path w="1546225" h="948689">
                <a:moveTo>
                  <a:pt x="29260" y="153670"/>
                </a:moveTo>
                <a:lnTo>
                  <a:pt x="29337" y="152400"/>
                </a:lnTo>
                <a:lnTo>
                  <a:pt x="29260" y="153670"/>
                </a:lnTo>
                <a:close/>
              </a:path>
              <a:path w="1546225" h="948689">
                <a:moveTo>
                  <a:pt x="1516392" y="153670"/>
                </a:moveTo>
                <a:lnTo>
                  <a:pt x="1516231" y="152400"/>
                </a:lnTo>
                <a:lnTo>
                  <a:pt x="1516392" y="153670"/>
                </a:lnTo>
                <a:close/>
              </a:path>
              <a:path w="1546225" h="948689">
                <a:moveTo>
                  <a:pt x="29423" y="796289"/>
                </a:moveTo>
                <a:lnTo>
                  <a:pt x="29260" y="795020"/>
                </a:lnTo>
                <a:lnTo>
                  <a:pt x="29423" y="796289"/>
                </a:lnTo>
                <a:close/>
              </a:path>
              <a:path w="1546225" h="948689">
                <a:moveTo>
                  <a:pt x="1543091" y="810260"/>
                </a:moveTo>
                <a:lnTo>
                  <a:pt x="1514182" y="810260"/>
                </a:lnTo>
                <a:lnTo>
                  <a:pt x="1515529" y="802639"/>
                </a:lnTo>
                <a:lnTo>
                  <a:pt x="1516392" y="795020"/>
                </a:lnTo>
                <a:lnTo>
                  <a:pt x="1516329" y="796289"/>
                </a:lnTo>
                <a:lnTo>
                  <a:pt x="1544974" y="796289"/>
                </a:lnTo>
                <a:lnTo>
                  <a:pt x="1544789" y="798829"/>
                </a:lnTo>
                <a:lnTo>
                  <a:pt x="1543723" y="806450"/>
                </a:lnTo>
                <a:lnTo>
                  <a:pt x="1543091" y="810260"/>
                </a:lnTo>
                <a:close/>
              </a:path>
              <a:path w="1546225" h="948689">
                <a:moveTo>
                  <a:pt x="31616" y="810260"/>
                </a:moveTo>
                <a:lnTo>
                  <a:pt x="31470" y="810260"/>
                </a:lnTo>
                <a:lnTo>
                  <a:pt x="31330" y="808989"/>
                </a:lnTo>
                <a:lnTo>
                  <a:pt x="31616" y="810260"/>
                </a:lnTo>
                <a:close/>
              </a:path>
              <a:path w="1546225" h="948689">
                <a:moveTo>
                  <a:pt x="1541936" y="816610"/>
                </a:moveTo>
                <a:lnTo>
                  <a:pt x="1512608" y="816610"/>
                </a:lnTo>
                <a:lnTo>
                  <a:pt x="1514322" y="808989"/>
                </a:lnTo>
                <a:lnTo>
                  <a:pt x="1514182" y="810260"/>
                </a:lnTo>
                <a:lnTo>
                  <a:pt x="1543091" y="810260"/>
                </a:lnTo>
                <a:lnTo>
                  <a:pt x="1542249" y="815339"/>
                </a:lnTo>
                <a:lnTo>
                  <a:pt x="1541936" y="816610"/>
                </a:lnTo>
                <a:close/>
              </a:path>
              <a:path w="1546225" h="948689">
                <a:moveTo>
                  <a:pt x="33212" y="816610"/>
                </a:moveTo>
                <a:lnTo>
                  <a:pt x="33045" y="816610"/>
                </a:lnTo>
                <a:lnTo>
                  <a:pt x="32867" y="815339"/>
                </a:lnTo>
                <a:lnTo>
                  <a:pt x="33212" y="816610"/>
                </a:lnTo>
                <a:close/>
              </a:path>
              <a:path w="1546225" h="948689">
                <a:moveTo>
                  <a:pt x="1540370" y="822960"/>
                </a:moveTo>
                <a:lnTo>
                  <a:pt x="1510715" y="822960"/>
                </a:lnTo>
                <a:lnTo>
                  <a:pt x="1512785" y="815339"/>
                </a:lnTo>
                <a:lnTo>
                  <a:pt x="1512608" y="816610"/>
                </a:lnTo>
                <a:lnTo>
                  <a:pt x="1541936" y="816610"/>
                </a:lnTo>
                <a:lnTo>
                  <a:pt x="1540370" y="822960"/>
                </a:lnTo>
                <a:close/>
              </a:path>
              <a:path w="1546225" h="948689">
                <a:moveTo>
                  <a:pt x="35136" y="822960"/>
                </a:moveTo>
                <a:lnTo>
                  <a:pt x="34937" y="822960"/>
                </a:lnTo>
                <a:lnTo>
                  <a:pt x="34734" y="821689"/>
                </a:lnTo>
                <a:lnTo>
                  <a:pt x="35136" y="822960"/>
                </a:lnTo>
                <a:close/>
              </a:path>
              <a:path w="1546225" h="948689">
                <a:moveTo>
                  <a:pt x="1534464" y="842010"/>
                </a:moveTo>
                <a:lnTo>
                  <a:pt x="1503210" y="842010"/>
                </a:lnTo>
                <a:lnTo>
                  <a:pt x="1506283" y="835660"/>
                </a:lnTo>
                <a:lnTo>
                  <a:pt x="1506004" y="835660"/>
                </a:lnTo>
                <a:lnTo>
                  <a:pt x="1508759" y="829310"/>
                </a:lnTo>
                <a:lnTo>
                  <a:pt x="1508518" y="829310"/>
                </a:lnTo>
                <a:lnTo>
                  <a:pt x="1510931" y="821689"/>
                </a:lnTo>
                <a:lnTo>
                  <a:pt x="1510715" y="822960"/>
                </a:lnTo>
                <a:lnTo>
                  <a:pt x="1540370" y="822960"/>
                </a:lnTo>
                <a:lnTo>
                  <a:pt x="1535468" y="839469"/>
                </a:lnTo>
                <a:lnTo>
                  <a:pt x="1534464" y="842010"/>
                </a:lnTo>
                <a:close/>
              </a:path>
              <a:path w="1546225" h="948689">
                <a:moveTo>
                  <a:pt x="42716" y="842010"/>
                </a:moveTo>
                <a:lnTo>
                  <a:pt x="42456" y="842010"/>
                </a:lnTo>
                <a:lnTo>
                  <a:pt x="42151" y="840739"/>
                </a:lnTo>
                <a:lnTo>
                  <a:pt x="42716" y="842010"/>
                </a:lnTo>
                <a:close/>
              </a:path>
              <a:path w="1546225" h="948689">
                <a:moveTo>
                  <a:pt x="1531787" y="848360"/>
                </a:moveTo>
                <a:lnTo>
                  <a:pt x="1500111" y="848360"/>
                </a:lnTo>
                <a:lnTo>
                  <a:pt x="1503502" y="840739"/>
                </a:lnTo>
                <a:lnTo>
                  <a:pt x="1503210" y="842010"/>
                </a:lnTo>
                <a:lnTo>
                  <a:pt x="1534464" y="842010"/>
                </a:lnTo>
                <a:lnTo>
                  <a:pt x="1532458" y="847089"/>
                </a:lnTo>
                <a:lnTo>
                  <a:pt x="1531787" y="848360"/>
                </a:lnTo>
                <a:close/>
              </a:path>
              <a:path w="1546225" h="948689">
                <a:moveTo>
                  <a:pt x="45951" y="848360"/>
                </a:moveTo>
                <a:lnTo>
                  <a:pt x="45542" y="848360"/>
                </a:lnTo>
                <a:lnTo>
                  <a:pt x="45212" y="847089"/>
                </a:lnTo>
                <a:lnTo>
                  <a:pt x="45951" y="848360"/>
                </a:lnTo>
                <a:close/>
              </a:path>
              <a:path w="1546225" h="948689">
                <a:moveTo>
                  <a:pt x="1526015" y="859789"/>
                </a:moveTo>
                <a:lnTo>
                  <a:pt x="1493113" y="859789"/>
                </a:lnTo>
                <a:lnTo>
                  <a:pt x="1497114" y="853439"/>
                </a:lnTo>
                <a:lnTo>
                  <a:pt x="1496745" y="853439"/>
                </a:lnTo>
                <a:lnTo>
                  <a:pt x="1500454" y="847089"/>
                </a:lnTo>
                <a:lnTo>
                  <a:pt x="1500111" y="848360"/>
                </a:lnTo>
                <a:lnTo>
                  <a:pt x="1531787" y="848360"/>
                </a:lnTo>
                <a:lnTo>
                  <a:pt x="1529105" y="853439"/>
                </a:lnTo>
                <a:lnTo>
                  <a:pt x="1526015" y="859789"/>
                </a:lnTo>
                <a:close/>
              </a:path>
              <a:path w="1546225" h="948689">
                <a:moveTo>
                  <a:pt x="53014" y="859789"/>
                </a:moveTo>
                <a:lnTo>
                  <a:pt x="52539" y="859789"/>
                </a:lnTo>
                <a:lnTo>
                  <a:pt x="52158" y="858519"/>
                </a:lnTo>
                <a:lnTo>
                  <a:pt x="53014" y="859789"/>
                </a:lnTo>
                <a:close/>
              </a:path>
              <a:path w="1546225" h="948689">
                <a:moveTo>
                  <a:pt x="1513240" y="880110"/>
                </a:moveTo>
                <a:lnTo>
                  <a:pt x="1476057" y="880110"/>
                </a:lnTo>
                <a:lnTo>
                  <a:pt x="1481137" y="875030"/>
                </a:lnTo>
                <a:lnTo>
                  <a:pt x="1480680" y="875030"/>
                </a:lnTo>
                <a:lnTo>
                  <a:pt x="1485506" y="869950"/>
                </a:lnTo>
                <a:lnTo>
                  <a:pt x="1485074" y="869950"/>
                </a:lnTo>
                <a:lnTo>
                  <a:pt x="1489633" y="864869"/>
                </a:lnTo>
                <a:lnTo>
                  <a:pt x="1489214" y="864869"/>
                </a:lnTo>
                <a:lnTo>
                  <a:pt x="1493494" y="858519"/>
                </a:lnTo>
                <a:lnTo>
                  <a:pt x="1493113" y="859789"/>
                </a:lnTo>
                <a:lnTo>
                  <a:pt x="1526015" y="859789"/>
                </a:lnTo>
                <a:lnTo>
                  <a:pt x="1525397" y="861060"/>
                </a:lnTo>
                <a:lnTo>
                  <a:pt x="1521345" y="868680"/>
                </a:lnTo>
                <a:lnTo>
                  <a:pt x="1516989" y="875030"/>
                </a:lnTo>
                <a:lnTo>
                  <a:pt x="1513240" y="880110"/>
                </a:lnTo>
                <a:close/>
              </a:path>
              <a:path w="1546225" h="948689">
                <a:moveTo>
                  <a:pt x="70446" y="880110"/>
                </a:moveTo>
                <a:lnTo>
                  <a:pt x="69596" y="880110"/>
                </a:lnTo>
                <a:lnTo>
                  <a:pt x="69113" y="878839"/>
                </a:lnTo>
                <a:lnTo>
                  <a:pt x="70446" y="880110"/>
                </a:lnTo>
                <a:close/>
              </a:path>
              <a:path w="1546225" h="948689">
                <a:moveTo>
                  <a:pt x="1492132" y="904239"/>
                </a:moveTo>
                <a:lnTo>
                  <a:pt x="1443901" y="904239"/>
                </a:lnTo>
                <a:lnTo>
                  <a:pt x="1450327" y="900430"/>
                </a:lnTo>
                <a:lnTo>
                  <a:pt x="1449743" y="900430"/>
                </a:lnTo>
                <a:lnTo>
                  <a:pt x="1455966" y="896619"/>
                </a:lnTo>
                <a:lnTo>
                  <a:pt x="1455394" y="896619"/>
                </a:lnTo>
                <a:lnTo>
                  <a:pt x="1461414" y="892810"/>
                </a:lnTo>
                <a:lnTo>
                  <a:pt x="1460868" y="892810"/>
                </a:lnTo>
                <a:lnTo>
                  <a:pt x="1466672" y="889000"/>
                </a:lnTo>
                <a:lnTo>
                  <a:pt x="1466138" y="889000"/>
                </a:lnTo>
                <a:lnTo>
                  <a:pt x="1471714" y="883919"/>
                </a:lnTo>
                <a:lnTo>
                  <a:pt x="1471206" y="883919"/>
                </a:lnTo>
                <a:lnTo>
                  <a:pt x="1476540" y="878839"/>
                </a:lnTo>
                <a:lnTo>
                  <a:pt x="1476057" y="880110"/>
                </a:lnTo>
                <a:lnTo>
                  <a:pt x="1513240" y="880110"/>
                </a:lnTo>
                <a:lnTo>
                  <a:pt x="1512303" y="881380"/>
                </a:lnTo>
                <a:lnTo>
                  <a:pt x="1507324" y="887730"/>
                </a:lnTo>
                <a:lnTo>
                  <a:pt x="1502054" y="894080"/>
                </a:lnTo>
                <a:lnTo>
                  <a:pt x="1496504" y="900430"/>
                </a:lnTo>
                <a:lnTo>
                  <a:pt x="1492132" y="904239"/>
                </a:lnTo>
                <a:close/>
              </a:path>
              <a:path w="1546225" h="948689">
                <a:moveTo>
                  <a:pt x="103361" y="904239"/>
                </a:moveTo>
                <a:lnTo>
                  <a:pt x="101765" y="904239"/>
                </a:lnTo>
                <a:lnTo>
                  <a:pt x="101155" y="902969"/>
                </a:lnTo>
                <a:lnTo>
                  <a:pt x="103361" y="904239"/>
                </a:lnTo>
                <a:close/>
              </a:path>
              <a:path w="1546225" h="948689">
                <a:moveTo>
                  <a:pt x="1471676" y="920750"/>
                </a:moveTo>
                <a:lnTo>
                  <a:pt x="1384655" y="920750"/>
                </a:lnTo>
                <a:lnTo>
                  <a:pt x="1392453" y="919480"/>
                </a:lnTo>
                <a:lnTo>
                  <a:pt x="1398714" y="919480"/>
                </a:lnTo>
                <a:lnTo>
                  <a:pt x="1406271" y="918210"/>
                </a:lnTo>
                <a:lnTo>
                  <a:pt x="1405572" y="918210"/>
                </a:lnTo>
                <a:lnTo>
                  <a:pt x="1412989" y="915669"/>
                </a:lnTo>
                <a:lnTo>
                  <a:pt x="1412303" y="915669"/>
                </a:lnTo>
                <a:lnTo>
                  <a:pt x="1419593" y="914400"/>
                </a:lnTo>
                <a:lnTo>
                  <a:pt x="1418920" y="914400"/>
                </a:lnTo>
                <a:lnTo>
                  <a:pt x="1426044" y="911860"/>
                </a:lnTo>
                <a:lnTo>
                  <a:pt x="1425384" y="911860"/>
                </a:lnTo>
                <a:lnTo>
                  <a:pt x="1432356" y="909319"/>
                </a:lnTo>
                <a:lnTo>
                  <a:pt x="1431709" y="909319"/>
                </a:lnTo>
                <a:lnTo>
                  <a:pt x="1438516" y="906780"/>
                </a:lnTo>
                <a:lnTo>
                  <a:pt x="1437881" y="906780"/>
                </a:lnTo>
                <a:lnTo>
                  <a:pt x="1444510" y="902969"/>
                </a:lnTo>
                <a:lnTo>
                  <a:pt x="1443901" y="904239"/>
                </a:lnTo>
                <a:lnTo>
                  <a:pt x="1492132" y="904239"/>
                </a:lnTo>
                <a:lnTo>
                  <a:pt x="1490675" y="905510"/>
                </a:lnTo>
                <a:lnTo>
                  <a:pt x="1484591" y="910589"/>
                </a:lnTo>
                <a:lnTo>
                  <a:pt x="1478254" y="915669"/>
                </a:lnTo>
                <a:lnTo>
                  <a:pt x="1471676" y="920750"/>
                </a:lnTo>
                <a:close/>
              </a:path>
              <a:path w="1546225" h="948689">
                <a:moveTo>
                  <a:pt x="153924" y="919480"/>
                </a:moveTo>
                <a:lnTo>
                  <a:pt x="146951" y="919480"/>
                </a:lnTo>
                <a:lnTo>
                  <a:pt x="146240" y="918210"/>
                </a:lnTo>
                <a:lnTo>
                  <a:pt x="153924" y="919480"/>
                </a:lnTo>
                <a:close/>
              </a:path>
              <a:path w="1546225" h="948689">
                <a:moveTo>
                  <a:pt x="1398714" y="919480"/>
                </a:moveTo>
                <a:lnTo>
                  <a:pt x="1391742" y="919480"/>
                </a:lnTo>
                <a:lnTo>
                  <a:pt x="1399425" y="918210"/>
                </a:lnTo>
                <a:lnTo>
                  <a:pt x="1398714" y="9194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99781" y="459861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59" h="0">
                <a:moveTo>
                  <a:pt x="0" y="0"/>
                </a:moveTo>
                <a:lnTo>
                  <a:pt x="263601" y="0"/>
                </a:lnTo>
              </a:path>
            </a:pathLst>
          </a:custGeom>
          <a:ln w="15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740777" y="4597044"/>
            <a:ext cx="18161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q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59866" y="4352785"/>
            <a:ext cx="7727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i="1">
                <a:latin typeface="Times New Roman"/>
                <a:cs typeface="Times New Roman"/>
              </a:rPr>
              <a:t>E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215">
                <a:latin typeface="Times New Roman"/>
                <a:cs typeface="Times New Roman"/>
              </a:rPr>
              <a:t> </a:t>
            </a:r>
            <a:r>
              <a:rPr dirty="0" baseline="35147" sz="3675" i="1">
                <a:latin typeface="Times New Roman"/>
                <a:cs typeface="Times New Roman"/>
              </a:rPr>
              <a:t>F</a:t>
            </a:r>
            <a:endParaRPr baseline="35147" sz="36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0650" y="2514841"/>
            <a:ext cx="6612255" cy="13779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 indent="60960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华文楷体"/>
                <a:cs typeface="华文楷体"/>
              </a:rPr>
              <a:t>在电场强度为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>
                <a:latin typeface="华文楷体"/>
                <a:cs typeface="华文楷体"/>
              </a:rPr>
              <a:t>的匀强电场中，沿电场线方向 有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三点，</a:t>
            </a:r>
            <a:r>
              <a:rPr dirty="0" sz="2400" spc="-40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与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的距离分别为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 i="1">
                <a:latin typeface="Times New Roman"/>
                <a:cs typeface="Times New Roman"/>
              </a:rPr>
              <a:t>l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华文楷体"/>
                <a:cs typeface="华文楷体"/>
              </a:rPr>
              <a:t>。 若规定电荷在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点的电势能为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华文楷体"/>
                <a:cs typeface="华文楷体"/>
              </a:rPr>
              <a:t>，求电荷量分别为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550"/>
              </a:lnSpc>
            </a:pP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和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i="1">
                <a:latin typeface="Times New Roman"/>
                <a:cs typeface="Times New Roman"/>
              </a:rPr>
              <a:t>nq</a:t>
            </a:r>
            <a:r>
              <a:rPr dirty="0" sz="2400">
                <a:latin typeface="华文楷体"/>
                <a:cs typeface="华文楷体"/>
              </a:rPr>
              <a:t>的试探电荷在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点的电势能。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4662" y="1624228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8355" y="199796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8000" y="222199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0711" y="226868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0015" y="4614671"/>
            <a:ext cx="3314699" cy="123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94526" y="5500713"/>
            <a:ext cx="768350" cy="107950"/>
          </a:xfrm>
          <a:custGeom>
            <a:avLst/>
            <a:gdLst/>
            <a:ahLst/>
            <a:cxnLst/>
            <a:rect l="l" t="t" r="r" b="b"/>
            <a:pathLst>
              <a:path w="768350" h="107950">
                <a:moveTo>
                  <a:pt x="730275" y="53968"/>
                </a:moveTo>
                <a:lnTo>
                  <a:pt x="668172" y="17741"/>
                </a:lnTo>
                <a:lnTo>
                  <a:pt x="663473" y="10248"/>
                </a:lnTo>
                <a:lnTo>
                  <a:pt x="663574" y="7950"/>
                </a:lnTo>
                <a:lnTo>
                  <a:pt x="673392" y="0"/>
                </a:lnTo>
                <a:lnTo>
                  <a:pt x="675652" y="380"/>
                </a:lnTo>
                <a:lnTo>
                  <a:pt x="677773" y="1295"/>
                </a:lnTo>
                <a:lnTo>
                  <a:pt x="751743" y="44450"/>
                </a:lnTo>
                <a:lnTo>
                  <a:pt x="749172" y="44450"/>
                </a:lnTo>
                <a:lnTo>
                  <a:pt x="749172" y="45745"/>
                </a:lnTo>
                <a:lnTo>
                  <a:pt x="744372" y="45745"/>
                </a:lnTo>
                <a:lnTo>
                  <a:pt x="730275" y="53968"/>
                </a:lnTo>
                <a:close/>
              </a:path>
              <a:path w="768350" h="107950">
                <a:moveTo>
                  <a:pt x="713935" y="63500"/>
                </a:moveTo>
                <a:lnTo>
                  <a:pt x="0" y="63500"/>
                </a:lnTo>
                <a:lnTo>
                  <a:pt x="0" y="44450"/>
                </a:lnTo>
                <a:lnTo>
                  <a:pt x="713957" y="44450"/>
                </a:lnTo>
                <a:lnTo>
                  <a:pt x="730275" y="53968"/>
                </a:lnTo>
                <a:lnTo>
                  <a:pt x="713935" y="63500"/>
                </a:lnTo>
                <a:close/>
              </a:path>
              <a:path w="768350" h="107950">
                <a:moveTo>
                  <a:pt x="751740" y="63500"/>
                </a:moveTo>
                <a:lnTo>
                  <a:pt x="749172" y="63500"/>
                </a:lnTo>
                <a:lnTo>
                  <a:pt x="749172" y="44450"/>
                </a:lnTo>
                <a:lnTo>
                  <a:pt x="751743" y="44450"/>
                </a:lnTo>
                <a:lnTo>
                  <a:pt x="768070" y="53975"/>
                </a:lnTo>
                <a:lnTo>
                  <a:pt x="751740" y="63500"/>
                </a:lnTo>
                <a:close/>
              </a:path>
              <a:path w="768350" h="107950">
                <a:moveTo>
                  <a:pt x="744372" y="62191"/>
                </a:moveTo>
                <a:lnTo>
                  <a:pt x="730275" y="53968"/>
                </a:lnTo>
                <a:lnTo>
                  <a:pt x="744372" y="45745"/>
                </a:lnTo>
                <a:lnTo>
                  <a:pt x="744372" y="62191"/>
                </a:lnTo>
                <a:close/>
              </a:path>
              <a:path w="768350" h="107950">
                <a:moveTo>
                  <a:pt x="749172" y="62191"/>
                </a:moveTo>
                <a:lnTo>
                  <a:pt x="744372" y="62191"/>
                </a:lnTo>
                <a:lnTo>
                  <a:pt x="744372" y="45745"/>
                </a:lnTo>
                <a:lnTo>
                  <a:pt x="749172" y="45745"/>
                </a:lnTo>
                <a:lnTo>
                  <a:pt x="749172" y="62191"/>
                </a:lnTo>
                <a:close/>
              </a:path>
              <a:path w="768350" h="107950">
                <a:moveTo>
                  <a:pt x="673392" y="107937"/>
                </a:moveTo>
                <a:lnTo>
                  <a:pt x="663473" y="97701"/>
                </a:lnTo>
                <a:lnTo>
                  <a:pt x="663917" y="95440"/>
                </a:lnTo>
                <a:lnTo>
                  <a:pt x="664895" y="93370"/>
                </a:lnTo>
                <a:lnTo>
                  <a:pt x="666343" y="91579"/>
                </a:lnTo>
                <a:lnTo>
                  <a:pt x="668172" y="90195"/>
                </a:lnTo>
                <a:lnTo>
                  <a:pt x="730286" y="53975"/>
                </a:lnTo>
                <a:lnTo>
                  <a:pt x="744372" y="62191"/>
                </a:lnTo>
                <a:lnTo>
                  <a:pt x="749172" y="62191"/>
                </a:lnTo>
                <a:lnTo>
                  <a:pt x="749172" y="63500"/>
                </a:lnTo>
                <a:lnTo>
                  <a:pt x="751740" y="63500"/>
                </a:lnTo>
                <a:lnTo>
                  <a:pt x="677773" y="106641"/>
                </a:lnTo>
                <a:lnTo>
                  <a:pt x="675652" y="107556"/>
                </a:lnTo>
                <a:lnTo>
                  <a:pt x="673392" y="10793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62596" y="5428564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2826"/>
                </a:lnTo>
              </a:path>
            </a:pathLst>
          </a:custGeom>
          <a:ln w="762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76304" y="5428564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2826"/>
                </a:lnTo>
              </a:path>
            </a:pathLst>
          </a:custGeom>
          <a:ln w="761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76304" y="5523052"/>
            <a:ext cx="767715" cy="107950"/>
          </a:xfrm>
          <a:custGeom>
            <a:avLst/>
            <a:gdLst/>
            <a:ahLst/>
            <a:cxnLst/>
            <a:rect l="l" t="t" r="r" b="b"/>
            <a:pathLst>
              <a:path w="767714" h="107950">
                <a:moveTo>
                  <a:pt x="94665" y="107937"/>
                </a:moveTo>
                <a:lnTo>
                  <a:pt x="92405" y="107556"/>
                </a:lnTo>
                <a:lnTo>
                  <a:pt x="90297" y="106641"/>
                </a:lnTo>
                <a:lnTo>
                  <a:pt x="0" y="53962"/>
                </a:lnTo>
                <a:lnTo>
                  <a:pt x="90297" y="1282"/>
                </a:lnTo>
                <a:lnTo>
                  <a:pt x="92405" y="380"/>
                </a:lnTo>
                <a:lnTo>
                  <a:pt x="94665" y="0"/>
                </a:lnTo>
                <a:lnTo>
                  <a:pt x="96964" y="177"/>
                </a:lnTo>
                <a:lnTo>
                  <a:pt x="104597" y="10236"/>
                </a:lnTo>
                <a:lnTo>
                  <a:pt x="104152" y="12496"/>
                </a:lnTo>
                <a:lnTo>
                  <a:pt x="54134" y="44437"/>
                </a:lnTo>
                <a:lnTo>
                  <a:pt x="18897" y="44437"/>
                </a:lnTo>
                <a:lnTo>
                  <a:pt x="18897" y="63487"/>
                </a:lnTo>
                <a:lnTo>
                  <a:pt x="54125" y="63487"/>
                </a:lnTo>
                <a:lnTo>
                  <a:pt x="99898" y="90195"/>
                </a:lnTo>
                <a:lnTo>
                  <a:pt x="101727" y="91579"/>
                </a:lnTo>
                <a:lnTo>
                  <a:pt x="103174" y="93357"/>
                </a:lnTo>
                <a:lnTo>
                  <a:pt x="104152" y="95440"/>
                </a:lnTo>
                <a:lnTo>
                  <a:pt x="104597" y="97688"/>
                </a:lnTo>
                <a:lnTo>
                  <a:pt x="104495" y="99987"/>
                </a:lnTo>
                <a:lnTo>
                  <a:pt x="96964" y="107759"/>
                </a:lnTo>
                <a:lnTo>
                  <a:pt x="94665" y="107937"/>
                </a:lnTo>
                <a:close/>
              </a:path>
              <a:path w="767714" h="107950">
                <a:moveTo>
                  <a:pt x="54125" y="63487"/>
                </a:moveTo>
                <a:lnTo>
                  <a:pt x="18897" y="63487"/>
                </a:lnTo>
                <a:lnTo>
                  <a:pt x="18897" y="44437"/>
                </a:lnTo>
                <a:lnTo>
                  <a:pt x="54134" y="44437"/>
                </a:lnTo>
                <a:lnTo>
                  <a:pt x="51913" y="45732"/>
                </a:lnTo>
                <a:lnTo>
                  <a:pt x="23698" y="45732"/>
                </a:lnTo>
                <a:lnTo>
                  <a:pt x="23698" y="62191"/>
                </a:lnTo>
                <a:lnTo>
                  <a:pt x="51905" y="62191"/>
                </a:lnTo>
                <a:lnTo>
                  <a:pt x="54125" y="63487"/>
                </a:lnTo>
                <a:close/>
              </a:path>
              <a:path w="767714" h="107950">
                <a:moveTo>
                  <a:pt x="767245" y="63487"/>
                </a:moveTo>
                <a:lnTo>
                  <a:pt x="54125" y="63487"/>
                </a:lnTo>
                <a:lnTo>
                  <a:pt x="37804" y="53963"/>
                </a:lnTo>
                <a:lnTo>
                  <a:pt x="54134" y="44437"/>
                </a:lnTo>
                <a:lnTo>
                  <a:pt x="767245" y="44437"/>
                </a:lnTo>
                <a:lnTo>
                  <a:pt x="767245" y="63487"/>
                </a:lnTo>
                <a:close/>
              </a:path>
              <a:path w="767714" h="107950">
                <a:moveTo>
                  <a:pt x="23698" y="62191"/>
                </a:moveTo>
                <a:lnTo>
                  <a:pt x="23698" y="45732"/>
                </a:lnTo>
                <a:lnTo>
                  <a:pt x="37804" y="53963"/>
                </a:lnTo>
                <a:lnTo>
                  <a:pt x="23698" y="62191"/>
                </a:lnTo>
                <a:close/>
              </a:path>
              <a:path w="767714" h="107950">
                <a:moveTo>
                  <a:pt x="37804" y="53963"/>
                </a:moveTo>
                <a:lnTo>
                  <a:pt x="23698" y="45732"/>
                </a:lnTo>
                <a:lnTo>
                  <a:pt x="51913" y="45732"/>
                </a:lnTo>
                <a:lnTo>
                  <a:pt x="37804" y="53963"/>
                </a:lnTo>
                <a:close/>
              </a:path>
              <a:path w="767714" h="107950">
                <a:moveTo>
                  <a:pt x="51905" y="62191"/>
                </a:moveTo>
                <a:lnTo>
                  <a:pt x="23698" y="62191"/>
                </a:lnTo>
                <a:lnTo>
                  <a:pt x="37804" y="53963"/>
                </a:lnTo>
                <a:lnTo>
                  <a:pt x="51905" y="6219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54075" y="4712512"/>
            <a:ext cx="192024" cy="212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4955" y="4712512"/>
            <a:ext cx="175501" cy="212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994895" y="4682706"/>
            <a:ext cx="742315" cy="1047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latin typeface="Times New Roman"/>
                <a:cs typeface="Times New Roman"/>
              </a:rPr>
              <a:t>l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72575" y="1697177"/>
          <a:ext cx="6974840" cy="176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165"/>
                <a:gridCol w="1958339"/>
                <a:gridCol w="1703070"/>
                <a:gridCol w="1847215"/>
              </a:tblGrid>
              <a:tr h="612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试探电荷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静电力做功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17094" sz="1950" spc="-7" b="1" i="1">
                          <a:latin typeface="Times New Roman"/>
                          <a:cs typeface="Times New Roman"/>
                        </a:rPr>
                        <a:t>AC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 b="1">
                          <a:latin typeface="华文楷体"/>
                          <a:cs typeface="华文楷体"/>
                        </a:rPr>
                        <a:t>点的电势能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电势能</a:t>
                      </a:r>
                      <a:r>
                        <a:rPr dirty="0" sz="20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000" b="1">
                          <a:latin typeface="华文楷体"/>
                          <a:cs typeface="华文楷体"/>
                        </a:rPr>
                        <a:t>电荷量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CD6ED"/>
                    </a:solidFill>
                  </a:tcPr>
                </a:tc>
              </a:tr>
              <a:tr h="568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000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6357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319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2400" spc="-5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689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nq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nqEl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46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nqEl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31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2400" spc="-5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6333744" y="4265676"/>
            <a:ext cx="3374136" cy="1746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52675" y="3797350"/>
            <a:ext cx="5042535" cy="1347470"/>
          </a:xfrm>
          <a:custGeom>
            <a:avLst/>
            <a:gdLst/>
            <a:ahLst/>
            <a:cxnLst/>
            <a:rect l="l" t="t" r="r" b="b"/>
            <a:pathLst>
              <a:path w="5042534" h="1347470">
                <a:moveTo>
                  <a:pt x="4403352" y="102539"/>
                </a:moveTo>
                <a:lnTo>
                  <a:pt x="2621902" y="102539"/>
                </a:lnTo>
                <a:lnTo>
                  <a:pt x="2652945" y="83008"/>
                </a:lnTo>
                <a:lnTo>
                  <a:pt x="2690073" y="65076"/>
                </a:lnTo>
                <a:lnTo>
                  <a:pt x="2732773" y="48929"/>
                </a:lnTo>
                <a:lnTo>
                  <a:pt x="2780532" y="34756"/>
                </a:lnTo>
                <a:lnTo>
                  <a:pt x="2832838" y="22741"/>
                </a:lnTo>
                <a:lnTo>
                  <a:pt x="2889178" y="13071"/>
                </a:lnTo>
                <a:lnTo>
                  <a:pt x="2949038" y="5933"/>
                </a:lnTo>
                <a:lnTo>
                  <a:pt x="3011908" y="1514"/>
                </a:lnTo>
                <a:lnTo>
                  <a:pt x="3077273" y="0"/>
                </a:lnTo>
                <a:lnTo>
                  <a:pt x="3138218" y="1314"/>
                </a:lnTo>
                <a:lnTo>
                  <a:pt x="3197029" y="5159"/>
                </a:lnTo>
                <a:lnTo>
                  <a:pt x="3253291" y="11383"/>
                </a:lnTo>
                <a:lnTo>
                  <a:pt x="3306591" y="19835"/>
                </a:lnTo>
                <a:lnTo>
                  <a:pt x="3356514" y="30366"/>
                </a:lnTo>
                <a:lnTo>
                  <a:pt x="3402646" y="42824"/>
                </a:lnTo>
                <a:lnTo>
                  <a:pt x="3444573" y="57060"/>
                </a:lnTo>
                <a:lnTo>
                  <a:pt x="3481882" y="72923"/>
                </a:lnTo>
                <a:lnTo>
                  <a:pt x="4344511" y="72923"/>
                </a:lnTo>
                <a:lnTo>
                  <a:pt x="4367334" y="82774"/>
                </a:lnTo>
                <a:lnTo>
                  <a:pt x="4403088" y="102351"/>
                </a:lnTo>
                <a:lnTo>
                  <a:pt x="4403352" y="102539"/>
                </a:lnTo>
                <a:close/>
              </a:path>
              <a:path w="5042534" h="1347470">
                <a:moveTo>
                  <a:pt x="4344511" y="72923"/>
                </a:moveTo>
                <a:lnTo>
                  <a:pt x="3481882" y="72923"/>
                </a:lnTo>
                <a:lnTo>
                  <a:pt x="3518345" y="58728"/>
                </a:lnTo>
                <a:lnTo>
                  <a:pt x="3558322" y="45834"/>
                </a:lnTo>
                <a:lnTo>
                  <a:pt x="3601541" y="34339"/>
                </a:lnTo>
                <a:lnTo>
                  <a:pt x="3647731" y="24343"/>
                </a:lnTo>
                <a:lnTo>
                  <a:pt x="3696621" y="15943"/>
                </a:lnTo>
                <a:lnTo>
                  <a:pt x="3747940" y="9238"/>
                </a:lnTo>
                <a:lnTo>
                  <a:pt x="3801416" y="4326"/>
                </a:lnTo>
                <a:lnTo>
                  <a:pt x="3856780" y="1307"/>
                </a:lnTo>
                <a:lnTo>
                  <a:pt x="3913759" y="279"/>
                </a:lnTo>
                <a:lnTo>
                  <a:pt x="3982300" y="1770"/>
                </a:lnTo>
                <a:lnTo>
                  <a:pt x="4048410" y="6127"/>
                </a:lnTo>
                <a:lnTo>
                  <a:pt x="4111612" y="13178"/>
                </a:lnTo>
                <a:lnTo>
                  <a:pt x="4171430" y="22749"/>
                </a:lnTo>
                <a:lnTo>
                  <a:pt x="4227387" y="34667"/>
                </a:lnTo>
                <a:lnTo>
                  <a:pt x="4279007" y="48760"/>
                </a:lnTo>
                <a:lnTo>
                  <a:pt x="4325815" y="64853"/>
                </a:lnTo>
                <a:lnTo>
                  <a:pt x="4344511" y="72923"/>
                </a:lnTo>
                <a:close/>
              </a:path>
              <a:path w="5042534" h="1347470">
                <a:moveTo>
                  <a:pt x="4463291" y="157670"/>
                </a:moveTo>
                <a:lnTo>
                  <a:pt x="1636737" y="157670"/>
                </a:lnTo>
                <a:lnTo>
                  <a:pt x="1667726" y="138749"/>
                </a:lnTo>
                <a:lnTo>
                  <a:pt x="1703553" y="121039"/>
                </a:lnTo>
                <a:lnTo>
                  <a:pt x="1743619" y="104771"/>
                </a:lnTo>
                <a:lnTo>
                  <a:pt x="1787883" y="89947"/>
                </a:lnTo>
                <a:lnTo>
                  <a:pt x="1835933" y="76722"/>
                </a:lnTo>
                <a:lnTo>
                  <a:pt x="1887449" y="65212"/>
                </a:lnTo>
                <a:lnTo>
                  <a:pt x="1942111" y="55533"/>
                </a:lnTo>
                <a:lnTo>
                  <a:pt x="1999600" y="47803"/>
                </a:lnTo>
                <a:lnTo>
                  <a:pt x="2059594" y="42137"/>
                </a:lnTo>
                <a:lnTo>
                  <a:pt x="2121775" y="38652"/>
                </a:lnTo>
                <a:lnTo>
                  <a:pt x="2185822" y="37464"/>
                </a:lnTo>
                <a:lnTo>
                  <a:pt x="2241826" y="38371"/>
                </a:lnTo>
                <a:lnTo>
                  <a:pt x="2296439" y="41040"/>
                </a:lnTo>
                <a:lnTo>
                  <a:pt x="2349448" y="45392"/>
                </a:lnTo>
                <a:lnTo>
                  <a:pt x="2400640" y="51352"/>
                </a:lnTo>
                <a:lnTo>
                  <a:pt x="2449803" y="58840"/>
                </a:lnTo>
                <a:lnTo>
                  <a:pt x="2496723" y="67781"/>
                </a:lnTo>
                <a:lnTo>
                  <a:pt x="2541188" y="78096"/>
                </a:lnTo>
                <a:lnTo>
                  <a:pt x="2582985" y="89708"/>
                </a:lnTo>
                <a:lnTo>
                  <a:pt x="2621902" y="102539"/>
                </a:lnTo>
                <a:lnTo>
                  <a:pt x="4403352" y="102539"/>
                </a:lnTo>
                <a:lnTo>
                  <a:pt x="4432600" y="123409"/>
                </a:lnTo>
                <a:lnTo>
                  <a:pt x="4455395" y="145775"/>
                </a:lnTo>
                <a:lnTo>
                  <a:pt x="4463291" y="157670"/>
                </a:lnTo>
                <a:close/>
              </a:path>
              <a:path w="5042534" h="1347470">
                <a:moveTo>
                  <a:pt x="621512" y="1102334"/>
                </a:moveTo>
                <a:lnTo>
                  <a:pt x="552550" y="1100650"/>
                </a:lnTo>
                <a:lnTo>
                  <a:pt x="486407" y="1095746"/>
                </a:lnTo>
                <a:lnTo>
                  <a:pt x="423690" y="1087840"/>
                </a:lnTo>
                <a:lnTo>
                  <a:pt x="365005" y="1077153"/>
                </a:lnTo>
                <a:lnTo>
                  <a:pt x="310955" y="1063905"/>
                </a:lnTo>
                <a:lnTo>
                  <a:pt x="262148" y="1048315"/>
                </a:lnTo>
                <a:lnTo>
                  <a:pt x="219189" y="1030603"/>
                </a:lnTo>
                <a:lnTo>
                  <a:pt x="182682" y="1010988"/>
                </a:lnTo>
                <a:lnTo>
                  <a:pt x="131450" y="966932"/>
                </a:lnTo>
                <a:lnTo>
                  <a:pt x="113296" y="917905"/>
                </a:lnTo>
                <a:lnTo>
                  <a:pt x="122764" y="882285"/>
                </a:lnTo>
                <a:lnTo>
                  <a:pt x="149974" y="848971"/>
                </a:lnTo>
                <a:lnTo>
                  <a:pt x="193138" y="818612"/>
                </a:lnTo>
                <a:lnTo>
                  <a:pt x="250469" y="791857"/>
                </a:lnTo>
                <a:lnTo>
                  <a:pt x="189404" y="776443"/>
                </a:lnTo>
                <a:lnTo>
                  <a:pt x="135271" y="758005"/>
                </a:lnTo>
                <a:lnTo>
                  <a:pt x="88967" y="736872"/>
                </a:lnTo>
                <a:lnTo>
                  <a:pt x="51391" y="713371"/>
                </a:lnTo>
                <a:lnTo>
                  <a:pt x="6009" y="660582"/>
                </a:lnTo>
                <a:lnTo>
                  <a:pt x="0" y="631951"/>
                </a:lnTo>
                <a:lnTo>
                  <a:pt x="4831" y="606258"/>
                </a:lnTo>
                <a:lnTo>
                  <a:pt x="41545" y="558333"/>
                </a:lnTo>
                <a:lnTo>
                  <a:pt x="110030" y="516579"/>
                </a:lnTo>
                <a:lnTo>
                  <a:pt x="154575" y="498599"/>
                </a:lnTo>
                <a:lnTo>
                  <a:pt x="205128" y="482860"/>
                </a:lnTo>
                <a:lnTo>
                  <a:pt x="261046" y="469597"/>
                </a:lnTo>
                <a:lnTo>
                  <a:pt x="321682" y="459042"/>
                </a:lnTo>
                <a:lnTo>
                  <a:pt x="386392" y="451428"/>
                </a:lnTo>
                <a:lnTo>
                  <a:pt x="454532" y="446989"/>
                </a:lnTo>
                <a:lnTo>
                  <a:pt x="459105" y="443941"/>
                </a:lnTo>
                <a:lnTo>
                  <a:pt x="455774" y="434137"/>
                </a:lnTo>
                <a:lnTo>
                  <a:pt x="453424" y="424378"/>
                </a:lnTo>
                <a:lnTo>
                  <a:pt x="452032" y="414621"/>
                </a:lnTo>
                <a:lnTo>
                  <a:pt x="451573" y="404825"/>
                </a:lnTo>
                <a:lnTo>
                  <a:pt x="454463" y="380112"/>
                </a:lnTo>
                <a:lnTo>
                  <a:pt x="476869" y="332525"/>
                </a:lnTo>
                <a:lnTo>
                  <a:pt x="519869" y="287960"/>
                </a:lnTo>
                <a:lnTo>
                  <a:pt x="581574" y="247105"/>
                </a:lnTo>
                <a:lnTo>
                  <a:pt x="618850" y="228284"/>
                </a:lnTo>
                <a:lnTo>
                  <a:pt x="660092" y="210649"/>
                </a:lnTo>
                <a:lnTo>
                  <a:pt x="705066" y="194285"/>
                </a:lnTo>
                <a:lnTo>
                  <a:pt x="753534" y="179279"/>
                </a:lnTo>
                <a:lnTo>
                  <a:pt x="805261" y="165716"/>
                </a:lnTo>
                <a:lnTo>
                  <a:pt x="860010" y="153682"/>
                </a:lnTo>
                <a:lnTo>
                  <a:pt x="917544" y="143264"/>
                </a:lnTo>
                <a:lnTo>
                  <a:pt x="977628" y="134547"/>
                </a:lnTo>
                <a:lnTo>
                  <a:pt x="1040025" y="127618"/>
                </a:lnTo>
                <a:lnTo>
                  <a:pt x="1104499" y="122562"/>
                </a:lnTo>
                <a:lnTo>
                  <a:pt x="1170813" y="119466"/>
                </a:lnTo>
                <a:lnTo>
                  <a:pt x="1238732" y="118414"/>
                </a:lnTo>
                <a:lnTo>
                  <a:pt x="1292741" y="119078"/>
                </a:lnTo>
                <a:lnTo>
                  <a:pt x="1345771" y="121039"/>
                </a:lnTo>
                <a:lnTo>
                  <a:pt x="1397702" y="124255"/>
                </a:lnTo>
                <a:lnTo>
                  <a:pt x="1448417" y="128684"/>
                </a:lnTo>
                <a:lnTo>
                  <a:pt x="1497797" y="134282"/>
                </a:lnTo>
                <a:lnTo>
                  <a:pt x="1545722" y="141008"/>
                </a:lnTo>
                <a:lnTo>
                  <a:pt x="1592075" y="148818"/>
                </a:lnTo>
                <a:lnTo>
                  <a:pt x="1636737" y="157670"/>
                </a:lnTo>
                <a:lnTo>
                  <a:pt x="4463291" y="157670"/>
                </a:lnTo>
                <a:lnTo>
                  <a:pt x="4470996" y="169278"/>
                </a:lnTo>
                <a:lnTo>
                  <a:pt x="4541193" y="177925"/>
                </a:lnTo>
                <a:lnTo>
                  <a:pt x="4607359" y="189431"/>
                </a:lnTo>
                <a:lnTo>
                  <a:pt x="4668933" y="203594"/>
                </a:lnTo>
                <a:lnTo>
                  <a:pt x="4725358" y="220208"/>
                </a:lnTo>
                <a:lnTo>
                  <a:pt x="4776073" y="239071"/>
                </a:lnTo>
                <a:lnTo>
                  <a:pt x="4820520" y="259978"/>
                </a:lnTo>
                <a:lnTo>
                  <a:pt x="4858140" y="282724"/>
                </a:lnTo>
                <a:lnTo>
                  <a:pt x="4888373" y="307108"/>
                </a:lnTo>
                <a:lnTo>
                  <a:pt x="4924443" y="359967"/>
                </a:lnTo>
                <a:lnTo>
                  <a:pt x="4929162" y="388035"/>
                </a:lnTo>
                <a:lnTo>
                  <a:pt x="4925861" y="411542"/>
                </a:lnTo>
                <a:lnTo>
                  <a:pt x="4916177" y="434354"/>
                </a:lnTo>
                <a:lnTo>
                  <a:pt x="4900438" y="456349"/>
                </a:lnTo>
                <a:lnTo>
                  <a:pt x="4878971" y="477405"/>
                </a:lnTo>
                <a:lnTo>
                  <a:pt x="4935316" y="507901"/>
                </a:lnTo>
                <a:lnTo>
                  <a:pt x="4980757" y="540990"/>
                </a:lnTo>
                <a:lnTo>
                  <a:pt x="5014366" y="576337"/>
                </a:lnTo>
                <a:lnTo>
                  <a:pt x="5035214" y="613602"/>
                </a:lnTo>
                <a:lnTo>
                  <a:pt x="5042369" y="652449"/>
                </a:lnTo>
                <a:lnTo>
                  <a:pt x="5039353" y="677741"/>
                </a:lnTo>
                <a:lnTo>
                  <a:pt x="5015975" y="726399"/>
                </a:lnTo>
                <a:lnTo>
                  <a:pt x="4971151" y="771878"/>
                </a:lnTo>
                <a:lnTo>
                  <a:pt x="4906899" y="813444"/>
                </a:lnTo>
                <a:lnTo>
                  <a:pt x="4868118" y="832530"/>
                </a:lnTo>
                <a:lnTo>
                  <a:pt x="4825236" y="850364"/>
                </a:lnTo>
                <a:lnTo>
                  <a:pt x="4778505" y="866853"/>
                </a:lnTo>
                <a:lnTo>
                  <a:pt x="4728177" y="881906"/>
                </a:lnTo>
                <a:lnTo>
                  <a:pt x="4674505" y="895431"/>
                </a:lnTo>
                <a:lnTo>
                  <a:pt x="4617740" y="907336"/>
                </a:lnTo>
                <a:lnTo>
                  <a:pt x="4558135" y="917530"/>
                </a:lnTo>
                <a:lnTo>
                  <a:pt x="4495942" y="925922"/>
                </a:lnTo>
                <a:lnTo>
                  <a:pt x="4431412" y="932418"/>
                </a:lnTo>
                <a:lnTo>
                  <a:pt x="4364799" y="936929"/>
                </a:lnTo>
                <a:lnTo>
                  <a:pt x="4360814" y="961826"/>
                </a:lnTo>
                <a:lnTo>
                  <a:pt x="4333239" y="1009321"/>
                </a:lnTo>
                <a:lnTo>
                  <a:pt x="4281749" y="1052938"/>
                </a:lnTo>
                <a:lnTo>
                  <a:pt x="4247871" y="1072990"/>
                </a:lnTo>
                <a:lnTo>
                  <a:pt x="4209017" y="1091708"/>
                </a:lnTo>
                <a:lnTo>
                  <a:pt x="4185379" y="1101089"/>
                </a:lnTo>
                <a:lnTo>
                  <a:pt x="680961" y="1101089"/>
                </a:lnTo>
                <a:lnTo>
                  <a:pt x="666219" y="1101632"/>
                </a:lnTo>
                <a:lnTo>
                  <a:pt x="651403" y="1102021"/>
                </a:lnTo>
                <a:lnTo>
                  <a:pt x="636503" y="1102256"/>
                </a:lnTo>
                <a:lnTo>
                  <a:pt x="621512" y="1102334"/>
                </a:lnTo>
                <a:close/>
              </a:path>
              <a:path w="5042534" h="1347470">
                <a:moveTo>
                  <a:pt x="1461808" y="1266240"/>
                </a:moveTo>
                <a:lnTo>
                  <a:pt x="1399690" y="1265470"/>
                </a:lnTo>
                <a:lnTo>
                  <a:pt x="1338706" y="1263191"/>
                </a:lnTo>
                <a:lnTo>
                  <a:pt x="1278994" y="1259455"/>
                </a:lnTo>
                <a:lnTo>
                  <a:pt x="1220691" y="1254312"/>
                </a:lnTo>
                <a:lnTo>
                  <a:pt x="1163934" y="1247812"/>
                </a:lnTo>
                <a:lnTo>
                  <a:pt x="1108860" y="1240004"/>
                </a:lnTo>
                <a:lnTo>
                  <a:pt x="1055608" y="1230940"/>
                </a:lnTo>
                <a:lnTo>
                  <a:pt x="1004314" y="1220670"/>
                </a:lnTo>
                <a:lnTo>
                  <a:pt x="955116" y="1209242"/>
                </a:lnTo>
                <a:lnTo>
                  <a:pt x="908151" y="1196709"/>
                </a:lnTo>
                <a:lnTo>
                  <a:pt x="863558" y="1183120"/>
                </a:lnTo>
                <a:lnTo>
                  <a:pt x="821472" y="1168525"/>
                </a:lnTo>
                <a:lnTo>
                  <a:pt x="782032" y="1152974"/>
                </a:lnTo>
                <a:lnTo>
                  <a:pt x="745376" y="1136517"/>
                </a:lnTo>
                <a:lnTo>
                  <a:pt x="680961" y="1101089"/>
                </a:lnTo>
                <a:lnTo>
                  <a:pt x="4185379" y="1101089"/>
                </a:lnTo>
                <a:lnTo>
                  <a:pt x="4117715" y="1124659"/>
                </a:lnTo>
                <a:lnTo>
                  <a:pt x="4065935" y="1138648"/>
                </a:lnTo>
                <a:lnTo>
                  <a:pt x="3333330" y="1142961"/>
                </a:lnTo>
                <a:lnTo>
                  <a:pt x="3312631" y="1164701"/>
                </a:lnTo>
                <a:lnTo>
                  <a:pt x="3287406" y="1185608"/>
                </a:lnTo>
                <a:lnTo>
                  <a:pt x="3257871" y="1205604"/>
                </a:lnTo>
                <a:lnTo>
                  <a:pt x="3233637" y="1219301"/>
                </a:lnTo>
                <a:lnTo>
                  <a:pt x="1925561" y="1219301"/>
                </a:lnTo>
                <a:lnTo>
                  <a:pt x="1879562" y="1228761"/>
                </a:lnTo>
                <a:lnTo>
                  <a:pt x="1831945" y="1237246"/>
                </a:lnTo>
                <a:lnTo>
                  <a:pt x="1782813" y="1244718"/>
                </a:lnTo>
                <a:lnTo>
                  <a:pt x="1732264" y="1251141"/>
                </a:lnTo>
                <a:lnTo>
                  <a:pt x="1680401" y="1256479"/>
                </a:lnTo>
                <a:lnTo>
                  <a:pt x="1627322" y="1260695"/>
                </a:lnTo>
                <a:lnTo>
                  <a:pt x="1573130" y="1263751"/>
                </a:lnTo>
                <a:lnTo>
                  <a:pt x="1517925" y="1265612"/>
                </a:lnTo>
                <a:lnTo>
                  <a:pt x="1461808" y="1266240"/>
                </a:lnTo>
                <a:close/>
              </a:path>
              <a:path w="5042534" h="1347470">
                <a:moveTo>
                  <a:pt x="3690492" y="1180134"/>
                </a:moveTo>
                <a:lnTo>
                  <a:pt x="3634838" y="1179311"/>
                </a:lnTo>
                <a:lnTo>
                  <a:pt x="3580431" y="1176886"/>
                </a:lnTo>
                <a:lnTo>
                  <a:pt x="3527449" y="1172921"/>
                </a:lnTo>
                <a:lnTo>
                  <a:pt x="3476070" y="1167483"/>
                </a:lnTo>
                <a:lnTo>
                  <a:pt x="3426473" y="1160634"/>
                </a:lnTo>
                <a:lnTo>
                  <a:pt x="3378833" y="1152438"/>
                </a:lnTo>
                <a:lnTo>
                  <a:pt x="3333330" y="1142961"/>
                </a:lnTo>
                <a:lnTo>
                  <a:pt x="4046293" y="1142961"/>
                </a:lnTo>
                <a:lnTo>
                  <a:pt x="3951787" y="1161048"/>
                </a:lnTo>
                <a:lnTo>
                  <a:pt x="3890087" y="1169216"/>
                </a:lnTo>
                <a:lnTo>
                  <a:pt x="3825749" y="1175201"/>
                </a:lnTo>
                <a:lnTo>
                  <a:pt x="3759106" y="1178881"/>
                </a:lnTo>
                <a:lnTo>
                  <a:pt x="3690492" y="1180134"/>
                </a:lnTo>
                <a:close/>
              </a:path>
              <a:path w="5042534" h="1347470">
                <a:moveTo>
                  <a:pt x="2579903" y="1346860"/>
                </a:moveTo>
                <a:lnTo>
                  <a:pt x="2517559" y="1345972"/>
                </a:lnTo>
                <a:lnTo>
                  <a:pt x="2456547" y="1343353"/>
                </a:lnTo>
                <a:lnTo>
                  <a:pt x="2397052" y="1339069"/>
                </a:lnTo>
                <a:lnTo>
                  <a:pt x="2339253" y="1333188"/>
                </a:lnTo>
                <a:lnTo>
                  <a:pt x="2283336" y="1325774"/>
                </a:lnTo>
                <a:lnTo>
                  <a:pt x="2229480" y="1316895"/>
                </a:lnTo>
                <a:lnTo>
                  <a:pt x="2177870" y="1306617"/>
                </a:lnTo>
                <a:lnTo>
                  <a:pt x="2128686" y="1295008"/>
                </a:lnTo>
                <a:lnTo>
                  <a:pt x="2082112" y="1282132"/>
                </a:lnTo>
                <a:lnTo>
                  <a:pt x="2038331" y="1268057"/>
                </a:lnTo>
                <a:lnTo>
                  <a:pt x="1997523" y="1252849"/>
                </a:lnTo>
                <a:lnTo>
                  <a:pt x="1959872" y="1236575"/>
                </a:lnTo>
                <a:lnTo>
                  <a:pt x="1925561" y="1219301"/>
                </a:lnTo>
                <a:lnTo>
                  <a:pt x="3233637" y="1219301"/>
                </a:lnTo>
                <a:lnTo>
                  <a:pt x="3186735" y="1242549"/>
                </a:lnTo>
                <a:lnTo>
                  <a:pt x="3145565" y="1259341"/>
                </a:lnTo>
                <a:lnTo>
                  <a:pt x="3100948" y="1274907"/>
                </a:lnTo>
                <a:lnTo>
                  <a:pt x="3053100" y="1289169"/>
                </a:lnTo>
                <a:lnTo>
                  <a:pt x="3002237" y="1302047"/>
                </a:lnTo>
                <a:lnTo>
                  <a:pt x="2948575" y="1313464"/>
                </a:lnTo>
                <a:lnTo>
                  <a:pt x="2892329" y="1323340"/>
                </a:lnTo>
                <a:lnTo>
                  <a:pt x="2833716" y="1331597"/>
                </a:lnTo>
                <a:lnTo>
                  <a:pt x="2772951" y="1338157"/>
                </a:lnTo>
                <a:lnTo>
                  <a:pt x="2710250" y="1342939"/>
                </a:lnTo>
                <a:lnTo>
                  <a:pt x="2645829" y="1345867"/>
                </a:lnTo>
                <a:lnTo>
                  <a:pt x="2579903" y="1346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06593" y="5513019"/>
            <a:ext cx="74975" cy="74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69494" y="5337657"/>
            <a:ext cx="149009" cy="1496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0854" y="5119789"/>
            <a:ext cx="225145" cy="2243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43226" y="3787825"/>
            <a:ext cx="5061585" cy="1358900"/>
          </a:xfrm>
          <a:custGeom>
            <a:avLst/>
            <a:gdLst/>
            <a:ahLst/>
            <a:cxnLst/>
            <a:rect l="l" t="t" r="r" b="b"/>
            <a:pathLst>
              <a:path w="5061584" h="1358900">
                <a:moveTo>
                  <a:pt x="3277730" y="12700"/>
                </a:moveTo>
                <a:lnTo>
                  <a:pt x="2891777" y="12700"/>
                </a:lnTo>
                <a:lnTo>
                  <a:pt x="2908325" y="0"/>
                </a:lnTo>
                <a:lnTo>
                  <a:pt x="3264001" y="0"/>
                </a:lnTo>
                <a:lnTo>
                  <a:pt x="3277730" y="12700"/>
                </a:lnTo>
                <a:close/>
              </a:path>
              <a:path w="5061584" h="1358900">
                <a:moveTo>
                  <a:pt x="4122343" y="12700"/>
                </a:moveTo>
                <a:lnTo>
                  <a:pt x="3722154" y="12700"/>
                </a:lnTo>
                <a:lnTo>
                  <a:pt x="3736695" y="0"/>
                </a:lnTo>
                <a:lnTo>
                  <a:pt x="4098848" y="0"/>
                </a:lnTo>
                <a:lnTo>
                  <a:pt x="4122343" y="12700"/>
                </a:lnTo>
                <a:close/>
              </a:path>
              <a:path w="5061584" h="1358900">
                <a:moveTo>
                  <a:pt x="2944164" y="25400"/>
                </a:moveTo>
                <a:lnTo>
                  <a:pt x="2813469" y="25400"/>
                </a:lnTo>
                <a:lnTo>
                  <a:pt x="2828505" y="12700"/>
                </a:lnTo>
                <a:lnTo>
                  <a:pt x="2961360" y="12700"/>
                </a:lnTo>
                <a:lnTo>
                  <a:pt x="2944164" y="25400"/>
                </a:lnTo>
                <a:close/>
              </a:path>
              <a:path w="5061584" h="1358900">
                <a:moveTo>
                  <a:pt x="3355911" y="25400"/>
                </a:moveTo>
                <a:lnTo>
                  <a:pt x="3219907" y="25400"/>
                </a:lnTo>
                <a:lnTo>
                  <a:pt x="3205594" y="12700"/>
                </a:lnTo>
                <a:lnTo>
                  <a:pt x="3343414" y="12700"/>
                </a:lnTo>
                <a:lnTo>
                  <a:pt x="3355911" y="25400"/>
                </a:lnTo>
                <a:close/>
              </a:path>
              <a:path w="5061584" h="1358900">
                <a:moveTo>
                  <a:pt x="3783037" y="25400"/>
                </a:moveTo>
                <a:lnTo>
                  <a:pt x="3639032" y="25400"/>
                </a:lnTo>
                <a:lnTo>
                  <a:pt x="3652380" y="12700"/>
                </a:lnTo>
                <a:lnTo>
                  <a:pt x="3798150" y="12700"/>
                </a:lnTo>
                <a:lnTo>
                  <a:pt x="3783037" y="25400"/>
                </a:lnTo>
                <a:close/>
              </a:path>
              <a:path w="5061584" h="1358900">
                <a:moveTo>
                  <a:pt x="4211358" y="25400"/>
                </a:moveTo>
                <a:lnTo>
                  <a:pt x="4073080" y="25400"/>
                </a:lnTo>
                <a:lnTo>
                  <a:pt x="4048874" y="12700"/>
                </a:lnTo>
                <a:lnTo>
                  <a:pt x="4189895" y="12700"/>
                </a:lnTo>
                <a:lnTo>
                  <a:pt x="4211358" y="25400"/>
                </a:lnTo>
                <a:close/>
              </a:path>
              <a:path w="5061584" h="1358900">
                <a:moveTo>
                  <a:pt x="2242870" y="38100"/>
                </a:moveTo>
                <a:lnTo>
                  <a:pt x="2128888" y="38100"/>
                </a:lnTo>
                <a:lnTo>
                  <a:pt x="2150808" y="25400"/>
                </a:lnTo>
                <a:lnTo>
                  <a:pt x="2227110" y="25400"/>
                </a:lnTo>
                <a:lnTo>
                  <a:pt x="2242870" y="38100"/>
                </a:lnTo>
                <a:close/>
              </a:path>
              <a:path w="5061584" h="1358900">
                <a:moveTo>
                  <a:pt x="2847454" y="38100"/>
                </a:moveTo>
                <a:lnTo>
                  <a:pt x="2770403" y="38100"/>
                </a:lnTo>
                <a:lnTo>
                  <a:pt x="2784411" y="25400"/>
                </a:lnTo>
                <a:lnTo>
                  <a:pt x="2862986" y="25400"/>
                </a:lnTo>
                <a:lnTo>
                  <a:pt x="2847454" y="38100"/>
                </a:lnTo>
                <a:close/>
              </a:path>
              <a:path w="5061584" h="1358900">
                <a:moveTo>
                  <a:pt x="3403561" y="38100"/>
                </a:moveTo>
                <a:lnTo>
                  <a:pt x="3314369" y="38100"/>
                </a:lnTo>
                <a:lnTo>
                  <a:pt x="3301352" y="25400"/>
                </a:lnTo>
                <a:lnTo>
                  <a:pt x="3392004" y="25400"/>
                </a:lnTo>
                <a:lnTo>
                  <a:pt x="3403561" y="38100"/>
                </a:lnTo>
                <a:close/>
              </a:path>
              <a:path w="5061584" h="1358900">
                <a:moveTo>
                  <a:pt x="3682860" y="38100"/>
                </a:moveTo>
                <a:lnTo>
                  <a:pt x="3587902" y="38100"/>
                </a:lnTo>
                <a:lnTo>
                  <a:pt x="3600335" y="25400"/>
                </a:lnTo>
                <a:lnTo>
                  <a:pt x="3696716" y="25400"/>
                </a:lnTo>
                <a:lnTo>
                  <a:pt x="3682860" y="38100"/>
                </a:lnTo>
                <a:close/>
              </a:path>
              <a:path w="5061584" h="1358900">
                <a:moveTo>
                  <a:pt x="4252544" y="38100"/>
                </a:moveTo>
                <a:lnTo>
                  <a:pt x="4164736" y="38100"/>
                </a:lnTo>
                <a:lnTo>
                  <a:pt x="4142384" y="25400"/>
                </a:lnTo>
                <a:lnTo>
                  <a:pt x="4232249" y="25400"/>
                </a:lnTo>
                <a:lnTo>
                  <a:pt x="4252544" y="38100"/>
                </a:lnTo>
                <a:close/>
              </a:path>
              <a:path w="5061584" h="1358900">
                <a:moveTo>
                  <a:pt x="2408199" y="50800"/>
                </a:moveTo>
                <a:lnTo>
                  <a:pt x="1982317" y="50800"/>
                </a:lnTo>
                <a:lnTo>
                  <a:pt x="2002434" y="38100"/>
                </a:lnTo>
                <a:lnTo>
                  <a:pt x="2393873" y="38100"/>
                </a:lnTo>
                <a:lnTo>
                  <a:pt x="2408199" y="50800"/>
                </a:lnTo>
                <a:close/>
              </a:path>
              <a:path w="5061584" h="1358900">
                <a:moveTo>
                  <a:pt x="2789224" y="50800"/>
                </a:moveTo>
                <a:lnTo>
                  <a:pt x="2730652" y="50800"/>
                </a:lnTo>
                <a:lnTo>
                  <a:pt x="2743517" y="38100"/>
                </a:lnTo>
                <a:lnTo>
                  <a:pt x="2803423" y="38100"/>
                </a:lnTo>
                <a:lnTo>
                  <a:pt x="2789224" y="50800"/>
                </a:lnTo>
                <a:close/>
              </a:path>
              <a:path w="5061584" h="1358900">
                <a:moveTo>
                  <a:pt x="3447173" y="50800"/>
                </a:moveTo>
                <a:lnTo>
                  <a:pt x="3375583" y="50800"/>
                </a:lnTo>
                <a:lnTo>
                  <a:pt x="3363671" y="38100"/>
                </a:lnTo>
                <a:lnTo>
                  <a:pt x="3436670" y="38100"/>
                </a:lnTo>
                <a:lnTo>
                  <a:pt x="3447173" y="50800"/>
                </a:lnTo>
                <a:close/>
              </a:path>
              <a:path w="5061584" h="1358900">
                <a:moveTo>
                  <a:pt x="3617328" y="50800"/>
                </a:moveTo>
                <a:lnTo>
                  <a:pt x="3540645" y="50800"/>
                </a:lnTo>
                <a:lnTo>
                  <a:pt x="3552088" y="38100"/>
                </a:lnTo>
                <a:lnTo>
                  <a:pt x="3630104" y="38100"/>
                </a:lnTo>
                <a:lnTo>
                  <a:pt x="3617328" y="50800"/>
                </a:lnTo>
                <a:close/>
              </a:path>
              <a:path w="5061584" h="1358900">
                <a:moveTo>
                  <a:pt x="4309618" y="50800"/>
                </a:moveTo>
                <a:lnTo>
                  <a:pt x="4227995" y="50800"/>
                </a:lnTo>
                <a:lnTo>
                  <a:pt x="4207294" y="38100"/>
                </a:lnTo>
                <a:lnTo>
                  <a:pt x="4291253" y="38100"/>
                </a:lnTo>
                <a:lnTo>
                  <a:pt x="4309618" y="50800"/>
                </a:lnTo>
                <a:close/>
              </a:path>
              <a:path w="5061584" h="1358900">
                <a:moveTo>
                  <a:pt x="2024748" y="63500"/>
                </a:moveTo>
                <a:lnTo>
                  <a:pt x="1886699" y="63500"/>
                </a:lnTo>
                <a:lnTo>
                  <a:pt x="1905127" y="50800"/>
                </a:lnTo>
                <a:lnTo>
                  <a:pt x="2045309" y="50800"/>
                </a:lnTo>
                <a:lnTo>
                  <a:pt x="2024748" y="63500"/>
                </a:lnTo>
                <a:close/>
              </a:path>
              <a:path w="5061584" h="1358900">
                <a:moveTo>
                  <a:pt x="2490685" y="63500"/>
                </a:moveTo>
                <a:lnTo>
                  <a:pt x="2362860" y="63500"/>
                </a:lnTo>
                <a:lnTo>
                  <a:pt x="2348166" y="50800"/>
                </a:lnTo>
                <a:lnTo>
                  <a:pt x="2477376" y="50800"/>
                </a:lnTo>
                <a:lnTo>
                  <a:pt x="2490685" y="63500"/>
                </a:lnTo>
                <a:close/>
              </a:path>
              <a:path w="5061584" h="1358900">
                <a:moveTo>
                  <a:pt x="2749372" y="63500"/>
                </a:moveTo>
                <a:lnTo>
                  <a:pt x="2694508" y="63500"/>
                </a:lnTo>
                <a:lnTo>
                  <a:pt x="2706141" y="50800"/>
                </a:lnTo>
                <a:lnTo>
                  <a:pt x="2762440" y="50800"/>
                </a:lnTo>
                <a:lnTo>
                  <a:pt x="2749372" y="63500"/>
                </a:lnTo>
                <a:close/>
              </a:path>
              <a:path w="5061584" h="1358900">
                <a:moveTo>
                  <a:pt x="3477005" y="63500"/>
                </a:moveTo>
                <a:lnTo>
                  <a:pt x="3420148" y="63500"/>
                </a:lnTo>
                <a:lnTo>
                  <a:pt x="3409251" y="50800"/>
                </a:lnTo>
                <a:lnTo>
                  <a:pt x="3467341" y="50800"/>
                </a:lnTo>
                <a:lnTo>
                  <a:pt x="3477005" y="63500"/>
                </a:lnTo>
                <a:close/>
              </a:path>
              <a:path w="5061584" h="1358900">
                <a:moveTo>
                  <a:pt x="3569093" y="63500"/>
                </a:moveTo>
                <a:lnTo>
                  <a:pt x="3507968" y="63500"/>
                </a:lnTo>
                <a:lnTo>
                  <a:pt x="3518585" y="50800"/>
                </a:lnTo>
                <a:lnTo>
                  <a:pt x="3580904" y="50800"/>
                </a:lnTo>
                <a:lnTo>
                  <a:pt x="3569093" y="63500"/>
                </a:lnTo>
                <a:close/>
              </a:path>
              <a:path w="5061584" h="1358900">
                <a:moveTo>
                  <a:pt x="4344263" y="63500"/>
                </a:moveTo>
                <a:lnTo>
                  <a:pt x="4285767" y="63500"/>
                </a:lnTo>
                <a:lnTo>
                  <a:pt x="4266946" y="50800"/>
                </a:lnTo>
                <a:lnTo>
                  <a:pt x="4327296" y="50800"/>
                </a:lnTo>
                <a:lnTo>
                  <a:pt x="4344263" y="63500"/>
                </a:lnTo>
                <a:close/>
              </a:path>
              <a:path w="5061584" h="1358900">
                <a:moveTo>
                  <a:pt x="1927148" y="76200"/>
                </a:moveTo>
                <a:lnTo>
                  <a:pt x="1833714" y="76200"/>
                </a:lnTo>
                <a:lnTo>
                  <a:pt x="1850986" y="63500"/>
                </a:lnTo>
                <a:lnTo>
                  <a:pt x="1946147" y="63500"/>
                </a:lnTo>
                <a:lnTo>
                  <a:pt x="1927148" y="76200"/>
                </a:lnTo>
                <a:close/>
              </a:path>
              <a:path w="5061584" h="1358900">
                <a:moveTo>
                  <a:pt x="2554351" y="76200"/>
                </a:moveTo>
                <a:lnTo>
                  <a:pt x="2460675" y="76200"/>
                </a:lnTo>
                <a:lnTo>
                  <a:pt x="2447099" y="63500"/>
                </a:lnTo>
                <a:lnTo>
                  <a:pt x="2542019" y="63500"/>
                </a:lnTo>
                <a:lnTo>
                  <a:pt x="2554351" y="76200"/>
                </a:lnTo>
                <a:close/>
              </a:path>
              <a:path w="5061584" h="1358900">
                <a:moveTo>
                  <a:pt x="2713139" y="76200"/>
                </a:moveTo>
                <a:lnTo>
                  <a:pt x="2672549" y="76200"/>
                </a:lnTo>
                <a:lnTo>
                  <a:pt x="2683306" y="63500"/>
                </a:lnTo>
                <a:lnTo>
                  <a:pt x="2724988" y="63500"/>
                </a:lnTo>
                <a:lnTo>
                  <a:pt x="2713139" y="76200"/>
                </a:lnTo>
                <a:close/>
              </a:path>
              <a:path w="5061584" h="1358900">
                <a:moveTo>
                  <a:pt x="3525050" y="76200"/>
                </a:moveTo>
                <a:lnTo>
                  <a:pt x="3460330" y="76200"/>
                </a:lnTo>
                <a:lnTo>
                  <a:pt x="3450551" y="63500"/>
                </a:lnTo>
                <a:lnTo>
                  <a:pt x="3535794" y="63500"/>
                </a:lnTo>
                <a:lnTo>
                  <a:pt x="3525050" y="76200"/>
                </a:lnTo>
                <a:close/>
              </a:path>
              <a:path w="5061584" h="1358900">
                <a:moveTo>
                  <a:pt x="4375962" y="76200"/>
                </a:moveTo>
                <a:lnTo>
                  <a:pt x="4320895" y="76200"/>
                </a:lnTo>
                <a:lnTo>
                  <a:pt x="4303458" y="63500"/>
                </a:lnTo>
                <a:lnTo>
                  <a:pt x="4360494" y="63500"/>
                </a:lnTo>
                <a:lnTo>
                  <a:pt x="4375962" y="76200"/>
                </a:lnTo>
                <a:close/>
              </a:path>
              <a:path w="5061584" h="1358900">
                <a:moveTo>
                  <a:pt x="1872729" y="88900"/>
                </a:moveTo>
                <a:lnTo>
                  <a:pt x="1784438" y="88900"/>
                </a:lnTo>
                <a:lnTo>
                  <a:pt x="1800428" y="76200"/>
                </a:lnTo>
                <a:lnTo>
                  <a:pt x="1890636" y="76200"/>
                </a:lnTo>
                <a:lnTo>
                  <a:pt x="1872729" y="88900"/>
                </a:lnTo>
                <a:close/>
              </a:path>
              <a:path w="5061584" h="1358900">
                <a:moveTo>
                  <a:pt x="2601544" y="88900"/>
                </a:moveTo>
                <a:lnTo>
                  <a:pt x="2525242" y="88900"/>
                </a:lnTo>
                <a:lnTo>
                  <a:pt x="2512618" y="76200"/>
                </a:lnTo>
                <a:lnTo>
                  <a:pt x="2590063" y="76200"/>
                </a:lnTo>
                <a:lnTo>
                  <a:pt x="2601544" y="88900"/>
                </a:lnTo>
                <a:close/>
              </a:path>
              <a:path w="5061584" h="1358900">
                <a:moveTo>
                  <a:pt x="2680868" y="88900"/>
                </a:moveTo>
                <a:lnTo>
                  <a:pt x="2643022" y="88900"/>
                </a:lnTo>
                <a:lnTo>
                  <a:pt x="2652395" y="76200"/>
                </a:lnTo>
                <a:lnTo>
                  <a:pt x="2691396" y="76200"/>
                </a:lnTo>
                <a:lnTo>
                  <a:pt x="2680868" y="88900"/>
                </a:lnTo>
                <a:close/>
              </a:path>
              <a:path w="5061584" h="1358900">
                <a:moveTo>
                  <a:pt x="3491128" y="88900"/>
                </a:moveTo>
                <a:lnTo>
                  <a:pt x="3478453" y="76200"/>
                </a:lnTo>
                <a:lnTo>
                  <a:pt x="3504869" y="76200"/>
                </a:lnTo>
                <a:lnTo>
                  <a:pt x="3491128" y="88900"/>
                </a:lnTo>
                <a:close/>
              </a:path>
              <a:path w="5061584" h="1358900">
                <a:moveTo>
                  <a:pt x="4417568" y="101600"/>
                </a:moveTo>
                <a:lnTo>
                  <a:pt x="4382071" y="101600"/>
                </a:lnTo>
                <a:lnTo>
                  <a:pt x="4367695" y="88900"/>
                </a:lnTo>
                <a:lnTo>
                  <a:pt x="4353077" y="88900"/>
                </a:lnTo>
                <a:lnTo>
                  <a:pt x="4337113" y="76200"/>
                </a:lnTo>
                <a:lnTo>
                  <a:pt x="4390644" y="76200"/>
                </a:lnTo>
                <a:lnTo>
                  <a:pt x="4404525" y="88900"/>
                </a:lnTo>
                <a:lnTo>
                  <a:pt x="4417568" y="101600"/>
                </a:lnTo>
                <a:close/>
              </a:path>
              <a:path w="5061584" h="1358900">
                <a:moveTo>
                  <a:pt x="1821865" y="101600"/>
                </a:moveTo>
                <a:lnTo>
                  <a:pt x="1753806" y="101600"/>
                </a:lnTo>
                <a:lnTo>
                  <a:pt x="1768894" y="88900"/>
                </a:lnTo>
                <a:lnTo>
                  <a:pt x="1838566" y="88900"/>
                </a:lnTo>
                <a:lnTo>
                  <a:pt x="1821865" y="101600"/>
                </a:lnTo>
                <a:close/>
              </a:path>
              <a:path w="5061584" h="1358900">
                <a:moveTo>
                  <a:pt x="2625890" y="101600"/>
                </a:moveTo>
                <a:lnTo>
                  <a:pt x="2573261" y="101600"/>
                </a:lnTo>
                <a:lnTo>
                  <a:pt x="2561463" y="88900"/>
                </a:lnTo>
                <a:lnTo>
                  <a:pt x="2623794" y="88900"/>
                </a:lnTo>
                <a:lnTo>
                  <a:pt x="2629635" y="95828"/>
                </a:lnTo>
                <a:lnTo>
                  <a:pt x="2625890" y="101600"/>
                </a:lnTo>
                <a:close/>
              </a:path>
              <a:path w="5061584" h="1358900">
                <a:moveTo>
                  <a:pt x="2661729" y="101600"/>
                </a:moveTo>
                <a:lnTo>
                  <a:pt x="2634500" y="101600"/>
                </a:lnTo>
                <a:lnTo>
                  <a:pt x="2629635" y="95828"/>
                </a:lnTo>
                <a:lnTo>
                  <a:pt x="2634132" y="88900"/>
                </a:lnTo>
                <a:lnTo>
                  <a:pt x="2671305" y="88900"/>
                </a:lnTo>
                <a:lnTo>
                  <a:pt x="2661729" y="101600"/>
                </a:lnTo>
                <a:close/>
              </a:path>
              <a:path w="5061584" h="1358900">
                <a:moveTo>
                  <a:pt x="2634500" y="101600"/>
                </a:moveTo>
                <a:lnTo>
                  <a:pt x="2625890" y="101600"/>
                </a:lnTo>
                <a:lnTo>
                  <a:pt x="2629635" y="95828"/>
                </a:lnTo>
                <a:lnTo>
                  <a:pt x="2634500" y="101600"/>
                </a:lnTo>
                <a:close/>
              </a:path>
              <a:path w="5061584" h="1358900">
                <a:moveTo>
                  <a:pt x="1774913" y="114300"/>
                </a:moveTo>
                <a:lnTo>
                  <a:pt x="1725066" y="114300"/>
                </a:lnTo>
                <a:lnTo>
                  <a:pt x="1739201" y="101600"/>
                </a:lnTo>
                <a:lnTo>
                  <a:pt x="1790280" y="101600"/>
                </a:lnTo>
                <a:lnTo>
                  <a:pt x="1774913" y="114300"/>
                </a:lnTo>
                <a:close/>
              </a:path>
              <a:path w="5061584" h="1358900">
                <a:moveTo>
                  <a:pt x="2632798" y="114300"/>
                </a:moveTo>
                <a:lnTo>
                  <a:pt x="2617685" y="114300"/>
                </a:lnTo>
                <a:lnTo>
                  <a:pt x="2606802" y="101600"/>
                </a:lnTo>
                <a:lnTo>
                  <a:pt x="2644889" y="101600"/>
                </a:lnTo>
                <a:lnTo>
                  <a:pt x="2632798" y="114300"/>
                </a:lnTo>
                <a:close/>
              </a:path>
              <a:path w="5061584" h="1358900">
                <a:moveTo>
                  <a:pt x="2644584" y="114300"/>
                </a:moveTo>
                <a:lnTo>
                  <a:pt x="2644889" y="101600"/>
                </a:lnTo>
                <a:lnTo>
                  <a:pt x="2653182" y="101600"/>
                </a:lnTo>
                <a:lnTo>
                  <a:pt x="2644584" y="114300"/>
                </a:lnTo>
                <a:close/>
              </a:path>
              <a:path w="5061584" h="1358900">
                <a:moveTo>
                  <a:pt x="4435538" y="114300"/>
                </a:moveTo>
                <a:lnTo>
                  <a:pt x="4407674" y="114300"/>
                </a:lnTo>
                <a:lnTo>
                  <a:pt x="4394974" y="101600"/>
                </a:lnTo>
                <a:lnTo>
                  <a:pt x="4429721" y="101600"/>
                </a:lnTo>
                <a:lnTo>
                  <a:pt x="4435538" y="114300"/>
                </a:lnTo>
                <a:close/>
              </a:path>
              <a:path w="5061584" h="1358900">
                <a:moveTo>
                  <a:pt x="1458823" y="127000"/>
                </a:moveTo>
                <a:lnTo>
                  <a:pt x="1050569" y="127000"/>
                </a:lnTo>
                <a:lnTo>
                  <a:pt x="1069619" y="114300"/>
                </a:lnTo>
                <a:lnTo>
                  <a:pt x="1433499" y="114300"/>
                </a:lnTo>
                <a:lnTo>
                  <a:pt x="1458823" y="127000"/>
                </a:lnTo>
                <a:close/>
              </a:path>
              <a:path w="5061584" h="1358900">
                <a:moveTo>
                  <a:pt x="1745970" y="127000"/>
                </a:moveTo>
                <a:lnTo>
                  <a:pt x="1685734" y="127000"/>
                </a:lnTo>
                <a:lnTo>
                  <a:pt x="1698320" y="114300"/>
                </a:lnTo>
                <a:lnTo>
                  <a:pt x="1760385" y="114300"/>
                </a:lnTo>
                <a:lnTo>
                  <a:pt x="1745970" y="127000"/>
                </a:lnTo>
                <a:close/>
              </a:path>
              <a:path w="5061584" h="1358900">
                <a:moveTo>
                  <a:pt x="4451502" y="127000"/>
                </a:moveTo>
                <a:lnTo>
                  <a:pt x="4419142" y="127000"/>
                </a:lnTo>
                <a:lnTo>
                  <a:pt x="4407319" y="114300"/>
                </a:lnTo>
                <a:lnTo>
                  <a:pt x="4446409" y="114300"/>
                </a:lnTo>
                <a:lnTo>
                  <a:pt x="4451502" y="127000"/>
                </a:lnTo>
                <a:close/>
              </a:path>
              <a:path w="5061584" h="1358900">
                <a:moveTo>
                  <a:pt x="1148321" y="139700"/>
                </a:moveTo>
                <a:lnTo>
                  <a:pt x="940333" y="139700"/>
                </a:lnTo>
                <a:lnTo>
                  <a:pt x="958202" y="127000"/>
                </a:lnTo>
                <a:lnTo>
                  <a:pt x="1168095" y="127000"/>
                </a:lnTo>
                <a:lnTo>
                  <a:pt x="1148321" y="139700"/>
                </a:lnTo>
                <a:close/>
              </a:path>
              <a:path w="5061584" h="1358900">
                <a:moveTo>
                  <a:pt x="1556626" y="139700"/>
                </a:moveTo>
                <a:lnTo>
                  <a:pt x="1354810" y="139700"/>
                </a:lnTo>
                <a:lnTo>
                  <a:pt x="1328420" y="127000"/>
                </a:lnTo>
                <a:lnTo>
                  <a:pt x="1532724" y="127000"/>
                </a:lnTo>
                <a:lnTo>
                  <a:pt x="1556626" y="139700"/>
                </a:lnTo>
                <a:close/>
              </a:path>
              <a:path w="5061584" h="1358900">
                <a:moveTo>
                  <a:pt x="1682661" y="152400"/>
                </a:moveTo>
                <a:lnTo>
                  <a:pt x="1651190" y="152400"/>
                </a:lnTo>
                <a:lnTo>
                  <a:pt x="1662150" y="139700"/>
                </a:lnTo>
                <a:lnTo>
                  <a:pt x="1673669" y="127000"/>
                </a:lnTo>
                <a:lnTo>
                  <a:pt x="1719262" y="127000"/>
                </a:lnTo>
                <a:lnTo>
                  <a:pt x="1706359" y="139700"/>
                </a:lnTo>
                <a:lnTo>
                  <a:pt x="1694472" y="139700"/>
                </a:lnTo>
                <a:lnTo>
                  <a:pt x="1682661" y="152400"/>
                </a:lnTo>
                <a:close/>
              </a:path>
              <a:path w="5061584" h="1358900">
                <a:moveTo>
                  <a:pt x="4465370" y="139700"/>
                </a:moveTo>
                <a:lnTo>
                  <a:pt x="4439158" y="139700"/>
                </a:lnTo>
                <a:lnTo>
                  <a:pt x="4434281" y="127000"/>
                </a:lnTo>
                <a:lnTo>
                  <a:pt x="4460989" y="127000"/>
                </a:lnTo>
                <a:lnTo>
                  <a:pt x="4465370" y="139700"/>
                </a:lnTo>
                <a:close/>
              </a:path>
              <a:path w="5061584" h="1358900">
                <a:moveTo>
                  <a:pt x="996835" y="152400"/>
                </a:moveTo>
                <a:lnTo>
                  <a:pt x="871131" y="152400"/>
                </a:lnTo>
                <a:lnTo>
                  <a:pt x="888085" y="139700"/>
                </a:lnTo>
                <a:lnTo>
                  <a:pt x="1015225" y="139700"/>
                </a:lnTo>
                <a:lnTo>
                  <a:pt x="996835" y="152400"/>
                </a:lnTo>
                <a:close/>
              </a:path>
              <a:path w="5061584" h="1358900">
                <a:moveTo>
                  <a:pt x="1625930" y="152400"/>
                </a:moveTo>
                <a:lnTo>
                  <a:pt x="1506105" y="152400"/>
                </a:lnTo>
                <a:lnTo>
                  <a:pt x="1481594" y="139700"/>
                </a:lnTo>
                <a:lnTo>
                  <a:pt x="1603247" y="139700"/>
                </a:lnTo>
                <a:lnTo>
                  <a:pt x="1625930" y="152400"/>
                </a:lnTo>
                <a:close/>
              </a:path>
              <a:path w="5061584" h="1358900">
                <a:moveTo>
                  <a:pt x="4477054" y="152400"/>
                </a:moveTo>
                <a:lnTo>
                  <a:pt x="4451680" y="152400"/>
                </a:lnTo>
                <a:lnTo>
                  <a:pt x="4447527" y="139700"/>
                </a:lnTo>
                <a:lnTo>
                  <a:pt x="4473409" y="139700"/>
                </a:lnTo>
                <a:lnTo>
                  <a:pt x="4477054" y="152400"/>
                </a:lnTo>
                <a:close/>
              </a:path>
              <a:path w="5061584" h="1358900">
                <a:moveTo>
                  <a:pt x="908507" y="165100"/>
                </a:moveTo>
                <a:lnTo>
                  <a:pt x="805802" y="165100"/>
                </a:lnTo>
                <a:lnTo>
                  <a:pt x="821753" y="152400"/>
                </a:lnTo>
                <a:lnTo>
                  <a:pt x="925830" y="152400"/>
                </a:lnTo>
                <a:lnTo>
                  <a:pt x="908507" y="165100"/>
                </a:lnTo>
                <a:close/>
              </a:path>
              <a:path w="5061584" h="1358900">
                <a:moveTo>
                  <a:pt x="1661236" y="165100"/>
                </a:moveTo>
                <a:lnTo>
                  <a:pt x="1599882" y="165100"/>
                </a:lnTo>
                <a:lnTo>
                  <a:pt x="1576908" y="152400"/>
                </a:lnTo>
                <a:lnTo>
                  <a:pt x="1671916" y="152400"/>
                </a:lnTo>
                <a:lnTo>
                  <a:pt x="1661236" y="165100"/>
                </a:lnTo>
                <a:close/>
              </a:path>
              <a:path w="5061584" h="1358900">
                <a:moveTo>
                  <a:pt x="4486414" y="165100"/>
                </a:moveTo>
                <a:lnTo>
                  <a:pt x="4461941" y="165100"/>
                </a:lnTo>
                <a:lnTo>
                  <a:pt x="4458538" y="152400"/>
                </a:lnTo>
                <a:lnTo>
                  <a:pt x="4483557" y="152400"/>
                </a:lnTo>
                <a:lnTo>
                  <a:pt x="4486414" y="165100"/>
                </a:lnTo>
                <a:close/>
              </a:path>
              <a:path w="5061584" h="1358900">
                <a:moveTo>
                  <a:pt x="842010" y="177800"/>
                </a:moveTo>
                <a:lnTo>
                  <a:pt x="759587" y="177800"/>
                </a:lnTo>
                <a:lnTo>
                  <a:pt x="774712" y="165100"/>
                </a:lnTo>
                <a:lnTo>
                  <a:pt x="858367" y="165100"/>
                </a:lnTo>
                <a:lnTo>
                  <a:pt x="842010" y="177800"/>
                </a:lnTo>
                <a:close/>
              </a:path>
              <a:path w="5061584" h="1358900">
                <a:moveTo>
                  <a:pt x="4554181" y="177800"/>
                </a:moveTo>
                <a:lnTo>
                  <a:pt x="4469879" y="177800"/>
                </a:lnTo>
                <a:lnTo>
                  <a:pt x="4467263" y="165100"/>
                </a:lnTo>
                <a:lnTo>
                  <a:pt x="4530356" y="165100"/>
                </a:lnTo>
                <a:lnTo>
                  <a:pt x="4554181" y="177800"/>
                </a:lnTo>
                <a:close/>
              </a:path>
              <a:path w="5061584" h="1358900">
                <a:moveTo>
                  <a:pt x="779652" y="190500"/>
                </a:moveTo>
                <a:lnTo>
                  <a:pt x="715924" y="190500"/>
                </a:lnTo>
                <a:lnTo>
                  <a:pt x="730186" y="177800"/>
                </a:lnTo>
                <a:lnTo>
                  <a:pt x="794956" y="177800"/>
                </a:lnTo>
                <a:lnTo>
                  <a:pt x="779652" y="190500"/>
                </a:lnTo>
                <a:close/>
              </a:path>
              <a:path w="5061584" h="1358900">
                <a:moveTo>
                  <a:pt x="4644491" y="190500"/>
                </a:moveTo>
                <a:lnTo>
                  <a:pt x="4503978" y="190500"/>
                </a:lnTo>
                <a:lnTo>
                  <a:pt x="4474375" y="177800"/>
                </a:lnTo>
                <a:lnTo>
                  <a:pt x="4622698" y="177800"/>
                </a:lnTo>
                <a:lnTo>
                  <a:pt x="4644491" y="190500"/>
                </a:lnTo>
                <a:close/>
              </a:path>
              <a:path w="5061584" h="1358900">
                <a:moveTo>
                  <a:pt x="735850" y="203200"/>
                </a:moveTo>
                <a:lnTo>
                  <a:pt x="674992" y="203200"/>
                </a:lnTo>
                <a:lnTo>
                  <a:pt x="688327" y="190500"/>
                </a:lnTo>
                <a:lnTo>
                  <a:pt x="750277" y="190500"/>
                </a:lnTo>
                <a:lnTo>
                  <a:pt x="735850" y="203200"/>
                </a:lnTo>
                <a:close/>
              </a:path>
              <a:path w="5061584" h="1358900">
                <a:moveTo>
                  <a:pt x="4686350" y="203200"/>
                </a:moveTo>
                <a:lnTo>
                  <a:pt x="4596980" y="203200"/>
                </a:lnTo>
                <a:lnTo>
                  <a:pt x="4574298" y="190500"/>
                </a:lnTo>
                <a:lnTo>
                  <a:pt x="4665713" y="190500"/>
                </a:lnTo>
                <a:lnTo>
                  <a:pt x="4686350" y="203200"/>
                </a:lnTo>
                <a:close/>
              </a:path>
              <a:path w="5061584" h="1358900">
                <a:moveTo>
                  <a:pt x="708151" y="215900"/>
                </a:moveTo>
                <a:lnTo>
                  <a:pt x="649287" y="215900"/>
                </a:lnTo>
                <a:lnTo>
                  <a:pt x="661974" y="203200"/>
                </a:lnTo>
                <a:lnTo>
                  <a:pt x="721969" y="203200"/>
                </a:lnTo>
                <a:lnTo>
                  <a:pt x="708151" y="215900"/>
                </a:lnTo>
                <a:close/>
              </a:path>
              <a:path w="5061584" h="1358900">
                <a:moveTo>
                  <a:pt x="4725797" y="215900"/>
                </a:moveTo>
                <a:lnTo>
                  <a:pt x="4661268" y="215900"/>
                </a:lnTo>
                <a:lnTo>
                  <a:pt x="4640224" y="203200"/>
                </a:lnTo>
                <a:lnTo>
                  <a:pt x="4706391" y="203200"/>
                </a:lnTo>
                <a:lnTo>
                  <a:pt x="4725797" y="215900"/>
                </a:lnTo>
                <a:close/>
              </a:path>
              <a:path w="5061584" h="1358900">
                <a:moveTo>
                  <a:pt x="668985" y="228600"/>
                </a:moveTo>
                <a:lnTo>
                  <a:pt x="624916" y="228600"/>
                </a:lnTo>
                <a:lnTo>
                  <a:pt x="636930" y="215900"/>
                </a:lnTo>
                <a:lnTo>
                  <a:pt x="681850" y="215900"/>
                </a:lnTo>
                <a:lnTo>
                  <a:pt x="668985" y="228600"/>
                </a:lnTo>
                <a:close/>
              </a:path>
              <a:path w="5061584" h="1358900">
                <a:moveTo>
                  <a:pt x="4762627" y="228600"/>
                </a:moveTo>
                <a:lnTo>
                  <a:pt x="4701171" y="228600"/>
                </a:lnTo>
                <a:lnTo>
                  <a:pt x="4681347" y="215900"/>
                </a:lnTo>
                <a:lnTo>
                  <a:pt x="4744542" y="215900"/>
                </a:lnTo>
                <a:lnTo>
                  <a:pt x="4762627" y="228600"/>
                </a:lnTo>
                <a:close/>
              </a:path>
              <a:path w="5061584" h="1358900">
                <a:moveTo>
                  <a:pt x="632841" y="241300"/>
                </a:moveTo>
                <a:lnTo>
                  <a:pt x="590943" y="241300"/>
                </a:lnTo>
                <a:lnTo>
                  <a:pt x="601916" y="228600"/>
                </a:lnTo>
                <a:lnTo>
                  <a:pt x="644690" y="228600"/>
                </a:lnTo>
                <a:lnTo>
                  <a:pt x="632841" y="241300"/>
                </a:lnTo>
                <a:close/>
              </a:path>
              <a:path w="5061584" h="1358900">
                <a:moveTo>
                  <a:pt x="4796688" y="241300"/>
                </a:moveTo>
                <a:lnTo>
                  <a:pt x="4756137" y="241300"/>
                </a:lnTo>
                <a:lnTo>
                  <a:pt x="4738281" y="228600"/>
                </a:lnTo>
                <a:lnTo>
                  <a:pt x="4780013" y="228600"/>
                </a:lnTo>
                <a:lnTo>
                  <a:pt x="4796688" y="241300"/>
                </a:lnTo>
                <a:close/>
              </a:path>
              <a:path w="5061584" h="1358900">
                <a:moveTo>
                  <a:pt x="610501" y="254000"/>
                </a:moveTo>
                <a:lnTo>
                  <a:pt x="570090" y="254000"/>
                </a:lnTo>
                <a:lnTo>
                  <a:pt x="580339" y="241300"/>
                </a:lnTo>
                <a:lnTo>
                  <a:pt x="621664" y="241300"/>
                </a:lnTo>
                <a:lnTo>
                  <a:pt x="610501" y="254000"/>
                </a:lnTo>
                <a:close/>
              </a:path>
              <a:path w="5061584" h="1358900">
                <a:moveTo>
                  <a:pt x="4827803" y="254000"/>
                </a:moveTo>
                <a:lnTo>
                  <a:pt x="4789233" y="254000"/>
                </a:lnTo>
                <a:lnTo>
                  <a:pt x="4772812" y="241300"/>
                </a:lnTo>
                <a:lnTo>
                  <a:pt x="4812626" y="241300"/>
                </a:lnTo>
                <a:lnTo>
                  <a:pt x="4827803" y="254000"/>
                </a:lnTo>
                <a:close/>
              </a:path>
              <a:path w="5061584" h="1358900">
                <a:moveTo>
                  <a:pt x="589648" y="266700"/>
                </a:moveTo>
                <a:lnTo>
                  <a:pt x="550735" y="266700"/>
                </a:lnTo>
                <a:lnTo>
                  <a:pt x="560222" y="254000"/>
                </a:lnTo>
                <a:lnTo>
                  <a:pt x="600062" y="254000"/>
                </a:lnTo>
                <a:lnTo>
                  <a:pt x="589648" y="266700"/>
                </a:lnTo>
                <a:close/>
              </a:path>
              <a:path w="5061584" h="1358900">
                <a:moveTo>
                  <a:pt x="4868583" y="279400"/>
                </a:moveTo>
                <a:lnTo>
                  <a:pt x="4833073" y="279400"/>
                </a:lnTo>
                <a:lnTo>
                  <a:pt x="4818976" y="266700"/>
                </a:lnTo>
                <a:lnTo>
                  <a:pt x="4804651" y="266700"/>
                </a:lnTo>
                <a:lnTo>
                  <a:pt x="4788979" y="254000"/>
                </a:lnTo>
                <a:lnTo>
                  <a:pt x="4842205" y="254000"/>
                </a:lnTo>
                <a:lnTo>
                  <a:pt x="4855806" y="266700"/>
                </a:lnTo>
                <a:lnTo>
                  <a:pt x="4868583" y="279400"/>
                </a:lnTo>
                <a:close/>
              </a:path>
              <a:path w="5061584" h="1358900">
                <a:moveTo>
                  <a:pt x="570306" y="279400"/>
                </a:moveTo>
                <a:lnTo>
                  <a:pt x="532904" y="279400"/>
                </a:lnTo>
                <a:lnTo>
                  <a:pt x="541616" y="266700"/>
                </a:lnTo>
                <a:lnTo>
                  <a:pt x="579983" y="266700"/>
                </a:lnTo>
                <a:lnTo>
                  <a:pt x="570306" y="279400"/>
                </a:lnTo>
                <a:close/>
              </a:path>
              <a:path w="5061584" h="1358900">
                <a:moveTo>
                  <a:pt x="544271" y="292100"/>
                </a:moveTo>
                <a:lnTo>
                  <a:pt x="516674" y="292100"/>
                </a:lnTo>
                <a:lnTo>
                  <a:pt x="524586" y="279400"/>
                </a:lnTo>
                <a:lnTo>
                  <a:pt x="552767" y="279400"/>
                </a:lnTo>
                <a:lnTo>
                  <a:pt x="544271" y="292100"/>
                </a:lnTo>
                <a:close/>
              </a:path>
              <a:path w="5061584" h="1358900">
                <a:moveTo>
                  <a:pt x="4886159" y="292100"/>
                </a:moveTo>
                <a:lnTo>
                  <a:pt x="4858156" y="292100"/>
                </a:lnTo>
                <a:lnTo>
                  <a:pt x="4845710" y="279400"/>
                </a:lnTo>
                <a:lnTo>
                  <a:pt x="4880470" y="279400"/>
                </a:lnTo>
                <a:lnTo>
                  <a:pt x="4886159" y="292100"/>
                </a:lnTo>
                <a:close/>
              </a:path>
              <a:path w="5061584" h="1358900">
                <a:moveTo>
                  <a:pt x="528980" y="304800"/>
                </a:moveTo>
                <a:lnTo>
                  <a:pt x="502069" y="304800"/>
                </a:lnTo>
                <a:lnTo>
                  <a:pt x="509168" y="292100"/>
                </a:lnTo>
                <a:lnTo>
                  <a:pt x="536651" y="292100"/>
                </a:lnTo>
                <a:lnTo>
                  <a:pt x="528980" y="304800"/>
                </a:lnTo>
                <a:close/>
              </a:path>
              <a:path w="5061584" h="1358900">
                <a:moveTo>
                  <a:pt x="4901780" y="304800"/>
                </a:moveTo>
                <a:lnTo>
                  <a:pt x="4869370" y="304800"/>
                </a:lnTo>
                <a:lnTo>
                  <a:pt x="4857800" y="292100"/>
                </a:lnTo>
                <a:lnTo>
                  <a:pt x="4896802" y="292100"/>
                </a:lnTo>
                <a:lnTo>
                  <a:pt x="4901780" y="304800"/>
                </a:lnTo>
                <a:close/>
              </a:path>
              <a:path w="5061584" h="1358900">
                <a:moveTo>
                  <a:pt x="515378" y="317500"/>
                </a:moveTo>
                <a:lnTo>
                  <a:pt x="489165" y="317500"/>
                </a:lnTo>
                <a:lnTo>
                  <a:pt x="495401" y="304800"/>
                </a:lnTo>
                <a:lnTo>
                  <a:pt x="522211" y="304800"/>
                </a:lnTo>
                <a:lnTo>
                  <a:pt x="515378" y="317500"/>
                </a:lnTo>
                <a:close/>
              </a:path>
              <a:path w="5061584" h="1358900">
                <a:moveTo>
                  <a:pt x="4915331" y="317500"/>
                </a:moveTo>
                <a:lnTo>
                  <a:pt x="4888966" y="317500"/>
                </a:lnTo>
                <a:lnTo>
                  <a:pt x="4884191" y="304800"/>
                </a:lnTo>
                <a:lnTo>
                  <a:pt x="4911051" y="304800"/>
                </a:lnTo>
                <a:lnTo>
                  <a:pt x="4915331" y="317500"/>
                </a:lnTo>
                <a:close/>
              </a:path>
              <a:path w="5061584" h="1358900">
                <a:moveTo>
                  <a:pt x="493445" y="342900"/>
                </a:moveTo>
                <a:lnTo>
                  <a:pt x="473138" y="342900"/>
                </a:lnTo>
                <a:lnTo>
                  <a:pt x="478027" y="330200"/>
                </a:lnTo>
                <a:lnTo>
                  <a:pt x="483374" y="317500"/>
                </a:lnTo>
                <a:lnTo>
                  <a:pt x="509498" y="317500"/>
                </a:lnTo>
                <a:lnTo>
                  <a:pt x="503516" y="330200"/>
                </a:lnTo>
                <a:lnTo>
                  <a:pt x="498525" y="330200"/>
                </a:lnTo>
                <a:lnTo>
                  <a:pt x="493445" y="342900"/>
                </a:lnTo>
                <a:close/>
              </a:path>
              <a:path w="5061584" h="1358900">
                <a:moveTo>
                  <a:pt x="4923193" y="330200"/>
                </a:moveTo>
                <a:lnTo>
                  <a:pt x="4901234" y="330200"/>
                </a:lnTo>
                <a:lnTo>
                  <a:pt x="4897170" y="317500"/>
                </a:lnTo>
                <a:lnTo>
                  <a:pt x="4919383" y="317500"/>
                </a:lnTo>
                <a:lnTo>
                  <a:pt x="4923193" y="330200"/>
                </a:lnTo>
                <a:close/>
              </a:path>
              <a:path w="5061584" h="1358900">
                <a:moveTo>
                  <a:pt x="4933086" y="342900"/>
                </a:moveTo>
                <a:lnTo>
                  <a:pt x="4911293" y="342900"/>
                </a:lnTo>
                <a:lnTo>
                  <a:pt x="4907965" y="330200"/>
                </a:lnTo>
                <a:lnTo>
                  <a:pt x="4930051" y="330200"/>
                </a:lnTo>
                <a:lnTo>
                  <a:pt x="4933086" y="342900"/>
                </a:lnTo>
                <a:close/>
              </a:path>
              <a:path w="5061584" h="1358900">
                <a:moveTo>
                  <a:pt x="485190" y="355600"/>
                </a:moveTo>
                <a:lnTo>
                  <a:pt x="464769" y="355600"/>
                </a:lnTo>
                <a:lnTo>
                  <a:pt x="468706" y="342900"/>
                </a:lnTo>
                <a:lnTo>
                  <a:pt x="489356" y="342900"/>
                </a:lnTo>
                <a:lnTo>
                  <a:pt x="485190" y="355600"/>
                </a:lnTo>
                <a:close/>
              </a:path>
              <a:path w="5061584" h="1358900">
                <a:moveTo>
                  <a:pt x="4940630" y="355600"/>
                </a:moveTo>
                <a:lnTo>
                  <a:pt x="4919116" y="355600"/>
                </a:lnTo>
                <a:lnTo>
                  <a:pt x="4916551" y="342900"/>
                </a:lnTo>
                <a:lnTo>
                  <a:pt x="4938395" y="342900"/>
                </a:lnTo>
                <a:lnTo>
                  <a:pt x="4940630" y="355600"/>
                </a:lnTo>
                <a:close/>
              </a:path>
              <a:path w="5061584" h="1358900">
                <a:moveTo>
                  <a:pt x="474179" y="381000"/>
                </a:moveTo>
                <a:lnTo>
                  <a:pt x="455917" y="381000"/>
                </a:lnTo>
                <a:lnTo>
                  <a:pt x="458355" y="368300"/>
                </a:lnTo>
                <a:lnTo>
                  <a:pt x="461314" y="355600"/>
                </a:lnTo>
                <a:lnTo>
                  <a:pt x="481990" y="355600"/>
                </a:lnTo>
                <a:lnTo>
                  <a:pt x="478764" y="368300"/>
                </a:lnTo>
                <a:lnTo>
                  <a:pt x="476440" y="368300"/>
                </a:lnTo>
                <a:lnTo>
                  <a:pt x="474179" y="381000"/>
                </a:lnTo>
                <a:close/>
              </a:path>
              <a:path w="5061584" h="1358900">
                <a:moveTo>
                  <a:pt x="4944275" y="368300"/>
                </a:moveTo>
                <a:lnTo>
                  <a:pt x="4924691" y="368300"/>
                </a:lnTo>
                <a:lnTo>
                  <a:pt x="4922901" y="355600"/>
                </a:lnTo>
                <a:lnTo>
                  <a:pt x="4942598" y="355600"/>
                </a:lnTo>
                <a:lnTo>
                  <a:pt x="4944275" y="368300"/>
                </a:lnTo>
                <a:close/>
              </a:path>
              <a:path w="5061584" h="1358900">
                <a:moveTo>
                  <a:pt x="476237" y="381000"/>
                </a:moveTo>
                <a:lnTo>
                  <a:pt x="476440" y="368300"/>
                </a:lnTo>
                <a:lnTo>
                  <a:pt x="478993" y="368300"/>
                </a:lnTo>
                <a:lnTo>
                  <a:pt x="476237" y="381000"/>
                </a:lnTo>
                <a:close/>
              </a:path>
              <a:path w="5061584" h="1358900">
                <a:moveTo>
                  <a:pt x="4946738" y="381000"/>
                </a:moveTo>
                <a:lnTo>
                  <a:pt x="4928019" y="381000"/>
                </a:lnTo>
                <a:lnTo>
                  <a:pt x="4927041" y="368300"/>
                </a:lnTo>
                <a:lnTo>
                  <a:pt x="4945646" y="368300"/>
                </a:lnTo>
                <a:lnTo>
                  <a:pt x="4946738" y="381000"/>
                </a:lnTo>
                <a:close/>
              </a:path>
              <a:path w="5061584" h="1358900">
                <a:moveTo>
                  <a:pt x="472579" y="393700"/>
                </a:moveTo>
                <a:lnTo>
                  <a:pt x="452615" y="393700"/>
                </a:lnTo>
                <a:lnTo>
                  <a:pt x="453986" y="381000"/>
                </a:lnTo>
                <a:lnTo>
                  <a:pt x="474344" y="381000"/>
                </a:lnTo>
                <a:lnTo>
                  <a:pt x="472579" y="393700"/>
                </a:lnTo>
                <a:close/>
              </a:path>
              <a:path w="5061584" h="1358900">
                <a:moveTo>
                  <a:pt x="4948148" y="393700"/>
                </a:moveTo>
                <a:lnTo>
                  <a:pt x="4929098" y="393700"/>
                </a:lnTo>
                <a:lnTo>
                  <a:pt x="4928946" y="381000"/>
                </a:lnTo>
                <a:lnTo>
                  <a:pt x="4947983" y="381000"/>
                </a:lnTo>
                <a:lnTo>
                  <a:pt x="4948148" y="393700"/>
                </a:lnTo>
                <a:close/>
              </a:path>
              <a:path w="5061584" h="1358900">
                <a:moveTo>
                  <a:pt x="470763" y="406400"/>
                </a:moveTo>
                <a:lnTo>
                  <a:pt x="451573" y="406400"/>
                </a:lnTo>
                <a:lnTo>
                  <a:pt x="451789" y="393700"/>
                </a:lnTo>
                <a:lnTo>
                  <a:pt x="471525" y="393700"/>
                </a:lnTo>
                <a:lnTo>
                  <a:pt x="470763" y="406400"/>
                </a:lnTo>
                <a:close/>
              </a:path>
              <a:path w="5061584" h="1358900">
                <a:moveTo>
                  <a:pt x="4947221" y="406400"/>
                </a:moveTo>
                <a:lnTo>
                  <a:pt x="4928311" y="406400"/>
                </a:lnTo>
                <a:lnTo>
                  <a:pt x="4928933" y="393700"/>
                </a:lnTo>
                <a:lnTo>
                  <a:pt x="4947907" y="393700"/>
                </a:lnTo>
                <a:lnTo>
                  <a:pt x="4947221" y="406400"/>
                </a:lnTo>
                <a:close/>
              </a:path>
              <a:path w="5061584" h="1358900">
                <a:moveTo>
                  <a:pt x="470979" y="419100"/>
                </a:moveTo>
                <a:lnTo>
                  <a:pt x="451624" y="419100"/>
                </a:lnTo>
                <a:lnTo>
                  <a:pt x="451497" y="406400"/>
                </a:lnTo>
                <a:lnTo>
                  <a:pt x="470636" y="406400"/>
                </a:lnTo>
                <a:lnTo>
                  <a:pt x="470979" y="419100"/>
                </a:lnTo>
                <a:close/>
              </a:path>
              <a:path w="5061584" h="1358900">
                <a:moveTo>
                  <a:pt x="4944491" y="419100"/>
                </a:moveTo>
                <a:lnTo>
                  <a:pt x="4924399" y="419100"/>
                </a:lnTo>
                <a:lnTo>
                  <a:pt x="4926241" y="406400"/>
                </a:lnTo>
                <a:lnTo>
                  <a:pt x="4946078" y="406400"/>
                </a:lnTo>
                <a:lnTo>
                  <a:pt x="4944491" y="419100"/>
                </a:lnTo>
                <a:close/>
              </a:path>
              <a:path w="5061584" h="1358900">
                <a:moveTo>
                  <a:pt x="472224" y="431800"/>
                </a:moveTo>
                <a:lnTo>
                  <a:pt x="453453" y="431800"/>
                </a:lnTo>
                <a:lnTo>
                  <a:pt x="452602" y="419100"/>
                </a:lnTo>
                <a:lnTo>
                  <a:pt x="471449" y="419100"/>
                </a:lnTo>
                <a:lnTo>
                  <a:pt x="472224" y="431800"/>
                </a:lnTo>
                <a:close/>
              </a:path>
              <a:path w="5061584" h="1358900">
                <a:moveTo>
                  <a:pt x="4940020" y="431800"/>
                </a:moveTo>
                <a:lnTo>
                  <a:pt x="4919980" y="431800"/>
                </a:lnTo>
                <a:lnTo>
                  <a:pt x="4922596" y="419100"/>
                </a:lnTo>
                <a:lnTo>
                  <a:pt x="4942459" y="419100"/>
                </a:lnTo>
                <a:lnTo>
                  <a:pt x="4940020" y="431800"/>
                </a:lnTo>
                <a:close/>
              </a:path>
              <a:path w="5061584" h="1358900">
                <a:moveTo>
                  <a:pt x="475627" y="444500"/>
                </a:moveTo>
                <a:lnTo>
                  <a:pt x="455879" y="444500"/>
                </a:lnTo>
                <a:lnTo>
                  <a:pt x="454545" y="431800"/>
                </a:lnTo>
                <a:lnTo>
                  <a:pt x="474179" y="431800"/>
                </a:lnTo>
                <a:lnTo>
                  <a:pt x="475627" y="444500"/>
                </a:lnTo>
                <a:close/>
              </a:path>
              <a:path w="5061584" h="1358900">
                <a:moveTo>
                  <a:pt x="4914099" y="444500"/>
                </a:moveTo>
                <a:lnTo>
                  <a:pt x="4910620" y="444500"/>
                </a:lnTo>
                <a:lnTo>
                  <a:pt x="4914366" y="431800"/>
                </a:lnTo>
                <a:lnTo>
                  <a:pt x="4914099" y="444500"/>
                </a:lnTo>
                <a:close/>
              </a:path>
              <a:path w="5061584" h="1358900">
                <a:moveTo>
                  <a:pt x="4933911" y="444500"/>
                </a:moveTo>
                <a:lnTo>
                  <a:pt x="4914099" y="444500"/>
                </a:lnTo>
                <a:lnTo>
                  <a:pt x="4917478" y="431800"/>
                </a:lnTo>
                <a:lnTo>
                  <a:pt x="4937163" y="431800"/>
                </a:lnTo>
                <a:lnTo>
                  <a:pt x="4933911" y="444500"/>
                </a:lnTo>
                <a:close/>
              </a:path>
              <a:path w="5061584" h="1358900">
                <a:moveTo>
                  <a:pt x="467715" y="457200"/>
                </a:moveTo>
                <a:lnTo>
                  <a:pt x="325716" y="457200"/>
                </a:lnTo>
                <a:lnTo>
                  <a:pt x="347611" y="444500"/>
                </a:lnTo>
                <a:lnTo>
                  <a:pt x="479196" y="444500"/>
                </a:lnTo>
                <a:lnTo>
                  <a:pt x="467715" y="457200"/>
                </a:lnTo>
                <a:close/>
              </a:path>
              <a:path w="5061584" h="1358900">
                <a:moveTo>
                  <a:pt x="4926241" y="457200"/>
                </a:moveTo>
                <a:lnTo>
                  <a:pt x="4902555" y="457200"/>
                </a:lnTo>
                <a:lnTo>
                  <a:pt x="4907038" y="444500"/>
                </a:lnTo>
                <a:lnTo>
                  <a:pt x="4930267" y="444500"/>
                </a:lnTo>
                <a:lnTo>
                  <a:pt x="4926241" y="457200"/>
                </a:lnTo>
                <a:close/>
              </a:path>
              <a:path w="5061584" h="1358900">
                <a:moveTo>
                  <a:pt x="394385" y="469900"/>
                </a:moveTo>
                <a:lnTo>
                  <a:pt x="263017" y="469900"/>
                </a:lnTo>
                <a:lnTo>
                  <a:pt x="283387" y="457200"/>
                </a:lnTo>
                <a:lnTo>
                  <a:pt x="417398" y="457200"/>
                </a:lnTo>
                <a:lnTo>
                  <a:pt x="394385" y="469900"/>
                </a:lnTo>
                <a:close/>
              </a:path>
              <a:path w="5061584" h="1358900">
                <a:moveTo>
                  <a:pt x="4917097" y="469900"/>
                </a:moveTo>
                <a:lnTo>
                  <a:pt x="4887772" y="469900"/>
                </a:lnTo>
                <a:lnTo>
                  <a:pt x="4893310" y="457200"/>
                </a:lnTo>
                <a:lnTo>
                  <a:pt x="4921846" y="457200"/>
                </a:lnTo>
                <a:lnTo>
                  <a:pt x="4917097" y="469900"/>
                </a:lnTo>
                <a:close/>
              </a:path>
              <a:path w="5061584" h="1358900">
                <a:moveTo>
                  <a:pt x="286804" y="482600"/>
                </a:moveTo>
                <a:lnTo>
                  <a:pt x="205320" y="482600"/>
                </a:lnTo>
                <a:lnTo>
                  <a:pt x="223951" y="469900"/>
                </a:lnTo>
                <a:lnTo>
                  <a:pt x="307530" y="469900"/>
                </a:lnTo>
                <a:lnTo>
                  <a:pt x="286804" y="482600"/>
                </a:lnTo>
                <a:close/>
              </a:path>
              <a:path w="5061584" h="1358900">
                <a:moveTo>
                  <a:pt x="4929517" y="495300"/>
                </a:moveTo>
                <a:lnTo>
                  <a:pt x="4893767" y="495300"/>
                </a:lnTo>
                <a:lnTo>
                  <a:pt x="4871339" y="482600"/>
                </a:lnTo>
                <a:lnTo>
                  <a:pt x="4888026" y="469900"/>
                </a:lnTo>
                <a:lnTo>
                  <a:pt x="4892560" y="469900"/>
                </a:lnTo>
                <a:lnTo>
                  <a:pt x="4894707" y="482600"/>
                </a:lnTo>
                <a:lnTo>
                  <a:pt x="4920640" y="482600"/>
                </a:lnTo>
                <a:lnTo>
                  <a:pt x="4929517" y="495300"/>
                </a:lnTo>
                <a:close/>
              </a:path>
              <a:path w="5061584" h="1358900">
                <a:moveTo>
                  <a:pt x="4902123" y="482600"/>
                </a:moveTo>
                <a:lnTo>
                  <a:pt x="4894707" y="482600"/>
                </a:lnTo>
                <a:lnTo>
                  <a:pt x="4892560" y="469900"/>
                </a:lnTo>
                <a:lnTo>
                  <a:pt x="4902123" y="482600"/>
                </a:lnTo>
                <a:close/>
              </a:path>
              <a:path w="5061584" h="1358900">
                <a:moveTo>
                  <a:pt x="4906518" y="482600"/>
                </a:moveTo>
                <a:lnTo>
                  <a:pt x="4902123" y="482600"/>
                </a:lnTo>
                <a:lnTo>
                  <a:pt x="4892560" y="469900"/>
                </a:lnTo>
                <a:lnTo>
                  <a:pt x="4911979" y="469900"/>
                </a:lnTo>
                <a:lnTo>
                  <a:pt x="4906518" y="482600"/>
                </a:lnTo>
                <a:close/>
              </a:path>
              <a:path w="5061584" h="1358900">
                <a:moveTo>
                  <a:pt x="228561" y="495300"/>
                </a:moveTo>
                <a:lnTo>
                  <a:pt x="169989" y="495300"/>
                </a:lnTo>
                <a:lnTo>
                  <a:pt x="187325" y="482600"/>
                </a:lnTo>
                <a:lnTo>
                  <a:pt x="247599" y="482600"/>
                </a:lnTo>
                <a:lnTo>
                  <a:pt x="228561" y="495300"/>
                </a:lnTo>
                <a:close/>
              </a:path>
              <a:path w="5061584" h="1358900">
                <a:moveTo>
                  <a:pt x="192811" y="508000"/>
                </a:moveTo>
                <a:lnTo>
                  <a:pt x="137375" y="508000"/>
                </a:lnTo>
                <a:lnTo>
                  <a:pt x="153327" y="495300"/>
                </a:lnTo>
                <a:lnTo>
                  <a:pt x="210591" y="495300"/>
                </a:lnTo>
                <a:lnTo>
                  <a:pt x="192811" y="508000"/>
                </a:lnTo>
                <a:close/>
              </a:path>
              <a:path w="5061584" h="1358900">
                <a:moveTo>
                  <a:pt x="4954651" y="508000"/>
                </a:moveTo>
                <a:lnTo>
                  <a:pt x="4911699" y="508000"/>
                </a:lnTo>
                <a:lnTo>
                  <a:pt x="4902720" y="495300"/>
                </a:lnTo>
                <a:lnTo>
                  <a:pt x="4946535" y="495300"/>
                </a:lnTo>
                <a:lnTo>
                  <a:pt x="4954651" y="508000"/>
                </a:lnTo>
                <a:close/>
              </a:path>
              <a:path w="5061584" h="1358900">
                <a:moveTo>
                  <a:pt x="144360" y="520700"/>
                </a:moveTo>
                <a:lnTo>
                  <a:pt x="107683" y="520700"/>
                </a:lnTo>
                <a:lnTo>
                  <a:pt x="122148" y="508000"/>
                </a:lnTo>
                <a:lnTo>
                  <a:pt x="160045" y="508000"/>
                </a:lnTo>
                <a:lnTo>
                  <a:pt x="144360" y="520700"/>
                </a:lnTo>
                <a:close/>
              </a:path>
              <a:path w="5061584" h="1358900">
                <a:moveTo>
                  <a:pt x="4970094" y="520700"/>
                </a:moveTo>
                <a:lnTo>
                  <a:pt x="4936655" y="520700"/>
                </a:lnTo>
                <a:lnTo>
                  <a:pt x="4928450" y="508000"/>
                </a:lnTo>
                <a:lnTo>
                  <a:pt x="4962499" y="508000"/>
                </a:lnTo>
                <a:lnTo>
                  <a:pt x="4970094" y="520700"/>
                </a:lnTo>
                <a:close/>
              </a:path>
              <a:path w="5061584" h="1358900">
                <a:moveTo>
                  <a:pt x="115824" y="533400"/>
                </a:moveTo>
                <a:lnTo>
                  <a:pt x="81102" y="533400"/>
                </a:lnTo>
                <a:lnTo>
                  <a:pt x="93992" y="520700"/>
                </a:lnTo>
                <a:lnTo>
                  <a:pt x="129984" y="520700"/>
                </a:lnTo>
                <a:lnTo>
                  <a:pt x="115824" y="533400"/>
                </a:lnTo>
                <a:close/>
              </a:path>
              <a:path w="5061584" h="1358900">
                <a:moveTo>
                  <a:pt x="4951958" y="533400"/>
                </a:moveTo>
                <a:lnTo>
                  <a:pt x="4944275" y="520700"/>
                </a:lnTo>
                <a:lnTo>
                  <a:pt x="4951780" y="520700"/>
                </a:lnTo>
                <a:lnTo>
                  <a:pt x="4951958" y="533400"/>
                </a:lnTo>
                <a:close/>
              </a:path>
              <a:path w="5061584" h="1358900">
                <a:moveTo>
                  <a:pt x="4984457" y="533400"/>
                </a:moveTo>
                <a:lnTo>
                  <a:pt x="4959184" y="533400"/>
                </a:lnTo>
                <a:lnTo>
                  <a:pt x="4951780" y="520700"/>
                </a:lnTo>
                <a:lnTo>
                  <a:pt x="4977409" y="520700"/>
                </a:lnTo>
                <a:lnTo>
                  <a:pt x="4984457" y="533400"/>
                </a:lnTo>
                <a:close/>
              </a:path>
              <a:path w="5061584" h="1358900">
                <a:moveTo>
                  <a:pt x="90563" y="546100"/>
                </a:moveTo>
                <a:lnTo>
                  <a:pt x="63334" y="546100"/>
                </a:lnTo>
                <a:lnTo>
                  <a:pt x="69087" y="533400"/>
                </a:lnTo>
                <a:lnTo>
                  <a:pt x="103111" y="533400"/>
                </a:lnTo>
                <a:lnTo>
                  <a:pt x="90563" y="546100"/>
                </a:lnTo>
                <a:close/>
              </a:path>
              <a:path w="5061584" h="1358900">
                <a:moveTo>
                  <a:pt x="5003914" y="546100"/>
                </a:moveTo>
                <a:lnTo>
                  <a:pt x="4972812" y="546100"/>
                </a:lnTo>
                <a:lnTo>
                  <a:pt x="4965954" y="533400"/>
                </a:lnTo>
                <a:lnTo>
                  <a:pt x="4997704" y="533400"/>
                </a:lnTo>
                <a:lnTo>
                  <a:pt x="5003914" y="546100"/>
                </a:lnTo>
                <a:close/>
              </a:path>
              <a:path w="5061584" h="1358900">
                <a:moveTo>
                  <a:pt x="74015" y="558800"/>
                </a:moveTo>
                <a:lnTo>
                  <a:pt x="42672" y="558800"/>
                </a:lnTo>
                <a:lnTo>
                  <a:pt x="47498" y="546100"/>
                </a:lnTo>
                <a:lnTo>
                  <a:pt x="79527" y="546100"/>
                </a:lnTo>
                <a:lnTo>
                  <a:pt x="74015" y="558800"/>
                </a:lnTo>
                <a:close/>
              </a:path>
              <a:path w="5061584" h="1358900">
                <a:moveTo>
                  <a:pt x="79235" y="558800"/>
                </a:moveTo>
                <a:lnTo>
                  <a:pt x="79527" y="546100"/>
                </a:lnTo>
                <a:lnTo>
                  <a:pt x="90931" y="546100"/>
                </a:lnTo>
                <a:lnTo>
                  <a:pt x="79235" y="558800"/>
                </a:lnTo>
                <a:close/>
              </a:path>
              <a:path w="5061584" h="1358900">
                <a:moveTo>
                  <a:pt x="4985270" y="558800"/>
                </a:moveTo>
                <a:lnTo>
                  <a:pt x="4978984" y="546100"/>
                </a:lnTo>
                <a:lnTo>
                  <a:pt x="4985067" y="546100"/>
                </a:lnTo>
                <a:lnTo>
                  <a:pt x="4985270" y="558800"/>
                </a:lnTo>
                <a:close/>
              </a:path>
              <a:path w="5061584" h="1358900">
                <a:moveTo>
                  <a:pt x="5015445" y="558800"/>
                </a:moveTo>
                <a:lnTo>
                  <a:pt x="4991061" y="558800"/>
                </a:lnTo>
                <a:lnTo>
                  <a:pt x="4985067" y="546100"/>
                </a:lnTo>
                <a:lnTo>
                  <a:pt x="5009832" y="546100"/>
                </a:lnTo>
                <a:lnTo>
                  <a:pt x="5015445" y="558800"/>
                </a:lnTo>
                <a:close/>
              </a:path>
              <a:path w="5061584" h="1358900">
                <a:moveTo>
                  <a:pt x="59436" y="571500"/>
                </a:moveTo>
                <a:lnTo>
                  <a:pt x="29578" y="571500"/>
                </a:lnTo>
                <a:lnTo>
                  <a:pt x="33705" y="558800"/>
                </a:lnTo>
                <a:lnTo>
                  <a:pt x="64274" y="558800"/>
                </a:lnTo>
                <a:lnTo>
                  <a:pt x="59436" y="571500"/>
                </a:lnTo>
                <a:close/>
              </a:path>
              <a:path w="5061584" h="1358900">
                <a:moveTo>
                  <a:pt x="5025796" y="571500"/>
                </a:moveTo>
                <a:lnTo>
                  <a:pt x="5001755" y="571500"/>
                </a:lnTo>
                <a:lnTo>
                  <a:pt x="4996345" y="558800"/>
                </a:lnTo>
                <a:lnTo>
                  <a:pt x="5020779" y="558800"/>
                </a:lnTo>
                <a:lnTo>
                  <a:pt x="5025796" y="571500"/>
                </a:lnTo>
                <a:close/>
              </a:path>
              <a:path w="5061584" h="1358900">
                <a:moveTo>
                  <a:pt x="43383" y="584200"/>
                </a:moveTo>
                <a:lnTo>
                  <a:pt x="18656" y="584200"/>
                </a:lnTo>
                <a:lnTo>
                  <a:pt x="22047" y="571500"/>
                </a:lnTo>
                <a:lnTo>
                  <a:pt x="47269" y="571500"/>
                </a:lnTo>
                <a:lnTo>
                  <a:pt x="43383" y="584200"/>
                </a:lnTo>
                <a:close/>
              </a:path>
              <a:path w="5061584" h="1358900">
                <a:moveTo>
                  <a:pt x="47028" y="584200"/>
                </a:moveTo>
                <a:lnTo>
                  <a:pt x="47269" y="571500"/>
                </a:lnTo>
                <a:lnTo>
                  <a:pt x="51155" y="571500"/>
                </a:lnTo>
                <a:lnTo>
                  <a:pt x="47028" y="584200"/>
                </a:lnTo>
                <a:close/>
              </a:path>
              <a:path w="5061584" h="1358900">
                <a:moveTo>
                  <a:pt x="5034927" y="584200"/>
                </a:moveTo>
                <a:lnTo>
                  <a:pt x="5011229" y="584200"/>
                </a:lnTo>
                <a:lnTo>
                  <a:pt x="5006428" y="571500"/>
                </a:lnTo>
                <a:lnTo>
                  <a:pt x="5030520" y="571500"/>
                </a:lnTo>
                <a:lnTo>
                  <a:pt x="5034927" y="584200"/>
                </a:lnTo>
                <a:close/>
              </a:path>
              <a:path w="5061584" h="1358900">
                <a:moveTo>
                  <a:pt x="33959" y="596900"/>
                </a:moveTo>
                <a:lnTo>
                  <a:pt x="12661" y="596900"/>
                </a:lnTo>
                <a:lnTo>
                  <a:pt x="15532" y="584200"/>
                </a:lnTo>
                <a:lnTo>
                  <a:pt x="37096" y="584200"/>
                </a:lnTo>
                <a:lnTo>
                  <a:pt x="33959" y="596900"/>
                </a:lnTo>
                <a:close/>
              </a:path>
              <a:path w="5061584" h="1358900">
                <a:moveTo>
                  <a:pt x="5042789" y="596900"/>
                </a:moveTo>
                <a:lnTo>
                  <a:pt x="5023104" y="596900"/>
                </a:lnTo>
                <a:lnTo>
                  <a:pt x="5019243" y="584200"/>
                </a:lnTo>
                <a:lnTo>
                  <a:pt x="5039017" y="584200"/>
                </a:lnTo>
                <a:lnTo>
                  <a:pt x="5042789" y="596900"/>
                </a:lnTo>
                <a:close/>
              </a:path>
              <a:path w="5061584" h="1358900">
                <a:moveTo>
                  <a:pt x="26822" y="609600"/>
                </a:moveTo>
                <a:lnTo>
                  <a:pt x="5702" y="609600"/>
                </a:lnTo>
                <a:lnTo>
                  <a:pt x="7747" y="596900"/>
                </a:lnTo>
                <a:lnTo>
                  <a:pt x="29184" y="596900"/>
                </a:lnTo>
                <a:lnTo>
                  <a:pt x="26822" y="609600"/>
                </a:lnTo>
                <a:close/>
              </a:path>
              <a:path w="5061584" h="1358900">
                <a:moveTo>
                  <a:pt x="5049329" y="609600"/>
                </a:moveTo>
                <a:lnTo>
                  <a:pt x="5029454" y="609600"/>
                </a:lnTo>
                <a:lnTo>
                  <a:pt x="5026228" y="596900"/>
                </a:lnTo>
                <a:lnTo>
                  <a:pt x="5046230" y="596900"/>
                </a:lnTo>
                <a:lnTo>
                  <a:pt x="5049329" y="609600"/>
                </a:lnTo>
                <a:close/>
              </a:path>
              <a:path w="5061584" h="1358900">
                <a:moveTo>
                  <a:pt x="20891" y="622300"/>
                </a:moveTo>
                <a:lnTo>
                  <a:pt x="1397" y="622300"/>
                </a:lnTo>
                <a:lnTo>
                  <a:pt x="2527" y="609600"/>
                </a:lnTo>
                <a:lnTo>
                  <a:pt x="22161" y="609600"/>
                </a:lnTo>
                <a:lnTo>
                  <a:pt x="20891" y="622300"/>
                </a:lnTo>
                <a:close/>
              </a:path>
              <a:path w="5061584" h="1358900">
                <a:moveTo>
                  <a:pt x="21996" y="622300"/>
                </a:moveTo>
                <a:lnTo>
                  <a:pt x="22161" y="609600"/>
                </a:lnTo>
                <a:lnTo>
                  <a:pt x="23545" y="609600"/>
                </a:lnTo>
                <a:lnTo>
                  <a:pt x="21996" y="622300"/>
                </a:lnTo>
                <a:close/>
              </a:path>
              <a:path w="5061584" h="1358900">
                <a:moveTo>
                  <a:pt x="5054523" y="622300"/>
                </a:moveTo>
                <a:lnTo>
                  <a:pt x="5034546" y="622300"/>
                </a:lnTo>
                <a:lnTo>
                  <a:pt x="5031968" y="609600"/>
                </a:lnTo>
                <a:lnTo>
                  <a:pt x="5052098" y="609600"/>
                </a:lnTo>
                <a:lnTo>
                  <a:pt x="5054523" y="622300"/>
                </a:lnTo>
                <a:close/>
              </a:path>
              <a:path w="5061584" h="1358900">
                <a:moveTo>
                  <a:pt x="19075" y="635000"/>
                </a:moveTo>
                <a:lnTo>
                  <a:pt x="76" y="635000"/>
                </a:lnTo>
                <a:lnTo>
                  <a:pt x="571" y="622300"/>
                </a:lnTo>
                <a:lnTo>
                  <a:pt x="19507" y="622300"/>
                </a:lnTo>
                <a:lnTo>
                  <a:pt x="19075" y="635000"/>
                </a:lnTo>
                <a:close/>
              </a:path>
              <a:path w="5061584" h="1358900">
                <a:moveTo>
                  <a:pt x="5058283" y="635000"/>
                </a:moveTo>
                <a:lnTo>
                  <a:pt x="5039779" y="635000"/>
                </a:lnTo>
                <a:lnTo>
                  <a:pt x="5038217" y="622300"/>
                </a:lnTo>
                <a:lnTo>
                  <a:pt x="5056581" y="622300"/>
                </a:lnTo>
                <a:lnTo>
                  <a:pt x="5058283" y="635000"/>
                </a:lnTo>
                <a:close/>
              </a:path>
              <a:path w="5061584" h="1358900">
                <a:moveTo>
                  <a:pt x="19570" y="647700"/>
                </a:moveTo>
                <a:lnTo>
                  <a:pt x="254" y="647700"/>
                </a:lnTo>
                <a:lnTo>
                  <a:pt x="0" y="635000"/>
                </a:lnTo>
                <a:lnTo>
                  <a:pt x="19202" y="635000"/>
                </a:lnTo>
                <a:lnTo>
                  <a:pt x="19570" y="647700"/>
                </a:lnTo>
                <a:close/>
              </a:path>
              <a:path w="5061584" h="1358900">
                <a:moveTo>
                  <a:pt x="5060569" y="647700"/>
                </a:moveTo>
                <a:lnTo>
                  <a:pt x="5041684" y="647700"/>
                </a:lnTo>
                <a:lnTo>
                  <a:pt x="5040795" y="635000"/>
                </a:lnTo>
                <a:lnTo>
                  <a:pt x="5059616" y="635000"/>
                </a:lnTo>
                <a:lnTo>
                  <a:pt x="5060569" y="647700"/>
                </a:lnTo>
                <a:close/>
              </a:path>
              <a:path w="5061584" h="1358900">
                <a:moveTo>
                  <a:pt x="23126" y="660400"/>
                </a:moveTo>
                <a:lnTo>
                  <a:pt x="2870" y="660400"/>
                </a:lnTo>
                <a:lnTo>
                  <a:pt x="1257" y="647700"/>
                </a:lnTo>
                <a:lnTo>
                  <a:pt x="21120" y="647700"/>
                </a:lnTo>
                <a:lnTo>
                  <a:pt x="23126" y="660400"/>
                </a:lnTo>
                <a:close/>
              </a:path>
              <a:path w="5061584" h="1358900">
                <a:moveTo>
                  <a:pt x="5061343" y="660400"/>
                </a:moveTo>
                <a:lnTo>
                  <a:pt x="5042293" y="660400"/>
                </a:lnTo>
                <a:lnTo>
                  <a:pt x="5042115" y="647700"/>
                </a:lnTo>
                <a:lnTo>
                  <a:pt x="5061153" y="647700"/>
                </a:lnTo>
                <a:lnTo>
                  <a:pt x="5061343" y="660400"/>
                </a:lnTo>
                <a:close/>
              </a:path>
              <a:path w="5061584" h="1358900">
                <a:moveTo>
                  <a:pt x="28193" y="673100"/>
                </a:moveTo>
                <a:lnTo>
                  <a:pt x="7975" y="673100"/>
                </a:lnTo>
                <a:lnTo>
                  <a:pt x="5118" y="660400"/>
                </a:lnTo>
                <a:lnTo>
                  <a:pt x="25095" y="660400"/>
                </a:lnTo>
                <a:lnTo>
                  <a:pt x="28193" y="673100"/>
                </a:lnTo>
                <a:close/>
              </a:path>
              <a:path w="5061584" h="1358900">
                <a:moveTo>
                  <a:pt x="5060416" y="673100"/>
                </a:moveTo>
                <a:lnTo>
                  <a:pt x="5041480" y="673100"/>
                </a:lnTo>
                <a:lnTo>
                  <a:pt x="5042115" y="660400"/>
                </a:lnTo>
                <a:lnTo>
                  <a:pt x="5061115" y="660400"/>
                </a:lnTo>
                <a:lnTo>
                  <a:pt x="5060416" y="673100"/>
                </a:lnTo>
                <a:close/>
              </a:path>
              <a:path w="5061584" h="1358900">
                <a:moveTo>
                  <a:pt x="39611" y="685800"/>
                </a:moveTo>
                <a:lnTo>
                  <a:pt x="15367" y="685800"/>
                </a:lnTo>
                <a:lnTo>
                  <a:pt x="11391" y="673100"/>
                </a:lnTo>
                <a:lnTo>
                  <a:pt x="34950" y="673100"/>
                </a:lnTo>
                <a:lnTo>
                  <a:pt x="39611" y="685800"/>
                </a:lnTo>
                <a:close/>
              </a:path>
              <a:path w="5061584" h="1358900">
                <a:moveTo>
                  <a:pt x="5057648" y="685800"/>
                </a:moveTo>
                <a:lnTo>
                  <a:pt x="5039118" y="685800"/>
                </a:lnTo>
                <a:lnTo>
                  <a:pt x="5040604" y="673100"/>
                </a:lnTo>
                <a:lnTo>
                  <a:pt x="5059260" y="673100"/>
                </a:lnTo>
                <a:lnTo>
                  <a:pt x="5057648" y="685800"/>
                </a:lnTo>
                <a:close/>
              </a:path>
              <a:path w="5061584" h="1358900">
                <a:moveTo>
                  <a:pt x="49758" y="698500"/>
                </a:moveTo>
                <a:lnTo>
                  <a:pt x="24917" y="698500"/>
                </a:lnTo>
                <a:lnTo>
                  <a:pt x="19888" y="685800"/>
                </a:lnTo>
                <a:lnTo>
                  <a:pt x="44094" y="685800"/>
                </a:lnTo>
                <a:lnTo>
                  <a:pt x="49758" y="698500"/>
                </a:lnTo>
                <a:close/>
              </a:path>
              <a:path w="5061584" h="1358900">
                <a:moveTo>
                  <a:pt x="5035232" y="698500"/>
                </a:moveTo>
                <a:lnTo>
                  <a:pt x="5032717" y="698500"/>
                </a:lnTo>
                <a:lnTo>
                  <a:pt x="5035423" y="685800"/>
                </a:lnTo>
                <a:lnTo>
                  <a:pt x="5035232" y="698500"/>
                </a:lnTo>
                <a:close/>
              </a:path>
              <a:path w="5061584" h="1358900">
                <a:moveTo>
                  <a:pt x="5050205" y="711200"/>
                </a:moveTo>
                <a:lnTo>
                  <a:pt x="5026545" y="711200"/>
                </a:lnTo>
                <a:lnTo>
                  <a:pt x="5030050" y="698500"/>
                </a:lnTo>
                <a:lnTo>
                  <a:pt x="5035232" y="698500"/>
                </a:lnTo>
                <a:lnTo>
                  <a:pt x="5037531" y="685800"/>
                </a:lnTo>
                <a:lnTo>
                  <a:pt x="5055603" y="685800"/>
                </a:lnTo>
                <a:lnTo>
                  <a:pt x="5053114" y="698500"/>
                </a:lnTo>
                <a:lnTo>
                  <a:pt x="5050205" y="711200"/>
                </a:lnTo>
                <a:close/>
              </a:path>
              <a:path w="5061584" h="1358900">
                <a:moveTo>
                  <a:pt x="61887" y="711200"/>
                </a:moveTo>
                <a:lnTo>
                  <a:pt x="36449" y="711200"/>
                </a:lnTo>
                <a:lnTo>
                  <a:pt x="30441" y="698500"/>
                </a:lnTo>
                <a:lnTo>
                  <a:pt x="55257" y="698500"/>
                </a:lnTo>
                <a:lnTo>
                  <a:pt x="61887" y="711200"/>
                </a:lnTo>
                <a:close/>
              </a:path>
              <a:path w="5061584" h="1358900">
                <a:moveTo>
                  <a:pt x="83667" y="723900"/>
                </a:moveTo>
                <a:lnTo>
                  <a:pt x="49898" y="723900"/>
                </a:lnTo>
                <a:lnTo>
                  <a:pt x="42938" y="711200"/>
                </a:lnTo>
                <a:lnTo>
                  <a:pt x="75653" y="711200"/>
                </a:lnTo>
                <a:lnTo>
                  <a:pt x="83667" y="723900"/>
                </a:lnTo>
                <a:close/>
              </a:path>
              <a:path w="5061584" h="1358900">
                <a:moveTo>
                  <a:pt x="5043157" y="723900"/>
                </a:moveTo>
                <a:lnTo>
                  <a:pt x="5018862" y="723900"/>
                </a:lnTo>
                <a:lnTo>
                  <a:pt x="5023129" y="711200"/>
                </a:lnTo>
                <a:lnTo>
                  <a:pt x="5046891" y="711200"/>
                </a:lnTo>
                <a:lnTo>
                  <a:pt x="5043157" y="723900"/>
                </a:lnTo>
                <a:close/>
              </a:path>
              <a:path w="5061584" h="1358900">
                <a:moveTo>
                  <a:pt x="100469" y="736600"/>
                </a:moveTo>
                <a:lnTo>
                  <a:pt x="65150" y="736600"/>
                </a:lnTo>
                <a:lnTo>
                  <a:pt x="57302" y="723900"/>
                </a:lnTo>
                <a:lnTo>
                  <a:pt x="91592" y="723900"/>
                </a:lnTo>
                <a:lnTo>
                  <a:pt x="100469" y="736600"/>
                </a:lnTo>
                <a:close/>
              </a:path>
              <a:path w="5061584" h="1358900">
                <a:moveTo>
                  <a:pt x="109512" y="736600"/>
                </a:moveTo>
                <a:lnTo>
                  <a:pt x="100469" y="736600"/>
                </a:lnTo>
                <a:lnTo>
                  <a:pt x="100228" y="723900"/>
                </a:lnTo>
                <a:lnTo>
                  <a:pt x="109512" y="736600"/>
                </a:lnTo>
                <a:close/>
              </a:path>
              <a:path w="5061584" h="1358900">
                <a:moveTo>
                  <a:pt x="5034521" y="736600"/>
                </a:moveTo>
                <a:lnTo>
                  <a:pt x="5009680" y="736600"/>
                </a:lnTo>
                <a:lnTo>
                  <a:pt x="5014696" y="723900"/>
                </a:lnTo>
                <a:lnTo>
                  <a:pt x="5039029" y="723900"/>
                </a:lnTo>
                <a:lnTo>
                  <a:pt x="5034521" y="736600"/>
                </a:lnTo>
                <a:close/>
              </a:path>
              <a:path w="5061584" h="1358900">
                <a:moveTo>
                  <a:pt x="128879" y="749300"/>
                </a:moveTo>
                <a:lnTo>
                  <a:pt x="91262" y="749300"/>
                </a:lnTo>
                <a:lnTo>
                  <a:pt x="82130" y="736600"/>
                </a:lnTo>
                <a:lnTo>
                  <a:pt x="118770" y="736600"/>
                </a:lnTo>
                <a:lnTo>
                  <a:pt x="128879" y="749300"/>
                </a:lnTo>
                <a:close/>
              </a:path>
              <a:path w="5061584" h="1358900">
                <a:moveTo>
                  <a:pt x="5024348" y="749300"/>
                </a:moveTo>
                <a:lnTo>
                  <a:pt x="4998999" y="749300"/>
                </a:lnTo>
                <a:lnTo>
                  <a:pt x="5004765" y="736600"/>
                </a:lnTo>
                <a:lnTo>
                  <a:pt x="5029619" y="736600"/>
                </a:lnTo>
                <a:lnTo>
                  <a:pt x="5024348" y="749300"/>
                </a:lnTo>
                <a:close/>
              </a:path>
              <a:path w="5061584" h="1358900">
                <a:moveTo>
                  <a:pt x="160921" y="762000"/>
                </a:moveTo>
                <a:lnTo>
                  <a:pt x="110731" y="762000"/>
                </a:lnTo>
                <a:lnTo>
                  <a:pt x="100787" y="749300"/>
                </a:lnTo>
                <a:lnTo>
                  <a:pt x="149669" y="749300"/>
                </a:lnTo>
                <a:lnTo>
                  <a:pt x="160921" y="762000"/>
                </a:lnTo>
                <a:close/>
              </a:path>
              <a:path w="5061584" h="1358900">
                <a:moveTo>
                  <a:pt x="5012715" y="762000"/>
                </a:moveTo>
                <a:lnTo>
                  <a:pt x="4986870" y="762000"/>
                </a:lnTo>
                <a:lnTo>
                  <a:pt x="4993347" y="749300"/>
                </a:lnTo>
                <a:lnTo>
                  <a:pt x="5018709" y="749300"/>
                </a:lnTo>
                <a:lnTo>
                  <a:pt x="5012715" y="762000"/>
                </a:lnTo>
                <a:close/>
              </a:path>
              <a:path w="5061584" h="1358900">
                <a:moveTo>
                  <a:pt x="196303" y="774700"/>
                </a:moveTo>
                <a:lnTo>
                  <a:pt x="142836" y="774700"/>
                </a:lnTo>
                <a:lnTo>
                  <a:pt x="131749" y="762000"/>
                </a:lnTo>
                <a:lnTo>
                  <a:pt x="183984" y="762000"/>
                </a:lnTo>
                <a:lnTo>
                  <a:pt x="196303" y="774700"/>
                </a:lnTo>
                <a:close/>
              </a:path>
              <a:path w="5061584" h="1358900">
                <a:moveTo>
                  <a:pt x="4999647" y="774700"/>
                </a:moveTo>
                <a:lnTo>
                  <a:pt x="4973307" y="774700"/>
                </a:lnTo>
                <a:lnTo>
                  <a:pt x="4980482" y="762000"/>
                </a:lnTo>
                <a:lnTo>
                  <a:pt x="5006352" y="762000"/>
                </a:lnTo>
                <a:lnTo>
                  <a:pt x="4999647" y="774700"/>
                </a:lnTo>
                <a:close/>
              </a:path>
              <a:path w="5061584" h="1358900">
                <a:moveTo>
                  <a:pt x="248221" y="787400"/>
                </a:moveTo>
                <a:lnTo>
                  <a:pt x="178219" y="787400"/>
                </a:lnTo>
                <a:lnTo>
                  <a:pt x="166077" y="774700"/>
                </a:lnTo>
                <a:lnTo>
                  <a:pt x="234619" y="774700"/>
                </a:lnTo>
                <a:lnTo>
                  <a:pt x="248221" y="787400"/>
                </a:lnTo>
                <a:close/>
              </a:path>
              <a:path w="5061584" h="1358900">
                <a:moveTo>
                  <a:pt x="4985194" y="787400"/>
                </a:moveTo>
                <a:lnTo>
                  <a:pt x="4950358" y="787400"/>
                </a:lnTo>
                <a:lnTo>
                  <a:pt x="4958549" y="774700"/>
                </a:lnTo>
                <a:lnTo>
                  <a:pt x="4992598" y="774700"/>
                </a:lnTo>
                <a:lnTo>
                  <a:pt x="4985194" y="787400"/>
                </a:lnTo>
                <a:close/>
              </a:path>
              <a:path w="5061584" h="1358900">
                <a:moveTo>
                  <a:pt x="225564" y="800100"/>
                </a:moveTo>
                <a:lnTo>
                  <a:pt x="216662" y="800100"/>
                </a:lnTo>
                <a:lnTo>
                  <a:pt x="203530" y="787400"/>
                </a:lnTo>
                <a:lnTo>
                  <a:pt x="240626" y="787400"/>
                </a:lnTo>
                <a:lnTo>
                  <a:pt x="225564" y="800100"/>
                </a:lnTo>
                <a:close/>
              </a:path>
              <a:path w="5061584" h="1358900">
                <a:moveTo>
                  <a:pt x="257848" y="800100"/>
                </a:moveTo>
                <a:lnTo>
                  <a:pt x="225564" y="800100"/>
                </a:lnTo>
                <a:lnTo>
                  <a:pt x="240626" y="787400"/>
                </a:lnTo>
                <a:lnTo>
                  <a:pt x="256336" y="787400"/>
                </a:lnTo>
                <a:lnTo>
                  <a:pt x="257848" y="800100"/>
                </a:lnTo>
                <a:close/>
              </a:path>
              <a:path w="5061584" h="1358900">
                <a:moveTo>
                  <a:pt x="219849" y="825500"/>
                </a:moveTo>
                <a:lnTo>
                  <a:pt x="185369" y="825500"/>
                </a:lnTo>
                <a:lnTo>
                  <a:pt x="197878" y="812800"/>
                </a:lnTo>
                <a:lnTo>
                  <a:pt x="211302" y="800100"/>
                </a:lnTo>
                <a:lnTo>
                  <a:pt x="257848" y="800100"/>
                </a:lnTo>
                <a:lnTo>
                  <a:pt x="256336" y="787400"/>
                </a:lnTo>
                <a:lnTo>
                  <a:pt x="291795" y="787400"/>
                </a:lnTo>
                <a:lnTo>
                  <a:pt x="247929" y="812800"/>
                </a:lnTo>
                <a:lnTo>
                  <a:pt x="233781" y="812800"/>
                </a:lnTo>
                <a:lnTo>
                  <a:pt x="219849" y="825500"/>
                </a:lnTo>
                <a:close/>
              </a:path>
              <a:path w="5061584" h="1358900">
                <a:moveTo>
                  <a:pt x="4969408" y="800100"/>
                </a:moveTo>
                <a:lnTo>
                  <a:pt x="4933391" y="800100"/>
                </a:lnTo>
                <a:lnTo>
                  <a:pt x="4942230" y="787400"/>
                </a:lnTo>
                <a:lnTo>
                  <a:pt x="4977472" y="787400"/>
                </a:lnTo>
                <a:lnTo>
                  <a:pt x="4969408" y="800100"/>
                </a:lnTo>
                <a:close/>
              </a:path>
              <a:path w="5061584" h="1358900">
                <a:moveTo>
                  <a:pt x="4915115" y="812800"/>
                </a:moveTo>
                <a:lnTo>
                  <a:pt x="4905502" y="812800"/>
                </a:lnTo>
                <a:lnTo>
                  <a:pt x="4915281" y="800100"/>
                </a:lnTo>
                <a:lnTo>
                  <a:pt x="4915115" y="812800"/>
                </a:lnTo>
                <a:close/>
              </a:path>
              <a:path w="5061584" h="1358900">
                <a:moveTo>
                  <a:pt x="4952326" y="812800"/>
                </a:moveTo>
                <a:lnTo>
                  <a:pt x="4915115" y="812800"/>
                </a:lnTo>
                <a:lnTo>
                  <a:pt x="4924577" y="800100"/>
                </a:lnTo>
                <a:lnTo>
                  <a:pt x="4961026" y="800100"/>
                </a:lnTo>
                <a:lnTo>
                  <a:pt x="4952326" y="812800"/>
                </a:lnTo>
                <a:close/>
              </a:path>
              <a:path w="5061584" h="1358900">
                <a:moveTo>
                  <a:pt x="4924323" y="825500"/>
                </a:moveTo>
                <a:lnTo>
                  <a:pt x="4885347" y="825500"/>
                </a:lnTo>
                <a:lnTo>
                  <a:pt x="4895735" y="812800"/>
                </a:lnTo>
                <a:lnTo>
                  <a:pt x="4933975" y="812800"/>
                </a:lnTo>
                <a:lnTo>
                  <a:pt x="4924323" y="825500"/>
                </a:lnTo>
                <a:close/>
              </a:path>
              <a:path w="5061584" h="1358900">
                <a:moveTo>
                  <a:pt x="195275" y="838200"/>
                </a:moveTo>
                <a:lnTo>
                  <a:pt x="168148" y="838200"/>
                </a:lnTo>
                <a:lnTo>
                  <a:pt x="173647" y="825500"/>
                </a:lnTo>
                <a:lnTo>
                  <a:pt x="207467" y="825500"/>
                </a:lnTo>
                <a:lnTo>
                  <a:pt x="195275" y="838200"/>
                </a:lnTo>
                <a:close/>
              </a:path>
              <a:path w="5061584" h="1358900">
                <a:moveTo>
                  <a:pt x="4904143" y="838200"/>
                </a:moveTo>
                <a:lnTo>
                  <a:pt x="4852898" y="838200"/>
                </a:lnTo>
                <a:lnTo>
                  <a:pt x="4864150" y="825500"/>
                </a:lnTo>
                <a:lnTo>
                  <a:pt x="4914392" y="825500"/>
                </a:lnTo>
                <a:lnTo>
                  <a:pt x="4904143" y="838200"/>
                </a:lnTo>
                <a:close/>
              </a:path>
              <a:path w="5061584" h="1358900">
                <a:moveTo>
                  <a:pt x="179412" y="850900"/>
                </a:moveTo>
                <a:lnTo>
                  <a:pt x="153047" y="850900"/>
                </a:lnTo>
                <a:lnTo>
                  <a:pt x="157848" y="838200"/>
                </a:lnTo>
                <a:lnTo>
                  <a:pt x="184708" y="838200"/>
                </a:lnTo>
                <a:lnTo>
                  <a:pt x="179412" y="850900"/>
                </a:lnTo>
                <a:close/>
              </a:path>
              <a:path w="5061584" h="1358900">
                <a:moveTo>
                  <a:pt x="4871669" y="850900"/>
                </a:moveTo>
                <a:lnTo>
                  <a:pt x="4829822" y="850900"/>
                </a:lnTo>
                <a:lnTo>
                  <a:pt x="4841633" y="838200"/>
                </a:lnTo>
                <a:lnTo>
                  <a:pt x="4882781" y="838200"/>
                </a:lnTo>
                <a:lnTo>
                  <a:pt x="4871669" y="850900"/>
                </a:lnTo>
                <a:close/>
              </a:path>
              <a:path w="5061584" h="1358900">
                <a:moveTo>
                  <a:pt x="165671" y="863600"/>
                </a:moveTo>
                <a:lnTo>
                  <a:pt x="140131" y="863600"/>
                </a:lnTo>
                <a:lnTo>
                  <a:pt x="144183" y="850900"/>
                </a:lnTo>
                <a:lnTo>
                  <a:pt x="170230" y="850900"/>
                </a:lnTo>
                <a:lnTo>
                  <a:pt x="165671" y="863600"/>
                </a:lnTo>
                <a:close/>
              </a:path>
              <a:path w="5061584" h="1358900">
                <a:moveTo>
                  <a:pt x="4848606" y="863600"/>
                </a:moveTo>
                <a:lnTo>
                  <a:pt x="4793170" y="863600"/>
                </a:lnTo>
                <a:lnTo>
                  <a:pt x="4805768" y="850900"/>
                </a:lnTo>
                <a:lnTo>
                  <a:pt x="4860277" y="850900"/>
                </a:lnTo>
                <a:lnTo>
                  <a:pt x="4848606" y="863600"/>
                </a:lnTo>
                <a:close/>
              </a:path>
              <a:path w="5061584" h="1358900">
                <a:moveTo>
                  <a:pt x="154241" y="876300"/>
                </a:moveTo>
                <a:lnTo>
                  <a:pt x="129527" y="876300"/>
                </a:lnTo>
                <a:lnTo>
                  <a:pt x="132803" y="863600"/>
                </a:lnTo>
                <a:lnTo>
                  <a:pt x="158038" y="863600"/>
                </a:lnTo>
                <a:lnTo>
                  <a:pt x="154241" y="876300"/>
                </a:lnTo>
                <a:close/>
              </a:path>
              <a:path w="5061584" h="1358900">
                <a:moveTo>
                  <a:pt x="4811991" y="876300"/>
                </a:moveTo>
                <a:lnTo>
                  <a:pt x="4754168" y="876300"/>
                </a:lnTo>
                <a:lnTo>
                  <a:pt x="4767529" y="863600"/>
                </a:lnTo>
                <a:lnTo>
                  <a:pt x="4824463" y="863600"/>
                </a:lnTo>
                <a:lnTo>
                  <a:pt x="4811991" y="876300"/>
                </a:lnTo>
                <a:close/>
              </a:path>
              <a:path w="5061584" h="1358900">
                <a:moveTo>
                  <a:pt x="142684" y="889000"/>
                </a:moveTo>
                <a:lnTo>
                  <a:pt x="121399" y="889000"/>
                </a:lnTo>
                <a:lnTo>
                  <a:pt x="123825" y="876300"/>
                </a:lnTo>
                <a:lnTo>
                  <a:pt x="145427" y="876300"/>
                </a:lnTo>
                <a:lnTo>
                  <a:pt x="142684" y="889000"/>
                </a:lnTo>
                <a:close/>
              </a:path>
              <a:path w="5061584" h="1358900">
                <a:moveTo>
                  <a:pt x="4773053" y="889000"/>
                </a:moveTo>
                <a:lnTo>
                  <a:pt x="4698758" y="889000"/>
                </a:lnTo>
                <a:lnTo>
                  <a:pt x="4713071" y="876300"/>
                </a:lnTo>
                <a:lnTo>
                  <a:pt x="4786287" y="876300"/>
                </a:lnTo>
                <a:lnTo>
                  <a:pt x="4773053" y="889000"/>
                </a:lnTo>
                <a:close/>
              </a:path>
              <a:path w="5061584" h="1358900">
                <a:moveTo>
                  <a:pt x="136842" y="901700"/>
                </a:moveTo>
                <a:lnTo>
                  <a:pt x="117449" y="901700"/>
                </a:lnTo>
                <a:lnTo>
                  <a:pt x="119265" y="889000"/>
                </a:lnTo>
                <a:lnTo>
                  <a:pt x="138747" y="889000"/>
                </a:lnTo>
                <a:lnTo>
                  <a:pt x="136842" y="901700"/>
                </a:lnTo>
                <a:close/>
              </a:path>
              <a:path w="5061584" h="1358900">
                <a:moveTo>
                  <a:pt x="4731918" y="901700"/>
                </a:moveTo>
                <a:lnTo>
                  <a:pt x="4639741" y="901700"/>
                </a:lnTo>
                <a:lnTo>
                  <a:pt x="4654918" y="889000"/>
                </a:lnTo>
                <a:lnTo>
                  <a:pt x="4745863" y="889000"/>
                </a:lnTo>
                <a:lnTo>
                  <a:pt x="4731918" y="901700"/>
                </a:lnTo>
                <a:close/>
              </a:path>
              <a:path w="5061584" h="1358900">
                <a:moveTo>
                  <a:pt x="133375" y="914400"/>
                </a:moveTo>
                <a:lnTo>
                  <a:pt x="113893" y="914400"/>
                </a:lnTo>
                <a:lnTo>
                  <a:pt x="114757" y="901700"/>
                </a:lnTo>
                <a:lnTo>
                  <a:pt x="134416" y="901700"/>
                </a:lnTo>
                <a:lnTo>
                  <a:pt x="133375" y="914400"/>
                </a:lnTo>
                <a:close/>
              </a:path>
              <a:path w="5061584" h="1358900">
                <a:moveTo>
                  <a:pt x="4673841" y="914400"/>
                </a:moveTo>
                <a:lnTo>
                  <a:pt x="4577410" y="914400"/>
                </a:lnTo>
                <a:lnTo>
                  <a:pt x="4593374" y="901700"/>
                </a:lnTo>
                <a:lnTo>
                  <a:pt x="4688687" y="901700"/>
                </a:lnTo>
                <a:lnTo>
                  <a:pt x="4673841" y="914400"/>
                </a:lnTo>
                <a:close/>
              </a:path>
              <a:path w="5061584" h="1358900">
                <a:moveTo>
                  <a:pt x="132257" y="927100"/>
                </a:moveTo>
                <a:lnTo>
                  <a:pt x="113207" y="927100"/>
                </a:lnTo>
                <a:lnTo>
                  <a:pt x="113385" y="914400"/>
                </a:lnTo>
                <a:lnTo>
                  <a:pt x="132410" y="914400"/>
                </a:lnTo>
                <a:lnTo>
                  <a:pt x="132257" y="927100"/>
                </a:lnTo>
                <a:close/>
              </a:path>
              <a:path w="5061584" h="1358900">
                <a:moveTo>
                  <a:pt x="4612373" y="927100"/>
                </a:moveTo>
                <a:lnTo>
                  <a:pt x="4478413" y="927100"/>
                </a:lnTo>
                <a:lnTo>
                  <a:pt x="4495419" y="914400"/>
                </a:lnTo>
                <a:lnTo>
                  <a:pt x="4628045" y="914400"/>
                </a:lnTo>
                <a:lnTo>
                  <a:pt x="4612373" y="927100"/>
                </a:lnTo>
                <a:close/>
              </a:path>
              <a:path w="5061584" h="1358900">
                <a:moveTo>
                  <a:pt x="133604" y="939800"/>
                </a:moveTo>
                <a:lnTo>
                  <a:pt x="114896" y="939800"/>
                </a:lnTo>
                <a:lnTo>
                  <a:pt x="113957" y="927100"/>
                </a:lnTo>
                <a:lnTo>
                  <a:pt x="132778" y="927100"/>
                </a:lnTo>
                <a:lnTo>
                  <a:pt x="133604" y="939800"/>
                </a:lnTo>
                <a:close/>
              </a:path>
              <a:path w="5061584" h="1358900">
                <a:moveTo>
                  <a:pt x="134619" y="939800"/>
                </a:moveTo>
                <a:lnTo>
                  <a:pt x="133604" y="939800"/>
                </a:lnTo>
                <a:lnTo>
                  <a:pt x="133476" y="927100"/>
                </a:lnTo>
                <a:lnTo>
                  <a:pt x="134619" y="939800"/>
                </a:lnTo>
                <a:close/>
              </a:path>
              <a:path w="5061584" h="1358900">
                <a:moveTo>
                  <a:pt x="4531207" y="939800"/>
                </a:moveTo>
                <a:lnTo>
                  <a:pt x="4364380" y="939800"/>
                </a:lnTo>
                <a:lnTo>
                  <a:pt x="4365205" y="927100"/>
                </a:lnTo>
                <a:lnTo>
                  <a:pt x="4547806" y="927100"/>
                </a:lnTo>
                <a:lnTo>
                  <a:pt x="4531207" y="939800"/>
                </a:lnTo>
                <a:close/>
              </a:path>
              <a:path w="5061584" h="1358900">
                <a:moveTo>
                  <a:pt x="139344" y="952500"/>
                </a:moveTo>
                <a:lnTo>
                  <a:pt x="117830" y="952500"/>
                </a:lnTo>
                <a:lnTo>
                  <a:pt x="116179" y="939800"/>
                </a:lnTo>
                <a:lnTo>
                  <a:pt x="137261" y="939800"/>
                </a:lnTo>
                <a:lnTo>
                  <a:pt x="139344" y="952500"/>
                </a:lnTo>
                <a:close/>
              </a:path>
              <a:path w="5061584" h="1358900">
                <a:moveTo>
                  <a:pt x="4374769" y="952500"/>
                </a:moveTo>
                <a:lnTo>
                  <a:pt x="4363656" y="952500"/>
                </a:lnTo>
                <a:lnTo>
                  <a:pt x="4364431" y="939800"/>
                </a:lnTo>
                <a:lnTo>
                  <a:pt x="4383747" y="939800"/>
                </a:lnTo>
                <a:lnTo>
                  <a:pt x="4374769" y="952500"/>
                </a:lnTo>
                <a:close/>
              </a:path>
              <a:path w="5061584" h="1358900">
                <a:moveTo>
                  <a:pt x="4383379" y="952500"/>
                </a:moveTo>
                <a:lnTo>
                  <a:pt x="4374769" y="952500"/>
                </a:lnTo>
                <a:lnTo>
                  <a:pt x="4383747" y="939800"/>
                </a:lnTo>
                <a:lnTo>
                  <a:pt x="4383379" y="952500"/>
                </a:lnTo>
                <a:close/>
              </a:path>
              <a:path w="5061584" h="1358900">
                <a:moveTo>
                  <a:pt x="4428223" y="952500"/>
                </a:moveTo>
                <a:lnTo>
                  <a:pt x="4383379" y="952500"/>
                </a:lnTo>
                <a:lnTo>
                  <a:pt x="4383747" y="939800"/>
                </a:lnTo>
                <a:lnTo>
                  <a:pt x="4445774" y="939800"/>
                </a:lnTo>
                <a:lnTo>
                  <a:pt x="4428223" y="952500"/>
                </a:lnTo>
                <a:close/>
              </a:path>
              <a:path w="5061584" h="1358900">
                <a:moveTo>
                  <a:pt x="146646" y="965200"/>
                </a:moveTo>
                <a:lnTo>
                  <a:pt x="124764" y="965200"/>
                </a:lnTo>
                <a:lnTo>
                  <a:pt x="122123" y="952500"/>
                </a:lnTo>
                <a:lnTo>
                  <a:pt x="143662" y="952500"/>
                </a:lnTo>
                <a:lnTo>
                  <a:pt x="146646" y="965200"/>
                </a:lnTo>
                <a:close/>
              </a:path>
              <a:path w="5061584" h="1358900">
                <a:moveTo>
                  <a:pt x="4381182" y="965200"/>
                </a:moveTo>
                <a:lnTo>
                  <a:pt x="4361053" y="965200"/>
                </a:lnTo>
                <a:lnTo>
                  <a:pt x="4362678" y="952500"/>
                </a:lnTo>
                <a:lnTo>
                  <a:pt x="4382516" y="952500"/>
                </a:lnTo>
                <a:lnTo>
                  <a:pt x="4381182" y="965200"/>
                </a:lnTo>
                <a:close/>
              </a:path>
              <a:path w="5061584" h="1358900">
                <a:moveTo>
                  <a:pt x="156540" y="977900"/>
                </a:moveTo>
                <a:lnTo>
                  <a:pt x="130962" y="977900"/>
                </a:lnTo>
                <a:lnTo>
                  <a:pt x="127711" y="965200"/>
                </a:lnTo>
                <a:lnTo>
                  <a:pt x="152692" y="965200"/>
                </a:lnTo>
                <a:lnTo>
                  <a:pt x="156540" y="977900"/>
                </a:lnTo>
                <a:close/>
              </a:path>
              <a:path w="5061584" h="1358900">
                <a:moveTo>
                  <a:pt x="4377156" y="977900"/>
                </a:moveTo>
                <a:lnTo>
                  <a:pt x="4356925" y="977900"/>
                </a:lnTo>
                <a:lnTo>
                  <a:pt x="4359389" y="965200"/>
                </a:lnTo>
                <a:lnTo>
                  <a:pt x="4379391" y="965200"/>
                </a:lnTo>
                <a:lnTo>
                  <a:pt x="4377156" y="977900"/>
                </a:lnTo>
                <a:close/>
              </a:path>
              <a:path w="5061584" h="1358900">
                <a:moveTo>
                  <a:pt x="168998" y="990600"/>
                </a:moveTo>
                <a:lnTo>
                  <a:pt x="142468" y="990600"/>
                </a:lnTo>
                <a:lnTo>
                  <a:pt x="138353" y="977900"/>
                </a:lnTo>
                <a:lnTo>
                  <a:pt x="164312" y="977900"/>
                </a:lnTo>
                <a:lnTo>
                  <a:pt x="168998" y="990600"/>
                </a:lnTo>
                <a:close/>
              </a:path>
              <a:path w="5061584" h="1358900">
                <a:moveTo>
                  <a:pt x="4351274" y="990600"/>
                </a:moveTo>
                <a:lnTo>
                  <a:pt x="4347870" y="990600"/>
                </a:lnTo>
                <a:lnTo>
                  <a:pt x="4351528" y="977900"/>
                </a:lnTo>
                <a:lnTo>
                  <a:pt x="4351274" y="990600"/>
                </a:lnTo>
                <a:close/>
              </a:path>
              <a:path w="5061584" h="1358900">
                <a:moveTo>
                  <a:pt x="4371378" y="990600"/>
                </a:moveTo>
                <a:lnTo>
                  <a:pt x="4351274" y="990600"/>
                </a:lnTo>
                <a:lnTo>
                  <a:pt x="4354537" y="977900"/>
                </a:lnTo>
                <a:lnTo>
                  <a:pt x="4374476" y="977900"/>
                </a:lnTo>
                <a:lnTo>
                  <a:pt x="4371378" y="990600"/>
                </a:lnTo>
                <a:close/>
              </a:path>
              <a:path w="5061584" h="1358900">
                <a:moveTo>
                  <a:pt x="183959" y="1003300"/>
                </a:moveTo>
                <a:lnTo>
                  <a:pt x="156476" y="1003300"/>
                </a:lnTo>
                <a:lnTo>
                  <a:pt x="151536" y="990600"/>
                </a:lnTo>
                <a:lnTo>
                  <a:pt x="178473" y="990600"/>
                </a:lnTo>
                <a:lnTo>
                  <a:pt x="183959" y="1003300"/>
                </a:lnTo>
                <a:close/>
              </a:path>
              <a:path w="5061584" h="1358900">
                <a:moveTo>
                  <a:pt x="4363948" y="1003300"/>
                </a:moveTo>
                <a:lnTo>
                  <a:pt x="4339920" y="1003300"/>
                </a:lnTo>
                <a:lnTo>
                  <a:pt x="4344352" y="990600"/>
                </a:lnTo>
                <a:lnTo>
                  <a:pt x="4367860" y="990600"/>
                </a:lnTo>
                <a:lnTo>
                  <a:pt x="4363948" y="1003300"/>
                </a:lnTo>
                <a:close/>
              </a:path>
              <a:path w="5061584" h="1358900">
                <a:moveTo>
                  <a:pt x="207594" y="1016000"/>
                </a:moveTo>
                <a:lnTo>
                  <a:pt x="172834" y="1016000"/>
                </a:lnTo>
                <a:lnTo>
                  <a:pt x="167119" y="1003300"/>
                </a:lnTo>
                <a:lnTo>
                  <a:pt x="201104" y="1003300"/>
                </a:lnTo>
                <a:lnTo>
                  <a:pt x="207594" y="1016000"/>
                </a:lnTo>
                <a:close/>
              </a:path>
              <a:path w="5061584" h="1358900">
                <a:moveTo>
                  <a:pt x="4354944" y="1016000"/>
                </a:moveTo>
                <a:lnTo>
                  <a:pt x="4330471" y="1016000"/>
                </a:lnTo>
                <a:lnTo>
                  <a:pt x="4335653" y="1003300"/>
                </a:lnTo>
                <a:lnTo>
                  <a:pt x="4359630" y="1003300"/>
                </a:lnTo>
                <a:lnTo>
                  <a:pt x="4354944" y="1016000"/>
                </a:lnTo>
                <a:close/>
              </a:path>
              <a:path w="5061584" h="1358900">
                <a:moveTo>
                  <a:pt x="227952" y="1028700"/>
                </a:moveTo>
                <a:lnTo>
                  <a:pt x="191427" y="1028700"/>
                </a:lnTo>
                <a:lnTo>
                  <a:pt x="184988" y="1016000"/>
                </a:lnTo>
                <a:lnTo>
                  <a:pt x="220751" y="1016000"/>
                </a:lnTo>
                <a:lnTo>
                  <a:pt x="227952" y="1028700"/>
                </a:lnTo>
                <a:close/>
              </a:path>
              <a:path w="5061584" h="1358900">
                <a:moveTo>
                  <a:pt x="4319511" y="1028700"/>
                </a:moveTo>
                <a:lnTo>
                  <a:pt x="4313491" y="1028700"/>
                </a:lnTo>
                <a:lnTo>
                  <a:pt x="4319765" y="1016000"/>
                </a:lnTo>
                <a:lnTo>
                  <a:pt x="4319511" y="1028700"/>
                </a:lnTo>
                <a:close/>
              </a:path>
              <a:path w="5061584" h="1358900">
                <a:moveTo>
                  <a:pt x="4344416" y="1028700"/>
                </a:moveTo>
                <a:lnTo>
                  <a:pt x="4319511" y="1028700"/>
                </a:lnTo>
                <a:lnTo>
                  <a:pt x="4325429" y="1016000"/>
                </a:lnTo>
                <a:lnTo>
                  <a:pt x="4349864" y="1016000"/>
                </a:lnTo>
                <a:lnTo>
                  <a:pt x="4344416" y="1028700"/>
                </a:lnTo>
                <a:close/>
              </a:path>
              <a:path w="5061584" h="1358900">
                <a:moveTo>
                  <a:pt x="258444" y="1041400"/>
                </a:moveTo>
                <a:lnTo>
                  <a:pt x="212166" y="1041400"/>
                </a:lnTo>
                <a:lnTo>
                  <a:pt x="205028" y="1028700"/>
                </a:lnTo>
                <a:lnTo>
                  <a:pt x="242468" y="1028700"/>
                </a:lnTo>
                <a:lnTo>
                  <a:pt x="258444" y="1041400"/>
                </a:lnTo>
                <a:close/>
              </a:path>
              <a:path w="5061584" h="1358900">
                <a:moveTo>
                  <a:pt x="4332439" y="1041400"/>
                </a:moveTo>
                <a:lnTo>
                  <a:pt x="4300372" y="1041400"/>
                </a:lnTo>
                <a:lnTo>
                  <a:pt x="4307344" y="1028700"/>
                </a:lnTo>
                <a:lnTo>
                  <a:pt x="4338612" y="1028700"/>
                </a:lnTo>
                <a:lnTo>
                  <a:pt x="4332439" y="1041400"/>
                </a:lnTo>
                <a:close/>
              </a:path>
              <a:path w="5061584" h="1358900">
                <a:moveTo>
                  <a:pt x="349186" y="1066800"/>
                </a:moveTo>
                <a:lnTo>
                  <a:pt x="268338" y="1066800"/>
                </a:lnTo>
                <a:lnTo>
                  <a:pt x="251231" y="1054100"/>
                </a:lnTo>
                <a:lnTo>
                  <a:pt x="234950" y="1041400"/>
                </a:lnTo>
                <a:lnTo>
                  <a:pt x="274713" y="1041400"/>
                </a:lnTo>
                <a:lnTo>
                  <a:pt x="292354" y="1054100"/>
                </a:lnTo>
                <a:lnTo>
                  <a:pt x="329260" y="1054100"/>
                </a:lnTo>
                <a:lnTo>
                  <a:pt x="349186" y="1066800"/>
                </a:lnTo>
                <a:close/>
              </a:path>
              <a:path w="5061584" h="1358900">
                <a:moveTo>
                  <a:pt x="4311853" y="1054100"/>
                </a:moveTo>
                <a:lnTo>
                  <a:pt x="4285843" y="1054100"/>
                </a:lnTo>
                <a:lnTo>
                  <a:pt x="4293489" y="1041400"/>
                </a:lnTo>
                <a:lnTo>
                  <a:pt x="4319054" y="1041400"/>
                </a:lnTo>
                <a:lnTo>
                  <a:pt x="4311853" y="1054100"/>
                </a:lnTo>
                <a:close/>
              </a:path>
              <a:path w="5061584" h="1358900">
                <a:moveTo>
                  <a:pt x="4296460" y="1066800"/>
                </a:moveTo>
                <a:lnTo>
                  <a:pt x="4261510" y="1066800"/>
                </a:lnTo>
                <a:lnTo>
                  <a:pt x="4270146" y="1054100"/>
                </a:lnTo>
                <a:lnTo>
                  <a:pt x="4304322" y="1054100"/>
                </a:lnTo>
                <a:lnTo>
                  <a:pt x="4296460" y="1066800"/>
                </a:lnTo>
                <a:close/>
              </a:path>
              <a:path w="5061584" h="1358900">
                <a:moveTo>
                  <a:pt x="390651" y="1079500"/>
                </a:moveTo>
                <a:lnTo>
                  <a:pt x="324383" y="1079500"/>
                </a:lnTo>
                <a:lnTo>
                  <a:pt x="304952" y="1066800"/>
                </a:lnTo>
                <a:lnTo>
                  <a:pt x="369379" y="1066800"/>
                </a:lnTo>
                <a:lnTo>
                  <a:pt x="390651" y="1079500"/>
                </a:lnTo>
                <a:close/>
              </a:path>
              <a:path w="5061584" h="1358900">
                <a:moveTo>
                  <a:pt x="4279760" y="1079500"/>
                </a:moveTo>
                <a:lnTo>
                  <a:pt x="4234281" y="1079500"/>
                </a:lnTo>
                <a:lnTo>
                  <a:pt x="4243844" y="1066800"/>
                </a:lnTo>
                <a:lnTo>
                  <a:pt x="4288269" y="1066800"/>
                </a:lnTo>
                <a:lnTo>
                  <a:pt x="4279760" y="1079500"/>
                </a:lnTo>
                <a:close/>
              </a:path>
              <a:path w="5061584" h="1358900">
                <a:moveTo>
                  <a:pt x="480987" y="1092200"/>
                </a:moveTo>
                <a:lnTo>
                  <a:pt x="365379" y="1092200"/>
                </a:lnTo>
                <a:lnTo>
                  <a:pt x="344538" y="1079500"/>
                </a:lnTo>
                <a:lnTo>
                  <a:pt x="457377" y="1079500"/>
                </a:lnTo>
                <a:lnTo>
                  <a:pt x="480987" y="1092200"/>
                </a:lnTo>
                <a:close/>
              </a:path>
              <a:path w="5061584" h="1358900">
                <a:moveTo>
                  <a:pt x="4252366" y="1092200"/>
                </a:moveTo>
                <a:lnTo>
                  <a:pt x="4214583" y="1092200"/>
                </a:lnTo>
                <a:lnTo>
                  <a:pt x="4224743" y="1079500"/>
                </a:lnTo>
                <a:lnTo>
                  <a:pt x="4261802" y="1079500"/>
                </a:lnTo>
                <a:lnTo>
                  <a:pt x="4252366" y="1092200"/>
                </a:lnTo>
                <a:close/>
              </a:path>
              <a:path w="5061584" h="1358900">
                <a:moveTo>
                  <a:pt x="710336" y="1104900"/>
                </a:moveTo>
                <a:lnTo>
                  <a:pt x="431685" y="1104900"/>
                </a:lnTo>
                <a:lnTo>
                  <a:pt x="408978" y="1092200"/>
                </a:lnTo>
                <a:lnTo>
                  <a:pt x="692937" y="1092200"/>
                </a:lnTo>
                <a:lnTo>
                  <a:pt x="710336" y="1104900"/>
                </a:lnTo>
                <a:close/>
              </a:path>
              <a:path w="5061584" h="1358900">
                <a:moveTo>
                  <a:pt x="4232605" y="1104900"/>
                </a:moveTo>
                <a:lnTo>
                  <a:pt x="4182821" y="1104900"/>
                </a:lnTo>
                <a:lnTo>
                  <a:pt x="4193832" y="1092200"/>
                </a:lnTo>
                <a:lnTo>
                  <a:pt x="4242638" y="1092200"/>
                </a:lnTo>
                <a:lnTo>
                  <a:pt x="4232605" y="1104900"/>
                </a:lnTo>
                <a:close/>
              </a:path>
              <a:path w="5061584" h="1358900">
                <a:moveTo>
                  <a:pt x="725805" y="1117600"/>
                </a:moveTo>
                <a:lnTo>
                  <a:pt x="527824" y="1117600"/>
                </a:lnTo>
                <a:lnTo>
                  <a:pt x="503059" y="1104900"/>
                </a:lnTo>
                <a:lnTo>
                  <a:pt x="710069" y="1104900"/>
                </a:lnTo>
                <a:lnTo>
                  <a:pt x="725805" y="1117600"/>
                </a:lnTo>
                <a:close/>
              </a:path>
              <a:path w="5061584" h="1358900">
                <a:moveTo>
                  <a:pt x="4200791" y="1117600"/>
                </a:moveTo>
                <a:lnTo>
                  <a:pt x="4136593" y="1117600"/>
                </a:lnTo>
                <a:lnTo>
                  <a:pt x="4148683" y="1104900"/>
                </a:lnTo>
                <a:lnTo>
                  <a:pt x="4211675" y="1104900"/>
                </a:lnTo>
                <a:lnTo>
                  <a:pt x="4200791" y="1117600"/>
                </a:lnTo>
                <a:close/>
              </a:path>
              <a:path w="5061584" h="1358900">
                <a:moveTo>
                  <a:pt x="776808" y="1143000"/>
                </a:moveTo>
                <a:lnTo>
                  <a:pt x="733234" y="1143000"/>
                </a:lnTo>
                <a:lnTo>
                  <a:pt x="716495" y="1130300"/>
                </a:lnTo>
                <a:lnTo>
                  <a:pt x="700506" y="1117600"/>
                </a:lnTo>
                <a:lnTo>
                  <a:pt x="741819" y="1117600"/>
                </a:lnTo>
                <a:lnTo>
                  <a:pt x="759053" y="1130300"/>
                </a:lnTo>
                <a:lnTo>
                  <a:pt x="758837" y="1130300"/>
                </a:lnTo>
                <a:lnTo>
                  <a:pt x="776808" y="1143000"/>
                </a:lnTo>
                <a:close/>
              </a:path>
              <a:path w="5061584" h="1358900">
                <a:moveTo>
                  <a:pt x="4166514" y="1130300"/>
                </a:moveTo>
                <a:lnTo>
                  <a:pt x="4099217" y="1130300"/>
                </a:lnTo>
                <a:lnTo>
                  <a:pt x="4112044" y="1117600"/>
                </a:lnTo>
                <a:lnTo>
                  <a:pt x="4178211" y="1117600"/>
                </a:lnTo>
                <a:lnTo>
                  <a:pt x="4166514" y="1130300"/>
                </a:lnTo>
                <a:close/>
              </a:path>
              <a:path w="5061584" h="1358900">
                <a:moveTo>
                  <a:pt x="3364458" y="1143000"/>
                </a:moveTo>
                <a:lnTo>
                  <a:pt x="3330829" y="1143000"/>
                </a:lnTo>
                <a:lnTo>
                  <a:pt x="3339274" y="1130300"/>
                </a:lnTo>
                <a:lnTo>
                  <a:pt x="3364458" y="1143000"/>
                </a:lnTo>
                <a:close/>
              </a:path>
              <a:path w="5061584" h="1358900">
                <a:moveTo>
                  <a:pt x="4129887" y="1143000"/>
                </a:moveTo>
                <a:lnTo>
                  <a:pt x="4046016" y="1143000"/>
                </a:lnTo>
                <a:lnTo>
                  <a:pt x="4059758" y="1130300"/>
                </a:lnTo>
                <a:lnTo>
                  <a:pt x="4142346" y="1130300"/>
                </a:lnTo>
                <a:lnTo>
                  <a:pt x="4129887" y="1143000"/>
                </a:lnTo>
                <a:close/>
              </a:path>
              <a:path w="5061584" h="1358900">
                <a:moveTo>
                  <a:pt x="834313" y="1168400"/>
                </a:moveTo>
                <a:lnTo>
                  <a:pt x="787781" y="1168400"/>
                </a:lnTo>
                <a:lnTo>
                  <a:pt x="768896" y="1155700"/>
                </a:lnTo>
                <a:lnTo>
                  <a:pt x="750697" y="1143000"/>
                </a:lnTo>
                <a:lnTo>
                  <a:pt x="795070" y="1143000"/>
                </a:lnTo>
                <a:lnTo>
                  <a:pt x="814451" y="1155700"/>
                </a:lnTo>
                <a:lnTo>
                  <a:pt x="814260" y="1155700"/>
                </a:lnTo>
                <a:lnTo>
                  <a:pt x="834313" y="1168400"/>
                </a:lnTo>
                <a:close/>
              </a:path>
              <a:path w="5061584" h="1358900">
                <a:moveTo>
                  <a:pt x="3425431" y="1155700"/>
                </a:moveTo>
                <a:lnTo>
                  <a:pt x="3326003" y="1155700"/>
                </a:lnTo>
                <a:lnTo>
                  <a:pt x="3331044" y="1143000"/>
                </a:lnTo>
                <a:lnTo>
                  <a:pt x="3404552" y="1143000"/>
                </a:lnTo>
                <a:lnTo>
                  <a:pt x="3425431" y="1155700"/>
                </a:lnTo>
                <a:close/>
              </a:path>
              <a:path w="5061584" h="1358900">
                <a:moveTo>
                  <a:pt x="4077652" y="1155700"/>
                </a:moveTo>
                <a:lnTo>
                  <a:pt x="3989311" y="1155700"/>
                </a:lnTo>
                <a:lnTo>
                  <a:pt x="4003903" y="1143000"/>
                </a:lnTo>
                <a:lnTo>
                  <a:pt x="4091063" y="1143000"/>
                </a:lnTo>
                <a:lnTo>
                  <a:pt x="4077652" y="1155700"/>
                </a:lnTo>
                <a:close/>
              </a:path>
              <a:path w="5061584" h="1358900">
                <a:moveTo>
                  <a:pt x="3339909" y="1168400"/>
                </a:moveTo>
                <a:lnTo>
                  <a:pt x="3309823" y="1168400"/>
                </a:lnTo>
                <a:lnTo>
                  <a:pt x="3315703" y="1155700"/>
                </a:lnTo>
                <a:lnTo>
                  <a:pt x="3345154" y="1155700"/>
                </a:lnTo>
                <a:lnTo>
                  <a:pt x="3339909" y="1168400"/>
                </a:lnTo>
                <a:close/>
              </a:path>
              <a:path w="5061584" h="1358900">
                <a:moveTo>
                  <a:pt x="3512070" y="1168400"/>
                </a:moveTo>
                <a:lnTo>
                  <a:pt x="3380663" y="1168400"/>
                </a:lnTo>
                <a:lnTo>
                  <a:pt x="3360458" y="1155700"/>
                </a:lnTo>
                <a:lnTo>
                  <a:pt x="3489756" y="1155700"/>
                </a:lnTo>
                <a:lnTo>
                  <a:pt x="3512070" y="1168400"/>
                </a:lnTo>
                <a:close/>
              </a:path>
              <a:path w="5061584" h="1358900">
                <a:moveTo>
                  <a:pt x="4021797" y="1168400"/>
                </a:moveTo>
                <a:lnTo>
                  <a:pt x="3898430" y="1168400"/>
                </a:lnTo>
                <a:lnTo>
                  <a:pt x="3914114" y="1155700"/>
                </a:lnTo>
                <a:lnTo>
                  <a:pt x="4036085" y="1155700"/>
                </a:lnTo>
                <a:lnTo>
                  <a:pt x="4021797" y="1168400"/>
                </a:lnTo>
                <a:close/>
              </a:path>
              <a:path w="5061584" h="1358900">
                <a:moveTo>
                  <a:pt x="920292" y="1193800"/>
                </a:moveTo>
                <a:lnTo>
                  <a:pt x="848512" y="1193800"/>
                </a:lnTo>
                <a:lnTo>
                  <a:pt x="827608" y="1181100"/>
                </a:lnTo>
                <a:lnTo>
                  <a:pt x="807364" y="1168400"/>
                </a:lnTo>
                <a:lnTo>
                  <a:pt x="854671" y="1168400"/>
                </a:lnTo>
                <a:lnTo>
                  <a:pt x="876033" y="1181100"/>
                </a:lnTo>
                <a:lnTo>
                  <a:pt x="897686" y="1181100"/>
                </a:lnTo>
                <a:lnTo>
                  <a:pt x="920292" y="1193800"/>
                </a:lnTo>
                <a:close/>
              </a:path>
              <a:path w="5061584" h="1358900">
                <a:moveTo>
                  <a:pt x="3328568" y="1181100"/>
                </a:moveTo>
                <a:lnTo>
                  <a:pt x="3297593" y="1181100"/>
                </a:lnTo>
                <a:lnTo>
                  <a:pt x="3304044" y="1168400"/>
                </a:lnTo>
                <a:lnTo>
                  <a:pt x="3334384" y="1168400"/>
                </a:lnTo>
                <a:lnTo>
                  <a:pt x="3328568" y="1181100"/>
                </a:lnTo>
                <a:close/>
              </a:path>
              <a:path w="5061584" h="1358900">
                <a:moveTo>
                  <a:pt x="3947426" y="1181100"/>
                </a:moveTo>
                <a:lnTo>
                  <a:pt x="3465436" y="1181100"/>
                </a:lnTo>
                <a:lnTo>
                  <a:pt x="3443681" y="1168400"/>
                </a:lnTo>
                <a:lnTo>
                  <a:pt x="3962679" y="1168400"/>
                </a:lnTo>
                <a:lnTo>
                  <a:pt x="3947426" y="1181100"/>
                </a:lnTo>
                <a:close/>
              </a:path>
              <a:path w="5061584" h="1358900">
                <a:moveTo>
                  <a:pt x="3309467" y="1193800"/>
                </a:moveTo>
                <a:lnTo>
                  <a:pt x="3277184" y="1193800"/>
                </a:lnTo>
                <a:lnTo>
                  <a:pt x="3284448" y="1181100"/>
                </a:lnTo>
                <a:lnTo>
                  <a:pt x="3316109" y="1181100"/>
                </a:lnTo>
                <a:lnTo>
                  <a:pt x="3309467" y="1193800"/>
                </a:lnTo>
                <a:close/>
              </a:path>
              <a:path w="5061584" h="1358900">
                <a:moveTo>
                  <a:pt x="3835907" y="1193800"/>
                </a:moveTo>
                <a:lnTo>
                  <a:pt x="3579215" y="1193800"/>
                </a:lnTo>
                <a:lnTo>
                  <a:pt x="3555847" y="1181100"/>
                </a:lnTo>
                <a:lnTo>
                  <a:pt x="3852303" y="1181100"/>
                </a:lnTo>
                <a:lnTo>
                  <a:pt x="3835907" y="1193800"/>
                </a:lnTo>
                <a:close/>
              </a:path>
              <a:path w="5061584" h="1358900">
                <a:moveTo>
                  <a:pt x="966939" y="1206500"/>
                </a:moveTo>
                <a:lnTo>
                  <a:pt x="892213" y="1206500"/>
                </a:lnTo>
                <a:lnTo>
                  <a:pt x="870051" y="1193800"/>
                </a:lnTo>
                <a:lnTo>
                  <a:pt x="943178" y="1193800"/>
                </a:lnTo>
                <a:lnTo>
                  <a:pt x="966939" y="1206500"/>
                </a:lnTo>
                <a:close/>
              </a:path>
              <a:path w="5061584" h="1358900">
                <a:moveTo>
                  <a:pt x="3295383" y="1206500"/>
                </a:moveTo>
                <a:lnTo>
                  <a:pt x="3262236" y="1206500"/>
                </a:lnTo>
                <a:lnTo>
                  <a:pt x="3270021" y="1193800"/>
                </a:lnTo>
                <a:lnTo>
                  <a:pt x="3302558" y="1193800"/>
                </a:lnTo>
                <a:lnTo>
                  <a:pt x="3295383" y="1206500"/>
                </a:lnTo>
                <a:close/>
              </a:path>
              <a:path w="5061584" h="1358900">
                <a:moveTo>
                  <a:pt x="1015847" y="1219200"/>
                </a:moveTo>
                <a:lnTo>
                  <a:pt x="938339" y="1219200"/>
                </a:lnTo>
                <a:lnTo>
                  <a:pt x="914984" y="1206500"/>
                </a:lnTo>
                <a:lnTo>
                  <a:pt x="990968" y="1206500"/>
                </a:lnTo>
                <a:lnTo>
                  <a:pt x="1015847" y="1219200"/>
                </a:lnTo>
                <a:close/>
              </a:path>
              <a:path w="5061584" h="1358900">
                <a:moveTo>
                  <a:pt x="1952980" y="1219200"/>
                </a:moveTo>
                <a:lnTo>
                  <a:pt x="1907362" y="1219200"/>
                </a:lnTo>
                <a:lnTo>
                  <a:pt x="1936407" y="1206500"/>
                </a:lnTo>
                <a:lnTo>
                  <a:pt x="1952980" y="1219200"/>
                </a:lnTo>
                <a:close/>
              </a:path>
              <a:path w="5061584" h="1358900">
                <a:moveTo>
                  <a:pt x="3272332" y="1219200"/>
                </a:moveTo>
                <a:lnTo>
                  <a:pt x="3237865" y="1219200"/>
                </a:lnTo>
                <a:lnTo>
                  <a:pt x="3246399" y="1206500"/>
                </a:lnTo>
                <a:lnTo>
                  <a:pt x="3280270" y="1206500"/>
                </a:lnTo>
                <a:lnTo>
                  <a:pt x="3272332" y="1219200"/>
                </a:lnTo>
                <a:close/>
              </a:path>
              <a:path w="5061584" h="1358900">
                <a:moveTo>
                  <a:pt x="1093114" y="1231900"/>
                </a:moveTo>
                <a:lnTo>
                  <a:pt x="986739" y="1231900"/>
                </a:lnTo>
                <a:lnTo>
                  <a:pt x="962253" y="1219200"/>
                </a:lnTo>
                <a:lnTo>
                  <a:pt x="1066723" y="1219200"/>
                </a:lnTo>
                <a:lnTo>
                  <a:pt x="1093114" y="1231900"/>
                </a:lnTo>
                <a:close/>
              </a:path>
              <a:path w="5061584" h="1358900">
                <a:moveTo>
                  <a:pt x="1966848" y="1231900"/>
                </a:moveTo>
                <a:lnTo>
                  <a:pt x="1854746" y="1231900"/>
                </a:lnTo>
                <a:lnTo>
                  <a:pt x="1881454" y="1219200"/>
                </a:lnTo>
                <a:lnTo>
                  <a:pt x="1952764" y="1219200"/>
                </a:lnTo>
                <a:lnTo>
                  <a:pt x="1966848" y="1231900"/>
                </a:lnTo>
                <a:close/>
              </a:path>
              <a:path w="5061584" h="1358900">
                <a:moveTo>
                  <a:pt x="3255695" y="1231900"/>
                </a:moveTo>
                <a:lnTo>
                  <a:pt x="3211233" y="1231900"/>
                </a:lnTo>
                <a:lnTo>
                  <a:pt x="3220491" y="1219200"/>
                </a:lnTo>
                <a:lnTo>
                  <a:pt x="3264128" y="1219200"/>
                </a:lnTo>
                <a:lnTo>
                  <a:pt x="3255695" y="1231900"/>
                </a:lnTo>
                <a:close/>
              </a:path>
              <a:path w="5061584" h="1358900">
                <a:moveTo>
                  <a:pt x="1174648" y="1244600"/>
                </a:moveTo>
                <a:lnTo>
                  <a:pt x="1037285" y="1244600"/>
                </a:lnTo>
                <a:lnTo>
                  <a:pt x="1011745" y="1231900"/>
                </a:lnTo>
                <a:lnTo>
                  <a:pt x="1146898" y="1231900"/>
                </a:lnTo>
                <a:lnTo>
                  <a:pt x="1174648" y="1244600"/>
                </a:lnTo>
                <a:close/>
              </a:path>
              <a:path w="5061584" h="1358900">
                <a:moveTo>
                  <a:pt x="1884908" y="1244600"/>
                </a:moveTo>
                <a:lnTo>
                  <a:pt x="1772170" y="1244600"/>
                </a:lnTo>
                <a:lnTo>
                  <a:pt x="1800288" y="1231900"/>
                </a:lnTo>
                <a:lnTo>
                  <a:pt x="1911248" y="1231900"/>
                </a:lnTo>
                <a:lnTo>
                  <a:pt x="1884908" y="1244600"/>
                </a:lnTo>
                <a:close/>
              </a:path>
              <a:path w="5061584" h="1358900">
                <a:moveTo>
                  <a:pt x="2027897" y="1257300"/>
                </a:moveTo>
                <a:lnTo>
                  <a:pt x="1973364" y="1257300"/>
                </a:lnTo>
                <a:lnTo>
                  <a:pt x="1958505" y="1244600"/>
                </a:lnTo>
                <a:lnTo>
                  <a:pt x="1944204" y="1231900"/>
                </a:lnTo>
                <a:lnTo>
                  <a:pt x="1981098" y="1231900"/>
                </a:lnTo>
                <a:lnTo>
                  <a:pt x="1996287" y="1244600"/>
                </a:lnTo>
                <a:lnTo>
                  <a:pt x="2011641" y="1244600"/>
                </a:lnTo>
                <a:lnTo>
                  <a:pt x="2027897" y="1257300"/>
                </a:lnTo>
                <a:close/>
              </a:path>
              <a:path w="5061584" h="1358900">
                <a:moveTo>
                  <a:pt x="3228924" y="1244600"/>
                </a:moveTo>
                <a:lnTo>
                  <a:pt x="3172320" y="1244600"/>
                </a:lnTo>
                <a:lnTo>
                  <a:pt x="3192462" y="1231900"/>
                </a:lnTo>
                <a:lnTo>
                  <a:pt x="3238080" y="1231900"/>
                </a:lnTo>
                <a:lnTo>
                  <a:pt x="3228924" y="1244600"/>
                </a:lnTo>
                <a:close/>
              </a:path>
              <a:path w="5061584" h="1358900">
                <a:moveTo>
                  <a:pt x="1289215" y="1257300"/>
                </a:moveTo>
                <a:lnTo>
                  <a:pt x="1116838" y="1257300"/>
                </a:lnTo>
                <a:lnTo>
                  <a:pt x="1089850" y="1244600"/>
                </a:lnTo>
                <a:lnTo>
                  <a:pt x="1259878" y="1244600"/>
                </a:lnTo>
                <a:lnTo>
                  <a:pt x="1289215" y="1257300"/>
                </a:lnTo>
                <a:close/>
              </a:path>
              <a:path w="5061584" h="1358900">
                <a:moveTo>
                  <a:pt x="1830743" y="1257300"/>
                </a:moveTo>
                <a:lnTo>
                  <a:pt x="1656029" y="1257300"/>
                </a:lnTo>
                <a:lnTo>
                  <a:pt x="1685785" y="1244600"/>
                </a:lnTo>
                <a:lnTo>
                  <a:pt x="1858073" y="1244600"/>
                </a:lnTo>
                <a:lnTo>
                  <a:pt x="1830743" y="1257300"/>
                </a:lnTo>
                <a:close/>
              </a:path>
              <a:path w="5061584" h="1358900">
                <a:moveTo>
                  <a:pt x="3200006" y="1257300"/>
                </a:moveTo>
                <a:lnTo>
                  <a:pt x="3151543" y="1257300"/>
                </a:lnTo>
                <a:lnTo>
                  <a:pt x="3172561" y="1244600"/>
                </a:lnTo>
                <a:lnTo>
                  <a:pt x="3209886" y="1244600"/>
                </a:lnTo>
                <a:lnTo>
                  <a:pt x="3200006" y="1257300"/>
                </a:lnTo>
                <a:close/>
              </a:path>
              <a:path w="5061584" h="1358900">
                <a:moveTo>
                  <a:pt x="1716913" y="1270000"/>
                </a:moveTo>
                <a:lnTo>
                  <a:pt x="1200467" y="1270000"/>
                </a:lnTo>
                <a:lnTo>
                  <a:pt x="1172171" y="1257300"/>
                </a:lnTo>
                <a:lnTo>
                  <a:pt x="1746021" y="1257300"/>
                </a:lnTo>
                <a:lnTo>
                  <a:pt x="1716913" y="1270000"/>
                </a:lnTo>
                <a:close/>
              </a:path>
              <a:path w="5061584" h="1358900">
                <a:moveTo>
                  <a:pt x="2061552" y="1270000"/>
                </a:moveTo>
                <a:lnTo>
                  <a:pt x="2004669" y="1270000"/>
                </a:lnTo>
                <a:lnTo>
                  <a:pt x="1988756" y="1257300"/>
                </a:lnTo>
                <a:lnTo>
                  <a:pt x="2044306" y="1257300"/>
                </a:lnTo>
                <a:lnTo>
                  <a:pt x="2061552" y="1270000"/>
                </a:lnTo>
                <a:close/>
              </a:path>
              <a:path w="5061584" h="1358900">
                <a:moveTo>
                  <a:pt x="3136265" y="1282700"/>
                </a:moveTo>
                <a:lnTo>
                  <a:pt x="3059925" y="1282700"/>
                </a:lnTo>
                <a:lnTo>
                  <a:pt x="3084245" y="1270000"/>
                </a:lnTo>
                <a:lnTo>
                  <a:pt x="3107372" y="1270000"/>
                </a:lnTo>
                <a:lnTo>
                  <a:pt x="3130092" y="1257300"/>
                </a:lnTo>
                <a:lnTo>
                  <a:pt x="3179648" y="1257300"/>
                </a:lnTo>
                <a:lnTo>
                  <a:pt x="3158375" y="1270000"/>
                </a:lnTo>
                <a:lnTo>
                  <a:pt x="3136265" y="1282700"/>
                </a:lnTo>
                <a:close/>
              </a:path>
              <a:path w="5061584" h="1358900">
                <a:moveTo>
                  <a:pt x="1565795" y="1282700"/>
                </a:moveTo>
                <a:lnTo>
                  <a:pt x="1378140" y="1282700"/>
                </a:lnTo>
                <a:lnTo>
                  <a:pt x="1347673" y="1270000"/>
                </a:lnTo>
                <a:lnTo>
                  <a:pt x="1596707" y="1270000"/>
                </a:lnTo>
                <a:lnTo>
                  <a:pt x="1565795" y="1282700"/>
                </a:lnTo>
                <a:close/>
              </a:path>
              <a:path w="5061584" h="1358900">
                <a:moveTo>
                  <a:pt x="2097176" y="1282700"/>
                </a:moveTo>
                <a:lnTo>
                  <a:pt x="2038019" y="1282700"/>
                </a:lnTo>
                <a:lnTo>
                  <a:pt x="2021090" y="1270000"/>
                </a:lnTo>
                <a:lnTo>
                  <a:pt x="2078964" y="1270000"/>
                </a:lnTo>
                <a:lnTo>
                  <a:pt x="2097176" y="1282700"/>
                </a:lnTo>
                <a:close/>
              </a:path>
              <a:path w="5061584" h="1358900">
                <a:moveTo>
                  <a:pt x="2154047" y="1295400"/>
                </a:moveTo>
                <a:lnTo>
                  <a:pt x="2073338" y="1295400"/>
                </a:lnTo>
                <a:lnTo>
                  <a:pt x="2055444" y="1282700"/>
                </a:lnTo>
                <a:lnTo>
                  <a:pt x="2134501" y="1282700"/>
                </a:lnTo>
                <a:lnTo>
                  <a:pt x="2154047" y="1295400"/>
                </a:lnTo>
                <a:close/>
              </a:path>
              <a:path w="5061584" h="1358900">
                <a:moveTo>
                  <a:pt x="3089592" y="1295400"/>
                </a:moveTo>
                <a:lnTo>
                  <a:pt x="3035046" y="1295400"/>
                </a:lnTo>
                <a:lnTo>
                  <a:pt x="3060115" y="1282700"/>
                </a:lnTo>
                <a:lnTo>
                  <a:pt x="3113328" y="1282700"/>
                </a:lnTo>
                <a:lnTo>
                  <a:pt x="3089592" y="1295400"/>
                </a:lnTo>
                <a:close/>
              </a:path>
              <a:path w="5061584" h="1358900">
                <a:moveTo>
                  <a:pt x="2214765" y="1308100"/>
                </a:moveTo>
                <a:lnTo>
                  <a:pt x="2129764" y="1308100"/>
                </a:lnTo>
                <a:lnTo>
                  <a:pt x="2110511" y="1295400"/>
                </a:lnTo>
                <a:lnTo>
                  <a:pt x="2193988" y="1295400"/>
                </a:lnTo>
                <a:lnTo>
                  <a:pt x="2214765" y="1308100"/>
                </a:lnTo>
                <a:close/>
              </a:path>
              <a:path w="5061584" h="1358900">
                <a:moveTo>
                  <a:pt x="3013849" y="1320800"/>
                </a:moveTo>
                <a:lnTo>
                  <a:pt x="2900210" y="1320800"/>
                </a:lnTo>
                <a:lnTo>
                  <a:pt x="2928645" y="1308100"/>
                </a:lnTo>
                <a:lnTo>
                  <a:pt x="2983128" y="1308100"/>
                </a:lnTo>
                <a:lnTo>
                  <a:pt x="3009620" y="1295400"/>
                </a:lnTo>
                <a:lnTo>
                  <a:pt x="3065081" y="1295400"/>
                </a:lnTo>
                <a:lnTo>
                  <a:pt x="3039821" y="1308100"/>
                </a:lnTo>
                <a:lnTo>
                  <a:pt x="3013849" y="1320800"/>
                </a:lnTo>
                <a:close/>
              </a:path>
              <a:path w="5061584" h="1358900">
                <a:moveTo>
                  <a:pt x="2278976" y="1320800"/>
                </a:moveTo>
                <a:lnTo>
                  <a:pt x="2169553" y="1320800"/>
                </a:lnTo>
                <a:lnTo>
                  <a:pt x="2149449" y="1308100"/>
                </a:lnTo>
                <a:lnTo>
                  <a:pt x="2257069" y="1308100"/>
                </a:lnTo>
                <a:lnTo>
                  <a:pt x="2278976" y="1320800"/>
                </a:lnTo>
                <a:close/>
              </a:path>
              <a:path w="5061584" h="1358900">
                <a:moveTo>
                  <a:pt x="2369439" y="1333500"/>
                </a:moveTo>
                <a:lnTo>
                  <a:pt x="2232266" y="1333500"/>
                </a:lnTo>
                <a:lnTo>
                  <a:pt x="2210981" y="1320800"/>
                </a:lnTo>
                <a:lnTo>
                  <a:pt x="2346223" y="1320800"/>
                </a:lnTo>
                <a:lnTo>
                  <a:pt x="2369439" y="1333500"/>
                </a:lnTo>
                <a:close/>
              </a:path>
              <a:path w="5061584" h="1358900">
                <a:moveTo>
                  <a:pt x="2931858" y="1333500"/>
                </a:moveTo>
                <a:lnTo>
                  <a:pt x="2811945" y="1333500"/>
                </a:lnTo>
                <a:lnTo>
                  <a:pt x="2842069" y="1320800"/>
                </a:lnTo>
                <a:lnTo>
                  <a:pt x="2959836" y="1320800"/>
                </a:lnTo>
                <a:lnTo>
                  <a:pt x="2931858" y="1333500"/>
                </a:lnTo>
                <a:close/>
              </a:path>
              <a:path w="5061584" h="1358900">
                <a:moveTo>
                  <a:pt x="2538882" y="1346200"/>
                </a:moveTo>
                <a:lnTo>
                  <a:pt x="2321001" y="1346200"/>
                </a:lnTo>
                <a:lnTo>
                  <a:pt x="2298306" y="1333500"/>
                </a:lnTo>
                <a:lnTo>
                  <a:pt x="2513825" y="1333500"/>
                </a:lnTo>
                <a:lnTo>
                  <a:pt x="2538882" y="1346200"/>
                </a:lnTo>
                <a:close/>
              </a:path>
              <a:path w="5061584" h="1358900">
                <a:moveTo>
                  <a:pt x="2874086" y="1346200"/>
                </a:moveTo>
                <a:lnTo>
                  <a:pt x="2638679" y="1346200"/>
                </a:lnTo>
                <a:lnTo>
                  <a:pt x="2655023" y="1333500"/>
                </a:lnTo>
                <a:lnTo>
                  <a:pt x="2903270" y="1333500"/>
                </a:lnTo>
                <a:lnTo>
                  <a:pt x="2874086" y="1346200"/>
                </a:lnTo>
                <a:close/>
              </a:path>
              <a:path w="5061584" h="1358900">
                <a:moveTo>
                  <a:pt x="2752001" y="1358900"/>
                </a:moveTo>
                <a:lnTo>
                  <a:pt x="2439111" y="1358900"/>
                </a:lnTo>
                <a:lnTo>
                  <a:pt x="2414917" y="1346200"/>
                </a:lnTo>
                <a:lnTo>
                  <a:pt x="2783268" y="1346200"/>
                </a:lnTo>
                <a:lnTo>
                  <a:pt x="2752001" y="13589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06408" y="3798442"/>
            <a:ext cx="4628527" cy="1798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06242" y="4106045"/>
            <a:ext cx="2695575" cy="60198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ts val="2130"/>
              </a:lnSpc>
              <a:spcBef>
                <a:spcPts val="270"/>
              </a:spcBef>
            </a:pPr>
            <a:r>
              <a:rPr dirty="0" sz="2000">
                <a:latin typeface="华文楷体"/>
                <a:cs typeface="华文楷体"/>
              </a:rPr>
              <a:t>同的电荷在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>
                <a:latin typeface="华文楷体"/>
                <a:cs typeface="华文楷体"/>
              </a:rPr>
              <a:t>点的电势</a:t>
            </a:r>
            <a:r>
              <a:rPr dirty="0" sz="2000">
                <a:latin typeface="华文楷体"/>
                <a:cs typeface="华文楷体"/>
              </a:rPr>
              <a:t>能 </a:t>
            </a:r>
            <a:r>
              <a:rPr dirty="0" sz="2000">
                <a:latin typeface="华文楷体"/>
                <a:cs typeface="华文楷体"/>
              </a:rPr>
              <a:t>量的比值是不是与电</a:t>
            </a:r>
            <a:r>
              <a:rPr dirty="0" sz="2000" spc="5">
                <a:latin typeface="华文楷体"/>
                <a:cs typeface="华文楷体"/>
              </a:rPr>
              <a:t>荷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42577" y="3788917"/>
            <a:ext cx="3719829" cy="1701800"/>
          </a:xfrm>
          <a:custGeom>
            <a:avLst/>
            <a:gdLst/>
            <a:ahLst/>
            <a:cxnLst/>
            <a:rect l="l" t="t" r="r" b="b"/>
            <a:pathLst>
              <a:path w="3719829" h="1701800">
                <a:moveTo>
                  <a:pt x="2399118" y="12700"/>
                </a:moveTo>
                <a:lnTo>
                  <a:pt x="2135682" y="12700"/>
                </a:lnTo>
                <a:lnTo>
                  <a:pt x="2148141" y="0"/>
                </a:lnTo>
                <a:lnTo>
                  <a:pt x="2388806" y="0"/>
                </a:lnTo>
                <a:lnTo>
                  <a:pt x="2399118" y="12700"/>
                </a:lnTo>
                <a:close/>
              </a:path>
              <a:path w="3719829" h="1701800">
                <a:moveTo>
                  <a:pt x="3011639" y="12700"/>
                </a:moveTo>
                <a:lnTo>
                  <a:pt x="2743669" y="12700"/>
                </a:lnTo>
                <a:lnTo>
                  <a:pt x="2754553" y="0"/>
                </a:lnTo>
                <a:lnTo>
                  <a:pt x="2993910" y="0"/>
                </a:lnTo>
                <a:lnTo>
                  <a:pt x="3011639" y="12700"/>
                </a:lnTo>
                <a:close/>
              </a:path>
              <a:path w="3719829" h="1701800">
                <a:moveTo>
                  <a:pt x="2176513" y="25400"/>
                </a:moveTo>
                <a:lnTo>
                  <a:pt x="2087905" y="25400"/>
                </a:lnTo>
                <a:lnTo>
                  <a:pt x="2099525" y="12700"/>
                </a:lnTo>
                <a:lnTo>
                  <a:pt x="2189302" y="12700"/>
                </a:lnTo>
                <a:lnTo>
                  <a:pt x="2176513" y="25400"/>
                </a:lnTo>
                <a:close/>
              </a:path>
              <a:path w="3719829" h="1701800">
                <a:moveTo>
                  <a:pt x="2448547" y="25400"/>
                </a:moveTo>
                <a:lnTo>
                  <a:pt x="2354376" y="25400"/>
                </a:lnTo>
                <a:lnTo>
                  <a:pt x="2343746" y="12700"/>
                </a:lnTo>
                <a:lnTo>
                  <a:pt x="2438958" y="12700"/>
                </a:lnTo>
                <a:lnTo>
                  <a:pt x="2448547" y="25400"/>
                </a:lnTo>
                <a:close/>
              </a:path>
              <a:path w="3719829" h="1701800">
                <a:moveTo>
                  <a:pt x="2790532" y="25400"/>
                </a:moveTo>
                <a:lnTo>
                  <a:pt x="2701467" y="25400"/>
                </a:lnTo>
                <a:lnTo>
                  <a:pt x="2711805" y="12700"/>
                </a:lnTo>
                <a:lnTo>
                  <a:pt x="2801734" y="12700"/>
                </a:lnTo>
                <a:lnTo>
                  <a:pt x="2790532" y="25400"/>
                </a:lnTo>
                <a:close/>
              </a:path>
              <a:path w="3719829" h="1701800">
                <a:moveTo>
                  <a:pt x="3062757" y="25400"/>
                </a:moveTo>
                <a:lnTo>
                  <a:pt x="2973336" y="25400"/>
                </a:lnTo>
                <a:lnTo>
                  <a:pt x="2955277" y="12700"/>
                </a:lnTo>
                <a:lnTo>
                  <a:pt x="3046069" y="12700"/>
                </a:lnTo>
                <a:lnTo>
                  <a:pt x="3062757" y="25400"/>
                </a:lnTo>
                <a:close/>
              </a:path>
              <a:path w="3719829" h="1701800">
                <a:moveTo>
                  <a:pt x="2116429" y="38100"/>
                </a:moveTo>
                <a:lnTo>
                  <a:pt x="2054453" y="38100"/>
                </a:lnTo>
                <a:lnTo>
                  <a:pt x="2065362" y="25400"/>
                </a:lnTo>
                <a:lnTo>
                  <a:pt x="2128266" y="25400"/>
                </a:lnTo>
                <a:lnTo>
                  <a:pt x="2116429" y="38100"/>
                </a:lnTo>
                <a:close/>
              </a:path>
              <a:path w="3719829" h="1701800">
                <a:moveTo>
                  <a:pt x="2476347" y="38100"/>
                </a:moveTo>
                <a:lnTo>
                  <a:pt x="2423960" y="38100"/>
                </a:lnTo>
                <a:lnTo>
                  <a:pt x="2414244" y="25400"/>
                </a:lnTo>
                <a:lnTo>
                  <a:pt x="2467254" y="25400"/>
                </a:lnTo>
                <a:lnTo>
                  <a:pt x="2476347" y="38100"/>
                </a:lnTo>
                <a:close/>
              </a:path>
              <a:path w="3719829" h="1701800">
                <a:moveTo>
                  <a:pt x="2726893" y="38100"/>
                </a:moveTo>
                <a:lnTo>
                  <a:pt x="2661640" y="38100"/>
                </a:lnTo>
                <a:lnTo>
                  <a:pt x="2671356" y="25400"/>
                </a:lnTo>
                <a:lnTo>
                  <a:pt x="2737345" y="25400"/>
                </a:lnTo>
                <a:lnTo>
                  <a:pt x="2726893" y="38100"/>
                </a:lnTo>
                <a:close/>
              </a:path>
              <a:path w="3719829" h="1701800">
                <a:moveTo>
                  <a:pt x="3110420" y="38100"/>
                </a:moveTo>
                <a:lnTo>
                  <a:pt x="3041357" y="38100"/>
                </a:lnTo>
                <a:lnTo>
                  <a:pt x="3024593" y="25400"/>
                </a:lnTo>
                <a:lnTo>
                  <a:pt x="3094939" y="25400"/>
                </a:lnTo>
                <a:lnTo>
                  <a:pt x="3110420" y="38100"/>
                </a:lnTo>
                <a:close/>
              </a:path>
              <a:path w="3719829" h="1701800">
                <a:moveTo>
                  <a:pt x="1694599" y="50800"/>
                </a:moveTo>
                <a:lnTo>
                  <a:pt x="1532623" y="50800"/>
                </a:lnTo>
                <a:lnTo>
                  <a:pt x="1548498" y="38100"/>
                </a:lnTo>
                <a:lnTo>
                  <a:pt x="1683283" y="38100"/>
                </a:lnTo>
                <a:lnTo>
                  <a:pt x="1694599" y="50800"/>
                </a:lnTo>
                <a:close/>
              </a:path>
              <a:path w="3719829" h="1701800">
                <a:moveTo>
                  <a:pt x="2072220" y="50800"/>
                </a:moveTo>
                <a:lnTo>
                  <a:pt x="2023313" y="50800"/>
                </a:lnTo>
                <a:lnTo>
                  <a:pt x="2033422" y="38100"/>
                </a:lnTo>
                <a:lnTo>
                  <a:pt x="2083142" y="38100"/>
                </a:lnTo>
                <a:lnTo>
                  <a:pt x="2072220" y="50800"/>
                </a:lnTo>
                <a:close/>
              </a:path>
              <a:path w="3719829" h="1701800">
                <a:moveTo>
                  <a:pt x="2510980" y="50800"/>
                </a:moveTo>
                <a:lnTo>
                  <a:pt x="2460498" y="50800"/>
                </a:lnTo>
                <a:lnTo>
                  <a:pt x="2451417" y="38100"/>
                </a:lnTo>
                <a:lnTo>
                  <a:pt x="2502598" y="38100"/>
                </a:lnTo>
                <a:lnTo>
                  <a:pt x="2510980" y="50800"/>
                </a:lnTo>
                <a:close/>
              </a:path>
              <a:path w="3719829" h="1701800">
                <a:moveTo>
                  <a:pt x="2677693" y="50800"/>
                </a:moveTo>
                <a:lnTo>
                  <a:pt x="2624442" y="50800"/>
                </a:lnTo>
                <a:lnTo>
                  <a:pt x="2633484" y="38100"/>
                </a:lnTo>
                <a:lnTo>
                  <a:pt x="2687396" y="38100"/>
                </a:lnTo>
                <a:lnTo>
                  <a:pt x="2677693" y="50800"/>
                </a:lnTo>
                <a:close/>
              </a:path>
              <a:path w="3719829" h="1701800">
                <a:moveTo>
                  <a:pt x="3140036" y="50800"/>
                </a:moveTo>
                <a:lnTo>
                  <a:pt x="3088563" y="50800"/>
                </a:lnTo>
                <a:lnTo>
                  <a:pt x="3072955" y="38100"/>
                </a:lnTo>
                <a:lnTo>
                  <a:pt x="3125457" y="38100"/>
                </a:lnTo>
                <a:lnTo>
                  <a:pt x="3140036" y="50800"/>
                </a:lnTo>
                <a:close/>
              </a:path>
              <a:path w="3719829" h="1701800">
                <a:moveTo>
                  <a:pt x="1771053" y="63500"/>
                </a:moveTo>
                <a:lnTo>
                  <a:pt x="1456156" y="63500"/>
                </a:lnTo>
                <a:lnTo>
                  <a:pt x="1471028" y="50800"/>
                </a:lnTo>
                <a:lnTo>
                  <a:pt x="1760461" y="50800"/>
                </a:lnTo>
                <a:lnTo>
                  <a:pt x="1771053" y="63500"/>
                </a:lnTo>
                <a:close/>
              </a:path>
              <a:path w="3719829" h="1701800">
                <a:moveTo>
                  <a:pt x="2041664" y="63500"/>
                </a:moveTo>
                <a:lnTo>
                  <a:pt x="2003933" y="63500"/>
                </a:lnTo>
                <a:lnTo>
                  <a:pt x="2013470" y="50800"/>
                </a:lnTo>
                <a:lnTo>
                  <a:pt x="2051824" y="50800"/>
                </a:lnTo>
                <a:lnTo>
                  <a:pt x="2041664" y="63500"/>
                </a:lnTo>
                <a:close/>
              </a:path>
              <a:path w="3719829" h="1701800">
                <a:moveTo>
                  <a:pt x="2527160" y="63500"/>
                </a:moveTo>
                <a:lnTo>
                  <a:pt x="2486139" y="63500"/>
                </a:lnTo>
                <a:lnTo>
                  <a:pt x="2477579" y="50800"/>
                </a:lnTo>
                <a:lnTo>
                  <a:pt x="2519172" y="50800"/>
                </a:lnTo>
                <a:lnTo>
                  <a:pt x="2527160" y="63500"/>
                </a:lnTo>
                <a:close/>
              </a:path>
              <a:path w="3719829" h="1701800">
                <a:moveTo>
                  <a:pt x="2650083" y="63500"/>
                </a:moveTo>
                <a:lnTo>
                  <a:pt x="2606929" y="63500"/>
                </a:lnTo>
                <a:lnTo>
                  <a:pt x="2615590" y="50800"/>
                </a:lnTo>
                <a:lnTo>
                  <a:pt x="2659291" y="50800"/>
                </a:lnTo>
                <a:lnTo>
                  <a:pt x="2650083" y="63500"/>
                </a:lnTo>
                <a:close/>
              </a:path>
              <a:path w="3719829" h="1701800">
                <a:moveTo>
                  <a:pt x="3180867" y="76200"/>
                </a:moveTo>
                <a:lnTo>
                  <a:pt x="3145447" y="76200"/>
                </a:lnTo>
                <a:lnTo>
                  <a:pt x="3131629" y="63500"/>
                </a:lnTo>
                <a:lnTo>
                  <a:pt x="3117926" y="63500"/>
                </a:lnTo>
                <a:lnTo>
                  <a:pt x="3103181" y="50800"/>
                </a:lnTo>
                <a:lnTo>
                  <a:pt x="3154146" y="50800"/>
                </a:lnTo>
                <a:lnTo>
                  <a:pt x="3167761" y="63500"/>
                </a:lnTo>
                <a:lnTo>
                  <a:pt x="3180867" y="76200"/>
                </a:lnTo>
                <a:close/>
              </a:path>
              <a:path w="3719829" h="1701800">
                <a:moveTo>
                  <a:pt x="1489367" y="76200"/>
                </a:moveTo>
                <a:lnTo>
                  <a:pt x="1399044" y="76200"/>
                </a:lnTo>
                <a:lnTo>
                  <a:pt x="1412951" y="63500"/>
                </a:lnTo>
                <a:lnTo>
                  <a:pt x="1504454" y="63500"/>
                </a:lnTo>
                <a:lnTo>
                  <a:pt x="1489367" y="76200"/>
                </a:lnTo>
                <a:close/>
              </a:path>
              <a:path w="3719829" h="1701800">
                <a:moveTo>
                  <a:pt x="1822234" y="76200"/>
                </a:moveTo>
                <a:lnTo>
                  <a:pt x="1735709" y="76200"/>
                </a:lnTo>
                <a:lnTo>
                  <a:pt x="1724926" y="63500"/>
                </a:lnTo>
                <a:lnTo>
                  <a:pt x="1812251" y="63500"/>
                </a:lnTo>
                <a:lnTo>
                  <a:pt x="1822234" y="76200"/>
                </a:lnTo>
                <a:close/>
              </a:path>
              <a:path w="3719829" h="1701800">
                <a:moveTo>
                  <a:pt x="2022665" y="76200"/>
                </a:moveTo>
                <a:lnTo>
                  <a:pt x="1985733" y="76200"/>
                </a:lnTo>
                <a:lnTo>
                  <a:pt x="1994674" y="63500"/>
                </a:lnTo>
                <a:lnTo>
                  <a:pt x="2032266" y="63500"/>
                </a:lnTo>
                <a:lnTo>
                  <a:pt x="2022665" y="76200"/>
                </a:lnTo>
                <a:close/>
              </a:path>
              <a:path w="3719829" h="1701800">
                <a:moveTo>
                  <a:pt x="2549931" y="76200"/>
                </a:moveTo>
                <a:lnTo>
                  <a:pt x="2517698" y="76200"/>
                </a:lnTo>
                <a:lnTo>
                  <a:pt x="2509901" y="63500"/>
                </a:lnTo>
                <a:lnTo>
                  <a:pt x="2542552" y="63500"/>
                </a:lnTo>
                <a:lnTo>
                  <a:pt x="2549931" y="76200"/>
                </a:lnTo>
                <a:close/>
              </a:path>
              <a:path w="3719829" h="1701800">
                <a:moveTo>
                  <a:pt x="2615780" y="76200"/>
                </a:moveTo>
                <a:lnTo>
                  <a:pt x="2582100" y="76200"/>
                </a:lnTo>
                <a:lnTo>
                  <a:pt x="2590177" y="63500"/>
                </a:lnTo>
                <a:lnTo>
                  <a:pt x="2624264" y="63500"/>
                </a:lnTo>
                <a:lnTo>
                  <a:pt x="2615780" y="76200"/>
                </a:lnTo>
                <a:close/>
              </a:path>
              <a:path w="3719829" h="1701800">
                <a:moveTo>
                  <a:pt x="1432052" y="88900"/>
                </a:moveTo>
                <a:lnTo>
                  <a:pt x="1372044" y="88900"/>
                </a:lnTo>
                <a:lnTo>
                  <a:pt x="1385404" y="76200"/>
                </a:lnTo>
                <a:lnTo>
                  <a:pt x="1446237" y="76200"/>
                </a:lnTo>
                <a:lnTo>
                  <a:pt x="1432052" y="88900"/>
                </a:lnTo>
                <a:close/>
              </a:path>
              <a:path w="3719829" h="1701800">
                <a:moveTo>
                  <a:pt x="1860803" y="88900"/>
                </a:moveTo>
                <a:lnTo>
                  <a:pt x="1797113" y="88900"/>
                </a:lnTo>
                <a:lnTo>
                  <a:pt x="1787016" y="76200"/>
                </a:lnTo>
                <a:lnTo>
                  <a:pt x="1851367" y="76200"/>
                </a:lnTo>
                <a:lnTo>
                  <a:pt x="1860803" y="88900"/>
                </a:lnTo>
                <a:close/>
              </a:path>
              <a:path w="3719829" h="1701800">
                <a:moveTo>
                  <a:pt x="1996401" y="88900"/>
                </a:moveTo>
                <a:lnTo>
                  <a:pt x="1968792" y="88900"/>
                </a:lnTo>
                <a:lnTo>
                  <a:pt x="1977097" y="76200"/>
                </a:lnTo>
                <a:lnTo>
                  <a:pt x="2005088" y="76200"/>
                </a:lnTo>
                <a:lnTo>
                  <a:pt x="1996401" y="88900"/>
                </a:lnTo>
                <a:close/>
              </a:path>
              <a:path w="3719829" h="1701800">
                <a:moveTo>
                  <a:pt x="2559215" y="88900"/>
                </a:moveTo>
                <a:lnTo>
                  <a:pt x="2532278" y="88900"/>
                </a:lnTo>
                <a:lnTo>
                  <a:pt x="2524887" y="76200"/>
                </a:lnTo>
                <a:lnTo>
                  <a:pt x="2564041" y="76200"/>
                </a:lnTo>
                <a:lnTo>
                  <a:pt x="2565238" y="78497"/>
                </a:lnTo>
                <a:lnTo>
                  <a:pt x="2559215" y="88900"/>
                </a:lnTo>
                <a:close/>
              </a:path>
              <a:path w="3719829" h="1701800">
                <a:moveTo>
                  <a:pt x="2599791" y="88900"/>
                </a:moveTo>
                <a:lnTo>
                  <a:pt x="2570657" y="88900"/>
                </a:lnTo>
                <a:lnTo>
                  <a:pt x="2565238" y="78497"/>
                </a:lnTo>
                <a:lnTo>
                  <a:pt x="2566568" y="76200"/>
                </a:lnTo>
                <a:lnTo>
                  <a:pt x="2607881" y="76200"/>
                </a:lnTo>
                <a:lnTo>
                  <a:pt x="2599791" y="88900"/>
                </a:lnTo>
                <a:close/>
              </a:path>
              <a:path w="3719829" h="1701800">
                <a:moveTo>
                  <a:pt x="3216935" y="101600"/>
                </a:moveTo>
                <a:lnTo>
                  <a:pt x="3194316" y="101600"/>
                </a:lnTo>
                <a:lnTo>
                  <a:pt x="3182594" y="88900"/>
                </a:lnTo>
                <a:lnTo>
                  <a:pt x="3170948" y="88900"/>
                </a:lnTo>
                <a:lnTo>
                  <a:pt x="3158159" y="76200"/>
                </a:lnTo>
                <a:lnTo>
                  <a:pt x="3193440" y="76200"/>
                </a:lnTo>
                <a:lnTo>
                  <a:pt x="3205467" y="88900"/>
                </a:lnTo>
                <a:lnTo>
                  <a:pt x="3216935" y="101600"/>
                </a:lnTo>
                <a:close/>
              </a:path>
              <a:path w="3719829" h="1701800">
                <a:moveTo>
                  <a:pt x="2570657" y="88900"/>
                </a:moveTo>
                <a:lnTo>
                  <a:pt x="2559215" y="88900"/>
                </a:lnTo>
                <a:lnTo>
                  <a:pt x="2565238" y="78497"/>
                </a:lnTo>
                <a:lnTo>
                  <a:pt x="2570657" y="88900"/>
                </a:lnTo>
                <a:close/>
              </a:path>
              <a:path w="3719829" h="1701800">
                <a:moveTo>
                  <a:pt x="1391653" y="101600"/>
                </a:moveTo>
                <a:lnTo>
                  <a:pt x="1333703" y="101600"/>
                </a:lnTo>
                <a:lnTo>
                  <a:pt x="1346187" y="88900"/>
                </a:lnTo>
                <a:lnTo>
                  <a:pt x="1405077" y="88900"/>
                </a:lnTo>
                <a:lnTo>
                  <a:pt x="1391653" y="101600"/>
                </a:lnTo>
                <a:close/>
              </a:path>
              <a:path w="3719829" h="1701800">
                <a:moveTo>
                  <a:pt x="1888185" y="101600"/>
                </a:moveTo>
                <a:lnTo>
                  <a:pt x="1835518" y="101600"/>
                </a:lnTo>
                <a:lnTo>
                  <a:pt x="1825967" y="88900"/>
                </a:lnTo>
                <a:lnTo>
                  <a:pt x="1879206" y="88900"/>
                </a:lnTo>
                <a:lnTo>
                  <a:pt x="1888185" y="101600"/>
                </a:lnTo>
                <a:close/>
              </a:path>
              <a:path w="3719829" h="1701800">
                <a:moveTo>
                  <a:pt x="1980463" y="101600"/>
                </a:moveTo>
                <a:lnTo>
                  <a:pt x="1953171" y="101600"/>
                </a:lnTo>
                <a:lnTo>
                  <a:pt x="1960816" y="88900"/>
                </a:lnTo>
                <a:lnTo>
                  <a:pt x="1988515" y="88900"/>
                </a:lnTo>
                <a:lnTo>
                  <a:pt x="1980463" y="101600"/>
                </a:lnTo>
                <a:close/>
              </a:path>
              <a:path w="3719829" h="1701800">
                <a:moveTo>
                  <a:pt x="2577325" y="101600"/>
                </a:moveTo>
                <a:lnTo>
                  <a:pt x="2552522" y="101600"/>
                </a:lnTo>
                <a:lnTo>
                  <a:pt x="2545791" y="88900"/>
                </a:lnTo>
                <a:lnTo>
                  <a:pt x="2584792" y="88900"/>
                </a:lnTo>
                <a:lnTo>
                  <a:pt x="2577325" y="101600"/>
                </a:lnTo>
                <a:close/>
              </a:path>
              <a:path w="3719829" h="1701800">
                <a:moveTo>
                  <a:pt x="3182912" y="101600"/>
                </a:moveTo>
                <a:lnTo>
                  <a:pt x="3170643" y="88900"/>
                </a:lnTo>
                <a:lnTo>
                  <a:pt x="3182594" y="88900"/>
                </a:lnTo>
                <a:lnTo>
                  <a:pt x="3182912" y="101600"/>
                </a:lnTo>
                <a:close/>
              </a:path>
              <a:path w="3719829" h="1701800">
                <a:moveTo>
                  <a:pt x="1353769" y="114300"/>
                </a:moveTo>
                <a:lnTo>
                  <a:pt x="1309687" y="114300"/>
                </a:lnTo>
                <a:lnTo>
                  <a:pt x="1321536" y="101600"/>
                </a:lnTo>
                <a:lnTo>
                  <a:pt x="1366329" y="101600"/>
                </a:lnTo>
                <a:lnTo>
                  <a:pt x="1353769" y="114300"/>
                </a:lnTo>
                <a:close/>
              </a:path>
              <a:path w="3719829" h="1701800">
                <a:moveTo>
                  <a:pt x="1914156" y="114300"/>
                </a:moveTo>
                <a:lnTo>
                  <a:pt x="1871662" y="114300"/>
                </a:lnTo>
                <a:lnTo>
                  <a:pt x="1862683" y="101600"/>
                </a:lnTo>
                <a:lnTo>
                  <a:pt x="1905660" y="101600"/>
                </a:lnTo>
                <a:lnTo>
                  <a:pt x="1914156" y="114300"/>
                </a:lnTo>
                <a:close/>
              </a:path>
              <a:path w="3719829" h="1701800">
                <a:moveTo>
                  <a:pt x="1965858" y="114300"/>
                </a:moveTo>
                <a:lnTo>
                  <a:pt x="1938959" y="114300"/>
                </a:lnTo>
                <a:lnTo>
                  <a:pt x="1945881" y="101600"/>
                </a:lnTo>
                <a:lnTo>
                  <a:pt x="1973249" y="101600"/>
                </a:lnTo>
                <a:lnTo>
                  <a:pt x="1965858" y="114300"/>
                </a:lnTo>
                <a:close/>
              </a:path>
              <a:path w="3719829" h="1701800">
                <a:moveTo>
                  <a:pt x="3256673" y="139700"/>
                </a:moveTo>
                <a:lnTo>
                  <a:pt x="3234004" y="139700"/>
                </a:lnTo>
                <a:lnTo>
                  <a:pt x="3224682" y="127000"/>
                </a:lnTo>
                <a:lnTo>
                  <a:pt x="3224999" y="127000"/>
                </a:lnTo>
                <a:lnTo>
                  <a:pt x="3215055" y="114300"/>
                </a:lnTo>
                <a:lnTo>
                  <a:pt x="3205137" y="114300"/>
                </a:lnTo>
                <a:lnTo>
                  <a:pt x="3193999" y="101600"/>
                </a:lnTo>
                <a:lnTo>
                  <a:pt x="3227806" y="101600"/>
                </a:lnTo>
                <a:lnTo>
                  <a:pt x="3238080" y="114300"/>
                </a:lnTo>
                <a:lnTo>
                  <a:pt x="3247720" y="127000"/>
                </a:lnTo>
                <a:lnTo>
                  <a:pt x="3256673" y="139700"/>
                </a:lnTo>
                <a:close/>
              </a:path>
              <a:path w="3719829" h="1701800">
                <a:moveTo>
                  <a:pt x="1330032" y="127000"/>
                </a:moveTo>
                <a:lnTo>
                  <a:pt x="1287005" y="127000"/>
                </a:lnTo>
                <a:lnTo>
                  <a:pt x="1298181" y="114300"/>
                </a:lnTo>
                <a:lnTo>
                  <a:pt x="1341970" y="114300"/>
                </a:lnTo>
                <a:lnTo>
                  <a:pt x="1330032" y="127000"/>
                </a:lnTo>
                <a:close/>
              </a:path>
              <a:path w="3719829" h="1701800">
                <a:moveTo>
                  <a:pt x="1926336" y="127000"/>
                </a:moveTo>
                <a:lnTo>
                  <a:pt x="1897126" y="127000"/>
                </a:lnTo>
                <a:lnTo>
                  <a:pt x="1888642" y="114300"/>
                </a:lnTo>
                <a:lnTo>
                  <a:pt x="1930641" y="114300"/>
                </a:lnTo>
                <a:lnTo>
                  <a:pt x="1931632" y="115896"/>
                </a:lnTo>
                <a:lnTo>
                  <a:pt x="1926336" y="127000"/>
                </a:lnTo>
                <a:close/>
              </a:path>
              <a:path w="3719829" h="1701800">
                <a:moveTo>
                  <a:pt x="1952663" y="127000"/>
                </a:moveTo>
                <a:lnTo>
                  <a:pt x="1938527" y="127000"/>
                </a:lnTo>
                <a:lnTo>
                  <a:pt x="1931632" y="115896"/>
                </a:lnTo>
                <a:lnTo>
                  <a:pt x="1932393" y="114300"/>
                </a:lnTo>
                <a:lnTo>
                  <a:pt x="1959343" y="114300"/>
                </a:lnTo>
                <a:lnTo>
                  <a:pt x="1952663" y="127000"/>
                </a:lnTo>
                <a:close/>
              </a:path>
              <a:path w="3719829" h="1701800">
                <a:moveTo>
                  <a:pt x="1938527" y="127000"/>
                </a:moveTo>
                <a:lnTo>
                  <a:pt x="1926336" y="127000"/>
                </a:lnTo>
                <a:lnTo>
                  <a:pt x="1931632" y="115896"/>
                </a:lnTo>
                <a:lnTo>
                  <a:pt x="1938527" y="127000"/>
                </a:lnTo>
                <a:close/>
              </a:path>
              <a:path w="3719829" h="1701800">
                <a:moveTo>
                  <a:pt x="1286573" y="152400"/>
                </a:moveTo>
                <a:lnTo>
                  <a:pt x="1255636" y="152400"/>
                </a:lnTo>
                <a:lnTo>
                  <a:pt x="1265720" y="139700"/>
                </a:lnTo>
                <a:lnTo>
                  <a:pt x="1276184" y="127000"/>
                </a:lnTo>
                <a:lnTo>
                  <a:pt x="1318895" y="127000"/>
                </a:lnTo>
                <a:lnTo>
                  <a:pt x="1307617" y="139700"/>
                </a:lnTo>
                <a:lnTo>
                  <a:pt x="1297152" y="139700"/>
                </a:lnTo>
                <a:lnTo>
                  <a:pt x="1286573" y="152400"/>
                </a:lnTo>
                <a:close/>
              </a:path>
              <a:path w="3719829" h="1701800">
                <a:moveTo>
                  <a:pt x="1935708" y="139700"/>
                </a:moveTo>
                <a:lnTo>
                  <a:pt x="1921103" y="139700"/>
                </a:lnTo>
                <a:lnTo>
                  <a:pt x="1913115" y="127000"/>
                </a:lnTo>
                <a:lnTo>
                  <a:pt x="1946871" y="127000"/>
                </a:lnTo>
                <a:lnTo>
                  <a:pt x="1935708" y="139700"/>
                </a:lnTo>
                <a:close/>
              </a:path>
              <a:path w="3719829" h="1701800">
                <a:moveTo>
                  <a:pt x="1017295" y="152400"/>
                </a:moveTo>
                <a:lnTo>
                  <a:pt x="829703" y="152400"/>
                </a:lnTo>
                <a:lnTo>
                  <a:pt x="844257" y="139700"/>
                </a:lnTo>
                <a:lnTo>
                  <a:pt x="997940" y="139700"/>
                </a:lnTo>
                <a:lnTo>
                  <a:pt x="1017295" y="152400"/>
                </a:lnTo>
                <a:close/>
              </a:path>
              <a:path w="3719829" h="1701800">
                <a:moveTo>
                  <a:pt x="3268954" y="152400"/>
                </a:moveTo>
                <a:lnTo>
                  <a:pt x="3242360" y="152400"/>
                </a:lnTo>
                <a:lnTo>
                  <a:pt x="3233674" y="139700"/>
                </a:lnTo>
                <a:lnTo>
                  <a:pt x="3265042" y="139700"/>
                </a:lnTo>
                <a:lnTo>
                  <a:pt x="3268954" y="152400"/>
                </a:lnTo>
                <a:close/>
              </a:path>
              <a:path w="3719829" h="1701800">
                <a:moveTo>
                  <a:pt x="1110716" y="165100"/>
                </a:moveTo>
                <a:lnTo>
                  <a:pt x="731342" y="165100"/>
                </a:lnTo>
                <a:lnTo>
                  <a:pt x="744994" y="152400"/>
                </a:lnTo>
                <a:lnTo>
                  <a:pt x="1092517" y="152400"/>
                </a:lnTo>
                <a:lnTo>
                  <a:pt x="1110716" y="165100"/>
                </a:lnTo>
                <a:close/>
              </a:path>
              <a:path w="3719829" h="1701800">
                <a:moveTo>
                  <a:pt x="1267002" y="165100"/>
                </a:moveTo>
                <a:lnTo>
                  <a:pt x="1236599" y="165100"/>
                </a:lnTo>
                <a:lnTo>
                  <a:pt x="1245920" y="152400"/>
                </a:lnTo>
                <a:lnTo>
                  <a:pt x="1276845" y="152400"/>
                </a:lnTo>
                <a:lnTo>
                  <a:pt x="1267002" y="165100"/>
                </a:lnTo>
                <a:close/>
              </a:path>
              <a:path w="3719829" h="1701800">
                <a:moveTo>
                  <a:pt x="3276244" y="165100"/>
                </a:moveTo>
                <a:lnTo>
                  <a:pt x="3253574" y="165100"/>
                </a:lnTo>
                <a:lnTo>
                  <a:pt x="3249815" y="152400"/>
                </a:lnTo>
                <a:lnTo>
                  <a:pt x="3272688" y="152400"/>
                </a:lnTo>
                <a:lnTo>
                  <a:pt x="3276244" y="165100"/>
                </a:lnTo>
                <a:close/>
              </a:path>
              <a:path w="3719829" h="1701800">
                <a:moveTo>
                  <a:pt x="775639" y="177800"/>
                </a:moveTo>
                <a:lnTo>
                  <a:pt x="678268" y="177800"/>
                </a:lnTo>
                <a:lnTo>
                  <a:pt x="691311" y="165100"/>
                </a:lnTo>
                <a:lnTo>
                  <a:pt x="789559" y="165100"/>
                </a:lnTo>
                <a:lnTo>
                  <a:pt x="775639" y="177800"/>
                </a:lnTo>
                <a:close/>
              </a:path>
              <a:path w="3719829" h="1701800">
                <a:moveTo>
                  <a:pt x="1163662" y="177800"/>
                </a:moveTo>
                <a:lnTo>
                  <a:pt x="1070952" y="177800"/>
                </a:lnTo>
                <a:lnTo>
                  <a:pt x="1052461" y="165100"/>
                </a:lnTo>
                <a:lnTo>
                  <a:pt x="1146302" y="165100"/>
                </a:lnTo>
                <a:lnTo>
                  <a:pt x="1163662" y="177800"/>
                </a:lnTo>
                <a:close/>
              </a:path>
              <a:path w="3719829" h="1701800">
                <a:moveTo>
                  <a:pt x="1232535" y="190500"/>
                </a:moveTo>
                <a:lnTo>
                  <a:pt x="1211084" y="190500"/>
                </a:lnTo>
                <a:lnTo>
                  <a:pt x="1219174" y="177800"/>
                </a:lnTo>
                <a:lnTo>
                  <a:pt x="1227683" y="165100"/>
                </a:lnTo>
                <a:lnTo>
                  <a:pt x="1258036" y="165100"/>
                </a:lnTo>
                <a:lnTo>
                  <a:pt x="1248968" y="177800"/>
                </a:lnTo>
                <a:lnTo>
                  <a:pt x="1240789" y="177800"/>
                </a:lnTo>
                <a:lnTo>
                  <a:pt x="1232535" y="190500"/>
                </a:lnTo>
                <a:close/>
              </a:path>
              <a:path w="3719829" h="1701800">
                <a:moveTo>
                  <a:pt x="3282810" y="177800"/>
                </a:moveTo>
                <a:lnTo>
                  <a:pt x="3260255" y="177800"/>
                </a:lnTo>
                <a:lnTo>
                  <a:pt x="3256838" y="165100"/>
                </a:lnTo>
                <a:lnTo>
                  <a:pt x="3279622" y="165100"/>
                </a:lnTo>
                <a:lnTo>
                  <a:pt x="3282810" y="177800"/>
                </a:lnTo>
                <a:close/>
              </a:path>
              <a:path w="3719829" h="1701800">
                <a:moveTo>
                  <a:pt x="708964" y="190500"/>
                </a:moveTo>
                <a:lnTo>
                  <a:pt x="640181" y="190500"/>
                </a:lnTo>
                <a:lnTo>
                  <a:pt x="652703" y="177800"/>
                </a:lnTo>
                <a:lnTo>
                  <a:pt x="722160" y="177800"/>
                </a:lnTo>
                <a:lnTo>
                  <a:pt x="708964" y="190500"/>
                </a:lnTo>
                <a:close/>
              </a:path>
              <a:path w="3719829" h="1701800">
                <a:moveTo>
                  <a:pt x="1197495" y="190500"/>
                </a:moveTo>
                <a:lnTo>
                  <a:pt x="1124305" y="190500"/>
                </a:lnTo>
                <a:lnTo>
                  <a:pt x="1106576" y="177800"/>
                </a:lnTo>
                <a:lnTo>
                  <a:pt x="1180731" y="177800"/>
                </a:lnTo>
                <a:lnTo>
                  <a:pt x="1197495" y="190500"/>
                </a:lnTo>
                <a:close/>
              </a:path>
              <a:path w="3719829" h="1701800">
                <a:moveTo>
                  <a:pt x="3291255" y="190500"/>
                </a:moveTo>
                <a:lnTo>
                  <a:pt x="3268967" y="190500"/>
                </a:lnTo>
                <a:lnTo>
                  <a:pt x="3266097" y="177800"/>
                </a:lnTo>
                <a:lnTo>
                  <a:pt x="3288639" y="177800"/>
                </a:lnTo>
                <a:lnTo>
                  <a:pt x="3291255" y="190500"/>
                </a:lnTo>
                <a:close/>
              </a:path>
              <a:path w="3719829" h="1701800">
                <a:moveTo>
                  <a:pt x="658418" y="203200"/>
                </a:moveTo>
                <a:lnTo>
                  <a:pt x="603694" y="203200"/>
                </a:lnTo>
                <a:lnTo>
                  <a:pt x="615670" y="190500"/>
                </a:lnTo>
                <a:lnTo>
                  <a:pt x="670953" y="190500"/>
                </a:lnTo>
                <a:lnTo>
                  <a:pt x="658418" y="203200"/>
                </a:lnTo>
                <a:close/>
              </a:path>
              <a:path w="3719829" h="1701800">
                <a:moveTo>
                  <a:pt x="1224940" y="203200"/>
                </a:moveTo>
                <a:lnTo>
                  <a:pt x="1175143" y="203200"/>
                </a:lnTo>
                <a:lnTo>
                  <a:pt x="1158290" y="190500"/>
                </a:lnTo>
                <a:lnTo>
                  <a:pt x="1232789" y="190500"/>
                </a:lnTo>
                <a:lnTo>
                  <a:pt x="1224940" y="203200"/>
                </a:lnTo>
                <a:close/>
              </a:path>
              <a:path w="3719829" h="1701800">
                <a:moveTo>
                  <a:pt x="3295916" y="203200"/>
                </a:moveTo>
                <a:lnTo>
                  <a:pt x="3273882" y="203200"/>
                </a:lnTo>
                <a:lnTo>
                  <a:pt x="3271380" y="190500"/>
                </a:lnTo>
                <a:lnTo>
                  <a:pt x="3293681" y="190500"/>
                </a:lnTo>
                <a:lnTo>
                  <a:pt x="3295916" y="203200"/>
                </a:lnTo>
                <a:close/>
              </a:path>
              <a:path w="3719829" h="1701800">
                <a:moveTo>
                  <a:pt x="622338" y="215900"/>
                </a:moveTo>
                <a:lnTo>
                  <a:pt x="568934" y="215900"/>
                </a:lnTo>
                <a:lnTo>
                  <a:pt x="580326" y="203200"/>
                </a:lnTo>
                <a:lnTo>
                  <a:pt x="634339" y="203200"/>
                </a:lnTo>
                <a:lnTo>
                  <a:pt x="622338" y="215900"/>
                </a:lnTo>
                <a:close/>
              </a:path>
              <a:path w="3719829" h="1701800">
                <a:moveTo>
                  <a:pt x="1213535" y="215900"/>
                </a:moveTo>
                <a:lnTo>
                  <a:pt x="1191272" y="203200"/>
                </a:lnTo>
                <a:lnTo>
                  <a:pt x="1225194" y="203200"/>
                </a:lnTo>
                <a:lnTo>
                  <a:pt x="1213535" y="215900"/>
                </a:lnTo>
                <a:close/>
              </a:path>
              <a:path w="3719829" h="1701800">
                <a:moveTo>
                  <a:pt x="3299714" y="215900"/>
                </a:moveTo>
                <a:lnTo>
                  <a:pt x="3279876" y="215900"/>
                </a:lnTo>
                <a:lnTo>
                  <a:pt x="3277958" y="203200"/>
                </a:lnTo>
                <a:lnTo>
                  <a:pt x="3292335" y="203200"/>
                </a:lnTo>
                <a:lnTo>
                  <a:pt x="3299714" y="215900"/>
                </a:lnTo>
                <a:close/>
              </a:path>
              <a:path w="3719829" h="1701800">
                <a:moveTo>
                  <a:pt x="3299714" y="215900"/>
                </a:moveTo>
                <a:lnTo>
                  <a:pt x="3292335" y="203200"/>
                </a:lnTo>
                <a:lnTo>
                  <a:pt x="3298553" y="207551"/>
                </a:lnTo>
                <a:lnTo>
                  <a:pt x="3299714" y="215900"/>
                </a:lnTo>
                <a:close/>
              </a:path>
              <a:path w="3719829" h="1701800">
                <a:moveTo>
                  <a:pt x="3298553" y="207551"/>
                </a:moveTo>
                <a:lnTo>
                  <a:pt x="3292335" y="203200"/>
                </a:lnTo>
                <a:lnTo>
                  <a:pt x="3297948" y="203200"/>
                </a:lnTo>
                <a:lnTo>
                  <a:pt x="3298553" y="207551"/>
                </a:lnTo>
                <a:close/>
              </a:path>
              <a:path w="3719829" h="1701800">
                <a:moveTo>
                  <a:pt x="3310483" y="215900"/>
                </a:moveTo>
                <a:lnTo>
                  <a:pt x="3299714" y="215900"/>
                </a:lnTo>
                <a:lnTo>
                  <a:pt x="3298553" y="207551"/>
                </a:lnTo>
                <a:lnTo>
                  <a:pt x="3310483" y="215900"/>
                </a:lnTo>
                <a:close/>
              </a:path>
              <a:path w="3719829" h="1701800">
                <a:moveTo>
                  <a:pt x="587959" y="228600"/>
                </a:moveTo>
                <a:lnTo>
                  <a:pt x="546785" y="228600"/>
                </a:lnTo>
                <a:lnTo>
                  <a:pt x="557758" y="215900"/>
                </a:lnTo>
                <a:lnTo>
                  <a:pt x="599376" y="215900"/>
                </a:lnTo>
                <a:lnTo>
                  <a:pt x="587959" y="228600"/>
                </a:lnTo>
                <a:close/>
              </a:path>
              <a:path w="3719829" h="1701800">
                <a:moveTo>
                  <a:pt x="3363328" y="228600"/>
                </a:moveTo>
                <a:lnTo>
                  <a:pt x="3283204" y="228600"/>
                </a:lnTo>
                <a:lnTo>
                  <a:pt x="3279775" y="215900"/>
                </a:lnTo>
                <a:lnTo>
                  <a:pt x="3346056" y="215900"/>
                </a:lnTo>
                <a:lnTo>
                  <a:pt x="3363328" y="228600"/>
                </a:lnTo>
                <a:close/>
              </a:path>
              <a:path w="3719829" h="1701800">
                <a:moveTo>
                  <a:pt x="566038" y="241300"/>
                </a:moveTo>
                <a:lnTo>
                  <a:pt x="525487" y="241300"/>
                </a:lnTo>
                <a:lnTo>
                  <a:pt x="536028" y="228600"/>
                </a:lnTo>
                <a:lnTo>
                  <a:pt x="577062" y="228600"/>
                </a:lnTo>
                <a:lnTo>
                  <a:pt x="566038" y="241300"/>
                </a:lnTo>
                <a:close/>
              </a:path>
              <a:path w="3719829" h="1701800">
                <a:moveTo>
                  <a:pt x="3412883" y="241300"/>
                </a:moveTo>
                <a:lnTo>
                  <a:pt x="3341458" y="241300"/>
                </a:lnTo>
                <a:lnTo>
                  <a:pt x="3324098" y="228600"/>
                </a:lnTo>
                <a:lnTo>
                  <a:pt x="3396754" y="228600"/>
                </a:lnTo>
                <a:lnTo>
                  <a:pt x="3412883" y="241300"/>
                </a:lnTo>
                <a:close/>
              </a:path>
              <a:path w="3719829" h="1701800">
                <a:moveTo>
                  <a:pt x="544982" y="254000"/>
                </a:moveTo>
                <a:lnTo>
                  <a:pt x="505079" y="254000"/>
                </a:lnTo>
                <a:lnTo>
                  <a:pt x="515175" y="241300"/>
                </a:lnTo>
                <a:lnTo>
                  <a:pt x="555574" y="241300"/>
                </a:lnTo>
                <a:lnTo>
                  <a:pt x="544982" y="254000"/>
                </a:lnTo>
                <a:close/>
              </a:path>
              <a:path w="3719829" h="1701800">
                <a:moveTo>
                  <a:pt x="3443884" y="254000"/>
                </a:moveTo>
                <a:lnTo>
                  <a:pt x="3390595" y="254000"/>
                </a:lnTo>
                <a:lnTo>
                  <a:pt x="3374339" y="241300"/>
                </a:lnTo>
                <a:lnTo>
                  <a:pt x="3428593" y="241300"/>
                </a:lnTo>
                <a:lnTo>
                  <a:pt x="3443884" y="254000"/>
                </a:lnTo>
                <a:close/>
              </a:path>
              <a:path w="3719829" h="1701800">
                <a:moveTo>
                  <a:pt x="515061" y="266700"/>
                </a:moveTo>
                <a:lnTo>
                  <a:pt x="485609" y="266700"/>
                </a:lnTo>
                <a:lnTo>
                  <a:pt x="495223" y="254000"/>
                </a:lnTo>
                <a:lnTo>
                  <a:pt x="524979" y="254000"/>
                </a:lnTo>
                <a:lnTo>
                  <a:pt x="515061" y="266700"/>
                </a:lnTo>
                <a:close/>
              </a:path>
              <a:path w="3719829" h="1701800">
                <a:moveTo>
                  <a:pt x="3486975" y="279400"/>
                </a:moveTo>
                <a:lnTo>
                  <a:pt x="3450386" y="279400"/>
                </a:lnTo>
                <a:lnTo>
                  <a:pt x="3435819" y="266700"/>
                </a:lnTo>
                <a:lnTo>
                  <a:pt x="3421367" y="266700"/>
                </a:lnTo>
                <a:lnTo>
                  <a:pt x="3405924" y="254000"/>
                </a:lnTo>
                <a:lnTo>
                  <a:pt x="3458717" y="254000"/>
                </a:lnTo>
                <a:lnTo>
                  <a:pt x="3473081" y="266700"/>
                </a:lnTo>
                <a:lnTo>
                  <a:pt x="3486975" y="279400"/>
                </a:lnTo>
                <a:close/>
              </a:path>
              <a:path w="3719829" h="1701800">
                <a:moveTo>
                  <a:pt x="496277" y="279400"/>
                </a:moveTo>
                <a:lnTo>
                  <a:pt x="467093" y="279400"/>
                </a:lnTo>
                <a:lnTo>
                  <a:pt x="476224" y="266700"/>
                </a:lnTo>
                <a:lnTo>
                  <a:pt x="505726" y="266700"/>
                </a:lnTo>
                <a:lnTo>
                  <a:pt x="496277" y="279400"/>
                </a:lnTo>
                <a:close/>
              </a:path>
              <a:path w="3719829" h="1701800">
                <a:moveTo>
                  <a:pt x="478472" y="292100"/>
                </a:moveTo>
                <a:lnTo>
                  <a:pt x="449592" y="292100"/>
                </a:lnTo>
                <a:lnTo>
                  <a:pt x="458216" y="279400"/>
                </a:lnTo>
                <a:lnTo>
                  <a:pt x="487425" y="279400"/>
                </a:lnTo>
                <a:lnTo>
                  <a:pt x="478472" y="292100"/>
                </a:lnTo>
                <a:close/>
              </a:path>
              <a:path w="3719829" h="1701800">
                <a:moveTo>
                  <a:pt x="3525583" y="304800"/>
                </a:moveTo>
                <a:lnTo>
                  <a:pt x="3502621" y="304800"/>
                </a:lnTo>
                <a:lnTo>
                  <a:pt x="3490036" y="292100"/>
                </a:lnTo>
                <a:lnTo>
                  <a:pt x="3477514" y="292100"/>
                </a:lnTo>
                <a:lnTo>
                  <a:pt x="3463912" y="279400"/>
                </a:lnTo>
                <a:lnTo>
                  <a:pt x="3500361" y="279400"/>
                </a:lnTo>
                <a:lnTo>
                  <a:pt x="3513239" y="292100"/>
                </a:lnTo>
                <a:lnTo>
                  <a:pt x="3525583" y="304800"/>
                </a:lnTo>
                <a:close/>
              </a:path>
              <a:path w="3719829" h="1701800">
                <a:moveTo>
                  <a:pt x="461683" y="304800"/>
                </a:moveTo>
                <a:lnTo>
                  <a:pt x="433120" y="304800"/>
                </a:lnTo>
                <a:lnTo>
                  <a:pt x="441223" y="292100"/>
                </a:lnTo>
                <a:lnTo>
                  <a:pt x="470128" y="292100"/>
                </a:lnTo>
                <a:lnTo>
                  <a:pt x="461683" y="304800"/>
                </a:lnTo>
                <a:close/>
              </a:path>
              <a:path w="3719829" h="1701800">
                <a:moveTo>
                  <a:pt x="3490328" y="304800"/>
                </a:moveTo>
                <a:lnTo>
                  <a:pt x="3477234" y="292100"/>
                </a:lnTo>
                <a:lnTo>
                  <a:pt x="3490036" y="292100"/>
                </a:lnTo>
                <a:lnTo>
                  <a:pt x="3490328" y="304800"/>
                </a:lnTo>
                <a:close/>
              </a:path>
              <a:path w="3719829" h="1701800">
                <a:moveTo>
                  <a:pt x="438467" y="330200"/>
                </a:moveTo>
                <a:lnTo>
                  <a:pt x="410451" y="330200"/>
                </a:lnTo>
                <a:lnTo>
                  <a:pt x="417728" y="317500"/>
                </a:lnTo>
                <a:lnTo>
                  <a:pt x="425284" y="304800"/>
                </a:lnTo>
                <a:lnTo>
                  <a:pt x="453859" y="304800"/>
                </a:lnTo>
                <a:lnTo>
                  <a:pt x="445935" y="317500"/>
                </a:lnTo>
                <a:lnTo>
                  <a:pt x="446125" y="317500"/>
                </a:lnTo>
                <a:lnTo>
                  <a:pt x="438467" y="330200"/>
                </a:lnTo>
                <a:close/>
              </a:path>
              <a:path w="3719829" h="1701800">
                <a:moveTo>
                  <a:pt x="3569309" y="342900"/>
                </a:moveTo>
                <a:lnTo>
                  <a:pt x="3546271" y="342900"/>
                </a:lnTo>
                <a:lnTo>
                  <a:pt x="3535921" y="330200"/>
                </a:lnTo>
                <a:lnTo>
                  <a:pt x="3536226" y="330200"/>
                </a:lnTo>
                <a:lnTo>
                  <a:pt x="3525291" y="317500"/>
                </a:lnTo>
                <a:lnTo>
                  <a:pt x="3514382" y="317500"/>
                </a:lnTo>
                <a:lnTo>
                  <a:pt x="3502329" y="304800"/>
                </a:lnTo>
                <a:lnTo>
                  <a:pt x="3537381" y="304800"/>
                </a:lnTo>
                <a:lnTo>
                  <a:pt x="3548608" y="317500"/>
                </a:lnTo>
                <a:lnTo>
                  <a:pt x="3559263" y="330200"/>
                </a:lnTo>
                <a:lnTo>
                  <a:pt x="3569309" y="342900"/>
                </a:lnTo>
                <a:close/>
              </a:path>
              <a:path w="3719829" h="1701800">
                <a:moveTo>
                  <a:pt x="411378" y="355600"/>
                </a:moveTo>
                <a:lnTo>
                  <a:pt x="390347" y="355600"/>
                </a:lnTo>
                <a:lnTo>
                  <a:pt x="396760" y="342900"/>
                </a:lnTo>
                <a:lnTo>
                  <a:pt x="403466" y="330200"/>
                </a:lnTo>
                <a:lnTo>
                  <a:pt x="431457" y="330200"/>
                </a:lnTo>
                <a:lnTo>
                  <a:pt x="424357" y="342900"/>
                </a:lnTo>
                <a:lnTo>
                  <a:pt x="417906" y="342900"/>
                </a:lnTo>
                <a:lnTo>
                  <a:pt x="411378" y="355600"/>
                </a:lnTo>
                <a:close/>
              </a:path>
              <a:path w="3719829" h="1701800">
                <a:moveTo>
                  <a:pt x="3599472" y="381000"/>
                </a:moveTo>
                <a:lnTo>
                  <a:pt x="3580282" y="381000"/>
                </a:lnTo>
                <a:lnTo>
                  <a:pt x="3572433" y="368300"/>
                </a:lnTo>
                <a:lnTo>
                  <a:pt x="3572738" y="368300"/>
                </a:lnTo>
                <a:lnTo>
                  <a:pt x="3564242" y="355600"/>
                </a:lnTo>
                <a:lnTo>
                  <a:pt x="3555707" y="355600"/>
                </a:lnTo>
                <a:lnTo>
                  <a:pt x="3545966" y="342900"/>
                </a:lnTo>
                <a:lnTo>
                  <a:pt x="3578745" y="342900"/>
                </a:lnTo>
                <a:lnTo>
                  <a:pt x="3587534" y="355600"/>
                </a:lnTo>
                <a:lnTo>
                  <a:pt x="3595624" y="368300"/>
                </a:lnTo>
                <a:lnTo>
                  <a:pt x="3599472" y="381000"/>
                </a:lnTo>
                <a:close/>
              </a:path>
              <a:path w="3719829" h="1701800">
                <a:moveTo>
                  <a:pt x="399567" y="368300"/>
                </a:moveTo>
                <a:lnTo>
                  <a:pt x="378434" y="368300"/>
                </a:lnTo>
                <a:lnTo>
                  <a:pt x="384238" y="355600"/>
                </a:lnTo>
                <a:lnTo>
                  <a:pt x="405498" y="355600"/>
                </a:lnTo>
                <a:lnTo>
                  <a:pt x="399567" y="368300"/>
                </a:lnTo>
                <a:close/>
              </a:path>
              <a:path w="3719829" h="1701800">
                <a:moveTo>
                  <a:pt x="379564" y="406400"/>
                </a:moveTo>
                <a:lnTo>
                  <a:pt x="358368" y="406400"/>
                </a:lnTo>
                <a:lnTo>
                  <a:pt x="362902" y="393700"/>
                </a:lnTo>
                <a:lnTo>
                  <a:pt x="367766" y="381000"/>
                </a:lnTo>
                <a:lnTo>
                  <a:pt x="372948" y="368300"/>
                </a:lnTo>
                <a:lnTo>
                  <a:pt x="399745" y="368300"/>
                </a:lnTo>
                <a:lnTo>
                  <a:pt x="394106" y="381000"/>
                </a:lnTo>
                <a:lnTo>
                  <a:pt x="389115" y="381000"/>
                </a:lnTo>
                <a:lnTo>
                  <a:pt x="384098" y="393700"/>
                </a:lnTo>
                <a:lnTo>
                  <a:pt x="384263" y="393700"/>
                </a:lnTo>
                <a:lnTo>
                  <a:pt x="379564" y="406400"/>
                </a:lnTo>
                <a:close/>
              </a:path>
              <a:path w="3719829" h="1701800">
                <a:moveTo>
                  <a:pt x="3609886" y="393700"/>
                </a:moveTo>
                <a:lnTo>
                  <a:pt x="3587102" y="393700"/>
                </a:lnTo>
                <a:lnTo>
                  <a:pt x="3583597" y="381000"/>
                </a:lnTo>
                <a:lnTo>
                  <a:pt x="3606584" y="381000"/>
                </a:lnTo>
                <a:lnTo>
                  <a:pt x="3609886" y="393700"/>
                </a:lnTo>
                <a:close/>
              </a:path>
              <a:path w="3719829" h="1701800">
                <a:moveTo>
                  <a:pt x="3615931" y="406400"/>
                </a:moveTo>
                <a:lnTo>
                  <a:pt x="3593312" y="406400"/>
                </a:lnTo>
                <a:lnTo>
                  <a:pt x="3590163" y="393700"/>
                </a:lnTo>
                <a:lnTo>
                  <a:pt x="3612997" y="393700"/>
                </a:lnTo>
                <a:lnTo>
                  <a:pt x="3615931" y="406400"/>
                </a:lnTo>
                <a:close/>
              </a:path>
              <a:path w="3719829" h="1701800">
                <a:moveTo>
                  <a:pt x="364578" y="431800"/>
                </a:moveTo>
                <a:lnTo>
                  <a:pt x="346786" y="431800"/>
                </a:lnTo>
                <a:lnTo>
                  <a:pt x="350304" y="419100"/>
                </a:lnTo>
                <a:lnTo>
                  <a:pt x="354164" y="406400"/>
                </a:lnTo>
                <a:lnTo>
                  <a:pt x="375488" y="406400"/>
                </a:lnTo>
                <a:lnTo>
                  <a:pt x="371424" y="419100"/>
                </a:lnTo>
                <a:lnTo>
                  <a:pt x="367969" y="419100"/>
                </a:lnTo>
                <a:lnTo>
                  <a:pt x="364578" y="431800"/>
                </a:lnTo>
                <a:close/>
              </a:path>
              <a:path w="3719829" h="1701800">
                <a:moveTo>
                  <a:pt x="3621227" y="419100"/>
                </a:moveTo>
                <a:lnTo>
                  <a:pt x="3601351" y="419100"/>
                </a:lnTo>
                <a:lnTo>
                  <a:pt x="3598722" y="406400"/>
                </a:lnTo>
                <a:lnTo>
                  <a:pt x="3618674" y="406400"/>
                </a:lnTo>
                <a:lnTo>
                  <a:pt x="3621227" y="419100"/>
                </a:lnTo>
                <a:close/>
              </a:path>
              <a:path w="3719829" h="1701800">
                <a:moveTo>
                  <a:pt x="3625773" y="431800"/>
                </a:moveTo>
                <a:lnTo>
                  <a:pt x="3605834" y="431800"/>
                </a:lnTo>
                <a:lnTo>
                  <a:pt x="3603574" y="419100"/>
                </a:lnTo>
                <a:lnTo>
                  <a:pt x="3623602" y="419100"/>
                </a:lnTo>
                <a:lnTo>
                  <a:pt x="3625773" y="431800"/>
                </a:lnTo>
                <a:close/>
              </a:path>
              <a:path w="3719829" h="1701800">
                <a:moveTo>
                  <a:pt x="354850" y="469900"/>
                </a:moveTo>
                <a:lnTo>
                  <a:pt x="336232" y="469900"/>
                </a:lnTo>
                <a:lnTo>
                  <a:pt x="338328" y="457200"/>
                </a:lnTo>
                <a:lnTo>
                  <a:pt x="340791" y="444500"/>
                </a:lnTo>
                <a:lnTo>
                  <a:pt x="343611" y="431800"/>
                </a:lnTo>
                <a:lnTo>
                  <a:pt x="364705" y="431800"/>
                </a:lnTo>
                <a:lnTo>
                  <a:pt x="361645" y="444500"/>
                </a:lnTo>
                <a:lnTo>
                  <a:pt x="359143" y="444500"/>
                </a:lnTo>
                <a:lnTo>
                  <a:pt x="356781" y="457200"/>
                </a:lnTo>
                <a:lnTo>
                  <a:pt x="354850" y="469900"/>
                </a:lnTo>
                <a:close/>
              </a:path>
              <a:path w="3719829" h="1701800">
                <a:moveTo>
                  <a:pt x="3629533" y="444500"/>
                </a:moveTo>
                <a:lnTo>
                  <a:pt x="3609594" y="444500"/>
                </a:lnTo>
                <a:lnTo>
                  <a:pt x="3607701" y="431800"/>
                </a:lnTo>
                <a:lnTo>
                  <a:pt x="3627754" y="431800"/>
                </a:lnTo>
                <a:lnTo>
                  <a:pt x="3629533" y="444500"/>
                </a:lnTo>
                <a:close/>
              </a:path>
              <a:path w="3719829" h="1701800">
                <a:moveTo>
                  <a:pt x="3632504" y="457200"/>
                </a:moveTo>
                <a:lnTo>
                  <a:pt x="3613861" y="457200"/>
                </a:lnTo>
                <a:lnTo>
                  <a:pt x="3612553" y="444500"/>
                </a:lnTo>
                <a:lnTo>
                  <a:pt x="3631120" y="444500"/>
                </a:lnTo>
                <a:lnTo>
                  <a:pt x="3632504" y="457200"/>
                </a:lnTo>
                <a:close/>
              </a:path>
              <a:path w="3719829" h="1701800">
                <a:moveTo>
                  <a:pt x="3634638" y="469900"/>
                </a:moveTo>
                <a:lnTo>
                  <a:pt x="3615778" y="469900"/>
                </a:lnTo>
                <a:lnTo>
                  <a:pt x="3614864" y="457200"/>
                </a:lnTo>
                <a:lnTo>
                  <a:pt x="3633673" y="457200"/>
                </a:lnTo>
                <a:lnTo>
                  <a:pt x="3634638" y="469900"/>
                </a:lnTo>
                <a:close/>
              </a:path>
              <a:path w="3719829" h="1701800">
                <a:moveTo>
                  <a:pt x="351155" y="495300"/>
                </a:moveTo>
                <a:lnTo>
                  <a:pt x="332181" y="495300"/>
                </a:lnTo>
                <a:lnTo>
                  <a:pt x="333146" y="482600"/>
                </a:lnTo>
                <a:lnTo>
                  <a:pt x="334505" y="469900"/>
                </a:lnTo>
                <a:lnTo>
                  <a:pt x="353326" y="469900"/>
                </a:lnTo>
                <a:lnTo>
                  <a:pt x="352031" y="482600"/>
                </a:lnTo>
                <a:lnTo>
                  <a:pt x="351155" y="495300"/>
                </a:lnTo>
                <a:close/>
              </a:path>
              <a:path w="3719829" h="1701800">
                <a:moveTo>
                  <a:pt x="3635933" y="482600"/>
                </a:moveTo>
                <a:lnTo>
                  <a:pt x="3616947" y="482600"/>
                </a:lnTo>
                <a:lnTo>
                  <a:pt x="3616426" y="469900"/>
                </a:lnTo>
                <a:lnTo>
                  <a:pt x="3635400" y="469900"/>
                </a:lnTo>
                <a:lnTo>
                  <a:pt x="3635933" y="482600"/>
                </a:lnTo>
                <a:close/>
              </a:path>
              <a:path w="3719829" h="1701800">
                <a:moveTo>
                  <a:pt x="3636378" y="495300"/>
                </a:moveTo>
                <a:lnTo>
                  <a:pt x="3617328" y="495300"/>
                </a:lnTo>
                <a:lnTo>
                  <a:pt x="3617214" y="482600"/>
                </a:lnTo>
                <a:lnTo>
                  <a:pt x="3636264" y="482600"/>
                </a:lnTo>
                <a:lnTo>
                  <a:pt x="3636378" y="495300"/>
                </a:lnTo>
                <a:close/>
              </a:path>
              <a:path w="3719829" h="1701800">
                <a:moveTo>
                  <a:pt x="350532" y="520700"/>
                </a:moveTo>
                <a:lnTo>
                  <a:pt x="331482" y="520700"/>
                </a:lnTo>
                <a:lnTo>
                  <a:pt x="331393" y="508000"/>
                </a:lnTo>
                <a:lnTo>
                  <a:pt x="331584" y="495300"/>
                </a:lnTo>
                <a:lnTo>
                  <a:pt x="351180" y="495300"/>
                </a:lnTo>
                <a:lnTo>
                  <a:pt x="350621" y="508000"/>
                </a:lnTo>
                <a:lnTo>
                  <a:pt x="350443" y="508000"/>
                </a:lnTo>
                <a:lnTo>
                  <a:pt x="350532" y="520700"/>
                </a:lnTo>
                <a:close/>
              </a:path>
              <a:path w="3719829" h="1701800">
                <a:moveTo>
                  <a:pt x="3635730" y="508000"/>
                </a:moveTo>
                <a:lnTo>
                  <a:pt x="3616731" y="508000"/>
                </a:lnTo>
                <a:lnTo>
                  <a:pt x="3617188" y="495300"/>
                </a:lnTo>
                <a:lnTo>
                  <a:pt x="3636213" y="495300"/>
                </a:lnTo>
                <a:lnTo>
                  <a:pt x="3635730" y="508000"/>
                </a:lnTo>
                <a:close/>
              </a:path>
              <a:path w="3719829" h="1701800">
                <a:moveTo>
                  <a:pt x="3632403" y="533400"/>
                </a:moveTo>
                <a:lnTo>
                  <a:pt x="3612159" y="533400"/>
                </a:lnTo>
                <a:lnTo>
                  <a:pt x="3613785" y="520700"/>
                </a:lnTo>
                <a:lnTo>
                  <a:pt x="3614991" y="520700"/>
                </a:lnTo>
                <a:lnTo>
                  <a:pt x="3616045" y="508000"/>
                </a:lnTo>
                <a:lnTo>
                  <a:pt x="3634930" y="508000"/>
                </a:lnTo>
                <a:lnTo>
                  <a:pt x="3633825" y="520700"/>
                </a:lnTo>
                <a:lnTo>
                  <a:pt x="3632403" y="533400"/>
                </a:lnTo>
                <a:close/>
              </a:path>
              <a:path w="3719829" h="1701800">
                <a:moveTo>
                  <a:pt x="351167" y="533400"/>
                </a:moveTo>
                <a:lnTo>
                  <a:pt x="332168" y="533400"/>
                </a:lnTo>
                <a:lnTo>
                  <a:pt x="331736" y="520700"/>
                </a:lnTo>
                <a:lnTo>
                  <a:pt x="350761" y="520700"/>
                </a:lnTo>
                <a:lnTo>
                  <a:pt x="351167" y="533400"/>
                </a:lnTo>
                <a:close/>
              </a:path>
              <a:path w="3719829" h="1701800">
                <a:moveTo>
                  <a:pt x="352437" y="546100"/>
                </a:moveTo>
                <a:lnTo>
                  <a:pt x="333540" y="546100"/>
                </a:lnTo>
                <a:lnTo>
                  <a:pt x="332765" y="533400"/>
                </a:lnTo>
                <a:lnTo>
                  <a:pt x="351701" y="533400"/>
                </a:lnTo>
                <a:lnTo>
                  <a:pt x="352437" y="546100"/>
                </a:lnTo>
                <a:close/>
              </a:path>
              <a:path w="3719829" h="1701800">
                <a:moveTo>
                  <a:pt x="3628669" y="546100"/>
                </a:moveTo>
                <a:lnTo>
                  <a:pt x="3608222" y="546100"/>
                </a:lnTo>
                <a:lnTo>
                  <a:pt x="3610432" y="533400"/>
                </a:lnTo>
                <a:lnTo>
                  <a:pt x="3630688" y="533400"/>
                </a:lnTo>
                <a:lnTo>
                  <a:pt x="3628669" y="546100"/>
                </a:lnTo>
                <a:close/>
              </a:path>
              <a:path w="3719829" h="1701800">
                <a:moveTo>
                  <a:pt x="348437" y="571500"/>
                </a:moveTo>
                <a:lnTo>
                  <a:pt x="256539" y="571500"/>
                </a:lnTo>
                <a:lnTo>
                  <a:pt x="273113" y="558800"/>
                </a:lnTo>
                <a:lnTo>
                  <a:pt x="335584" y="558800"/>
                </a:lnTo>
                <a:lnTo>
                  <a:pt x="334479" y="546100"/>
                </a:lnTo>
                <a:lnTo>
                  <a:pt x="354279" y="546100"/>
                </a:lnTo>
                <a:lnTo>
                  <a:pt x="356247" y="558800"/>
                </a:lnTo>
                <a:lnTo>
                  <a:pt x="348437" y="571500"/>
                </a:lnTo>
                <a:close/>
              </a:path>
              <a:path w="3719829" h="1701800">
                <a:moveTo>
                  <a:pt x="3620871" y="571500"/>
                </a:moveTo>
                <a:lnTo>
                  <a:pt x="3600335" y="571500"/>
                </a:lnTo>
                <a:lnTo>
                  <a:pt x="3603371" y="558800"/>
                </a:lnTo>
                <a:lnTo>
                  <a:pt x="3603231" y="558800"/>
                </a:lnTo>
                <a:lnTo>
                  <a:pt x="3605987" y="546100"/>
                </a:lnTo>
                <a:lnTo>
                  <a:pt x="3626358" y="546100"/>
                </a:lnTo>
                <a:lnTo>
                  <a:pt x="3623754" y="558800"/>
                </a:lnTo>
                <a:lnTo>
                  <a:pt x="3620871" y="571500"/>
                </a:lnTo>
                <a:close/>
              </a:path>
              <a:path w="3719829" h="1701800">
                <a:moveTo>
                  <a:pt x="3600335" y="571500"/>
                </a:moveTo>
                <a:lnTo>
                  <a:pt x="3597198" y="571500"/>
                </a:lnTo>
                <a:lnTo>
                  <a:pt x="3600488" y="558800"/>
                </a:lnTo>
                <a:lnTo>
                  <a:pt x="3600335" y="571500"/>
                </a:lnTo>
                <a:close/>
              </a:path>
              <a:path w="3719829" h="1701800">
                <a:moveTo>
                  <a:pt x="292760" y="584200"/>
                </a:moveTo>
                <a:lnTo>
                  <a:pt x="208940" y="584200"/>
                </a:lnTo>
                <a:lnTo>
                  <a:pt x="224447" y="571500"/>
                </a:lnTo>
                <a:lnTo>
                  <a:pt x="309651" y="571500"/>
                </a:lnTo>
                <a:lnTo>
                  <a:pt x="292760" y="584200"/>
                </a:lnTo>
                <a:close/>
              </a:path>
              <a:path w="3719829" h="1701800">
                <a:moveTo>
                  <a:pt x="3614267" y="584200"/>
                </a:moveTo>
                <a:lnTo>
                  <a:pt x="3593795" y="584200"/>
                </a:lnTo>
                <a:lnTo>
                  <a:pt x="3597351" y="571500"/>
                </a:lnTo>
                <a:lnTo>
                  <a:pt x="3617709" y="571500"/>
                </a:lnTo>
                <a:lnTo>
                  <a:pt x="3614267" y="584200"/>
                </a:lnTo>
                <a:close/>
              </a:path>
              <a:path w="3719829" h="1701800">
                <a:moveTo>
                  <a:pt x="229527" y="596900"/>
                </a:moveTo>
                <a:lnTo>
                  <a:pt x="179133" y="596900"/>
                </a:lnTo>
                <a:lnTo>
                  <a:pt x="193827" y="584200"/>
                </a:lnTo>
                <a:lnTo>
                  <a:pt x="245110" y="584200"/>
                </a:lnTo>
                <a:lnTo>
                  <a:pt x="229527" y="596900"/>
                </a:lnTo>
                <a:close/>
              </a:path>
              <a:path w="3719829" h="1701800">
                <a:moveTo>
                  <a:pt x="3606584" y="596900"/>
                </a:moveTo>
                <a:lnTo>
                  <a:pt x="3586238" y="596900"/>
                </a:lnTo>
                <a:lnTo>
                  <a:pt x="3590302" y="584200"/>
                </a:lnTo>
                <a:lnTo>
                  <a:pt x="3610559" y="584200"/>
                </a:lnTo>
                <a:lnTo>
                  <a:pt x="3606584" y="596900"/>
                </a:lnTo>
                <a:close/>
              </a:path>
              <a:path w="3719829" h="1701800">
                <a:moveTo>
                  <a:pt x="159131" y="622300"/>
                </a:moveTo>
                <a:lnTo>
                  <a:pt x="124815" y="622300"/>
                </a:lnTo>
                <a:lnTo>
                  <a:pt x="137680" y="609600"/>
                </a:lnTo>
                <a:lnTo>
                  <a:pt x="151041" y="596900"/>
                </a:lnTo>
                <a:lnTo>
                  <a:pt x="200393" y="596900"/>
                </a:lnTo>
                <a:lnTo>
                  <a:pt x="185991" y="609600"/>
                </a:lnTo>
                <a:lnTo>
                  <a:pt x="172643" y="609600"/>
                </a:lnTo>
                <a:lnTo>
                  <a:pt x="159131" y="622300"/>
                </a:lnTo>
                <a:close/>
              </a:path>
              <a:path w="3719829" h="1701800">
                <a:moveTo>
                  <a:pt x="200101" y="609600"/>
                </a:moveTo>
                <a:lnTo>
                  <a:pt x="200393" y="596900"/>
                </a:lnTo>
                <a:lnTo>
                  <a:pt x="214909" y="596900"/>
                </a:lnTo>
                <a:lnTo>
                  <a:pt x="200101" y="609600"/>
                </a:lnTo>
                <a:close/>
              </a:path>
              <a:path w="3719829" h="1701800">
                <a:moveTo>
                  <a:pt x="3597948" y="609600"/>
                </a:moveTo>
                <a:lnTo>
                  <a:pt x="3577323" y="609600"/>
                </a:lnTo>
                <a:lnTo>
                  <a:pt x="3586403" y="596900"/>
                </a:lnTo>
                <a:lnTo>
                  <a:pt x="3596081" y="596900"/>
                </a:lnTo>
                <a:lnTo>
                  <a:pt x="3597948" y="609600"/>
                </a:lnTo>
                <a:close/>
              </a:path>
              <a:path w="3719829" h="1701800">
                <a:moveTo>
                  <a:pt x="3597948" y="609600"/>
                </a:moveTo>
                <a:lnTo>
                  <a:pt x="3596081" y="596900"/>
                </a:lnTo>
                <a:lnTo>
                  <a:pt x="3602354" y="596900"/>
                </a:lnTo>
                <a:lnTo>
                  <a:pt x="3597948" y="609600"/>
                </a:lnTo>
                <a:close/>
              </a:path>
              <a:path w="3719829" h="1701800">
                <a:moveTo>
                  <a:pt x="3610038" y="609600"/>
                </a:moveTo>
                <a:lnTo>
                  <a:pt x="3597948" y="609600"/>
                </a:lnTo>
                <a:lnTo>
                  <a:pt x="3602354" y="596900"/>
                </a:lnTo>
                <a:lnTo>
                  <a:pt x="3603116" y="596900"/>
                </a:lnTo>
                <a:lnTo>
                  <a:pt x="3610038" y="609600"/>
                </a:lnTo>
                <a:close/>
              </a:path>
              <a:path w="3719829" h="1701800">
                <a:moveTo>
                  <a:pt x="3623348" y="622300"/>
                </a:moveTo>
                <a:lnTo>
                  <a:pt x="3597541" y="622300"/>
                </a:lnTo>
                <a:lnTo>
                  <a:pt x="3590759" y="609600"/>
                </a:lnTo>
                <a:lnTo>
                  <a:pt x="3616794" y="609600"/>
                </a:lnTo>
                <a:lnTo>
                  <a:pt x="3623348" y="622300"/>
                </a:lnTo>
                <a:close/>
              </a:path>
              <a:path w="3719829" h="1701800">
                <a:moveTo>
                  <a:pt x="134162" y="635000"/>
                </a:moveTo>
                <a:lnTo>
                  <a:pt x="100609" y="635000"/>
                </a:lnTo>
                <a:lnTo>
                  <a:pt x="112445" y="622300"/>
                </a:lnTo>
                <a:lnTo>
                  <a:pt x="146710" y="622300"/>
                </a:lnTo>
                <a:lnTo>
                  <a:pt x="134162" y="635000"/>
                </a:lnTo>
                <a:close/>
              </a:path>
              <a:path w="3719829" h="1701800">
                <a:moveTo>
                  <a:pt x="3635895" y="635000"/>
                </a:moveTo>
                <a:lnTo>
                  <a:pt x="3610241" y="635000"/>
                </a:lnTo>
                <a:lnTo>
                  <a:pt x="3603840" y="622300"/>
                </a:lnTo>
                <a:lnTo>
                  <a:pt x="3629723" y="622300"/>
                </a:lnTo>
                <a:lnTo>
                  <a:pt x="3635895" y="635000"/>
                </a:lnTo>
                <a:close/>
              </a:path>
              <a:path w="3719829" h="1701800">
                <a:moveTo>
                  <a:pt x="100622" y="660400"/>
                </a:moveTo>
                <a:lnTo>
                  <a:pt x="68440" y="660400"/>
                </a:lnTo>
                <a:lnTo>
                  <a:pt x="78587" y="647700"/>
                </a:lnTo>
                <a:lnTo>
                  <a:pt x="89319" y="635000"/>
                </a:lnTo>
                <a:lnTo>
                  <a:pt x="122770" y="635000"/>
                </a:lnTo>
                <a:lnTo>
                  <a:pt x="111251" y="647700"/>
                </a:lnTo>
                <a:lnTo>
                  <a:pt x="111582" y="647700"/>
                </a:lnTo>
                <a:lnTo>
                  <a:pt x="100622" y="660400"/>
                </a:lnTo>
                <a:close/>
              </a:path>
              <a:path w="3719829" h="1701800">
                <a:moveTo>
                  <a:pt x="3647668" y="647700"/>
                </a:moveTo>
                <a:lnTo>
                  <a:pt x="3622192" y="647700"/>
                </a:lnTo>
                <a:lnTo>
                  <a:pt x="3616159" y="635000"/>
                </a:lnTo>
                <a:lnTo>
                  <a:pt x="3641877" y="635000"/>
                </a:lnTo>
                <a:lnTo>
                  <a:pt x="3647668" y="647700"/>
                </a:lnTo>
                <a:close/>
              </a:path>
              <a:path w="3719829" h="1701800">
                <a:moveTo>
                  <a:pt x="3658628" y="660400"/>
                </a:moveTo>
                <a:lnTo>
                  <a:pt x="3633355" y="660400"/>
                </a:lnTo>
                <a:lnTo>
                  <a:pt x="3627729" y="647700"/>
                </a:lnTo>
                <a:lnTo>
                  <a:pt x="3653256" y="647700"/>
                </a:lnTo>
                <a:lnTo>
                  <a:pt x="3658628" y="660400"/>
                </a:lnTo>
                <a:close/>
              </a:path>
              <a:path w="3719829" h="1701800">
                <a:moveTo>
                  <a:pt x="72224" y="685800"/>
                </a:moveTo>
                <a:lnTo>
                  <a:pt x="41770" y="685800"/>
                </a:lnTo>
                <a:lnTo>
                  <a:pt x="49987" y="673100"/>
                </a:lnTo>
                <a:lnTo>
                  <a:pt x="58902" y="660400"/>
                </a:lnTo>
                <a:lnTo>
                  <a:pt x="90893" y="660400"/>
                </a:lnTo>
                <a:lnTo>
                  <a:pt x="81089" y="673100"/>
                </a:lnTo>
                <a:lnTo>
                  <a:pt x="81419" y="673100"/>
                </a:lnTo>
                <a:lnTo>
                  <a:pt x="72224" y="685800"/>
                </a:lnTo>
                <a:close/>
              </a:path>
              <a:path w="3719829" h="1701800">
                <a:moveTo>
                  <a:pt x="3668776" y="673100"/>
                </a:moveTo>
                <a:lnTo>
                  <a:pt x="3643731" y="673100"/>
                </a:lnTo>
                <a:lnTo>
                  <a:pt x="3638499" y="660400"/>
                </a:lnTo>
                <a:lnTo>
                  <a:pt x="3663810" y="660400"/>
                </a:lnTo>
                <a:lnTo>
                  <a:pt x="3668776" y="673100"/>
                </a:lnTo>
                <a:close/>
              </a:path>
              <a:path w="3719829" h="1701800">
                <a:moveTo>
                  <a:pt x="3682390" y="698500"/>
                </a:moveTo>
                <a:lnTo>
                  <a:pt x="3662032" y="698500"/>
                </a:lnTo>
                <a:lnTo>
                  <a:pt x="3657625" y="685800"/>
                </a:lnTo>
                <a:lnTo>
                  <a:pt x="3653294" y="685800"/>
                </a:lnTo>
                <a:lnTo>
                  <a:pt x="3648481" y="673100"/>
                </a:lnTo>
                <a:lnTo>
                  <a:pt x="3673525" y="673100"/>
                </a:lnTo>
                <a:lnTo>
                  <a:pt x="3678072" y="685800"/>
                </a:lnTo>
                <a:lnTo>
                  <a:pt x="3682390" y="698500"/>
                </a:lnTo>
                <a:close/>
              </a:path>
              <a:path w="3719829" h="1701800">
                <a:moveTo>
                  <a:pt x="56387" y="698500"/>
                </a:moveTo>
                <a:lnTo>
                  <a:pt x="34124" y="698500"/>
                </a:lnTo>
                <a:lnTo>
                  <a:pt x="37845" y="685800"/>
                </a:lnTo>
                <a:lnTo>
                  <a:pt x="64325" y="685800"/>
                </a:lnTo>
                <a:lnTo>
                  <a:pt x="56387" y="698500"/>
                </a:lnTo>
                <a:close/>
              </a:path>
              <a:path w="3719829" h="1701800">
                <a:moveTo>
                  <a:pt x="49530" y="711200"/>
                </a:moveTo>
                <a:lnTo>
                  <a:pt x="27228" y="711200"/>
                </a:lnTo>
                <a:lnTo>
                  <a:pt x="30594" y="698500"/>
                </a:lnTo>
                <a:lnTo>
                  <a:pt x="53086" y="698500"/>
                </a:lnTo>
                <a:lnTo>
                  <a:pt x="49530" y="711200"/>
                </a:lnTo>
                <a:close/>
              </a:path>
              <a:path w="3719829" h="1701800">
                <a:moveTo>
                  <a:pt x="3690366" y="711200"/>
                </a:moveTo>
                <a:lnTo>
                  <a:pt x="3669906" y="711200"/>
                </a:lnTo>
                <a:lnTo>
                  <a:pt x="3665943" y="698500"/>
                </a:lnTo>
                <a:lnTo>
                  <a:pt x="3686492" y="698500"/>
                </a:lnTo>
                <a:lnTo>
                  <a:pt x="3690366" y="711200"/>
                </a:lnTo>
                <a:close/>
              </a:path>
              <a:path w="3719829" h="1701800">
                <a:moveTo>
                  <a:pt x="40398" y="723900"/>
                </a:moveTo>
                <a:lnTo>
                  <a:pt x="18237" y="723900"/>
                </a:lnTo>
                <a:lnTo>
                  <a:pt x="21043" y="711200"/>
                </a:lnTo>
                <a:lnTo>
                  <a:pt x="43421" y="711200"/>
                </a:lnTo>
                <a:lnTo>
                  <a:pt x="40398" y="723900"/>
                </a:lnTo>
                <a:close/>
              </a:path>
              <a:path w="3719829" h="1701800">
                <a:moveTo>
                  <a:pt x="3697439" y="723900"/>
                </a:moveTo>
                <a:lnTo>
                  <a:pt x="3676929" y="723900"/>
                </a:lnTo>
                <a:lnTo>
                  <a:pt x="3673398" y="711200"/>
                </a:lnTo>
                <a:lnTo>
                  <a:pt x="3694023" y="711200"/>
                </a:lnTo>
                <a:lnTo>
                  <a:pt x="3697439" y="723900"/>
                </a:lnTo>
                <a:close/>
              </a:path>
              <a:path w="3719829" h="1701800">
                <a:moveTo>
                  <a:pt x="35166" y="736600"/>
                </a:moveTo>
                <a:lnTo>
                  <a:pt x="13169" y="736600"/>
                </a:lnTo>
                <a:lnTo>
                  <a:pt x="15608" y="723900"/>
                </a:lnTo>
                <a:lnTo>
                  <a:pt x="37833" y="723900"/>
                </a:lnTo>
                <a:lnTo>
                  <a:pt x="35166" y="736600"/>
                </a:lnTo>
                <a:close/>
              </a:path>
              <a:path w="3719829" h="1701800">
                <a:moveTo>
                  <a:pt x="3706279" y="749300"/>
                </a:moveTo>
                <a:lnTo>
                  <a:pt x="3688295" y="749300"/>
                </a:lnTo>
                <a:lnTo>
                  <a:pt x="3685692" y="736600"/>
                </a:lnTo>
                <a:lnTo>
                  <a:pt x="3683063" y="736600"/>
                </a:lnTo>
                <a:lnTo>
                  <a:pt x="3679990" y="723900"/>
                </a:lnTo>
                <a:lnTo>
                  <a:pt x="3700614" y="723900"/>
                </a:lnTo>
                <a:lnTo>
                  <a:pt x="3703561" y="736600"/>
                </a:lnTo>
                <a:lnTo>
                  <a:pt x="3706279" y="749300"/>
                </a:lnTo>
                <a:close/>
              </a:path>
              <a:path w="3719829" h="1701800">
                <a:moveTo>
                  <a:pt x="28663" y="749300"/>
                </a:moveTo>
                <a:lnTo>
                  <a:pt x="8902" y="749300"/>
                </a:lnTo>
                <a:lnTo>
                  <a:pt x="10934" y="736600"/>
                </a:lnTo>
                <a:lnTo>
                  <a:pt x="30772" y="736600"/>
                </a:lnTo>
                <a:lnTo>
                  <a:pt x="28663" y="749300"/>
                </a:lnTo>
                <a:close/>
              </a:path>
              <a:path w="3719829" h="1701800">
                <a:moveTo>
                  <a:pt x="3685794" y="749300"/>
                </a:moveTo>
                <a:lnTo>
                  <a:pt x="3682949" y="736600"/>
                </a:lnTo>
                <a:lnTo>
                  <a:pt x="3685692" y="736600"/>
                </a:lnTo>
                <a:lnTo>
                  <a:pt x="3685794" y="749300"/>
                </a:lnTo>
                <a:close/>
              </a:path>
              <a:path w="3719829" h="1701800">
                <a:moveTo>
                  <a:pt x="23787" y="762000"/>
                </a:moveTo>
                <a:lnTo>
                  <a:pt x="4000" y="762000"/>
                </a:lnTo>
                <a:lnTo>
                  <a:pt x="5422" y="749300"/>
                </a:lnTo>
                <a:lnTo>
                  <a:pt x="25323" y="749300"/>
                </a:lnTo>
                <a:lnTo>
                  <a:pt x="23787" y="762000"/>
                </a:lnTo>
                <a:close/>
              </a:path>
              <a:path w="3719829" h="1701800">
                <a:moveTo>
                  <a:pt x="3710952" y="762000"/>
                </a:moveTo>
                <a:lnTo>
                  <a:pt x="3690569" y="762000"/>
                </a:lnTo>
                <a:lnTo>
                  <a:pt x="3688194" y="749300"/>
                </a:lnTo>
                <a:lnTo>
                  <a:pt x="3708742" y="749300"/>
                </a:lnTo>
                <a:lnTo>
                  <a:pt x="3710952" y="762000"/>
                </a:lnTo>
                <a:close/>
              </a:path>
              <a:path w="3719829" h="1701800">
                <a:moveTo>
                  <a:pt x="21475" y="774700"/>
                </a:moveTo>
                <a:lnTo>
                  <a:pt x="1790" y="774700"/>
                </a:lnTo>
                <a:lnTo>
                  <a:pt x="2793" y="762000"/>
                </a:lnTo>
                <a:lnTo>
                  <a:pt x="22618" y="762000"/>
                </a:lnTo>
                <a:lnTo>
                  <a:pt x="21475" y="774700"/>
                </a:lnTo>
                <a:close/>
              </a:path>
              <a:path w="3719829" h="1701800">
                <a:moveTo>
                  <a:pt x="3716096" y="787400"/>
                </a:moveTo>
                <a:lnTo>
                  <a:pt x="3697338" y="787400"/>
                </a:lnTo>
                <a:lnTo>
                  <a:pt x="3695941" y="774700"/>
                </a:lnTo>
                <a:lnTo>
                  <a:pt x="3694417" y="774700"/>
                </a:lnTo>
                <a:lnTo>
                  <a:pt x="3692537" y="762000"/>
                </a:lnTo>
                <a:lnTo>
                  <a:pt x="3712921" y="762000"/>
                </a:lnTo>
                <a:lnTo>
                  <a:pt x="3714635" y="774700"/>
                </a:lnTo>
                <a:lnTo>
                  <a:pt x="3716096" y="787400"/>
                </a:lnTo>
                <a:close/>
              </a:path>
              <a:path w="3719829" h="1701800">
                <a:moveTo>
                  <a:pt x="19431" y="787400"/>
                </a:moveTo>
                <a:lnTo>
                  <a:pt x="444" y="787400"/>
                </a:lnTo>
                <a:lnTo>
                  <a:pt x="1016" y="774700"/>
                </a:lnTo>
                <a:lnTo>
                  <a:pt x="19964" y="774700"/>
                </a:lnTo>
                <a:lnTo>
                  <a:pt x="19431" y="787400"/>
                </a:lnTo>
                <a:close/>
              </a:path>
              <a:path w="3719829" h="1701800">
                <a:moveTo>
                  <a:pt x="19050" y="800100"/>
                </a:moveTo>
                <a:lnTo>
                  <a:pt x="0" y="800100"/>
                </a:lnTo>
                <a:lnTo>
                  <a:pt x="114" y="787400"/>
                </a:lnTo>
                <a:lnTo>
                  <a:pt x="19151" y="787400"/>
                </a:lnTo>
                <a:lnTo>
                  <a:pt x="19050" y="800100"/>
                </a:lnTo>
                <a:close/>
              </a:path>
              <a:path w="3719829" h="1701800">
                <a:moveTo>
                  <a:pt x="3718229" y="800100"/>
                </a:moveTo>
                <a:lnTo>
                  <a:pt x="3699294" y="800100"/>
                </a:lnTo>
                <a:lnTo>
                  <a:pt x="3698392" y="787400"/>
                </a:lnTo>
                <a:lnTo>
                  <a:pt x="3717290" y="787400"/>
                </a:lnTo>
                <a:lnTo>
                  <a:pt x="3718229" y="800100"/>
                </a:lnTo>
                <a:close/>
              </a:path>
              <a:path w="3719829" h="1701800">
                <a:moveTo>
                  <a:pt x="22275" y="825500"/>
                </a:moveTo>
                <a:lnTo>
                  <a:pt x="2031" y="825500"/>
                </a:lnTo>
                <a:lnTo>
                  <a:pt x="901" y="812800"/>
                </a:lnTo>
                <a:lnTo>
                  <a:pt x="228" y="800100"/>
                </a:lnTo>
                <a:lnTo>
                  <a:pt x="19227" y="800100"/>
                </a:lnTo>
                <a:lnTo>
                  <a:pt x="19875" y="812800"/>
                </a:lnTo>
                <a:lnTo>
                  <a:pt x="20802" y="812800"/>
                </a:lnTo>
                <a:lnTo>
                  <a:pt x="22275" y="825500"/>
                </a:lnTo>
                <a:close/>
              </a:path>
              <a:path w="3719829" h="1701800">
                <a:moveTo>
                  <a:pt x="3719449" y="825500"/>
                </a:moveTo>
                <a:lnTo>
                  <a:pt x="3700399" y="825500"/>
                </a:lnTo>
                <a:lnTo>
                  <a:pt x="3700272" y="812800"/>
                </a:lnTo>
                <a:lnTo>
                  <a:pt x="3699916" y="812800"/>
                </a:lnTo>
                <a:lnTo>
                  <a:pt x="3699268" y="800100"/>
                </a:lnTo>
                <a:lnTo>
                  <a:pt x="3718902" y="800100"/>
                </a:lnTo>
                <a:lnTo>
                  <a:pt x="3719309" y="812800"/>
                </a:lnTo>
                <a:lnTo>
                  <a:pt x="3719449" y="825500"/>
                </a:lnTo>
                <a:close/>
              </a:path>
              <a:path w="3719829" h="1701800">
                <a:moveTo>
                  <a:pt x="28701" y="850900"/>
                </a:moveTo>
                <a:lnTo>
                  <a:pt x="8000" y="850900"/>
                </a:lnTo>
                <a:lnTo>
                  <a:pt x="5587" y="838200"/>
                </a:lnTo>
                <a:lnTo>
                  <a:pt x="3594" y="825500"/>
                </a:lnTo>
                <a:lnTo>
                  <a:pt x="22161" y="825500"/>
                </a:lnTo>
                <a:lnTo>
                  <a:pt x="24041" y="838200"/>
                </a:lnTo>
                <a:lnTo>
                  <a:pt x="26035" y="838200"/>
                </a:lnTo>
                <a:lnTo>
                  <a:pt x="28701" y="850900"/>
                </a:lnTo>
                <a:close/>
              </a:path>
              <a:path w="3719829" h="1701800">
                <a:moveTo>
                  <a:pt x="3717975" y="850900"/>
                </a:moveTo>
                <a:lnTo>
                  <a:pt x="3699027" y="850900"/>
                </a:lnTo>
                <a:lnTo>
                  <a:pt x="3699814" y="838200"/>
                </a:lnTo>
                <a:lnTo>
                  <a:pt x="3700259" y="825500"/>
                </a:lnTo>
                <a:lnTo>
                  <a:pt x="3719283" y="825500"/>
                </a:lnTo>
                <a:lnTo>
                  <a:pt x="3718788" y="838200"/>
                </a:lnTo>
                <a:lnTo>
                  <a:pt x="3717975" y="850900"/>
                </a:lnTo>
                <a:close/>
              </a:path>
              <a:path w="3719829" h="1701800">
                <a:moveTo>
                  <a:pt x="34836" y="863600"/>
                </a:moveTo>
                <a:lnTo>
                  <a:pt x="14058" y="863600"/>
                </a:lnTo>
                <a:lnTo>
                  <a:pt x="10833" y="850900"/>
                </a:lnTo>
                <a:lnTo>
                  <a:pt x="31407" y="850900"/>
                </a:lnTo>
                <a:lnTo>
                  <a:pt x="34836" y="863600"/>
                </a:lnTo>
                <a:close/>
              </a:path>
              <a:path w="3719829" h="1701800">
                <a:moveTo>
                  <a:pt x="3711575" y="889000"/>
                </a:moveTo>
                <a:lnTo>
                  <a:pt x="3690912" y="889000"/>
                </a:lnTo>
                <a:lnTo>
                  <a:pt x="3693185" y="876300"/>
                </a:lnTo>
                <a:lnTo>
                  <a:pt x="3695014" y="876300"/>
                </a:lnTo>
                <a:lnTo>
                  <a:pt x="3696703" y="863600"/>
                </a:lnTo>
                <a:lnTo>
                  <a:pt x="3698036" y="850900"/>
                </a:lnTo>
                <a:lnTo>
                  <a:pt x="3716845" y="850900"/>
                </a:lnTo>
                <a:lnTo>
                  <a:pt x="3715397" y="863600"/>
                </a:lnTo>
                <a:lnTo>
                  <a:pt x="3713645" y="876300"/>
                </a:lnTo>
                <a:lnTo>
                  <a:pt x="3711575" y="889000"/>
                </a:lnTo>
                <a:close/>
              </a:path>
              <a:path w="3719829" h="1701800">
                <a:moveTo>
                  <a:pt x="51333" y="889000"/>
                </a:moveTo>
                <a:lnTo>
                  <a:pt x="26047" y="889000"/>
                </a:lnTo>
                <a:lnTo>
                  <a:pt x="21666" y="876300"/>
                </a:lnTo>
                <a:lnTo>
                  <a:pt x="17665" y="863600"/>
                </a:lnTo>
                <a:lnTo>
                  <a:pt x="38226" y="863600"/>
                </a:lnTo>
                <a:lnTo>
                  <a:pt x="42392" y="876300"/>
                </a:lnTo>
                <a:lnTo>
                  <a:pt x="46469" y="876300"/>
                </a:lnTo>
                <a:lnTo>
                  <a:pt x="51333" y="889000"/>
                </a:lnTo>
                <a:close/>
              </a:path>
              <a:path w="3719829" h="1701800">
                <a:moveTo>
                  <a:pt x="61620" y="901700"/>
                </a:moveTo>
                <a:lnTo>
                  <a:pt x="35877" y="901700"/>
                </a:lnTo>
                <a:lnTo>
                  <a:pt x="30784" y="889000"/>
                </a:lnTo>
                <a:lnTo>
                  <a:pt x="56070" y="889000"/>
                </a:lnTo>
                <a:lnTo>
                  <a:pt x="61620" y="901700"/>
                </a:lnTo>
                <a:close/>
              </a:path>
              <a:path w="3719829" h="1701800">
                <a:moveTo>
                  <a:pt x="3706545" y="901700"/>
                </a:moveTo>
                <a:lnTo>
                  <a:pt x="3685692" y="901700"/>
                </a:lnTo>
                <a:lnTo>
                  <a:pt x="3688549" y="889000"/>
                </a:lnTo>
                <a:lnTo>
                  <a:pt x="3709212" y="889000"/>
                </a:lnTo>
                <a:lnTo>
                  <a:pt x="3706545" y="901700"/>
                </a:lnTo>
                <a:close/>
              </a:path>
              <a:path w="3719829" h="1701800">
                <a:moveTo>
                  <a:pt x="73215" y="914400"/>
                </a:moveTo>
                <a:lnTo>
                  <a:pt x="47117" y="914400"/>
                </a:lnTo>
                <a:lnTo>
                  <a:pt x="41325" y="901700"/>
                </a:lnTo>
                <a:lnTo>
                  <a:pt x="67017" y="901700"/>
                </a:lnTo>
                <a:lnTo>
                  <a:pt x="73215" y="914400"/>
                </a:lnTo>
                <a:close/>
              </a:path>
              <a:path w="3719829" h="1701800">
                <a:moveTo>
                  <a:pt x="3696792" y="927100"/>
                </a:moveTo>
                <a:lnTo>
                  <a:pt x="3675824" y="927100"/>
                </a:lnTo>
                <a:lnTo>
                  <a:pt x="3679507" y="914400"/>
                </a:lnTo>
                <a:lnTo>
                  <a:pt x="3682669" y="914400"/>
                </a:lnTo>
                <a:lnTo>
                  <a:pt x="3685806" y="901700"/>
                </a:lnTo>
                <a:lnTo>
                  <a:pt x="3703574" y="901700"/>
                </a:lnTo>
                <a:lnTo>
                  <a:pt x="3700322" y="914400"/>
                </a:lnTo>
                <a:lnTo>
                  <a:pt x="3696792" y="927100"/>
                </a:lnTo>
                <a:close/>
              </a:path>
              <a:path w="3719829" h="1701800">
                <a:moveTo>
                  <a:pt x="86080" y="927100"/>
                </a:moveTo>
                <a:lnTo>
                  <a:pt x="59664" y="927100"/>
                </a:lnTo>
                <a:lnTo>
                  <a:pt x="53225" y="914400"/>
                </a:lnTo>
                <a:lnTo>
                  <a:pt x="79248" y="914400"/>
                </a:lnTo>
                <a:lnTo>
                  <a:pt x="86080" y="927100"/>
                </a:lnTo>
                <a:close/>
              </a:path>
              <a:path w="3719829" h="1701800">
                <a:moveTo>
                  <a:pt x="100139" y="939800"/>
                </a:moveTo>
                <a:lnTo>
                  <a:pt x="73482" y="939800"/>
                </a:lnTo>
                <a:lnTo>
                  <a:pt x="66420" y="927100"/>
                </a:lnTo>
                <a:lnTo>
                  <a:pt x="92722" y="927100"/>
                </a:lnTo>
                <a:lnTo>
                  <a:pt x="100139" y="939800"/>
                </a:lnTo>
                <a:close/>
              </a:path>
              <a:path w="3719829" h="1701800">
                <a:moveTo>
                  <a:pt x="3684498" y="952500"/>
                </a:moveTo>
                <a:lnTo>
                  <a:pt x="3663556" y="952500"/>
                </a:lnTo>
                <a:lnTo>
                  <a:pt x="3668052" y="939800"/>
                </a:lnTo>
                <a:lnTo>
                  <a:pt x="3667899" y="939800"/>
                </a:lnTo>
                <a:lnTo>
                  <a:pt x="3672128" y="927100"/>
                </a:lnTo>
                <a:lnTo>
                  <a:pt x="3692969" y="927100"/>
                </a:lnTo>
                <a:lnTo>
                  <a:pt x="3688867" y="939800"/>
                </a:lnTo>
                <a:lnTo>
                  <a:pt x="3684498" y="952500"/>
                </a:lnTo>
                <a:close/>
              </a:path>
              <a:path w="3719829" h="1701800">
                <a:moveTo>
                  <a:pt x="115354" y="952500"/>
                </a:moveTo>
                <a:lnTo>
                  <a:pt x="88506" y="952500"/>
                </a:lnTo>
                <a:lnTo>
                  <a:pt x="80848" y="939800"/>
                </a:lnTo>
                <a:lnTo>
                  <a:pt x="107365" y="939800"/>
                </a:lnTo>
                <a:lnTo>
                  <a:pt x="115354" y="952500"/>
                </a:lnTo>
                <a:close/>
              </a:path>
              <a:path w="3719829" h="1701800">
                <a:moveTo>
                  <a:pt x="3663556" y="952500"/>
                </a:moveTo>
                <a:lnTo>
                  <a:pt x="3658958" y="952500"/>
                </a:lnTo>
                <a:lnTo>
                  <a:pt x="3663708" y="939800"/>
                </a:lnTo>
                <a:lnTo>
                  <a:pt x="3663556" y="952500"/>
                </a:lnTo>
                <a:close/>
              </a:path>
              <a:path w="3719829" h="1701800">
                <a:moveTo>
                  <a:pt x="140246" y="965200"/>
                </a:moveTo>
                <a:lnTo>
                  <a:pt x="104660" y="965200"/>
                </a:lnTo>
                <a:lnTo>
                  <a:pt x="96443" y="952500"/>
                </a:lnTo>
                <a:lnTo>
                  <a:pt x="131457" y="952500"/>
                </a:lnTo>
                <a:lnTo>
                  <a:pt x="140246" y="965200"/>
                </a:lnTo>
                <a:close/>
              </a:path>
              <a:path w="3719829" h="1701800">
                <a:moveTo>
                  <a:pt x="3674948" y="965200"/>
                </a:moveTo>
                <a:lnTo>
                  <a:pt x="3654094" y="965200"/>
                </a:lnTo>
                <a:lnTo>
                  <a:pt x="3659111" y="952500"/>
                </a:lnTo>
                <a:lnTo>
                  <a:pt x="3679850" y="952500"/>
                </a:lnTo>
                <a:lnTo>
                  <a:pt x="3674948" y="965200"/>
                </a:lnTo>
                <a:close/>
              </a:path>
              <a:path w="3719829" h="1701800">
                <a:moveTo>
                  <a:pt x="158127" y="977900"/>
                </a:moveTo>
                <a:lnTo>
                  <a:pt x="121907" y="977900"/>
                </a:lnTo>
                <a:lnTo>
                  <a:pt x="113156" y="965200"/>
                </a:lnTo>
                <a:lnTo>
                  <a:pt x="148831" y="965200"/>
                </a:lnTo>
                <a:lnTo>
                  <a:pt x="158127" y="977900"/>
                </a:lnTo>
                <a:close/>
              </a:path>
              <a:path w="3719829" h="1701800">
                <a:moveTo>
                  <a:pt x="3658679" y="990600"/>
                </a:moveTo>
                <a:lnTo>
                  <a:pt x="3632174" y="990600"/>
                </a:lnTo>
                <a:lnTo>
                  <a:pt x="3638181" y="977900"/>
                </a:lnTo>
                <a:lnTo>
                  <a:pt x="3643629" y="977900"/>
                </a:lnTo>
                <a:lnTo>
                  <a:pt x="3649141" y="965200"/>
                </a:lnTo>
                <a:lnTo>
                  <a:pt x="3669779" y="965200"/>
                </a:lnTo>
                <a:lnTo>
                  <a:pt x="3664356" y="977900"/>
                </a:lnTo>
                <a:lnTo>
                  <a:pt x="3658679" y="990600"/>
                </a:lnTo>
                <a:close/>
              </a:path>
              <a:path w="3719829" h="1701800">
                <a:moveTo>
                  <a:pt x="186740" y="990600"/>
                </a:moveTo>
                <a:lnTo>
                  <a:pt x="149707" y="990600"/>
                </a:lnTo>
                <a:lnTo>
                  <a:pt x="140195" y="977900"/>
                </a:lnTo>
                <a:lnTo>
                  <a:pt x="176745" y="977900"/>
                </a:lnTo>
                <a:lnTo>
                  <a:pt x="186740" y="990600"/>
                </a:lnTo>
                <a:close/>
              </a:path>
              <a:path w="3719829" h="1701800">
                <a:moveTo>
                  <a:pt x="166966" y="1028700"/>
                </a:moveTo>
                <a:lnTo>
                  <a:pt x="144627" y="1028700"/>
                </a:lnTo>
                <a:lnTo>
                  <a:pt x="154571" y="1016000"/>
                </a:lnTo>
                <a:lnTo>
                  <a:pt x="165138" y="1003300"/>
                </a:lnTo>
                <a:lnTo>
                  <a:pt x="189941" y="1003300"/>
                </a:lnTo>
                <a:lnTo>
                  <a:pt x="187909" y="990600"/>
                </a:lnTo>
                <a:lnTo>
                  <a:pt x="186740" y="990600"/>
                </a:lnTo>
                <a:lnTo>
                  <a:pt x="186524" y="977900"/>
                </a:lnTo>
                <a:lnTo>
                  <a:pt x="213601" y="990600"/>
                </a:lnTo>
                <a:lnTo>
                  <a:pt x="187337" y="1016000"/>
                </a:lnTo>
                <a:lnTo>
                  <a:pt x="177190" y="1016000"/>
                </a:lnTo>
                <a:lnTo>
                  <a:pt x="166966" y="1028700"/>
                </a:lnTo>
                <a:close/>
              </a:path>
              <a:path w="3719829" h="1701800">
                <a:moveTo>
                  <a:pt x="176314" y="1003300"/>
                </a:moveTo>
                <a:lnTo>
                  <a:pt x="169430" y="1003300"/>
                </a:lnTo>
                <a:lnTo>
                  <a:pt x="159448" y="990600"/>
                </a:lnTo>
                <a:lnTo>
                  <a:pt x="187909" y="990600"/>
                </a:lnTo>
                <a:lnTo>
                  <a:pt x="176314" y="1003300"/>
                </a:lnTo>
                <a:close/>
              </a:path>
              <a:path w="3719829" h="1701800">
                <a:moveTo>
                  <a:pt x="189941" y="1003300"/>
                </a:moveTo>
                <a:lnTo>
                  <a:pt x="176314" y="1003300"/>
                </a:lnTo>
                <a:lnTo>
                  <a:pt x="187909" y="990600"/>
                </a:lnTo>
                <a:lnTo>
                  <a:pt x="189941" y="1003300"/>
                </a:lnTo>
                <a:close/>
              </a:path>
              <a:path w="3719829" h="1701800">
                <a:moveTo>
                  <a:pt x="3646576" y="1003300"/>
                </a:moveTo>
                <a:lnTo>
                  <a:pt x="3619766" y="1003300"/>
                </a:lnTo>
                <a:lnTo>
                  <a:pt x="3626256" y="990600"/>
                </a:lnTo>
                <a:lnTo>
                  <a:pt x="3652748" y="990600"/>
                </a:lnTo>
                <a:lnTo>
                  <a:pt x="3646576" y="1003300"/>
                </a:lnTo>
                <a:close/>
              </a:path>
              <a:path w="3719829" h="1701800">
                <a:moveTo>
                  <a:pt x="3633520" y="1016000"/>
                </a:moveTo>
                <a:lnTo>
                  <a:pt x="3606431" y="1016000"/>
                </a:lnTo>
                <a:lnTo>
                  <a:pt x="3613378" y="1003300"/>
                </a:lnTo>
                <a:lnTo>
                  <a:pt x="3640162" y="1003300"/>
                </a:lnTo>
                <a:lnTo>
                  <a:pt x="3633520" y="1016000"/>
                </a:lnTo>
                <a:close/>
              </a:path>
              <a:path w="3719829" h="1701800">
                <a:moveTo>
                  <a:pt x="3612172" y="1041400"/>
                </a:moveTo>
                <a:lnTo>
                  <a:pt x="3577056" y="1041400"/>
                </a:lnTo>
                <a:lnTo>
                  <a:pt x="3584892" y="1028700"/>
                </a:lnTo>
                <a:lnTo>
                  <a:pt x="3592182" y="1028700"/>
                </a:lnTo>
                <a:lnTo>
                  <a:pt x="3599586" y="1016000"/>
                </a:lnTo>
                <a:lnTo>
                  <a:pt x="3626624" y="1016000"/>
                </a:lnTo>
                <a:lnTo>
                  <a:pt x="3619512" y="1028700"/>
                </a:lnTo>
                <a:lnTo>
                  <a:pt x="3612172" y="1041400"/>
                </a:lnTo>
                <a:close/>
              </a:path>
              <a:path w="3719829" h="1701800">
                <a:moveTo>
                  <a:pt x="157721" y="1041400"/>
                </a:moveTo>
                <a:lnTo>
                  <a:pt x="130949" y="1041400"/>
                </a:lnTo>
                <a:lnTo>
                  <a:pt x="135381" y="1028700"/>
                </a:lnTo>
                <a:lnTo>
                  <a:pt x="167309" y="1028700"/>
                </a:lnTo>
                <a:lnTo>
                  <a:pt x="157721" y="1041400"/>
                </a:lnTo>
                <a:close/>
              </a:path>
              <a:path w="3719829" h="1701800">
                <a:moveTo>
                  <a:pt x="145161" y="1054100"/>
                </a:moveTo>
                <a:lnTo>
                  <a:pt x="122669" y="1054100"/>
                </a:lnTo>
                <a:lnTo>
                  <a:pt x="126720" y="1041400"/>
                </a:lnTo>
                <a:lnTo>
                  <a:pt x="149377" y="1041400"/>
                </a:lnTo>
                <a:lnTo>
                  <a:pt x="145161" y="1054100"/>
                </a:lnTo>
                <a:close/>
              </a:path>
              <a:path w="3719829" h="1701800">
                <a:moveTo>
                  <a:pt x="3596830" y="1054100"/>
                </a:moveTo>
                <a:lnTo>
                  <a:pt x="3561079" y="1054100"/>
                </a:lnTo>
                <a:lnTo>
                  <a:pt x="3569335" y="1041400"/>
                </a:lnTo>
                <a:lnTo>
                  <a:pt x="3604615" y="1041400"/>
                </a:lnTo>
                <a:lnTo>
                  <a:pt x="3596830" y="1054100"/>
                </a:lnTo>
                <a:close/>
              </a:path>
              <a:path w="3719829" h="1701800">
                <a:moveTo>
                  <a:pt x="134035" y="1066800"/>
                </a:moveTo>
                <a:lnTo>
                  <a:pt x="111594" y="1066800"/>
                </a:lnTo>
                <a:lnTo>
                  <a:pt x="115100" y="1054100"/>
                </a:lnTo>
                <a:lnTo>
                  <a:pt x="137744" y="1054100"/>
                </a:lnTo>
                <a:lnTo>
                  <a:pt x="134035" y="1066800"/>
                </a:lnTo>
                <a:close/>
              </a:path>
              <a:path w="3719829" h="1701800">
                <a:moveTo>
                  <a:pt x="3580612" y="1066800"/>
                </a:moveTo>
                <a:lnTo>
                  <a:pt x="3544265" y="1066800"/>
                </a:lnTo>
                <a:lnTo>
                  <a:pt x="3552926" y="1054100"/>
                </a:lnTo>
                <a:lnTo>
                  <a:pt x="3588829" y="1054100"/>
                </a:lnTo>
                <a:lnTo>
                  <a:pt x="3580612" y="1066800"/>
                </a:lnTo>
                <a:close/>
              </a:path>
              <a:path w="3719829" h="1701800">
                <a:moveTo>
                  <a:pt x="127495" y="1079500"/>
                </a:moveTo>
                <a:lnTo>
                  <a:pt x="105143" y="1079500"/>
                </a:lnTo>
                <a:lnTo>
                  <a:pt x="108267" y="1066800"/>
                </a:lnTo>
                <a:lnTo>
                  <a:pt x="130835" y="1066800"/>
                </a:lnTo>
                <a:lnTo>
                  <a:pt x="127495" y="1079500"/>
                </a:lnTo>
                <a:close/>
              </a:path>
              <a:path w="3719829" h="1701800">
                <a:moveTo>
                  <a:pt x="3563569" y="1079500"/>
                </a:moveTo>
                <a:lnTo>
                  <a:pt x="3526663" y="1079500"/>
                </a:lnTo>
                <a:lnTo>
                  <a:pt x="3535718" y="1066800"/>
                </a:lnTo>
                <a:lnTo>
                  <a:pt x="3572192" y="1066800"/>
                </a:lnTo>
                <a:lnTo>
                  <a:pt x="3563569" y="1079500"/>
                </a:lnTo>
                <a:close/>
              </a:path>
              <a:path w="3719829" h="1701800">
                <a:moveTo>
                  <a:pt x="119024" y="1092200"/>
                </a:moveTo>
                <a:lnTo>
                  <a:pt x="96913" y="1092200"/>
                </a:lnTo>
                <a:lnTo>
                  <a:pt x="99466" y="1079500"/>
                </a:lnTo>
                <a:lnTo>
                  <a:pt x="121818" y="1079500"/>
                </a:lnTo>
                <a:lnTo>
                  <a:pt x="119024" y="1092200"/>
                </a:lnTo>
                <a:close/>
              </a:path>
              <a:path w="3719829" h="1701800">
                <a:moveTo>
                  <a:pt x="3536505" y="1092200"/>
                </a:moveTo>
                <a:lnTo>
                  <a:pt x="3498811" y="1092200"/>
                </a:lnTo>
                <a:lnTo>
                  <a:pt x="3508438" y="1079500"/>
                </a:lnTo>
                <a:lnTo>
                  <a:pt x="3545725" y="1079500"/>
                </a:lnTo>
                <a:lnTo>
                  <a:pt x="3536505" y="1092200"/>
                </a:lnTo>
                <a:close/>
              </a:path>
              <a:path w="3719829" h="1701800">
                <a:moveTo>
                  <a:pt x="112229" y="1104900"/>
                </a:moveTo>
                <a:lnTo>
                  <a:pt x="92443" y="1104900"/>
                </a:lnTo>
                <a:lnTo>
                  <a:pt x="94576" y="1092200"/>
                </a:lnTo>
                <a:lnTo>
                  <a:pt x="114439" y="1092200"/>
                </a:lnTo>
                <a:lnTo>
                  <a:pt x="112229" y="1104900"/>
                </a:lnTo>
                <a:close/>
              </a:path>
              <a:path w="3719829" h="1701800">
                <a:moveTo>
                  <a:pt x="3517506" y="1104900"/>
                </a:moveTo>
                <a:lnTo>
                  <a:pt x="3479317" y="1104900"/>
                </a:lnTo>
                <a:lnTo>
                  <a:pt x="3489299" y="1092200"/>
                </a:lnTo>
                <a:lnTo>
                  <a:pt x="3527094" y="1092200"/>
                </a:lnTo>
                <a:lnTo>
                  <a:pt x="3517506" y="1104900"/>
                </a:lnTo>
                <a:close/>
              </a:path>
              <a:path w="3719829" h="1701800">
                <a:moveTo>
                  <a:pt x="108648" y="1117600"/>
                </a:moveTo>
                <a:lnTo>
                  <a:pt x="88823" y="1117600"/>
                </a:lnTo>
                <a:lnTo>
                  <a:pt x="90525" y="1104900"/>
                </a:lnTo>
                <a:lnTo>
                  <a:pt x="110451" y="1104900"/>
                </a:lnTo>
                <a:lnTo>
                  <a:pt x="108648" y="1117600"/>
                </a:lnTo>
                <a:close/>
              </a:path>
              <a:path w="3719829" h="1701800">
                <a:moveTo>
                  <a:pt x="3497757" y="1117600"/>
                </a:moveTo>
                <a:lnTo>
                  <a:pt x="3448786" y="1117600"/>
                </a:lnTo>
                <a:lnTo>
                  <a:pt x="3459276" y="1104900"/>
                </a:lnTo>
                <a:lnTo>
                  <a:pt x="3507727" y="1104900"/>
                </a:lnTo>
                <a:lnTo>
                  <a:pt x="3497757" y="1117600"/>
                </a:lnTo>
                <a:close/>
              </a:path>
              <a:path w="3719829" h="1701800">
                <a:moveTo>
                  <a:pt x="104724" y="1130300"/>
                </a:moveTo>
                <a:lnTo>
                  <a:pt x="86067" y="1130300"/>
                </a:lnTo>
                <a:lnTo>
                  <a:pt x="87337" y="1117600"/>
                </a:lnTo>
                <a:lnTo>
                  <a:pt x="105918" y="1117600"/>
                </a:lnTo>
                <a:lnTo>
                  <a:pt x="104724" y="1130300"/>
                </a:lnTo>
                <a:close/>
              </a:path>
              <a:path w="3719829" h="1701800">
                <a:moveTo>
                  <a:pt x="3466833" y="1130300"/>
                </a:moveTo>
                <a:lnTo>
                  <a:pt x="3416757" y="1130300"/>
                </a:lnTo>
                <a:lnTo>
                  <a:pt x="3427742" y="1117600"/>
                </a:lnTo>
                <a:lnTo>
                  <a:pt x="3477310" y="1117600"/>
                </a:lnTo>
                <a:lnTo>
                  <a:pt x="3466833" y="1130300"/>
                </a:lnTo>
                <a:close/>
              </a:path>
              <a:path w="3719829" h="1701800">
                <a:moveTo>
                  <a:pt x="103098" y="1143000"/>
                </a:moveTo>
                <a:lnTo>
                  <a:pt x="84200" y="1143000"/>
                </a:lnTo>
                <a:lnTo>
                  <a:pt x="85013" y="1130300"/>
                </a:lnTo>
                <a:lnTo>
                  <a:pt x="103873" y="1130300"/>
                </a:lnTo>
                <a:lnTo>
                  <a:pt x="103098" y="1143000"/>
                </a:lnTo>
                <a:close/>
              </a:path>
              <a:path w="3719829" h="1701800">
                <a:moveTo>
                  <a:pt x="3383343" y="1143000"/>
                </a:moveTo>
                <a:lnTo>
                  <a:pt x="3371900" y="1143000"/>
                </a:lnTo>
                <a:lnTo>
                  <a:pt x="3383483" y="1130300"/>
                </a:lnTo>
                <a:lnTo>
                  <a:pt x="3383343" y="1143000"/>
                </a:lnTo>
                <a:close/>
              </a:path>
              <a:path w="3719829" h="1701800">
                <a:moveTo>
                  <a:pt x="3434410" y="1143000"/>
                </a:moveTo>
                <a:lnTo>
                  <a:pt x="3383343" y="1143000"/>
                </a:lnTo>
                <a:lnTo>
                  <a:pt x="3394773" y="1130300"/>
                </a:lnTo>
                <a:lnTo>
                  <a:pt x="3445370" y="1130300"/>
                </a:lnTo>
                <a:lnTo>
                  <a:pt x="3434410" y="1143000"/>
                </a:lnTo>
                <a:close/>
              </a:path>
              <a:path w="3719829" h="1701800">
                <a:moveTo>
                  <a:pt x="102285" y="1155700"/>
                </a:moveTo>
                <a:lnTo>
                  <a:pt x="83134" y="1155700"/>
                </a:lnTo>
                <a:lnTo>
                  <a:pt x="83261" y="1143000"/>
                </a:lnTo>
                <a:lnTo>
                  <a:pt x="102616" y="1143000"/>
                </a:lnTo>
                <a:lnTo>
                  <a:pt x="102285" y="1155700"/>
                </a:lnTo>
                <a:close/>
              </a:path>
              <a:path w="3719829" h="1701800">
                <a:moveTo>
                  <a:pt x="3336785" y="1155700"/>
                </a:moveTo>
                <a:lnTo>
                  <a:pt x="3324809" y="1155700"/>
                </a:lnTo>
                <a:lnTo>
                  <a:pt x="3336925" y="1143000"/>
                </a:lnTo>
                <a:lnTo>
                  <a:pt x="3336785" y="1155700"/>
                </a:lnTo>
                <a:close/>
              </a:path>
              <a:path w="3719829" h="1701800">
                <a:moveTo>
                  <a:pt x="3400564" y="1155700"/>
                </a:moveTo>
                <a:lnTo>
                  <a:pt x="3336785" y="1155700"/>
                </a:lnTo>
                <a:lnTo>
                  <a:pt x="3348761" y="1143000"/>
                </a:lnTo>
                <a:lnTo>
                  <a:pt x="3411994" y="1143000"/>
                </a:lnTo>
                <a:lnTo>
                  <a:pt x="3400564" y="1155700"/>
                </a:lnTo>
                <a:close/>
              </a:path>
              <a:path w="3719829" h="1701800">
                <a:moveTo>
                  <a:pt x="102654" y="1168400"/>
                </a:moveTo>
                <a:lnTo>
                  <a:pt x="83654" y="1168400"/>
                </a:lnTo>
                <a:lnTo>
                  <a:pt x="83273" y="1155700"/>
                </a:lnTo>
                <a:lnTo>
                  <a:pt x="102298" y="1155700"/>
                </a:lnTo>
                <a:lnTo>
                  <a:pt x="102654" y="1168400"/>
                </a:lnTo>
                <a:close/>
              </a:path>
              <a:path w="3719829" h="1701800">
                <a:moveTo>
                  <a:pt x="3353422" y="1168400"/>
                </a:moveTo>
                <a:lnTo>
                  <a:pt x="3263112" y="1168400"/>
                </a:lnTo>
                <a:lnTo>
                  <a:pt x="3275825" y="1155700"/>
                </a:lnTo>
                <a:lnTo>
                  <a:pt x="3365423" y="1155700"/>
                </a:lnTo>
                <a:lnTo>
                  <a:pt x="3353422" y="1168400"/>
                </a:lnTo>
                <a:close/>
              </a:path>
              <a:path w="3719829" h="1701800">
                <a:moveTo>
                  <a:pt x="104025" y="1181100"/>
                </a:moveTo>
                <a:lnTo>
                  <a:pt x="85191" y="1181100"/>
                </a:lnTo>
                <a:lnTo>
                  <a:pt x="84302" y="1168400"/>
                </a:lnTo>
                <a:lnTo>
                  <a:pt x="103187" y="1168400"/>
                </a:lnTo>
                <a:lnTo>
                  <a:pt x="104025" y="1181100"/>
                </a:lnTo>
                <a:close/>
              </a:path>
              <a:path w="3719829" h="1701800">
                <a:moveTo>
                  <a:pt x="3304159" y="1181100"/>
                </a:moveTo>
                <a:lnTo>
                  <a:pt x="3202901" y="1181100"/>
                </a:lnTo>
                <a:lnTo>
                  <a:pt x="3203435" y="1168400"/>
                </a:lnTo>
                <a:lnTo>
                  <a:pt x="3316668" y="1168400"/>
                </a:lnTo>
                <a:lnTo>
                  <a:pt x="3304159" y="1181100"/>
                </a:lnTo>
                <a:close/>
              </a:path>
              <a:path w="3719829" h="1701800">
                <a:moveTo>
                  <a:pt x="106248" y="1193800"/>
                </a:moveTo>
                <a:lnTo>
                  <a:pt x="87706" y="1193800"/>
                </a:lnTo>
                <a:lnTo>
                  <a:pt x="86334" y="1181100"/>
                </a:lnTo>
                <a:lnTo>
                  <a:pt x="104952" y="1181100"/>
                </a:lnTo>
                <a:lnTo>
                  <a:pt x="106248" y="1193800"/>
                </a:lnTo>
                <a:close/>
              </a:path>
              <a:path w="3719829" h="1701800">
                <a:moveTo>
                  <a:pt x="3213582" y="1193800"/>
                </a:moveTo>
                <a:lnTo>
                  <a:pt x="3202343" y="1193800"/>
                </a:lnTo>
                <a:lnTo>
                  <a:pt x="3202914" y="1181100"/>
                </a:lnTo>
                <a:lnTo>
                  <a:pt x="3222193" y="1181100"/>
                </a:lnTo>
                <a:lnTo>
                  <a:pt x="3213582" y="1193800"/>
                </a:lnTo>
                <a:close/>
              </a:path>
              <a:path w="3719829" h="1701800">
                <a:moveTo>
                  <a:pt x="3213582" y="1193800"/>
                </a:moveTo>
                <a:lnTo>
                  <a:pt x="3222193" y="1181100"/>
                </a:lnTo>
                <a:lnTo>
                  <a:pt x="3222098" y="1185603"/>
                </a:lnTo>
                <a:lnTo>
                  <a:pt x="3213582" y="1193800"/>
                </a:lnTo>
                <a:close/>
              </a:path>
              <a:path w="3719829" h="1701800">
                <a:moveTo>
                  <a:pt x="3222098" y="1185603"/>
                </a:moveTo>
                <a:lnTo>
                  <a:pt x="3222193" y="1181100"/>
                </a:lnTo>
                <a:lnTo>
                  <a:pt x="3226777" y="1181100"/>
                </a:lnTo>
                <a:lnTo>
                  <a:pt x="3222098" y="1185603"/>
                </a:lnTo>
                <a:close/>
              </a:path>
              <a:path w="3719829" h="1701800">
                <a:moveTo>
                  <a:pt x="3221926" y="1193800"/>
                </a:moveTo>
                <a:lnTo>
                  <a:pt x="3213582" y="1193800"/>
                </a:lnTo>
                <a:lnTo>
                  <a:pt x="3222098" y="1185603"/>
                </a:lnTo>
                <a:lnTo>
                  <a:pt x="3221926" y="1193800"/>
                </a:lnTo>
                <a:close/>
              </a:path>
              <a:path w="3719829" h="1701800">
                <a:moveTo>
                  <a:pt x="111201" y="1206500"/>
                </a:moveTo>
                <a:lnTo>
                  <a:pt x="91198" y="1206500"/>
                </a:lnTo>
                <a:lnTo>
                  <a:pt x="89331" y="1193800"/>
                </a:lnTo>
                <a:lnTo>
                  <a:pt x="109232" y="1193800"/>
                </a:lnTo>
                <a:lnTo>
                  <a:pt x="111201" y="1206500"/>
                </a:lnTo>
                <a:close/>
              </a:path>
              <a:path w="3719829" h="1701800">
                <a:moveTo>
                  <a:pt x="3220389" y="1206500"/>
                </a:moveTo>
                <a:lnTo>
                  <a:pt x="3201492" y="1206500"/>
                </a:lnTo>
                <a:lnTo>
                  <a:pt x="3202381" y="1193800"/>
                </a:lnTo>
                <a:lnTo>
                  <a:pt x="3221329" y="1193800"/>
                </a:lnTo>
                <a:lnTo>
                  <a:pt x="3220389" y="1206500"/>
                </a:lnTo>
                <a:close/>
              </a:path>
              <a:path w="3719829" h="1701800">
                <a:moveTo>
                  <a:pt x="115544" y="1219200"/>
                </a:moveTo>
                <a:lnTo>
                  <a:pt x="95605" y="1219200"/>
                </a:lnTo>
                <a:lnTo>
                  <a:pt x="93281" y="1206500"/>
                </a:lnTo>
                <a:lnTo>
                  <a:pt x="113144" y="1206500"/>
                </a:lnTo>
                <a:lnTo>
                  <a:pt x="115544" y="1219200"/>
                </a:lnTo>
                <a:close/>
              </a:path>
              <a:path w="3719829" h="1701800">
                <a:moveTo>
                  <a:pt x="3215678" y="1231900"/>
                </a:moveTo>
                <a:lnTo>
                  <a:pt x="3195167" y="1231900"/>
                </a:lnTo>
                <a:lnTo>
                  <a:pt x="3197275" y="1219200"/>
                </a:lnTo>
                <a:lnTo>
                  <a:pt x="3198901" y="1219200"/>
                </a:lnTo>
                <a:lnTo>
                  <a:pt x="3200412" y="1206500"/>
                </a:lnTo>
                <a:lnTo>
                  <a:pt x="3219132" y="1206500"/>
                </a:lnTo>
                <a:lnTo>
                  <a:pt x="3217557" y="1219200"/>
                </a:lnTo>
                <a:lnTo>
                  <a:pt x="3215678" y="1231900"/>
                </a:lnTo>
                <a:close/>
              </a:path>
              <a:path w="3719829" h="1701800">
                <a:moveTo>
                  <a:pt x="123583" y="1231900"/>
                </a:moveTo>
                <a:lnTo>
                  <a:pt x="100914" y="1231900"/>
                </a:lnTo>
                <a:lnTo>
                  <a:pt x="98145" y="1219200"/>
                </a:lnTo>
                <a:lnTo>
                  <a:pt x="120548" y="1219200"/>
                </a:lnTo>
                <a:lnTo>
                  <a:pt x="123583" y="1231900"/>
                </a:lnTo>
                <a:close/>
              </a:path>
              <a:path w="3719829" h="1701800">
                <a:moveTo>
                  <a:pt x="129933" y="1244600"/>
                </a:moveTo>
                <a:lnTo>
                  <a:pt x="107086" y="1244600"/>
                </a:lnTo>
                <a:lnTo>
                  <a:pt x="103898" y="1231900"/>
                </a:lnTo>
                <a:lnTo>
                  <a:pt x="126492" y="1231900"/>
                </a:lnTo>
                <a:lnTo>
                  <a:pt x="129933" y="1244600"/>
                </a:lnTo>
                <a:close/>
              </a:path>
              <a:path w="3719829" h="1701800">
                <a:moveTo>
                  <a:pt x="3208172" y="1257300"/>
                </a:moveTo>
                <a:lnTo>
                  <a:pt x="3187471" y="1257300"/>
                </a:lnTo>
                <a:lnTo>
                  <a:pt x="3190443" y="1244600"/>
                </a:lnTo>
                <a:lnTo>
                  <a:pt x="3192995" y="1231900"/>
                </a:lnTo>
                <a:lnTo>
                  <a:pt x="3213481" y="1231900"/>
                </a:lnTo>
                <a:lnTo>
                  <a:pt x="3210966" y="1244600"/>
                </a:lnTo>
                <a:lnTo>
                  <a:pt x="3208172" y="1257300"/>
                </a:lnTo>
                <a:close/>
              </a:path>
              <a:path w="3719829" h="1701800">
                <a:moveTo>
                  <a:pt x="140906" y="1257300"/>
                </a:moveTo>
                <a:lnTo>
                  <a:pt x="117906" y="1257300"/>
                </a:lnTo>
                <a:lnTo>
                  <a:pt x="114096" y="1244600"/>
                </a:lnTo>
                <a:lnTo>
                  <a:pt x="136880" y="1244600"/>
                </a:lnTo>
                <a:lnTo>
                  <a:pt x="140906" y="1257300"/>
                </a:lnTo>
                <a:close/>
              </a:path>
              <a:path w="3719829" h="1701800">
                <a:moveTo>
                  <a:pt x="149161" y="1270000"/>
                </a:moveTo>
                <a:lnTo>
                  <a:pt x="126123" y="1270000"/>
                </a:lnTo>
                <a:lnTo>
                  <a:pt x="121919" y="1257300"/>
                </a:lnTo>
                <a:lnTo>
                  <a:pt x="144754" y="1257300"/>
                </a:lnTo>
                <a:lnTo>
                  <a:pt x="149161" y="1270000"/>
                </a:lnTo>
                <a:close/>
              </a:path>
              <a:path w="3719829" h="1701800">
                <a:moveTo>
                  <a:pt x="3201682" y="1270000"/>
                </a:moveTo>
                <a:lnTo>
                  <a:pt x="3180969" y="1270000"/>
                </a:lnTo>
                <a:lnTo>
                  <a:pt x="3184499" y="1257300"/>
                </a:lnTo>
                <a:lnTo>
                  <a:pt x="3205073" y="1257300"/>
                </a:lnTo>
                <a:lnTo>
                  <a:pt x="3201682" y="1270000"/>
                </a:lnTo>
                <a:close/>
              </a:path>
              <a:path w="3719829" h="1701800">
                <a:moveTo>
                  <a:pt x="162890" y="1282700"/>
                </a:moveTo>
                <a:lnTo>
                  <a:pt x="135089" y="1282700"/>
                </a:lnTo>
                <a:lnTo>
                  <a:pt x="130505" y="1270000"/>
                </a:lnTo>
                <a:lnTo>
                  <a:pt x="157962" y="1270000"/>
                </a:lnTo>
                <a:lnTo>
                  <a:pt x="162890" y="1282700"/>
                </a:lnTo>
                <a:close/>
              </a:path>
              <a:path w="3719829" h="1701800">
                <a:moveTo>
                  <a:pt x="3194050" y="1282700"/>
                </a:moveTo>
                <a:lnTo>
                  <a:pt x="3173399" y="1282700"/>
                </a:lnTo>
                <a:lnTo>
                  <a:pt x="3177463" y="1270000"/>
                </a:lnTo>
                <a:lnTo>
                  <a:pt x="3197999" y="1270000"/>
                </a:lnTo>
                <a:lnTo>
                  <a:pt x="3194050" y="1282700"/>
                </a:lnTo>
                <a:close/>
              </a:path>
              <a:path w="3719829" h="1701800">
                <a:moveTo>
                  <a:pt x="178206" y="1295400"/>
                </a:moveTo>
                <a:lnTo>
                  <a:pt x="149910" y="1295400"/>
                </a:lnTo>
                <a:lnTo>
                  <a:pt x="144792" y="1282700"/>
                </a:lnTo>
                <a:lnTo>
                  <a:pt x="172758" y="1282700"/>
                </a:lnTo>
                <a:lnTo>
                  <a:pt x="178206" y="1295400"/>
                </a:lnTo>
                <a:close/>
              </a:path>
              <a:path w="3719829" h="1701800">
                <a:moveTo>
                  <a:pt x="3180537" y="1308100"/>
                </a:moveTo>
                <a:lnTo>
                  <a:pt x="3155137" y="1308100"/>
                </a:lnTo>
                <a:lnTo>
                  <a:pt x="3160255" y="1295400"/>
                </a:lnTo>
                <a:lnTo>
                  <a:pt x="3164776" y="1295400"/>
                </a:lnTo>
                <a:lnTo>
                  <a:pt x="3169386" y="1282700"/>
                </a:lnTo>
                <a:lnTo>
                  <a:pt x="3189808" y="1282700"/>
                </a:lnTo>
                <a:lnTo>
                  <a:pt x="3185312" y="1295400"/>
                </a:lnTo>
                <a:lnTo>
                  <a:pt x="3180537" y="1308100"/>
                </a:lnTo>
                <a:close/>
              </a:path>
              <a:path w="3719829" h="1701800">
                <a:moveTo>
                  <a:pt x="195097" y="1308100"/>
                </a:moveTo>
                <a:lnTo>
                  <a:pt x="166306" y="1308100"/>
                </a:lnTo>
                <a:lnTo>
                  <a:pt x="160680" y="1295400"/>
                </a:lnTo>
                <a:lnTo>
                  <a:pt x="183375" y="1295400"/>
                </a:lnTo>
                <a:lnTo>
                  <a:pt x="195097" y="1308100"/>
                </a:lnTo>
                <a:close/>
              </a:path>
              <a:path w="3719829" h="1701800">
                <a:moveTo>
                  <a:pt x="219710" y="1320800"/>
                </a:moveTo>
                <a:lnTo>
                  <a:pt x="184175" y="1320800"/>
                </a:lnTo>
                <a:lnTo>
                  <a:pt x="172148" y="1308100"/>
                </a:lnTo>
                <a:lnTo>
                  <a:pt x="206756" y="1308100"/>
                </a:lnTo>
                <a:lnTo>
                  <a:pt x="219710" y="1320800"/>
                </a:lnTo>
                <a:close/>
              </a:path>
              <a:path w="3719829" h="1701800">
                <a:moveTo>
                  <a:pt x="3170212" y="1320800"/>
                </a:moveTo>
                <a:lnTo>
                  <a:pt x="3144507" y="1320800"/>
                </a:lnTo>
                <a:lnTo>
                  <a:pt x="3150133" y="1308100"/>
                </a:lnTo>
                <a:lnTo>
                  <a:pt x="3175508" y="1308100"/>
                </a:lnTo>
                <a:lnTo>
                  <a:pt x="3170212" y="1320800"/>
                </a:lnTo>
                <a:close/>
              </a:path>
              <a:path w="3719829" h="1701800">
                <a:moveTo>
                  <a:pt x="275755" y="1346200"/>
                </a:moveTo>
                <a:lnTo>
                  <a:pt x="224040" y="1346200"/>
                </a:lnTo>
                <a:lnTo>
                  <a:pt x="210172" y="1333500"/>
                </a:lnTo>
                <a:lnTo>
                  <a:pt x="196875" y="1320800"/>
                </a:lnTo>
                <a:lnTo>
                  <a:pt x="232562" y="1320800"/>
                </a:lnTo>
                <a:lnTo>
                  <a:pt x="246659" y="1333500"/>
                </a:lnTo>
                <a:lnTo>
                  <a:pt x="260616" y="1333500"/>
                </a:lnTo>
                <a:lnTo>
                  <a:pt x="275755" y="1346200"/>
                </a:lnTo>
                <a:close/>
              </a:path>
              <a:path w="3719829" h="1701800">
                <a:moveTo>
                  <a:pt x="3158871" y="1333500"/>
                </a:moveTo>
                <a:lnTo>
                  <a:pt x="3132912" y="1333500"/>
                </a:lnTo>
                <a:lnTo>
                  <a:pt x="3139008" y="1320800"/>
                </a:lnTo>
                <a:lnTo>
                  <a:pt x="3164662" y="1320800"/>
                </a:lnTo>
                <a:lnTo>
                  <a:pt x="3158871" y="1333500"/>
                </a:lnTo>
                <a:close/>
              </a:path>
              <a:path w="3719829" h="1701800">
                <a:moveTo>
                  <a:pt x="3146552" y="1346200"/>
                </a:moveTo>
                <a:lnTo>
                  <a:pt x="3120364" y="1346200"/>
                </a:lnTo>
                <a:lnTo>
                  <a:pt x="3126930" y="1333500"/>
                </a:lnTo>
                <a:lnTo>
                  <a:pt x="3152838" y="1333500"/>
                </a:lnTo>
                <a:lnTo>
                  <a:pt x="3146552" y="1346200"/>
                </a:lnTo>
                <a:close/>
              </a:path>
              <a:path w="3719829" h="1701800">
                <a:moveTo>
                  <a:pt x="306819" y="1358900"/>
                </a:moveTo>
                <a:lnTo>
                  <a:pt x="253415" y="1358900"/>
                </a:lnTo>
                <a:lnTo>
                  <a:pt x="238467" y="1346200"/>
                </a:lnTo>
                <a:lnTo>
                  <a:pt x="290741" y="1346200"/>
                </a:lnTo>
                <a:lnTo>
                  <a:pt x="306819" y="1358900"/>
                </a:lnTo>
                <a:close/>
              </a:path>
              <a:path w="3719829" h="1701800">
                <a:moveTo>
                  <a:pt x="3133293" y="1358900"/>
                </a:moveTo>
                <a:lnTo>
                  <a:pt x="3106915" y="1358900"/>
                </a:lnTo>
                <a:lnTo>
                  <a:pt x="3113938" y="1346200"/>
                </a:lnTo>
                <a:lnTo>
                  <a:pt x="3140036" y="1346200"/>
                </a:lnTo>
                <a:lnTo>
                  <a:pt x="3133293" y="1358900"/>
                </a:lnTo>
                <a:close/>
              </a:path>
              <a:path w="3719829" h="1701800">
                <a:moveTo>
                  <a:pt x="356603" y="1371600"/>
                </a:moveTo>
                <a:lnTo>
                  <a:pt x="284810" y="1371600"/>
                </a:lnTo>
                <a:lnTo>
                  <a:pt x="268871" y="1358900"/>
                </a:lnTo>
                <a:lnTo>
                  <a:pt x="347891" y="1358900"/>
                </a:lnTo>
                <a:lnTo>
                  <a:pt x="356603" y="1371600"/>
                </a:lnTo>
                <a:close/>
              </a:path>
              <a:path w="3719829" h="1701800">
                <a:moveTo>
                  <a:pt x="3119120" y="1371600"/>
                </a:moveTo>
                <a:lnTo>
                  <a:pt x="3092577" y="1371600"/>
                </a:lnTo>
                <a:lnTo>
                  <a:pt x="3100031" y="1358900"/>
                </a:lnTo>
                <a:lnTo>
                  <a:pt x="3126320" y="1358900"/>
                </a:lnTo>
                <a:lnTo>
                  <a:pt x="3119120" y="1371600"/>
                </a:lnTo>
                <a:close/>
              </a:path>
              <a:path w="3719829" h="1701800">
                <a:moveTo>
                  <a:pt x="527113" y="1384300"/>
                </a:moveTo>
                <a:lnTo>
                  <a:pt x="326605" y="1384300"/>
                </a:lnTo>
                <a:lnTo>
                  <a:pt x="317995" y="1371600"/>
                </a:lnTo>
                <a:lnTo>
                  <a:pt x="513080" y="1371600"/>
                </a:lnTo>
                <a:lnTo>
                  <a:pt x="527113" y="1384300"/>
                </a:lnTo>
                <a:close/>
              </a:path>
              <a:path w="3719829" h="1701800">
                <a:moveTo>
                  <a:pt x="3104057" y="1384300"/>
                </a:moveTo>
                <a:lnTo>
                  <a:pt x="3069463" y="1384300"/>
                </a:lnTo>
                <a:lnTo>
                  <a:pt x="3077552" y="1371600"/>
                </a:lnTo>
                <a:lnTo>
                  <a:pt x="3111703" y="1371600"/>
                </a:lnTo>
                <a:lnTo>
                  <a:pt x="3104057" y="1384300"/>
                </a:lnTo>
                <a:close/>
              </a:path>
              <a:path w="3719829" h="1701800">
                <a:moveTo>
                  <a:pt x="538416" y="1397000"/>
                </a:moveTo>
                <a:lnTo>
                  <a:pt x="389267" y="1397000"/>
                </a:lnTo>
                <a:lnTo>
                  <a:pt x="380047" y="1384300"/>
                </a:lnTo>
                <a:lnTo>
                  <a:pt x="526872" y="1384300"/>
                </a:lnTo>
                <a:lnTo>
                  <a:pt x="538416" y="1397000"/>
                </a:lnTo>
                <a:close/>
              </a:path>
              <a:path w="3719829" h="1701800">
                <a:moveTo>
                  <a:pt x="3088157" y="1397000"/>
                </a:moveTo>
                <a:lnTo>
                  <a:pt x="3053041" y="1397000"/>
                </a:lnTo>
                <a:lnTo>
                  <a:pt x="3061525" y="1384300"/>
                </a:lnTo>
                <a:lnTo>
                  <a:pt x="3096221" y="1384300"/>
                </a:lnTo>
                <a:lnTo>
                  <a:pt x="3088157" y="1397000"/>
                </a:lnTo>
                <a:close/>
              </a:path>
              <a:path w="3719829" h="1701800">
                <a:moveTo>
                  <a:pt x="632548" y="1473200"/>
                </a:moveTo>
                <a:lnTo>
                  <a:pt x="592328" y="1473200"/>
                </a:lnTo>
                <a:lnTo>
                  <a:pt x="577862" y="1460500"/>
                </a:lnTo>
                <a:lnTo>
                  <a:pt x="537591" y="1422400"/>
                </a:lnTo>
                <a:lnTo>
                  <a:pt x="513461" y="1397000"/>
                </a:lnTo>
                <a:lnTo>
                  <a:pt x="538175" y="1397000"/>
                </a:lnTo>
                <a:lnTo>
                  <a:pt x="550278" y="1409700"/>
                </a:lnTo>
                <a:lnTo>
                  <a:pt x="550037" y="1409700"/>
                </a:lnTo>
                <a:lnTo>
                  <a:pt x="562686" y="1422400"/>
                </a:lnTo>
                <a:lnTo>
                  <a:pt x="562444" y="1422400"/>
                </a:lnTo>
                <a:lnTo>
                  <a:pt x="575640" y="1435100"/>
                </a:lnTo>
                <a:lnTo>
                  <a:pt x="575398" y="1435100"/>
                </a:lnTo>
                <a:lnTo>
                  <a:pt x="589102" y="1447800"/>
                </a:lnTo>
                <a:lnTo>
                  <a:pt x="602856" y="1447800"/>
                </a:lnTo>
                <a:lnTo>
                  <a:pt x="617575" y="1460500"/>
                </a:lnTo>
                <a:lnTo>
                  <a:pt x="617347" y="1460500"/>
                </a:lnTo>
                <a:lnTo>
                  <a:pt x="632548" y="1473200"/>
                </a:lnTo>
                <a:close/>
              </a:path>
              <a:path w="3719829" h="1701800">
                <a:moveTo>
                  <a:pt x="3062795" y="1409700"/>
                </a:moveTo>
                <a:lnTo>
                  <a:pt x="3026943" y="1409700"/>
                </a:lnTo>
                <a:lnTo>
                  <a:pt x="3035998" y="1397000"/>
                </a:lnTo>
                <a:lnTo>
                  <a:pt x="3071444" y="1397000"/>
                </a:lnTo>
                <a:lnTo>
                  <a:pt x="3062795" y="1409700"/>
                </a:lnTo>
                <a:close/>
              </a:path>
              <a:path w="3719829" h="1701800">
                <a:moveTo>
                  <a:pt x="3044901" y="1422400"/>
                </a:moveTo>
                <a:lnTo>
                  <a:pt x="2999206" y="1422400"/>
                </a:lnTo>
                <a:lnTo>
                  <a:pt x="3008795" y="1409700"/>
                </a:lnTo>
                <a:lnTo>
                  <a:pt x="3053943" y="1409700"/>
                </a:lnTo>
                <a:lnTo>
                  <a:pt x="3044901" y="1422400"/>
                </a:lnTo>
                <a:close/>
              </a:path>
              <a:path w="3719829" h="1701800">
                <a:moveTo>
                  <a:pt x="2473477" y="1435100"/>
                </a:moveTo>
                <a:lnTo>
                  <a:pt x="2443746" y="1435100"/>
                </a:lnTo>
                <a:lnTo>
                  <a:pt x="2451061" y="1422400"/>
                </a:lnTo>
                <a:lnTo>
                  <a:pt x="2473477" y="1435100"/>
                </a:lnTo>
                <a:close/>
              </a:path>
              <a:path w="3719829" h="1701800">
                <a:moveTo>
                  <a:pt x="3016707" y="1435100"/>
                </a:moveTo>
                <a:lnTo>
                  <a:pt x="2969907" y="1435100"/>
                </a:lnTo>
                <a:lnTo>
                  <a:pt x="2980004" y="1422400"/>
                </a:lnTo>
                <a:lnTo>
                  <a:pt x="3026283" y="1422400"/>
                </a:lnTo>
                <a:lnTo>
                  <a:pt x="3016707" y="1435100"/>
                </a:lnTo>
                <a:close/>
              </a:path>
              <a:path w="3719829" h="1701800">
                <a:moveTo>
                  <a:pt x="2502776" y="1447800"/>
                </a:moveTo>
                <a:lnTo>
                  <a:pt x="2440178" y="1447800"/>
                </a:lnTo>
                <a:lnTo>
                  <a:pt x="2443873" y="1435100"/>
                </a:lnTo>
                <a:lnTo>
                  <a:pt x="2487752" y="1435100"/>
                </a:lnTo>
                <a:lnTo>
                  <a:pt x="2502776" y="1447800"/>
                </a:lnTo>
                <a:close/>
              </a:path>
              <a:path w="3719829" h="1701800">
                <a:moveTo>
                  <a:pt x="2986938" y="1447800"/>
                </a:moveTo>
                <a:lnTo>
                  <a:pt x="2939173" y="1447800"/>
                </a:lnTo>
                <a:lnTo>
                  <a:pt x="2949727" y="1435100"/>
                </a:lnTo>
                <a:lnTo>
                  <a:pt x="2997034" y="1435100"/>
                </a:lnTo>
                <a:lnTo>
                  <a:pt x="2986938" y="1447800"/>
                </a:lnTo>
                <a:close/>
              </a:path>
              <a:path w="3719829" h="1701800">
                <a:moveTo>
                  <a:pt x="2456878" y="1460500"/>
                </a:moveTo>
                <a:lnTo>
                  <a:pt x="2432418" y="1460500"/>
                </a:lnTo>
                <a:lnTo>
                  <a:pt x="2436533" y="1447800"/>
                </a:lnTo>
                <a:lnTo>
                  <a:pt x="2460701" y="1447800"/>
                </a:lnTo>
                <a:lnTo>
                  <a:pt x="2456878" y="1460500"/>
                </a:lnTo>
                <a:close/>
              </a:path>
              <a:path w="3719829" h="1701800">
                <a:moveTo>
                  <a:pt x="2548902" y="1460500"/>
                </a:moveTo>
                <a:lnTo>
                  <a:pt x="2481859" y="1460500"/>
                </a:lnTo>
                <a:lnTo>
                  <a:pt x="2466911" y="1447800"/>
                </a:lnTo>
                <a:lnTo>
                  <a:pt x="2533040" y="1447800"/>
                </a:lnTo>
                <a:lnTo>
                  <a:pt x="2548902" y="1460500"/>
                </a:lnTo>
                <a:close/>
              </a:path>
              <a:path w="3719829" h="1701800">
                <a:moveTo>
                  <a:pt x="2955721" y="1460500"/>
                </a:moveTo>
                <a:lnTo>
                  <a:pt x="2885033" y="1460500"/>
                </a:lnTo>
                <a:lnTo>
                  <a:pt x="2896285" y="1447800"/>
                </a:lnTo>
                <a:lnTo>
                  <a:pt x="2966288" y="1447800"/>
                </a:lnTo>
                <a:lnTo>
                  <a:pt x="2955721" y="1460500"/>
                </a:lnTo>
                <a:close/>
              </a:path>
              <a:path w="3719829" h="1701800">
                <a:moveTo>
                  <a:pt x="2448598" y="1473200"/>
                </a:moveTo>
                <a:lnTo>
                  <a:pt x="2423833" y="1473200"/>
                </a:lnTo>
                <a:lnTo>
                  <a:pt x="2428366" y="1460500"/>
                </a:lnTo>
                <a:lnTo>
                  <a:pt x="2452852" y="1460500"/>
                </a:lnTo>
                <a:lnTo>
                  <a:pt x="2448598" y="1473200"/>
                </a:lnTo>
                <a:close/>
              </a:path>
              <a:path w="3719829" h="1701800">
                <a:moveTo>
                  <a:pt x="2614015" y="1473200"/>
                </a:moveTo>
                <a:lnTo>
                  <a:pt x="2528455" y="1473200"/>
                </a:lnTo>
                <a:lnTo>
                  <a:pt x="2512644" y="1460500"/>
                </a:lnTo>
                <a:lnTo>
                  <a:pt x="2597162" y="1460500"/>
                </a:lnTo>
                <a:lnTo>
                  <a:pt x="2614015" y="1473200"/>
                </a:lnTo>
                <a:close/>
              </a:path>
              <a:path w="3719829" h="1701800">
                <a:moveTo>
                  <a:pt x="2911995" y="1473200"/>
                </a:moveTo>
                <a:lnTo>
                  <a:pt x="2827642" y="1473200"/>
                </a:lnTo>
                <a:lnTo>
                  <a:pt x="2839504" y="1460500"/>
                </a:lnTo>
                <a:lnTo>
                  <a:pt x="2923146" y="1460500"/>
                </a:lnTo>
                <a:lnTo>
                  <a:pt x="2911995" y="1473200"/>
                </a:lnTo>
                <a:close/>
              </a:path>
              <a:path w="3719829" h="1701800">
                <a:moveTo>
                  <a:pt x="714286" y="1511300"/>
                </a:moveTo>
                <a:lnTo>
                  <a:pt x="654989" y="1511300"/>
                </a:lnTo>
                <a:lnTo>
                  <a:pt x="638619" y="1498600"/>
                </a:lnTo>
                <a:lnTo>
                  <a:pt x="622719" y="1485900"/>
                </a:lnTo>
                <a:lnTo>
                  <a:pt x="607275" y="1473200"/>
                </a:lnTo>
                <a:lnTo>
                  <a:pt x="632320" y="1473200"/>
                </a:lnTo>
                <a:lnTo>
                  <a:pt x="648004" y="1485900"/>
                </a:lnTo>
                <a:lnTo>
                  <a:pt x="663689" y="1485900"/>
                </a:lnTo>
                <a:lnTo>
                  <a:pt x="680275" y="1498600"/>
                </a:lnTo>
                <a:lnTo>
                  <a:pt x="696849" y="1498600"/>
                </a:lnTo>
                <a:lnTo>
                  <a:pt x="714286" y="1511300"/>
                </a:lnTo>
                <a:close/>
              </a:path>
              <a:path w="3719829" h="1701800">
                <a:moveTo>
                  <a:pt x="2439466" y="1485900"/>
                </a:moveTo>
                <a:lnTo>
                  <a:pt x="2414460" y="1485900"/>
                </a:lnTo>
                <a:lnTo>
                  <a:pt x="2419388" y="1473200"/>
                </a:lnTo>
                <a:lnTo>
                  <a:pt x="2444140" y="1473200"/>
                </a:lnTo>
                <a:lnTo>
                  <a:pt x="2439466" y="1485900"/>
                </a:lnTo>
                <a:close/>
              </a:path>
              <a:path w="3719829" h="1701800">
                <a:moveTo>
                  <a:pt x="2866110" y="1485900"/>
                </a:moveTo>
                <a:lnTo>
                  <a:pt x="2577477" y="1485900"/>
                </a:lnTo>
                <a:lnTo>
                  <a:pt x="2560891" y="1473200"/>
                </a:lnTo>
                <a:lnTo>
                  <a:pt x="2877769" y="1473200"/>
                </a:lnTo>
                <a:lnTo>
                  <a:pt x="2866110" y="1485900"/>
                </a:lnTo>
                <a:close/>
              </a:path>
              <a:path w="3719829" h="1701800">
                <a:moveTo>
                  <a:pt x="2429522" y="1498600"/>
                </a:moveTo>
                <a:lnTo>
                  <a:pt x="2404300" y="1498600"/>
                </a:lnTo>
                <a:lnTo>
                  <a:pt x="2409621" y="1485900"/>
                </a:lnTo>
                <a:lnTo>
                  <a:pt x="2434602" y="1485900"/>
                </a:lnTo>
                <a:lnTo>
                  <a:pt x="2429522" y="1498600"/>
                </a:lnTo>
                <a:close/>
              </a:path>
              <a:path w="3719829" h="1701800">
                <a:moveTo>
                  <a:pt x="2768790" y="1498600"/>
                </a:moveTo>
                <a:lnTo>
                  <a:pt x="2681630" y="1498600"/>
                </a:lnTo>
                <a:lnTo>
                  <a:pt x="2663774" y="1485900"/>
                </a:lnTo>
                <a:lnTo>
                  <a:pt x="2781312" y="1485900"/>
                </a:lnTo>
                <a:lnTo>
                  <a:pt x="2768790" y="1498600"/>
                </a:lnTo>
                <a:close/>
              </a:path>
              <a:path w="3719829" h="1701800">
                <a:moveTo>
                  <a:pt x="2418791" y="1511300"/>
                </a:moveTo>
                <a:lnTo>
                  <a:pt x="2393365" y="1511300"/>
                </a:lnTo>
                <a:lnTo>
                  <a:pt x="2399068" y="1498600"/>
                </a:lnTo>
                <a:lnTo>
                  <a:pt x="2424252" y="1498600"/>
                </a:lnTo>
                <a:lnTo>
                  <a:pt x="2418791" y="1511300"/>
                </a:lnTo>
                <a:close/>
              </a:path>
              <a:path w="3719829" h="1701800">
                <a:moveTo>
                  <a:pt x="731926" y="1524000"/>
                </a:moveTo>
                <a:lnTo>
                  <a:pt x="689051" y="1524000"/>
                </a:lnTo>
                <a:lnTo>
                  <a:pt x="671804" y="1511300"/>
                </a:lnTo>
                <a:lnTo>
                  <a:pt x="714070" y="1511300"/>
                </a:lnTo>
                <a:lnTo>
                  <a:pt x="731926" y="1524000"/>
                </a:lnTo>
                <a:close/>
              </a:path>
              <a:path w="3719829" h="1701800">
                <a:moveTo>
                  <a:pt x="2407272" y="1524000"/>
                </a:moveTo>
                <a:lnTo>
                  <a:pt x="2381681" y="1524000"/>
                </a:lnTo>
                <a:lnTo>
                  <a:pt x="2387765" y="1511300"/>
                </a:lnTo>
                <a:lnTo>
                  <a:pt x="2413127" y="1511300"/>
                </a:lnTo>
                <a:lnTo>
                  <a:pt x="2407272" y="1524000"/>
                </a:lnTo>
                <a:close/>
              </a:path>
              <a:path w="3719829" h="1701800">
                <a:moveTo>
                  <a:pt x="806323" y="1549400"/>
                </a:moveTo>
                <a:lnTo>
                  <a:pt x="743254" y="1549400"/>
                </a:lnTo>
                <a:lnTo>
                  <a:pt x="724776" y="1536700"/>
                </a:lnTo>
                <a:lnTo>
                  <a:pt x="706716" y="1524000"/>
                </a:lnTo>
                <a:lnTo>
                  <a:pt x="749744" y="1524000"/>
                </a:lnTo>
                <a:lnTo>
                  <a:pt x="768375" y="1536700"/>
                </a:lnTo>
                <a:lnTo>
                  <a:pt x="786955" y="1536700"/>
                </a:lnTo>
                <a:lnTo>
                  <a:pt x="806323" y="1549400"/>
                </a:lnTo>
                <a:close/>
              </a:path>
              <a:path w="3719829" h="1701800">
                <a:moveTo>
                  <a:pt x="1438922" y="1536700"/>
                </a:moveTo>
                <a:lnTo>
                  <a:pt x="1400543" y="1536700"/>
                </a:lnTo>
                <a:lnTo>
                  <a:pt x="1424749" y="1524000"/>
                </a:lnTo>
                <a:lnTo>
                  <a:pt x="1438922" y="1536700"/>
                </a:lnTo>
                <a:close/>
              </a:path>
              <a:path w="3719829" h="1701800">
                <a:moveTo>
                  <a:pt x="2395004" y="1536700"/>
                </a:moveTo>
                <a:lnTo>
                  <a:pt x="2369273" y="1536700"/>
                </a:lnTo>
                <a:lnTo>
                  <a:pt x="2375712" y="1524000"/>
                </a:lnTo>
                <a:lnTo>
                  <a:pt x="2401227" y="1524000"/>
                </a:lnTo>
                <a:lnTo>
                  <a:pt x="2395004" y="1536700"/>
                </a:lnTo>
                <a:close/>
              </a:path>
              <a:path w="3719829" h="1701800">
                <a:moveTo>
                  <a:pt x="1387475" y="1562100"/>
                </a:moveTo>
                <a:lnTo>
                  <a:pt x="1301902" y="1562100"/>
                </a:lnTo>
                <a:lnTo>
                  <a:pt x="1322527" y="1549400"/>
                </a:lnTo>
                <a:lnTo>
                  <a:pt x="1362151" y="1549400"/>
                </a:lnTo>
                <a:lnTo>
                  <a:pt x="1381747" y="1536700"/>
                </a:lnTo>
                <a:lnTo>
                  <a:pt x="1416240" y="1536700"/>
                </a:lnTo>
                <a:lnTo>
                  <a:pt x="1419573" y="1540918"/>
                </a:lnTo>
                <a:lnTo>
                  <a:pt x="1406918" y="1549400"/>
                </a:lnTo>
                <a:lnTo>
                  <a:pt x="1387475" y="1562100"/>
                </a:lnTo>
                <a:close/>
              </a:path>
              <a:path w="3719829" h="1701800">
                <a:moveTo>
                  <a:pt x="1419573" y="1540918"/>
                </a:moveTo>
                <a:lnTo>
                  <a:pt x="1416240" y="1536700"/>
                </a:lnTo>
                <a:lnTo>
                  <a:pt x="1425867" y="1536700"/>
                </a:lnTo>
                <a:lnTo>
                  <a:pt x="1419573" y="1540918"/>
                </a:lnTo>
                <a:close/>
              </a:path>
              <a:path w="3719829" h="1701800">
                <a:moveTo>
                  <a:pt x="1470494" y="1562100"/>
                </a:moveTo>
                <a:lnTo>
                  <a:pt x="1436839" y="1562100"/>
                </a:lnTo>
                <a:lnTo>
                  <a:pt x="1426273" y="1549400"/>
                </a:lnTo>
                <a:lnTo>
                  <a:pt x="1419573" y="1540918"/>
                </a:lnTo>
                <a:lnTo>
                  <a:pt x="1425867" y="1536700"/>
                </a:lnTo>
                <a:lnTo>
                  <a:pt x="1438694" y="1536700"/>
                </a:lnTo>
                <a:lnTo>
                  <a:pt x="1449044" y="1549400"/>
                </a:lnTo>
                <a:lnTo>
                  <a:pt x="1459344" y="1549400"/>
                </a:lnTo>
                <a:lnTo>
                  <a:pt x="1470494" y="1562100"/>
                </a:lnTo>
                <a:close/>
              </a:path>
              <a:path w="3719829" h="1701800">
                <a:moveTo>
                  <a:pt x="2381999" y="1549400"/>
                </a:moveTo>
                <a:lnTo>
                  <a:pt x="2356154" y="1549400"/>
                </a:lnTo>
                <a:lnTo>
                  <a:pt x="2362949" y="1536700"/>
                </a:lnTo>
                <a:lnTo>
                  <a:pt x="2388590" y="1536700"/>
                </a:lnTo>
                <a:lnTo>
                  <a:pt x="2381999" y="1549400"/>
                </a:lnTo>
                <a:close/>
              </a:path>
              <a:path w="3719829" h="1701800">
                <a:moveTo>
                  <a:pt x="865835" y="1562100"/>
                </a:moveTo>
                <a:lnTo>
                  <a:pt x="781316" y="1562100"/>
                </a:lnTo>
                <a:lnTo>
                  <a:pt x="762101" y="1549400"/>
                </a:lnTo>
                <a:lnTo>
                  <a:pt x="845464" y="1549400"/>
                </a:lnTo>
                <a:lnTo>
                  <a:pt x="865835" y="1562100"/>
                </a:lnTo>
                <a:close/>
              </a:path>
              <a:path w="3719829" h="1701800">
                <a:moveTo>
                  <a:pt x="2368283" y="1562100"/>
                </a:moveTo>
                <a:lnTo>
                  <a:pt x="2335174" y="1562100"/>
                </a:lnTo>
                <a:lnTo>
                  <a:pt x="2342476" y="1549400"/>
                </a:lnTo>
                <a:lnTo>
                  <a:pt x="2375230" y="1549400"/>
                </a:lnTo>
                <a:lnTo>
                  <a:pt x="2368283" y="1562100"/>
                </a:lnTo>
                <a:close/>
              </a:path>
              <a:path w="3719829" h="1701800">
                <a:moveTo>
                  <a:pt x="928128" y="1574800"/>
                </a:moveTo>
                <a:lnTo>
                  <a:pt x="820813" y="1574800"/>
                </a:lnTo>
                <a:lnTo>
                  <a:pt x="800900" y="1562100"/>
                </a:lnTo>
                <a:lnTo>
                  <a:pt x="906868" y="1562100"/>
                </a:lnTo>
                <a:lnTo>
                  <a:pt x="928128" y="1574800"/>
                </a:lnTo>
                <a:close/>
              </a:path>
              <a:path w="3719829" h="1701800">
                <a:moveTo>
                  <a:pt x="1326984" y="1574800"/>
                </a:moveTo>
                <a:lnTo>
                  <a:pt x="1238745" y="1574800"/>
                </a:lnTo>
                <a:lnTo>
                  <a:pt x="1260309" y="1562100"/>
                </a:lnTo>
                <a:lnTo>
                  <a:pt x="1347495" y="1562100"/>
                </a:lnTo>
                <a:lnTo>
                  <a:pt x="1326984" y="1574800"/>
                </a:lnTo>
                <a:close/>
              </a:path>
              <a:path w="3719829" h="1701800">
                <a:moveTo>
                  <a:pt x="1505597" y="1587500"/>
                </a:moveTo>
                <a:lnTo>
                  <a:pt x="1470964" y="1587500"/>
                </a:lnTo>
                <a:lnTo>
                  <a:pt x="1459191" y="1574800"/>
                </a:lnTo>
                <a:lnTo>
                  <a:pt x="1447825" y="1562100"/>
                </a:lnTo>
                <a:lnTo>
                  <a:pt x="1481594" y="1562100"/>
                </a:lnTo>
                <a:lnTo>
                  <a:pt x="1493520" y="1574800"/>
                </a:lnTo>
                <a:lnTo>
                  <a:pt x="1493304" y="1574800"/>
                </a:lnTo>
                <a:lnTo>
                  <a:pt x="1505597" y="1587500"/>
                </a:lnTo>
                <a:close/>
              </a:path>
              <a:path w="3719829" h="1701800">
                <a:moveTo>
                  <a:pt x="2353881" y="1574800"/>
                </a:moveTo>
                <a:lnTo>
                  <a:pt x="2320353" y="1574800"/>
                </a:lnTo>
                <a:lnTo>
                  <a:pt x="2327986" y="1562100"/>
                </a:lnTo>
                <a:lnTo>
                  <a:pt x="2361171" y="1562100"/>
                </a:lnTo>
                <a:lnTo>
                  <a:pt x="2353881" y="1574800"/>
                </a:lnTo>
                <a:close/>
              </a:path>
              <a:path w="3719829" h="1701800">
                <a:moveTo>
                  <a:pt x="1037209" y="1587500"/>
                </a:moveTo>
                <a:lnTo>
                  <a:pt x="882535" y="1587500"/>
                </a:lnTo>
                <a:lnTo>
                  <a:pt x="861656" y="1574800"/>
                </a:lnTo>
                <a:lnTo>
                  <a:pt x="1014717" y="1574800"/>
                </a:lnTo>
                <a:lnTo>
                  <a:pt x="1037209" y="1587500"/>
                </a:lnTo>
                <a:close/>
              </a:path>
              <a:path w="3719829" h="1701800">
                <a:moveTo>
                  <a:pt x="1284973" y="1587500"/>
                </a:moveTo>
                <a:lnTo>
                  <a:pt x="1128064" y="1587500"/>
                </a:lnTo>
                <a:lnTo>
                  <a:pt x="1150886" y="1574800"/>
                </a:lnTo>
                <a:lnTo>
                  <a:pt x="1306144" y="1574800"/>
                </a:lnTo>
                <a:lnTo>
                  <a:pt x="1284973" y="1587500"/>
                </a:lnTo>
                <a:close/>
              </a:path>
              <a:path w="3719829" h="1701800">
                <a:moveTo>
                  <a:pt x="2338819" y="1587500"/>
                </a:moveTo>
                <a:lnTo>
                  <a:pt x="2296922" y="1587500"/>
                </a:lnTo>
                <a:lnTo>
                  <a:pt x="2305024" y="1574800"/>
                </a:lnTo>
                <a:lnTo>
                  <a:pt x="2346439" y="1574800"/>
                </a:lnTo>
                <a:lnTo>
                  <a:pt x="2338819" y="1587500"/>
                </a:lnTo>
                <a:close/>
              </a:path>
              <a:path w="3719829" h="1701800">
                <a:moveTo>
                  <a:pt x="1197394" y="1600200"/>
                </a:moveTo>
                <a:lnTo>
                  <a:pt x="968895" y="1600200"/>
                </a:lnTo>
                <a:lnTo>
                  <a:pt x="946912" y="1587500"/>
                </a:lnTo>
                <a:lnTo>
                  <a:pt x="1219695" y="1587500"/>
                </a:lnTo>
                <a:lnTo>
                  <a:pt x="1197394" y="1600200"/>
                </a:lnTo>
                <a:close/>
              </a:path>
              <a:path w="3719829" h="1701800">
                <a:moveTo>
                  <a:pt x="1557477" y="1612900"/>
                </a:moveTo>
                <a:lnTo>
                  <a:pt x="1508493" y="1612900"/>
                </a:lnTo>
                <a:lnTo>
                  <a:pt x="1495615" y="1600200"/>
                </a:lnTo>
                <a:lnTo>
                  <a:pt x="1483106" y="1587500"/>
                </a:lnTo>
                <a:lnTo>
                  <a:pt x="1517827" y="1587500"/>
                </a:lnTo>
                <a:lnTo>
                  <a:pt x="1530845" y="1600200"/>
                </a:lnTo>
                <a:lnTo>
                  <a:pt x="1543773" y="1600200"/>
                </a:lnTo>
                <a:lnTo>
                  <a:pt x="1557477" y="1612900"/>
                </a:lnTo>
                <a:close/>
              </a:path>
              <a:path w="3719829" h="1701800">
                <a:moveTo>
                  <a:pt x="2315006" y="1600200"/>
                </a:moveTo>
                <a:lnTo>
                  <a:pt x="2280450" y="1600200"/>
                </a:lnTo>
                <a:lnTo>
                  <a:pt x="2297125" y="1587500"/>
                </a:lnTo>
                <a:lnTo>
                  <a:pt x="2323096" y="1587500"/>
                </a:lnTo>
                <a:lnTo>
                  <a:pt x="2315006" y="1600200"/>
                </a:lnTo>
                <a:close/>
              </a:path>
              <a:path w="3719829" h="1701800">
                <a:moveTo>
                  <a:pt x="2272245" y="1625600"/>
                </a:moveTo>
                <a:lnTo>
                  <a:pt x="2227757" y="1625600"/>
                </a:lnTo>
                <a:lnTo>
                  <a:pt x="2246160" y="1612900"/>
                </a:lnTo>
                <a:lnTo>
                  <a:pt x="2245893" y="1612900"/>
                </a:lnTo>
                <a:lnTo>
                  <a:pt x="2263736" y="1600200"/>
                </a:lnTo>
                <a:lnTo>
                  <a:pt x="2306713" y="1600200"/>
                </a:lnTo>
                <a:lnTo>
                  <a:pt x="2289797" y="1612900"/>
                </a:lnTo>
                <a:lnTo>
                  <a:pt x="2272245" y="1625600"/>
                </a:lnTo>
                <a:close/>
              </a:path>
              <a:path w="3719829" h="1701800">
                <a:moveTo>
                  <a:pt x="1585429" y="1625600"/>
                </a:moveTo>
                <a:lnTo>
                  <a:pt x="1535290" y="1625600"/>
                </a:lnTo>
                <a:lnTo>
                  <a:pt x="1521714" y="1612900"/>
                </a:lnTo>
                <a:lnTo>
                  <a:pt x="1571091" y="1612900"/>
                </a:lnTo>
                <a:lnTo>
                  <a:pt x="1585429" y="1625600"/>
                </a:lnTo>
                <a:close/>
              </a:path>
              <a:path w="3719829" h="1701800">
                <a:moveTo>
                  <a:pt x="1614627" y="1638300"/>
                </a:moveTo>
                <a:lnTo>
                  <a:pt x="1563420" y="1638300"/>
                </a:lnTo>
                <a:lnTo>
                  <a:pt x="1549196" y="1625600"/>
                </a:lnTo>
                <a:lnTo>
                  <a:pt x="1599679" y="1625600"/>
                </a:lnTo>
                <a:lnTo>
                  <a:pt x="1614627" y="1638300"/>
                </a:lnTo>
                <a:close/>
              </a:path>
              <a:path w="3719829" h="1701800">
                <a:moveTo>
                  <a:pt x="2216277" y="1651000"/>
                </a:moveTo>
                <a:lnTo>
                  <a:pt x="2160295" y="1651000"/>
                </a:lnTo>
                <a:lnTo>
                  <a:pt x="2170442" y="1638300"/>
                </a:lnTo>
                <a:lnTo>
                  <a:pt x="2189924" y="1638300"/>
                </a:lnTo>
                <a:lnTo>
                  <a:pt x="2209368" y="1625600"/>
                </a:lnTo>
                <a:lnTo>
                  <a:pt x="2254135" y="1625600"/>
                </a:lnTo>
                <a:lnTo>
                  <a:pt x="2235466" y="1638300"/>
                </a:lnTo>
                <a:lnTo>
                  <a:pt x="2216277" y="1651000"/>
                </a:lnTo>
                <a:close/>
              </a:path>
              <a:path w="3719829" h="1701800">
                <a:moveTo>
                  <a:pt x="1645005" y="1651000"/>
                </a:moveTo>
                <a:lnTo>
                  <a:pt x="1592834" y="1651000"/>
                </a:lnTo>
                <a:lnTo>
                  <a:pt x="1577975" y="1638300"/>
                </a:lnTo>
                <a:lnTo>
                  <a:pt x="1629473" y="1638300"/>
                </a:lnTo>
                <a:lnTo>
                  <a:pt x="1645005" y="1651000"/>
                </a:lnTo>
                <a:close/>
              </a:path>
              <a:path w="3719829" h="1701800">
                <a:moveTo>
                  <a:pt x="1692617" y="1663700"/>
                </a:moveTo>
                <a:lnTo>
                  <a:pt x="1623428" y="1663700"/>
                </a:lnTo>
                <a:lnTo>
                  <a:pt x="1607985" y="1651000"/>
                </a:lnTo>
                <a:lnTo>
                  <a:pt x="1676285" y="1651000"/>
                </a:lnTo>
                <a:lnTo>
                  <a:pt x="1692617" y="1663700"/>
                </a:lnTo>
                <a:close/>
              </a:path>
              <a:path w="3719829" h="1701800">
                <a:moveTo>
                  <a:pt x="2176373" y="1663700"/>
                </a:moveTo>
                <a:lnTo>
                  <a:pt x="2119071" y="1663700"/>
                </a:lnTo>
                <a:lnTo>
                  <a:pt x="2129675" y="1651000"/>
                </a:lnTo>
                <a:lnTo>
                  <a:pt x="2186520" y="1651000"/>
                </a:lnTo>
                <a:lnTo>
                  <a:pt x="2176373" y="1663700"/>
                </a:lnTo>
                <a:close/>
              </a:path>
              <a:path w="3719829" h="1701800">
                <a:moveTo>
                  <a:pt x="1759521" y="1676400"/>
                </a:moveTo>
                <a:lnTo>
                  <a:pt x="1671421" y="1676400"/>
                </a:lnTo>
                <a:lnTo>
                  <a:pt x="1655165" y="1663700"/>
                </a:lnTo>
                <a:lnTo>
                  <a:pt x="1742262" y="1663700"/>
                </a:lnTo>
                <a:lnTo>
                  <a:pt x="1759521" y="1676400"/>
                </a:lnTo>
                <a:close/>
              </a:path>
              <a:path w="3719829" h="1701800">
                <a:moveTo>
                  <a:pt x="2145195" y="1676400"/>
                </a:moveTo>
                <a:lnTo>
                  <a:pt x="2054110" y="1676400"/>
                </a:lnTo>
                <a:lnTo>
                  <a:pt x="2065299" y="1663700"/>
                </a:lnTo>
                <a:lnTo>
                  <a:pt x="2155698" y="1663700"/>
                </a:lnTo>
                <a:lnTo>
                  <a:pt x="2145195" y="1676400"/>
                </a:lnTo>
                <a:close/>
              </a:path>
              <a:path w="3719829" h="1701800">
                <a:moveTo>
                  <a:pt x="1866049" y="1689100"/>
                </a:moveTo>
                <a:lnTo>
                  <a:pt x="1721713" y="1689100"/>
                </a:lnTo>
                <a:lnTo>
                  <a:pt x="1704708" y="1676400"/>
                </a:lnTo>
                <a:lnTo>
                  <a:pt x="1847659" y="1676400"/>
                </a:lnTo>
                <a:lnTo>
                  <a:pt x="1866049" y="1689100"/>
                </a:lnTo>
                <a:close/>
              </a:path>
              <a:path w="3719829" h="1701800">
                <a:moveTo>
                  <a:pt x="2091054" y="1689100"/>
                </a:moveTo>
                <a:lnTo>
                  <a:pt x="1950643" y="1689100"/>
                </a:lnTo>
                <a:lnTo>
                  <a:pt x="1962569" y="1676400"/>
                </a:lnTo>
                <a:lnTo>
                  <a:pt x="2102091" y="1676400"/>
                </a:lnTo>
                <a:lnTo>
                  <a:pt x="2091054" y="1689100"/>
                </a:lnTo>
                <a:close/>
              </a:path>
              <a:path w="3719829" h="1701800">
                <a:moveTo>
                  <a:pt x="2011210" y="1701800"/>
                </a:moveTo>
                <a:lnTo>
                  <a:pt x="1791906" y="1701800"/>
                </a:lnTo>
                <a:lnTo>
                  <a:pt x="1774050" y="1689100"/>
                </a:lnTo>
                <a:lnTo>
                  <a:pt x="2022881" y="1689100"/>
                </a:lnTo>
                <a:lnTo>
                  <a:pt x="2011210" y="17018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36545" y="3877068"/>
            <a:ext cx="3650680" cy="1595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9627" y="4268723"/>
            <a:ext cx="2766060" cy="646430"/>
          </a:xfrm>
          <a:custGeom>
            <a:avLst/>
            <a:gdLst/>
            <a:ahLst/>
            <a:cxnLst/>
            <a:rect l="l" t="t" r="r" b="b"/>
            <a:pathLst>
              <a:path w="2766060" h="646429">
                <a:moveTo>
                  <a:pt x="0" y="0"/>
                </a:moveTo>
                <a:lnTo>
                  <a:pt x="2766060" y="0"/>
                </a:lnTo>
                <a:lnTo>
                  <a:pt x="2766060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939542" y="4245559"/>
            <a:ext cx="407352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961005" algn="l"/>
              </a:tabLst>
            </a:pPr>
            <a:r>
              <a:rPr dirty="0" baseline="34722" sz="3000" spc="52">
                <a:latin typeface="华文楷体"/>
                <a:cs typeface="华文楷体"/>
              </a:rPr>
              <a:t>不</a:t>
            </a:r>
            <a:r>
              <a:rPr dirty="0" sz="2000">
                <a:latin typeface="华文楷体"/>
                <a:cs typeface="华文楷体"/>
              </a:rPr>
              <a:t>匀强电场中其他的位</a:t>
            </a:r>
            <a:r>
              <a:rPr dirty="0" sz="2000" spc="5">
                <a:latin typeface="华文楷体"/>
                <a:cs typeface="华文楷体"/>
              </a:rPr>
              <a:t>置	</a:t>
            </a:r>
            <a:r>
              <a:rPr dirty="0" baseline="34722" sz="3000">
                <a:latin typeface="华文楷体"/>
                <a:cs typeface="华文楷体"/>
              </a:rPr>
              <a:t>跟</a:t>
            </a:r>
            <a:r>
              <a:rPr dirty="0" baseline="34722" sz="3000" spc="7">
                <a:latin typeface="华文楷体"/>
                <a:cs typeface="华文楷体"/>
              </a:rPr>
              <a:t>电</a:t>
            </a:r>
            <a:endParaRPr baseline="34722" sz="3000">
              <a:latin typeface="华文楷体"/>
              <a:cs typeface="华文楷体"/>
            </a:endParaRPr>
          </a:p>
          <a:p>
            <a:pPr marL="12700">
              <a:lnSpc>
                <a:spcPts val="2280"/>
              </a:lnSpc>
            </a:pPr>
            <a:r>
              <a:rPr dirty="0" baseline="34722" sz="3000" spc="52">
                <a:latin typeface="华文楷体"/>
                <a:cs typeface="华文楷体"/>
              </a:rPr>
              <a:t>荷</a:t>
            </a:r>
            <a:r>
              <a:rPr dirty="0" sz="2000">
                <a:latin typeface="华文楷体"/>
                <a:cs typeface="华文楷体"/>
              </a:rPr>
              <a:t>是不是有相同的结果呢</a:t>
            </a:r>
            <a:r>
              <a:rPr dirty="0" sz="2000" spc="-40">
                <a:latin typeface="华文楷体"/>
                <a:cs typeface="华文楷体"/>
              </a:rPr>
              <a:t>？</a:t>
            </a:r>
            <a:r>
              <a:rPr dirty="0" baseline="34722" sz="3000">
                <a:latin typeface="华文楷体"/>
                <a:cs typeface="华文楷体"/>
              </a:rPr>
              <a:t>关呢</a:t>
            </a:r>
            <a:r>
              <a:rPr dirty="0" baseline="34722" sz="3000" spc="-3000">
                <a:latin typeface="华文楷体"/>
                <a:cs typeface="华文楷体"/>
              </a:rPr>
              <a:t>？</a:t>
            </a:r>
            <a:r>
              <a:rPr dirty="0" baseline="34722" sz="3000" spc="-2947">
                <a:latin typeface="华文楷体"/>
                <a:cs typeface="华文楷体"/>
              </a:rPr>
              <a:t>无</a:t>
            </a:r>
            <a:endParaRPr baseline="34722" sz="30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33171" y="2830144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 h="0">
                <a:moveTo>
                  <a:pt x="0" y="0"/>
                </a:moveTo>
                <a:lnTo>
                  <a:pt x="19108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16649" y="3378288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 h="0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69925" y="2830144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 h="0">
                <a:moveTo>
                  <a:pt x="0" y="0"/>
                </a:moveTo>
                <a:lnTo>
                  <a:pt x="19108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48703" y="336970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 h="0">
                <a:moveTo>
                  <a:pt x="0" y="0"/>
                </a:moveTo>
                <a:lnTo>
                  <a:pt x="19108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20521" y="2835541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4" h="0">
                <a:moveTo>
                  <a:pt x="0" y="0"/>
                </a:moveTo>
                <a:lnTo>
                  <a:pt x="191084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97877" y="3366274"/>
            <a:ext cx="191770" cy="0"/>
          </a:xfrm>
          <a:custGeom>
            <a:avLst/>
            <a:gdLst/>
            <a:ahLst/>
            <a:cxnLst/>
            <a:rect l="l" t="t" r="r" b="b"/>
            <a:pathLst>
              <a:path w="191770" h="0">
                <a:moveTo>
                  <a:pt x="0" y="0"/>
                </a:moveTo>
                <a:lnTo>
                  <a:pt x="191706" y="0"/>
                </a:lnTo>
              </a:path>
            </a:pathLst>
          </a:custGeom>
          <a:ln w="382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2716" y="3008376"/>
            <a:ext cx="2129155" cy="457200"/>
          </a:xfrm>
          <a:custGeom>
            <a:avLst/>
            <a:gdLst/>
            <a:ahLst/>
            <a:cxnLst/>
            <a:rect l="l" t="t" r="r" b="b"/>
            <a:pathLst>
              <a:path w="2129154" h="457200">
                <a:moveTo>
                  <a:pt x="0" y="0"/>
                </a:moveTo>
                <a:lnTo>
                  <a:pt x="2129028" y="0"/>
                </a:lnTo>
                <a:lnTo>
                  <a:pt x="2129028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D2D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4167" y="1647177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00"/>
                </a:solidFill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6832" y="202082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6476" y="2244851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0661" y="239738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376885" y="4441990"/>
            <a:ext cx="2597150" cy="11518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华文楷体"/>
                <a:cs typeface="华文楷体"/>
              </a:rPr>
              <a:t>点</a:t>
            </a:r>
            <a:r>
              <a:rPr dirty="0" sz="2400" spc="-5">
                <a:latin typeface="华文楷体"/>
                <a:cs typeface="华文楷体"/>
              </a:rPr>
              <a:t>：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baseline="-17921" sz="2325" spc="-7">
                <a:latin typeface="Times New Roman"/>
                <a:cs typeface="Times New Roman"/>
              </a:rPr>
              <a:t>p</a:t>
            </a:r>
            <a:r>
              <a:rPr dirty="0" baseline="-17921" sz="2325" spc="-7" i="1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 spc="-5" i="1">
                <a:latin typeface="Times New Roman"/>
                <a:cs typeface="Times New Roman"/>
              </a:rPr>
              <a:t>q</a:t>
            </a:r>
            <a:r>
              <a:rPr dirty="0" sz="2400" spc="-5">
                <a:latin typeface="华文楷体"/>
                <a:cs typeface="华文楷体"/>
              </a:rPr>
              <a:t>＝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dirty="0" baseline="-17921" sz="2325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  <a:p>
            <a:pPr marL="450215" marR="5080">
              <a:lnSpc>
                <a:spcPts val="2550"/>
              </a:lnSpc>
              <a:spcBef>
                <a:spcPts val="640"/>
              </a:spcBef>
            </a:pPr>
            <a:r>
              <a:rPr dirty="0" sz="2400">
                <a:latin typeface="华文楷体"/>
                <a:cs typeface="华文楷体"/>
              </a:rPr>
              <a:t>电荷</a:t>
            </a:r>
            <a:r>
              <a:rPr dirty="0" sz="2400" spc="-5">
                <a:latin typeface="华文楷体"/>
                <a:cs typeface="华文楷体"/>
              </a:rPr>
              <a:t>-</a:t>
            </a:r>
            <a:r>
              <a:rPr dirty="0" sz="2400" spc="-5" i="1">
                <a:latin typeface="Times New Roman"/>
                <a:cs typeface="Times New Roman"/>
              </a:rPr>
              <a:t>q</a:t>
            </a:r>
            <a:r>
              <a:rPr dirty="0" sz="2400">
                <a:latin typeface="华文楷体"/>
                <a:cs typeface="华文楷体"/>
              </a:rPr>
              <a:t>在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点有 同样的结论吗？</a:t>
            </a:r>
            <a:endParaRPr sz="2400">
              <a:latin typeface="华文楷体"/>
              <a:cs typeface="华文楷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988017" y="2545054"/>
          <a:ext cx="6407150" cy="1824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9155"/>
                <a:gridCol w="2129790"/>
                <a:gridCol w="2129154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试探电荷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点的电势能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电势能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电荷量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400" spc="-5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9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nq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nqEl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2400" spc="-5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i="1">
                          <a:latin typeface="Times New Roman"/>
                          <a:cs typeface="Times New Roman"/>
                        </a:rPr>
                        <a:t>q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31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400" spc="-5" i="1">
                          <a:latin typeface="Times New Roman"/>
                          <a:cs typeface="Times New Roman"/>
                        </a:rPr>
                        <a:t>qEl</a:t>
                      </a:r>
                      <a:r>
                        <a:rPr dirty="0" baseline="-17921" sz="2325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400" spc="-5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El</a:t>
                      </a:r>
                      <a:r>
                        <a:rPr dirty="0" baseline="-17921" sz="2325" spc="-7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7921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346703" y="4509515"/>
            <a:ext cx="2930652" cy="1551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75514" y="4456988"/>
            <a:ext cx="3368014" cy="1485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54153" y="3026765"/>
            <a:ext cx="786358" cy="457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65976" y="4628184"/>
            <a:ext cx="3387090" cy="1320800"/>
          </a:xfrm>
          <a:custGeom>
            <a:avLst/>
            <a:gdLst/>
            <a:ahLst/>
            <a:cxnLst/>
            <a:rect l="l" t="t" r="r" b="b"/>
            <a:pathLst>
              <a:path w="3387090" h="1320800">
                <a:moveTo>
                  <a:pt x="2193620" y="12700"/>
                </a:moveTo>
                <a:lnTo>
                  <a:pt x="1933689" y="12700"/>
                </a:lnTo>
                <a:lnTo>
                  <a:pt x="1944839" y="0"/>
                </a:lnTo>
                <a:lnTo>
                  <a:pt x="2184374" y="0"/>
                </a:lnTo>
                <a:lnTo>
                  <a:pt x="2193620" y="12700"/>
                </a:lnTo>
                <a:close/>
              </a:path>
              <a:path w="3387090" h="1320800">
                <a:moveTo>
                  <a:pt x="2757703" y="12700"/>
                </a:moveTo>
                <a:lnTo>
                  <a:pt x="2488425" y="12700"/>
                </a:lnTo>
                <a:lnTo>
                  <a:pt x="2498217" y="0"/>
                </a:lnTo>
                <a:lnTo>
                  <a:pt x="2741879" y="0"/>
                </a:lnTo>
                <a:lnTo>
                  <a:pt x="2757703" y="12700"/>
                </a:lnTo>
                <a:close/>
              </a:path>
              <a:path w="3387090" h="1320800">
                <a:moveTo>
                  <a:pt x="1970493" y="25400"/>
                </a:moveTo>
                <a:lnTo>
                  <a:pt x="1880870" y="25400"/>
                </a:lnTo>
                <a:lnTo>
                  <a:pt x="1891017" y="12700"/>
                </a:lnTo>
                <a:lnTo>
                  <a:pt x="1981974" y="12700"/>
                </a:lnTo>
                <a:lnTo>
                  <a:pt x="1970493" y="25400"/>
                </a:lnTo>
                <a:close/>
              </a:path>
              <a:path w="3387090" h="1320800">
                <a:moveTo>
                  <a:pt x="2246337" y="25400"/>
                </a:moveTo>
                <a:lnTo>
                  <a:pt x="2162555" y="25400"/>
                </a:lnTo>
                <a:lnTo>
                  <a:pt x="2153107" y="12700"/>
                </a:lnTo>
                <a:lnTo>
                  <a:pt x="2237917" y="12700"/>
                </a:lnTo>
                <a:lnTo>
                  <a:pt x="2246337" y="25400"/>
                </a:lnTo>
                <a:close/>
              </a:path>
              <a:path w="3387090" h="1320800">
                <a:moveTo>
                  <a:pt x="2530729" y="25400"/>
                </a:moveTo>
                <a:lnTo>
                  <a:pt x="2432430" y="25400"/>
                </a:lnTo>
                <a:lnTo>
                  <a:pt x="2441422" y="12700"/>
                </a:lnTo>
                <a:lnTo>
                  <a:pt x="2540825" y="12700"/>
                </a:lnTo>
                <a:lnTo>
                  <a:pt x="2530729" y="25400"/>
                </a:lnTo>
                <a:close/>
              </a:path>
              <a:path w="3387090" h="1320800">
                <a:moveTo>
                  <a:pt x="2817660" y="25400"/>
                </a:moveTo>
                <a:lnTo>
                  <a:pt x="2723146" y="25400"/>
                </a:lnTo>
                <a:lnTo>
                  <a:pt x="2706979" y="12700"/>
                </a:lnTo>
                <a:lnTo>
                  <a:pt x="2803207" y="12700"/>
                </a:lnTo>
                <a:lnTo>
                  <a:pt x="2817660" y="25400"/>
                </a:lnTo>
                <a:close/>
              </a:path>
              <a:path w="3387090" h="1320800">
                <a:moveTo>
                  <a:pt x="1532902" y="38100"/>
                </a:moveTo>
                <a:lnTo>
                  <a:pt x="1410322" y="38100"/>
                </a:lnTo>
                <a:lnTo>
                  <a:pt x="1424914" y="25400"/>
                </a:lnTo>
                <a:lnTo>
                  <a:pt x="1522526" y="25400"/>
                </a:lnTo>
                <a:lnTo>
                  <a:pt x="1532902" y="38100"/>
                </a:lnTo>
                <a:close/>
              </a:path>
              <a:path w="3387090" h="1320800">
                <a:moveTo>
                  <a:pt x="1906498" y="38100"/>
                </a:moveTo>
                <a:lnTo>
                  <a:pt x="1851799" y="38100"/>
                </a:lnTo>
                <a:lnTo>
                  <a:pt x="1861261" y="25400"/>
                </a:lnTo>
                <a:lnTo>
                  <a:pt x="1916874" y="25400"/>
                </a:lnTo>
                <a:lnTo>
                  <a:pt x="1906498" y="38100"/>
                </a:lnTo>
                <a:close/>
              </a:path>
              <a:path w="3387090" h="1320800">
                <a:moveTo>
                  <a:pt x="2278519" y="38100"/>
                </a:moveTo>
                <a:lnTo>
                  <a:pt x="2224176" y="38100"/>
                </a:lnTo>
                <a:lnTo>
                  <a:pt x="2215616" y="25400"/>
                </a:lnTo>
                <a:lnTo>
                  <a:pt x="2270709" y="25400"/>
                </a:lnTo>
                <a:lnTo>
                  <a:pt x="2278519" y="38100"/>
                </a:lnTo>
                <a:close/>
              </a:path>
              <a:path w="3387090" h="1320800">
                <a:moveTo>
                  <a:pt x="2455392" y="38100"/>
                </a:moveTo>
                <a:lnTo>
                  <a:pt x="2397963" y="38100"/>
                </a:lnTo>
                <a:lnTo>
                  <a:pt x="2406345" y="25400"/>
                </a:lnTo>
                <a:lnTo>
                  <a:pt x="2464511" y="25400"/>
                </a:lnTo>
                <a:lnTo>
                  <a:pt x="2455392" y="38100"/>
                </a:lnTo>
                <a:close/>
              </a:path>
              <a:path w="3387090" h="1320800">
                <a:moveTo>
                  <a:pt x="2464358" y="38100"/>
                </a:moveTo>
                <a:lnTo>
                  <a:pt x="2464511" y="25400"/>
                </a:lnTo>
                <a:lnTo>
                  <a:pt x="2473617" y="25400"/>
                </a:lnTo>
                <a:lnTo>
                  <a:pt x="2464358" y="38100"/>
                </a:lnTo>
                <a:close/>
              </a:path>
              <a:path w="3387090" h="1320800">
                <a:moveTo>
                  <a:pt x="2858706" y="38100"/>
                </a:moveTo>
                <a:lnTo>
                  <a:pt x="2783865" y="38100"/>
                </a:lnTo>
                <a:lnTo>
                  <a:pt x="2768930" y="25400"/>
                </a:lnTo>
                <a:lnTo>
                  <a:pt x="2845434" y="25400"/>
                </a:lnTo>
                <a:lnTo>
                  <a:pt x="2858706" y="38100"/>
                </a:lnTo>
                <a:close/>
              </a:path>
              <a:path w="3387090" h="1320800">
                <a:moveTo>
                  <a:pt x="1631683" y="50800"/>
                </a:moveTo>
                <a:lnTo>
                  <a:pt x="1313027" y="50800"/>
                </a:lnTo>
                <a:lnTo>
                  <a:pt x="1326349" y="38100"/>
                </a:lnTo>
                <a:lnTo>
                  <a:pt x="1612722" y="38100"/>
                </a:lnTo>
                <a:lnTo>
                  <a:pt x="1631683" y="50800"/>
                </a:lnTo>
                <a:close/>
              </a:path>
              <a:path w="3387090" h="1320800">
                <a:moveTo>
                  <a:pt x="1868017" y="50800"/>
                </a:moveTo>
                <a:lnTo>
                  <a:pt x="1824939" y="50800"/>
                </a:lnTo>
                <a:lnTo>
                  <a:pt x="1833638" y="38100"/>
                </a:lnTo>
                <a:lnTo>
                  <a:pt x="1877491" y="38100"/>
                </a:lnTo>
                <a:lnTo>
                  <a:pt x="1868017" y="50800"/>
                </a:lnTo>
                <a:close/>
              </a:path>
              <a:path w="3387090" h="1320800">
                <a:moveTo>
                  <a:pt x="2307996" y="50800"/>
                </a:moveTo>
                <a:lnTo>
                  <a:pt x="2263851" y="50800"/>
                </a:lnTo>
                <a:lnTo>
                  <a:pt x="2256066" y="38100"/>
                </a:lnTo>
                <a:lnTo>
                  <a:pt x="2300897" y="38100"/>
                </a:lnTo>
                <a:lnTo>
                  <a:pt x="2307996" y="50800"/>
                </a:lnTo>
                <a:close/>
              </a:path>
              <a:path w="3387090" h="1320800">
                <a:moveTo>
                  <a:pt x="2420975" y="50800"/>
                </a:moveTo>
                <a:lnTo>
                  <a:pt x="2366073" y="50800"/>
                </a:lnTo>
                <a:lnTo>
                  <a:pt x="2373795" y="38100"/>
                </a:lnTo>
                <a:lnTo>
                  <a:pt x="2429509" y="38100"/>
                </a:lnTo>
                <a:lnTo>
                  <a:pt x="2420975" y="50800"/>
                </a:lnTo>
                <a:close/>
              </a:path>
              <a:path w="3387090" h="1320800">
                <a:moveTo>
                  <a:pt x="2883954" y="50800"/>
                </a:moveTo>
                <a:lnTo>
                  <a:pt x="2838907" y="50800"/>
                </a:lnTo>
                <a:lnTo>
                  <a:pt x="2825483" y="38100"/>
                </a:lnTo>
                <a:lnTo>
                  <a:pt x="2871546" y="38100"/>
                </a:lnTo>
                <a:lnTo>
                  <a:pt x="2883954" y="50800"/>
                </a:lnTo>
                <a:close/>
              </a:path>
              <a:path w="3387090" h="1320800">
                <a:moveTo>
                  <a:pt x="1356359" y="63500"/>
                </a:moveTo>
                <a:lnTo>
                  <a:pt x="1261986" y="63500"/>
                </a:lnTo>
                <a:lnTo>
                  <a:pt x="1274394" y="50800"/>
                </a:lnTo>
                <a:lnTo>
                  <a:pt x="1370101" y="50800"/>
                </a:lnTo>
                <a:lnTo>
                  <a:pt x="1356359" y="63500"/>
                </a:lnTo>
                <a:close/>
              </a:path>
              <a:path w="3387090" h="1320800">
                <a:moveTo>
                  <a:pt x="1685785" y="63500"/>
                </a:moveTo>
                <a:lnTo>
                  <a:pt x="1590344" y="63500"/>
                </a:lnTo>
                <a:lnTo>
                  <a:pt x="1580629" y="50800"/>
                </a:lnTo>
                <a:lnTo>
                  <a:pt x="1668246" y="50800"/>
                </a:lnTo>
                <a:lnTo>
                  <a:pt x="1685785" y="63500"/>
                </a:lnTo>
                <a:close/>
              </a:path>
              <a:path w="3387090" h="1320800">
                <a:moveTo>
                  <a:pt x="1841703" y="63500"/>
                </a:moveTo>
                <a:lnTo>
                  <a:pt x="1800478" y="63500"/>
                </a:lnTo>
                <a:lnTo>
                  <a:pt x="1808352" y="50800"/>
                </a:lnTo>
                <a:lnTo>
                  <a:pt x="1850440" y="50800"/>
                </a:lnTo>
                <a:lnTo>
                  <a:pt x="1841703" y="63500"/>
                </a:lnTo>
                <a:close/>
              </a:path>
              <a:path w="3387090" h="1320800">
                <a:moveTo>
                  <a:pt x="2328176" y="63500"/>
                </a:moveTo>
                <a:lnTo>
                  <a:pt x="2292565" y="63500"/>
                </a:lnTo>
                <a:lnTo>
                  <a:pt x="2285479" y="50800"/>
                </a:lnTo>
                <a:lnTo>
                  <a:pt x="2321636" y="50800"/>
                </a:lnTo>
                <a:lnTo>
                  <a:pt x="2328176" y="63500"/>
                </a:lnTo>
                <a:close/>
              </a:path>
              <a:path w="3387090" h="1320800">
                <a:moveTo>
                  <a:pt x="2381542" y="63500"/>
                </a:moveTo>
                <a:lnTo>
                  <a:pt x="2344000" y="63500"/>
                </a:lnTo>
                <a:lnTo>
                  <a:pt x="2351176" y="50800"/>
                </a:lnTo>
                <a:lnTo>
                  <a:pt x="2389263" y="50800"/>
                </a:lnTo>
                <a:lnTo>
                  <a:pt x="2381542" y="63500"/>
                </a:lnTo>
                <a:close/>
              </a:path>
              <a:path w="3387090" h="1320800">
                <a:moveTo>
                  <a:pt x="2907347" y="63500"/>
                </a:moveTo>
                <a:lnTo>
                  <a:pt x="2863938" y="63500"/>
                </a:lnTo>
                <a:lnTo>
                  <a:pt x="2851365" y="50800"/>
                </a:lnTo>
                <a:lnTo>
                  <a:pt x="2895892" y="50800"/>
                </a:lnTo>
                <a:lnTo>
                  <a:pt x="2907347" y="63500"/>
                </a:lnTo>
                <a:close/>
              </a:path>
              <a:path w="3387090" h="1320800">
                <a:moveTo>
                  <a:pt x="1291653" y="76200"/>
                </a:moveTo>
                <a:lnTo>
                  <a:pt x="1226299" y="76200"/>
                </a:lnTo>
                <a:lnTo>
                  <a:pt x="1237932" y="63500"/>
                </a:lnTo>
                <a:lnTo>
                  <a:pt x="1304340" y="63500"/>
                </a:lnTo>
                <a:lnTo>
                  <a:pt x="1291653" y="76200"/>
                </a:lnTo>
                <a:close/>
              </a:path>
              <a:path w="3387090" h="1320800">
                <a:moveTo>
                  <a:pt x="1719287" y="76200"/>
                </a:moveTo>
                <a:lnTo>
                  <a:pt x="1645678" y="76200"/>
                </a:lnTo>
                <a:lnTo>
                  <a:pt x="1627441" y="63500"/>
                </a:lnTo>
                <a:lnTo>
                  <a:pt x="1702816" y="63500"/>
                </a:lnTo>
                <a:lnTo>
                  <a:pt x="1719287" y="76200"/>
                </a:lnTo>
                <a:close/>
              </a:path>
              <a:path w="3387090" h="1320800">
                <a:moveTo>
                  <a:pt x="1817814" y="76200"/>
                </a:moveTo>
                <a:lnTo>
                  <a:pt x="1778622" y="76200"/>
                </a:lnTo>
                <a:lnTo>
                  <a:pt x="1785607" y="63500"/>
                </a:lnTo>
                <a:lnTo>
                  <a:pt x="1825739" y="63500"/>
                </a:lnTo>
                <a:lnTo>
                  <a:pt x="1817814" y="76200"/>
                </a:lnTo>
                <a:close/>
              </a:path>
              <a:path w="3387090" h="1320800">
                <a:moveTo>
                  <a:pt x="2359990" y="76200"/>
                </a:moveTo>
                <a:lnTo>
                  <a:pt x="2312149" y="76200"/>
                </a:lnTo>
                <a:lnTo>
                  <a:pt x="2305621" y="63500"/>
                </a:lnTo>
                <a:lnTo>
                  <a:pt x="2367165" y="63500"/>
                </a:lnTo>
                <a:lnTo>
                  <a:pt x="2359990" y="76200"/>
                </a:lnTo>
                <a:close/>
              </a:path>
              <a:path w="3387090" h="1320800">
                <a:moveTo>
                  <a:pt x="2928785" y="76200"/>
                </a:moveTo>
                <a:lnTo>
                  <a:pt x="2887141" y="76200"/>
                </a:lnTo>
                <a:lnTo>
                  <a:pt x="2875495" y="63500"/>
                </a:lnTo>
                <a:lnTo>
                  <a:pt x="2918320" y="63500"/>
                </a:lnTo>
                <a:lnTo>
                  <a:pt x="2928785" y="76200"/>
                </a:lnTo>
                <a:close/>
              </a:path>
              <a:path w="3387090" h="1320800">
                <a:moveTo>
                  <a:pt x="1244104" y="88900"/>
                </a:moveTo>
                <a:lnTo>
                  <a:pt x="1193076" y="88900"/>
                </a:lnTo>
                <a:lnTo>
                  <a:pt x="1203858" y="76200"/>
                </a:lnTo>
                <a:lnTo>
                  <a:pt x="1255801" y="76200"/>
                </a:lnTo>
                <a:lnTo>
                  <a:pt x="1244104" y="88900"/>
                </a:lnTo>
                <a:close/>
              </a:path>
              <a:path w="3387090" h="1320800">
                <a:moveTo>
                  <a:pt x="1750517" y="88900"/>
                </a:moveTo>
                <a:lnTo>
                  <a:pt x="1696618" y="88900"/>
                </a:lnTo>
                <a:lnTo>
                  <a:pt x="1679879" y="76200"/>
                </a:lnTo>
                <a:lnTo>
                  <a:pt x="1735201" y="76200"/>
                </a:lnTo>
                <a:lnTo>
                  <a:pt x="1750517" y="88900"/>
                </a:lnTo>
                <a:close/>
              </a:path>
              <a:path w="3387090" h="1320800">
                <a:moveTo>
                  <a:pt x="1796580" y="88900"/>
                </a:moveTo>
                <a:lnTo>
                  <a:pt x="1765604" y="88900"/>
                </a:lnTo>
                <a:lnTo>
                  <a:pt x="1771954" y="76200"/>
                </a:lnTo>
                <a:lnTo>
                  <a:pt x="1803603" y="76200"/>
                </a:lnTo>
                <a:lnTo>
                  <a:pt x="1796580" y="88900"/>
                </a:lnTo>
                <a:close/>
              </a:path>
              <a:path w="3387090" h="1320800">
                <a:moveTo>
                  <a:pt x="2334971" y="88900"/>
                </a:moveTo>
                <a:lnTo>
                  <a:pt x="2323998" y="76200"/>
                </a:lnTo>
                <a:lnTo>
                  <a:pt x="2346769" y="76200"/>
                </a:lnTo>
                <a:lnTo>
                  <a:pt x="2334971" y="88900"/>
                </a:lnTo>
                <a:close/>
              </a:path>
              <a:path w="3387090" h="1320800">
                <a:moveTo>
                  <a:pt x="2908363" y="88900"/>
                </a:moveTo>
                <a:lnTo>
                  <a:pt x="2897708" y="76200"/>
                </a:lnTo>
                <a:lnTo>
                  <a:pt x="2908058" y="76200"/>
                </a:lnTo>
                <a:lnTo>
                  <a:pt x="2908363" y="88900"/>
                </a:lnTo>
                <a:close/>
              </a:path>
              <a:path w="3387090" h="1320800">
                <a:moveTo>
                  <a:pt x="2956941" y="101600"/>
                </a:moveTo>
                <a:lnTo>
                  <a:pt x="2927477" y="101600"/>
                </a:lnTo>
                <a:lnTo>
                  <a:pt x="2917875" y="88900"/>
                </a:lnTo>
                <a:lnTo>
                  <a:pt x="2918193" y="88900"/>
                </a:lnTo>
                <a:lnTo>
                  <a:pt x="2908058" y="76200"/>
                </a:lnTo>
                <a:lnTo>
                  <a:pt x="2938716" y="76200"/>
                </a:lnTo>
                <a:lnTo>
                  <a:pt x="2948114" y="88900"/>
                </a:lnTo>
                <a:lnTo>
                  <a:pt x="2956941" y="101600"/>
                </a:lnTo>
                <a:close/>
              </a:path>
              <a:path w="3387090" h="1320800">
                <a:moveTo>
                  <a:pt x="1211275" y="101600"/>
                </a:moveTo>
                <a:lnTo>
                  <a:pt x="1162545" y="101600"/>
                </a:lnTo>
                <a:lnTo>
                  <a:pt x="1172400" y="88900"/>
                </a:lnTo>
                <a:lnTo>
                  <a:pt x="1222146" y="88900"/>
                </a:lnTo>
                <a:lnTo>
                  <a:pt x="1211275" y="101600"/>
                </a:lnTo>
                <a:close/>
              </a:path>
              <a:path w="3387090" h="1320800">
                <a:moveTo>
                  <a:pt x="1754035" y="101600"/>
                </a:moveTo>
                <a:lnTo>
                  <a:pt x="1727822" y="101600"/>
                </a:lnTo>
                <a:lnTo>
                  <a:pt x="1712213" y="88900"/>
                </a:lnTo>
                <a:lnTo>
                  <a:pt x="1759584" y="88900"/>
                </a:lnTo>
                <a:lnTo>
                  <a:pt x="1754035" y="101600"/>
                </a:lnTo>
                <a:close/>
              </a:path>
              <a:path w="3387090" h="1320800">
                <a:moveTo>
                  <a:pt x="1754035" y="101600"/>
                </a:moveTo>
                <a:lnTo>
                  <a:pt x="1759584" y="88900"/>
                </a:lnTo>
                <a:lnTo>
                  <a:pt x="1765046" y="88900"/>
                </a:lnTo>
                <a:lnTo>
                  <a:pt x="1754035" y="101600"/>
                </a:lnTo>
                <a:close/>
              </a:path>
              <a:path w="3387090" h="1320800">
                <a:moveTo>
                  <a:pt x="1778177" y="101600"/>
                </a:moveTo>
                <a:lnTo>
                  <a:pt x="1754035" y="101600"/>
                </a:lnTo>
                <a:lnTo>
                  <a:pt x="1765046" y="88900"/>
                </a:lnTo>
                <a:lnTo>
                  <a:pt x="1784261" y="88900"/>
                </a:lnTo>
                <a:lnTo>
                  <a:pt x="1778177" y="101600"/>
                </a:lnTo>
                <a:close/>
              </a:path>
              <a:path w="3387090" h="1320800">
                <a:moveTo>
                  <a:pt x="1181150" y="114300"/>
                </a:moveTo>
                <a:lnTo>
                  <a:pt x="1143800" y="114300"/>
                </a:lnTo>
                <a:lnTo>
                  <a:pt x="1153007" y="101600"/>
                </a:lnTo>
                <a:lnTo>
                  <a:pt x="1191107" y="101600"/>
                </a:lnTo>
                <a:lnTo>
                  <a:pt x="1181150" y="114300"/>
                </a:lnTo>
                <a:close/>
              </a:path>
              <a:path w="3387090" h="1320800">
                <a:moveTo>
                  <a:pt x="1762747" y="114300"/>
                </a:moveTo>
                <a:lnTo>
                  <a:pt x="1742211" y="101600"/>
                </a:lnTo>
                <a:lnTo>
                  <a:pt x="1772996" y="101600"/>
                </a:lnTo>
                <a:lnTo>
                  <a:pt x="1762747" y="114300"/>
                </a:lnTo>
                <a:close/>
              </a:path>
              <a:path w="3387090" h="1320800">
                <a:moveTo>
                  <a:pt x="2972841" y="114300"/>
                </a:moveTo>
                <a:lnTo>
                  <a:pt x="2944342" y="114300"/>
                </a:lnTo>
                <a:lnTo>
                  <a:pt x="2935858" y="101600"/>
                </a:lnTo>
                <a:lnTo>
                  <a:pt x="2965183" y="101600"/>
                </a:lnTo>
                <a:lnTo>
                  <a:pt x="2972841" y="114300"/>
                </a:lnTo>
                <a:close/>
              </a:path>
              <a:path w="3387090" h="1320800">
                <a:moveTo>
                  <a:pt x="995146" y="127000"/>
                </a:moveTo>
                <a:lnTo>
                  <a:pt x="679043" y="127000"/>
                </a:lnTo>
                <a:lnTo>
                  <a:pt x="691591" y="114300"/>
                </a:lnTo>
                <a:lnTo>
                  <a:pt x="978369" y="114300"/>
                </a:lnTo>
                <a:lnTo>
                  <a:pt x="995146" y="127000"/>
                </a:lnTo>
                <a:close/>
              </a:path>
              <a:path w="3387090" h="1320800">
                <a:moveTo>
                  <a:pt x="1162684" y="127000"/>
                </a:moveTo>
                <a:lnTo>
                  <a:pt x="1126426" y="127000"/>
                </a:lnTo>
                <a:lnTo>
                  <a:pt x="1134935" y="114300"/>
                </a:lnTo>
                <a:lnTo>
                  <a:pt x="1171981" y="114300"/>
                </a:lnTo>
                <a:lnTo>
                  <a:pt x="1162684" y="127000"/>
                </a:lnTo>
                <a:close/>
              </a:path>
              <a:path w="3387090" h="1320800">
                <a:moveTo>
                  <a:pt x="2991942" y="139700"/>
                </a:moveTo>
                <a:lnTo>
                  <a:pt x="2970847" y="139700"/>
                </a:lnTo>
                <a:lnTo>
                  <a:pt x="2964802" y="127000"/>
                </a:lnTo>
                <a:lnTo>
                  <a:pt x="2958833" y="127000"/>
                </a:lnTo>
                <a:lnTo>
                  <a:pt x="2951543" y="114300"/>
                </a:lnTo>
                <a:lnTo>
                  <a:pt x="2979864" y="114300"/>
                </a:lnTo>
                <a:lnTo>
                  <a:pt x="2986252" y="127000"/>
                </a:lnTo>
                <a:lnTo>
                  <a:pt x="2991942" y="139700"/>
                </a:lnTo>
                <a:close/>
              </a:path>
              <a:path w="3387090" h="1320800">
                <a:moveTo>
                  <a:pt x="719289" y="139700"/>
                </a:moveTo>
                <a:lnTo>
                  <a:pt x="606640" y="139700"/>
                </a:lnTo>
                <a:lnTo>
                  <a:pt x="618350" y="127000"/>
                </a:lnTo>
                <a:lnTo>
                  <a:pt x="732066" y="127000"/>
                </a:lnTo>
                <a:lnTo>
                  <a:pt x="719289" y="139700"/>
                </a:lnTo>
                <a:close/>
              </a:path>
              <a:path w="3387090" h="1320800">
                <a:moveTo>
                  <a:pt x="1059865" y="139700"/>
                </a:moveTo>
                <a:lnTo>
                  <a:pt x="959053" y="139700"/>
                </a:lnTo>
                <a:lnTo>
                  <a:pt x="942009" y="127000"/>
                </a:lnTo>
                <a:lnTo>
                  <a:pt x="1044067" y="127000"/>
                </a:lnTo>
                <a:lnTo>
                  <a:pt x="1059865" y="139700"/>
                </a:lnTo>
                <a:close/>
              </a:path>
              <a:path w="3387090" h="1320800">
                <a:moveTo>
                  <a:pt x="1137589" y="139700"/>
                </a:moveTo>
                <a:lnTo>
                  <a:pt x="1110500" y="139700"/>
                </a:lnTo>
                <a:lnTo>
                  <a:pt x="1118285" y="127000"/>
                </a:lnTo>
                <a:lnTo>
                  <a:pt x="1145844" y="127000"/>
                </a:lnTo>
                <a:lnTo>
                  <a:pt x="1137589" y="139700"/>
                </a:lnTo>
                <a:close/>
              </a:path>
              <a:path w="3387090" h="1320800">
                <a:moveTo>
                  <a:pt x="646023" y="152400"/>
                </a:moveTo>
                <a:lnTo>
                  <a:pt x="561390" y="152400"/>
                </a:lnTo>
                <a:lnTo>
                  <a:pt x="572465" y="139700"/>
                </a:lnTo>
                <a:lnTo>
                  <a:pt x="658037" y="139700"/>
                </a:lnTo>
                <a:lnTo>
                  <a:pt x="646023" y="152400"/>
                </a:lnTo>
                <a:close/>
              </a:path>
              <a:path w="3387090" h="1320800">
                <a:moveTo>
                  <a:pt x="1096213" y="152400"/>
                </a:moveTo>
                <a:lnTo>
                  <a:pt x="1040002" y="152400"/>
                </a:lnTo>
                <a:lnTo>
                  <a:pt x="1024127" y="139700"/>
                </a:lnTo>
                <a:lnTo>
                  <a:pt x="1090650" y="139700"/>
                </a:lnTo>
                <a:lnTo>
                  <a:pt x="1099156" y="146969"/>
                </a:lnTo>
                <a:lnTo>
                  <a:pt x="1096213" y="152400"/>
                </a:lnTo>
                <a:close/>
              </a:path>
              <a:path w="3387090" h="1320800">
                <a:moveTo>
                  <a:pt x="1122705" y="152400"/>
                </a:moveTo>
                <a:lnTo>
                  <a:pt x="1105509" y="152400"/>
                </a:lnTo>
                <a:lnTo>
                  <a:pt x="1099156" y="146969"/>
                </a:lnTo>
                <a:lnTo>
                  <a:pt x="1103096" y="139700"/>
                </a:lnTo>
                <a:lnTo>
                  <a:pt x="1130223" y="139700"/>
                </a:lnTo>
                <a:lnTo>
                  <a:pt x="1122705" y="152400"/>
                </a:lnTo>
                <a:close/>
              </a:path>
              <a:path w="3387090" h="1320800">
                <a:moveTo>
                  <a:pt x="2999270" y="152400"/>
                </a:moveTo>
                <a:lnTo>
                  <a:pt x="2975876" y="152400"/>
                </a:lnTo>
                <a:lnTo>
                  <a:pt x="2970491" y="139700"/>
                </a:lnTo>
                <a:lnTo>
                  <a:pt x="2997022" y="139700"/>
                </a:lnTo>
                <a:lnTo>
                  <a:pt x="2999270" y="152400"/>
                </a:lnTo>
                <a:close/>
              </a:path>
              <a:path w="3387090" h="1320800">
                <a:moveTo>
                  <a:pt x="1105509" y="152400"/>
                </a:moveTo>
                <a:lnTo>
                  <a:pt x="1096213" y="152400"/>
                </a:lnTo>
                <a:lnTo>
                  <a:pt x="1099156" y="146969"/>
                </a:lnTo>
                <a:lnTo>
                  <a:pt x="1105509" y="152400"/>
                </a:lnTo>
                <a:close/>
              </a:path>
              <a:path w="3387090" h="1320800">
                <a:moveTo>
                  <a:pt x="588873" y="165100"/>
                </a:moveTo>
                <a:lnTo>
                  <a:pt x="529221" y="165100"/>
                </a:lnTo>
                <a:lnTo>
                  <a:pt x="539775" y="152400"/>
                </a:lnTo>
                <a:lnTo>
                  <a:pt x="600138" y="152400"/>
                </a:lnTo>
                <a:lnTo>
                  <a:pt x="588873" y="165100"/>
                </a:lnTo>
                <a:close/>
              </a:path>
              <a:path w="3387090" h="1320800">
                <a:moveTo>
                  <a:pt x="1105357" y="165100"/>
                </a:moveTo>
                <a:lnTo>
                  <a:pt x="1085481" y="165100"/>
                </a:lnTo>
                <a:lnTo>
                  <a:pt x="1070419" y="152400"/>
                </a:lnTo>
                <a:lnTo>
                  <a:pt x="1116101" y="152400"/>
                </a:lnTo>
                <a:lnTo>
                  <a:pt x="1105357" y="165100"/>
                </a:lnTo>
                <a:close/>
              </a:path>
              <a:path w="3387090" h="1320800">
                <a:moveTo>
                  <a:pt x="3003232" y="165100"/>
                </a:moveTo>
                <a:lnTo>
                  <a:pt x="2983903" y="165100"/>
                </a:lnTo>
                <a:lnTo>
                  <a:pt x="2981972" y="152400"/>
                </a:lnTo>
                <a:lnTo>
                  <a:pt x="2997377" y="152400"/>
                </a:lnTo>
                <a:lnTo>
                  <a:pt x="3002678" y="161385"/>
                </a:lnTo>
                <a:lnTo>
                  <a:pt x="3003232" y="165100"/>
                </a:lnTo>
                <a:close/>
              </a:path>
              <a:path w="3387090" h="1320800">
                <a:moveTo>
                  <a:pt x="3002678" y="161385"/>
                </a:moveTo>
                <a:lnTo>
                  <a:pt x="2997377" y="152400"/>
                </a:lnTo>
                <a:lnTo>
                  <a:pt x="3001853" y="155842"/>
                </a:lnTo>
                <a:lnTo>
                  <a:pt x="3002678" y="161385"/>
                </a:lnTo>
                <a:close/>
              </a:path>
              <a:path w="3387090" h="1320800">
                <a:moveTo>
                  <a:pt x="3001853" y="155842"/>
                </a:moveTo>
                <a:lnTo>
                  <a:pt x="2997377" y="152400"/>
                </a:lnTo>
                <a:lnTo>
                  <a:pt x="3001340" y="152400"/>
                </a:lnTo>
                <a:lnTo>
                  <a:pt x="3001853" y="155842"/>
                </a:lnTo>
                <a:close/>
              </a:path>
              <a:path w="3387090" h="1320800">
                <a:moveTo>
                  <a:pt x="3013887" y="165100"/>
                </a:moveTo>
                <a:lnTo>
                  <a:pt x="3004870" y="165100"/>
                </a:lnTo>
                <a:lnTo>
                  <a:pt x="3002678" y="161385"/>
                </a:lnTo>
                <a:lnTo>
                  <a:pt x="3001853" y="155842"/>
                </a:lnTo>
                <a:lnTo>
                  <a:pt x="3013887" y="165100"/>
                </a:lnTo>
                <a:close/>
              </a:path>
              <a:path w="3387090" h="1320800">
                <a:moveTo>
                  <a:pt x="546100" y="177800"/>
                </a:moveTo>
                <a:lnTo>
                  <a:pt x="498690" y="177800"/>
                </a:lnTo>
                <a:lnTo>
                  <a:pt x="508685" y="165100"/>
                </a:lnTo>
                <a:lnTo>
                  <a:pt x="556679" y="165100"/>
                </a:lnTo>
                <a:lnTo>
                  <a:pt x="546100" y="177800"/>
                </a:lnTo>
                <a:close/>
              </a:path>
              <a:path w="3387090" h="1320800">
                <a:moveTo>
                  <a:pt x="3077336" y="177800"/>
                </a:moveTo>
                <a:lnTo>
                  <a:pt x="2988881" y="177800"/>
                </a:lnTo>
                <a:lnTo>
                  <a:pt x="2985376" y="165100"/>
                </a:lnTo>
                <a:lnTo>
                  <a:pt x="3061957" y="165100"/>
                </a:lnTo>
                <a:lnTo>
                  <a:pt x="3077336" y="177800"/>
                </a:lnTo>
                <a:close/>
              </a:path>
              <a:path w="3387090" h="1320800">
                <a:moveTo>
                  <a:pt x="515899" y="190500"/>
                </a:moveTo>
                <a:lnTo>
                  <a:pt x="469900" y="190500"/>
                </a:lnTo>
                <a:lnTo>
                  <a:pt x="479298" y="177800"/>
                </a:lnTo>
                <a:lnTo>
                  <a:pt x="525932" y="177800"/>
                </a:lnTo>
                <a:lnTo>
                  <a:pt x="515899" y="190500"/>
                </a:lnTo>
                <a:close/>
              </a:path>
              <a:path w="3387090" h="1320800">
                <a:moveTo>
                  <a:pt x="3121342" y="190500"/>
                </a:moveTo>
                <a:lnTo>
                  <a:pt x="3042310" y="190500"/>
                </a:lnTo>
                <a:lnTo>
                  <a:pt x="3026511" y="177800"/>
                </a:lnTo>
                <a:lnTo>
                  <a:pt x="3107042" y="177800"/>
                </a:lnTo>
                <a:lnTo>
                  <a:pt x="3121342" y="190500"/>
                </a:lnTo>
                <a:close/>
              </a:path>
              <a:path w="3387090" h="1320800">
                <a:moveTo>
                  <a:pt x="487464" y="203200"/>
                </a:moveTo>
                <a:lnTo>
                  <a:pt x="442963" y="203200"/>
                </a:lnTo>
                <a:lnTo>
                  <a:pt x="451738" y="190500"/>
                </a:lnTo>
                <a:lnTo>
                  <a:pt x="496900" y="190500"/>
                </a:lnTo>
                <a:lnTo>
                  <a:pt x="487464" y="203200"/>
                </a:lnTo>
                <a:close/>
              </a:path>
              <a:path w="3387090" h="1320800">
                <a:moveTo>
                  <a:pt x="3148749" y="203200"/>
                </a:moveTo>
                <a:lnTo>
                  <a:pt x="3101263" y="203200"/>
                </a:lnTo>
                <a:lnTo>
                  <a:pt x="3086823" y="190500"/>
                </a:lnTo>
                <a:lnTo>
                  <a:pt x="3135249" y="190500"/>
                </a:lnTo>
                <a:lnTo>
                  <a:pt x="3148749" y="203200"/>
                </a:lnTo>
                <a:close/>
              </a:path>
              <a:path w="3387090" h="1320800">
                <a:moveTo>
                  <a:pt x="460870" y="215900"/>
                </a:moveTo>
                <a:lnTo>
                  <a:pt x="426097" y="215900"/>
                </a:lnTo>
                <a:lnTo>
                  <a:pt x="434416" y="203200"/>
                </a:lnTo>
                <a:lnTo>
                  <a:pt x="469684" y="203200"/>
                </a:lnTo>
                <a:lnTo>
                  <a:pt x="460870" y="215900"/>
                </a:lnTo>
                <a:close/>
              </a:path>
              <a:path w="3387090" h="1320800">
                <a:moveTo>
                  <a:pt x="3174492" y="215900"/>
                </a:moveTo>
                <a:lnTo>
                  <a:pt x="3128492" y="215900"/>
                </a:lnTo>
                <a:lnTo>
                  <a:pt x="3114827" y="203200"/>
                </a:lnTo>
                <a:lnTo>
                  <a:pt x="3161842" y="203200"/>
                </a:lnTo>
                <a:lnTo>
                  <a:pt x="3174492" y="215900"/>
                </a:lnTo>
                <a:close/>
              </a:path>
              <a:path w="3387090" h="1320800">
                <a:moveTo>
                  <a:pt x="436270" y="228600"/>
                </a:moveTo>
                <a:lnTo>
                  <a:pt x="402488" y="228600"/>
                </a:lnTo>
                <a:lnTo>
                  <a:pt x="410121" y="215900"/>
                </a:lnTo>
                <a:lnTo>
                  <a:pt x="444423" y="215900"/>
                </a:lnTo>
                <a:lnTo>
                  <a:pt x="436270" y="228600"/>
                </a:lnTo>
                <a:close/>
              </a:path>
              <a:path w="3387090" h="1320800">
                <a:moveTo>
                  <a:pt x="3198418" y="228600"/>
                </a:moveTo>
                <a:lnTo>
                  <a:pt x="3166173" y="228600"/>
                </a:lnTo>
                <a:lnTo>
                  <a:pt x="3153791" y="215900"/>
                </a:lnTo>
                <a:lnTo>
                  <a:pt x="3186683" y="215900"/>
                </a:lnTo>
                <a:lnTo>
                  <a:pt x="3198418" y="228600"/>
                </a:lnTo>
                <a:close/>
              </a:path>
              <a:path w="3387090" h="1320800">
                <a:moveTo>
                  <a:pt x="421017" y="241300"/>
                </a:moveTo>
                <a:lnTo>
                  <a:pt x="387934" y="241300"/>
                </a:lnTo>
                <a:lnTo>
                  <a:pt x="395097" y="228600"/>
                </a:lnTo>
                <a:lnTo>
                  <a:pt x="428701" y="228600"/>
                </a:lnTo>
                <a:lnTo>
                  <a:pt x="421017" y="241300"/>
                </a:lnTo>
                <a:close/>
              </a:path>
              <a:path w="3387090" h="1320800">
                <a:moveTo>
                  <a:pt x="3220453" y="241300"/>
                </a:moveTo>
                <a:lnTo>
                  <a:pt x="3189008" y="241300"/>
                </a:lnTo>
                <a:lnTo>
                  <a:pt x="3177552" y="228600"/>
                </a:lnTo>
                <a:lnTo>
                  <a:pt x="3209683" y="228600"/>
                </a:lnTo>
                <a:lnTo>
                  <a:pt x="3220453" y="241300"/>
                </a:lnTo>
                <a:close/>
              </a:path>
              <a:path w="3387090" h="1320800">
                <a:moveTo>
                  <a:pt x="399948" y="254000"/>
                </a:moveTo>
                <a:lnTo>
                  <a:pt x="374383" y="254000"/>
                </a:lnTo>
                <a:lnTo>
                  <a:pt x="381038" y="241300"/>
                </a:lnTo>
                <a:lnTo>
                  <a:pt x="406920" y="241300"/>
                </a:lnTo>
                <a:lnTo>
                  <a:pt x="399948" y="254000"/>
                </a:lnTo>
                <a:close/>
              </a:path>
              <a:path w="3387090" h="1320800">
                <a:moveTo>
                  <a:pt x="406730" y="254000"/>
                </a:moveTo>
                <a:lnTo>
                  <a:pt x="406920" y="241300"/>
                </a:lnTo>
                <a:lnTo>
                  <a:pt x="413931" y="241300"/>
                </a:lnTo>
                <a:lnTo>
                  <a:pt x="406730" y="254000"/>
                </a:lnTo>
                <a:close/>
              </a:path>
              <a:path w="3387090" h="1320800">
                <a:moveTo>
                  <a:pt x="3240443" y="254000"/>
                </a:moveTo>
                <a:lnTo>
                  <a:pt x="3209861" y="254000"/>
                </a:lnTo>
                <a:lnTo>
                  <a:pt x="3199396" y="241300"/>
                </a:lnTo>
                <a:lnTo>
                  <a:pt x="3230702" y="241300"/>
                </a:lnTo>
                <a:lnTo>
                  <a:pt x="3240443" y="254000"/>
                </a:lnTo>
                <a:close/>
              </a:path>
              <a:path w="3387090" h="1320800">
                <a:moveTo>
                  <a:pt x="387159" y="266700"/>
                </a:moveTo>
                <a:lnTo>
                  <a:pt x="361848" y="266700"/>
                </a:lnTo>
                <a:lnTo>
                  <a:pt x="367982" y="254000"/>
                </a:lnTo>
                <a:lnTo>
                  <a:pt x="393623" y="254000"/>
                </a:lnTo>
                <a:lnTo>
                  <a:pt x="387159" y="266700"/>
                </a:lnTo>
                <a:close/>
              </a:path>
              <a:path w="3387090" h="1320800">
                <a:moveTo>
                  <a:pt x="3266325" y="279400"/>
                </a:moveTo>
                <a:lnTo>
                  <a:pt x="3237166" y="279400"/>
                </a:lnTo>
                <a:lnTo>
                  <a:pt x="3228301" y="266700"/>
                </a:lnTo>
                <a:lnTo>
                  <a:pt x="3228619" y="266700"/>
                </a:lnTo>
                <a:lnTo>
                  <a:pt x="3219196" y="254000"/>
                </a:lnTo>
                <a:lnTo>
                  <a:pt x="3249625" y="254000"/>
                </a:lnTo>
                <a:lnTo>
                  <a:pt x="3258261" y="266700"/>
                </a:lnTo>
                <a:lnTo>
                  <a:pt x="3266325" y="279400"/>
                </a:lnTo>
                <a:close/>
              </a:path>
              <a:path w="3387090" h="1320800">
                <a:moveTo>
                  <a:pt x="375411" y="279400"/>
                </a:moveTo>
                <a:lnTo>
                  <a:pt x="350367" y="279400"/>
                </a:lnTo>
                <a:lnTo>
                  <a:pt x="355980" y="266700"/>
                </a:lnTo>
                <a:lnTo>
                  <a:pt x="381355" y="266700"/>
                </a:lnTo>
                <a:lnTo>
                  <a:pt x="375411" y="279400"/>
                </a:lnTo>
                <a:close/>
              </a:path>
              <a:path w="3387090" h="1320800">
                <a:moveTo>
                  <a:pt x="364744" y="292100"/>
                </a:moveTo>
                <a:lnTo>
                  <a:pt x="340004" y="292100"/>
                </a:lnTo>
                <a:lnTo>
                  <a:pt x="345046" y="279400"/>
                </a:lnTo>
                <a:lnTo>
                  <a:pt x="370141" y="279400"/>
                </a:lnTo>
                <a:lnTo>
                  <a:pt x="364744" y="292100"/>
                </a:lnTo>
                <a:close/>
              </a:path>
              <a:path w="3387090" h="1320800">
                <a:moveTo>
                  <a:pt x="3286899" y="304800"/>
                </a:moveTo>
                <a:lnTo>
                  <a:pt x="3265563" y="304800"/>
                </a:lnTo>
                <a:lnTo>
                  <a:pt x="3259035" y="292100"/>
                </a:lnTo>
                <a:lnTo>
                  <a:pt x="3252558" y="292100"/>
                </a:lnTo>
                <a:lnTo>
                  <a:pt x="3244824" y="279400"/>
                </a:lnTo>
                <a:lnTo>
                  <a:pt x="3273805" y="279400"/>
                </a:lnTo>
                <a:lnTo>
                  <a:pt x="3280663" y="292100"/>
                </a:lnTo>
                <a:lnTo>
                  <a:pt x="3286899" y="304800"/>
                </a:lnTo>
                <a:close/>
              </a:path>
              <a:path w="3387090" h="1320800">
                <a:moveTo>
                  <a:pt x="355168" y="304800"/>
                </a:moveTo>
                <a:lnTo>
                  <a:pt x="330771" y="304800"/>
                </a:lnTo>
                <a:lnTo>
                  <a:pt x="335241" y="292100"/>
                </a:lnTo>
                <a:lnTo>
                  <a:pt x="360006" y="292100"/>
                </a:lnTo>
                <a:lnTo>
                  <a:pt x="355168" y="304800"/>
                </a:lnTo>
                <a:close/>
              </a:path>
              <a:path w="3387090" h="1320800">
                <a:moveTo>
                  <a:pt x="346709" y="317500"/>
                </a:moveTo>
                <a:lnTo>
                  <a:pt x="322719" y="317500"/>
                </a:lnTo>
                <a:lnTo>
                  <a:pt x="326593" y="304800"/>
                </a:lnTo>
                <a:lnTo>
                  <a:pt x="350989" y="304800"/>
                </a:lnTo>
                <a:lnTo>
                  <a:pt x="346709" y="317500"/>
                </a:lnTo>
                <a:close/>
              </a:path>
              <a:path w="3387090" h="1320800">
                <a:moveTo>
                  <a:pt x="3295014" y="317500"/>
                </a:moveTo>
                <a:lnTo>
                  <a:pt x="3271138" y="317500"/>
                </a:lnTo>
                <a:lnTo>
                  <a:pt x="3265233" y="304800"/>
                </a:lnTo>
                <a:lnTo>
                  <a:pt x="3292436" y="304800"/>
                </a:lnTo>
                <a:lnTo>
                  <a:pt x="3295014" y="317500"/>
                </a:lnTo>
                <a:close/>
              </a:path>
              <a:path w="3387090" h="1320800">
                <a:moveTo>
                  <a:pt x="336194" y="330200"/>
                </a:moveTo>
                <a:lnTo>
                  <a:pt x="315899" y="330200"/>
                </a:lnTo>
                <a:lnTo>
                  <a:pt x="319150" y="317500"/>
                </a:lnTo>
                <a:lnTo>
                  <a:pt x="339585" y="317500"/>
                </a:lnTo>
                <a:lnTo>
                  <a:pt x="336194" y="330200"/>
                </a:lnTo>
                <a:close/>
              </a:path>
              <a:path w="3387090" h="1320800">
                <a:moveTo>
                  <a:pt x="339407" y="330200"/>
                </a:moveTo>
                <a:lnTo>
                  <a:pt x="339585" y="317500"/>
                </a:lnTo>
                <a:lnTo>
                  <a:pt x="343103" y="317500"/>
                </a:lnTo>
                <a:lnTo>
                  <a:pt x="339407" y="330200"/>
                </a:lnTo>
                <a:close/>
              </a:path>
              <a:path w="3387090" h="1320800">
                <a:moveTo>
                  <a:pt x="3299574" y="330200"/>
                </a:moveTo>
                <a:lnTo>
                  <a:pt x="3278251" y="330200"/>
                </a:lnTo>
                <a:lnTo>
                  <a:pt x="3275863" y="317500"/>
                </a:lnTo>
                <a:lnTo>
                  <a:pt x="3297377" y="317500"/>
                </a:lnTo>
                <a:lnTo>
                  <a:pt x="3299574" y="330200"/>
                </a:lnTo>
                <a:close/>
              </a:path>
              <a:path w="3387090" h="1320800">
                <a:moveTo>
                  <a:pt x="326313" y="355600"/>
                </a:moveTo>
                <a:lnTo>
                  <a:pt x="308063" y="355600"/>
                </a:lnTo>
                <a:lnTo>
                  <a:pt x="310349" y="342900"/>
                </a:lnTo>
                <a:lnTo>
                  <a:pt x="312966" y="330200"/>
                </a:lnTo>
                <a:lnTo>
                  <a:pt x="333425" y="330200"/>
                </a:lnTo>
                <a:lnTo>
                  <a:pt x="330644" y="342900"/>
                </a:lnTo>
                <a:lnTo>
                  <a:pt x="328460" y="342900"/>
                </a:lnTo>
                <a:lnTo>
                  <a:pt x="326313" y="355600"/>
                </a:lnTo>
                <a:close/>
              </a:path>
              <a:path w="3387090" h="1320800">
                <a:moveTo>
                  <a:pt x="333273" y="342900"/>
                </a:moveTo>
                <a:lnTo>
                  <a:pt x="333425" y="330200"/>
                </a:lnTo>
                <a:lnTo>
                  <a:pt x="336359" y="330200"/>
                </a:lnTo>
                <a:lnTo>
                  <a:pt x="333273" y="342900"/>
                </a:lnTo>
                <a:close/>
              </a:path>
              <a:path w="3387090" h="1320800">
                <a:moveTo>
                  <a:pt x="3284004" y="342900"/>
                </a:moveTo>
                <a:lnTo>
                  <a:pt x="3282111" y="330200"/>
                </a:lnTo>
                <a:lnTo>
                  <a:pt x="3283877" y="330200"/>
                </a:lnTo>
                <a:lnTo>
                  <a:pt x="3284004" y="342900"/>
                </a:lnTo>
                <a:close/>
              </a:path>
              <a:path w="3387090" h="1320800">
                <a:moveTo>
                  <a:pt x="3305098" y="342900"/>
                </a:moveTo>
                <a:lnTo>
                  <a:pt x="3285591" y="342900"/>
                </a:lnTo>
                <a:lnTo>
                  <a:pt x="3283877" y="330200"/>
                </a:lnTo>
                <a:lnTo>
                  <a:pt x="3303435" y="330200"/>
                </a:lnTo>
                <a:lnTo>
                  <a:pt x="3305098" y="342900"/>
                </a:lnTo>
                <a:close/>
              </a:path>
              <a:path w="3387090" h="1320800">
                <a:moveTo>
                  <a:pt x="328333" y="355600"/>
                </a:moveTo>
                <a:lnTo>
                  <a:pt x="328460" y="342900"/>
                </a:lnTo>
                <a:lnTo>
                  <a:pt x="330796" y="342900"/>
                </a:lnTo>
                <a:lnTo>
                  <a:pt x="328333" y="355600"/>
                </a:lnTo>
                <a:close/>
              </a:path>
              <a:path w="3387090" h="1320800">
                <a:moveTo>
                  <a:pt x="3308946" y="355600"/>
                </a:moveTo>
                <a:lnTo>
                  <a:pt x="3289376" y="355600"/>
                </a:lnTo>
                <a:lnTo>
                  <a:pt x="3288182" y="342900"/>
                </a:lnTo>
                <a:lnTo>
                  <a:pt x="3307854" y="342900"/>
                </a:lnTo>
                <a:lnTo>
                  <a:pt x="3308946" y="355600"/>
                </a:lnTo>
                <a:close/>
              </a:path>
              <a:path w="3387090" h="1320800">
                <a:moveTo>
                  <a:pt x="324599" y="368300"/>
                </a:moveTo>
                <a:lnTo>
                  <a:pt x="304520" y="368300"/>
                </a:lnTo>
                <a:lnTo>
                  <a:pt x="306120" y="355600"/>
                </a:lnTo>
                <a:lnTo>
                  <a:pt x="326428" y="355600"/>
                </a:lnTo>
                <a:lnTo>
                  <a:pt x="324599" y="368300"/>
                </a:lnTo>
                <a:close/>
              </a:path>
              <a:path w="3387090" h="1320800">
                <a:moveTo>
                  <a:pt x="3291078" y="368300"/>
                </a:moveTo>
                <a:lnTo>
                  <a:pt x="3290239" y="355600"/>
                </a:lnTo>
                <a:lnTo>
                  <a:pt x="3291014" y="355600"/>
                </a:lnTo>
                <a:lnTo>
                  <a:pt x="3291078" y="368300"/>
                </a:lnTo>
                <a:close/>
              </a:path>
              <a:path w="3387090" h="1320800">
                <a:moveTo>
                  <a:pt x="3310559" y="368300"/>
                </a:moveTo>
                <a:lnTo>
                  <a:pt x="3291662" y="368300"/>
                </a:lnTo>
                <a:lnTo>
                  <a:pt x="3291014" y="355600"/>
                </a:lnTo>
                <a:lnTo>
                  <a:pt x="3309848" y="355600"/>
                </a:lnTo>
                <a:lnTo>
                  <a:pt x="3310559" y="368300"/>
                </a:lnTo>
                <a:close/>
              </a:path>
              <a:path w="3387090" h="1320800">
                <a:moveTo>
                  <a:pt x="320840" y="393700"/>
                </a:moveTo>
                <a:lnTo>
                  <a:pt x="301815" y="393700"/>
                </a:lnTo>
                <a:lnTo>
                  <a:pt x="302361" y="381000"/>
                </a:lnTo>
                <a:lnTo>
                  <a:pt x="303263" y="368300"/>
                </a:lnTo>
                <a:lnTo>
                  <a:pt x="323265" y="368300"/>
                </a:lnTo>
                <a:lnTo>
                  <a:pt x="322084" y="381000"/>
                </a:lnTo>
                <a:lnTo>
                  <a:pt x="321348" y="381000"/>
                </a:lnTo>
                <a:lnTo>
                  <a:pt x="320840" y="393700"/>
                </a:lnTo>
                <a:close/>
              </a:path>
              <a:path w="3387090" h="1320800">
                <a:moveTo>
                  <a:pt x="3292348" y="381000"/>
                </a:moveTo>
                <a:lnTo>
                  <a:pt x="3292055" y="368300"/>
                </a:lnTo>
                <a:lnTo>
                  <a:pt x="3292322" y="368300"/>
                </a:lnTo>
                <a:lnTo>
                  <a:pt x="3292348" y="381000"/>
                </a:lnTo>
                <a:close/>
              </a:path>
              <a:path w="3387090" h="1320800">
                <a:moveTo>
                  <a:pt x="3311474" y="381000"/>
                </a:moveTo>
                <a:lnTo>
                  <a:pt x="3292424" y="381000"/>
                </a:lnTo>
                <a:lnTo>
                  <a:pt x="3292322" y="368300"/>
                </a:lnTo>
                <a:lnTo>
                  <a:pt x="3311372" y="368300"/>
                </a:lnTo>
                <a:lnTo>
                  <a:pt x="3311474" y="381000"/>
                </a:lnTo>
                <a:close/>
              </a:path>
              <a:path w="3387090" h="1320800">
                <a:moveTo>
                  <a:pt x="3310877" y="393700"/>
                </a:moveTo>
                <a:lnTo>
                  <a:pt x="3291890" y="393700"/>
                </a:lnTo>
                <a:lnTo>
                  <a:pt x="3292309" y="381000"/>
                </a:lnTo>
                <a:lnTo>
                  <a:pt x="3311321" y="381000"/>
                </a:lnTo>
                <a:lnTo>
                  <a:pt x="3310877" y="393700"/>
                </a:lnTo>
                <a:close/>
              </a:path>
              <a:path w="3387090" h="1320800">
                <a:moveTo>
                  <a:pt x="320979" y="406400"/>
                </a:moveTo>
                <a:lnTo>
                  <a:pt x="301713" y="406400"/>
                </a:lnTo>
                <a:lnTo>
                  <a:pt x="301637" y="393700"/>
                </a:lnTo>
                <a:lnTo>
                  <a:pt x="320751" y="393700"/>
                </a:lnTo>
                <a:lnTo>
                  <a:pt x="320979" y="406400"/>
                </a:lnTo>
                <a:close/>
              </a:path>
              <a:path w="3387090" h="1320800">
                <a:moveTo>
                  <a:pt x="3290354" y="406400"/>
                </a:moveTo>
                <a:lnTo>
                  <a:pt x="3289211" y="406400"/>
                </a:lnTo>
                <a:lnTo>
                  <a:pt x="3290430" y="393700"/>
                </a:lnTo>
                <a:lnTo>
                  <a:pt x="3290354" y="406400"/>
                </a:lnTo>
                <a:close/>
              </a:path>
              <a:path w="3387090" h="1320800">
                <a:moveTo>
                  <a:pt x="3309086" y="406400"/>
                </a:moveTo>
                <a:lnTo>
                  <a:pt x="3290354" y="406400"/>
                </a:lnTo>
                <a:lnTo>
                  <a:pt x="3291306" y="393700"/>
                </a:lnTo>
                <a:lnTo>
                  <a:pt x="3310128" y="393700"/>
                </a:lnTo>
                <a:lnTo>
                  <a:pt x="3309086" y="406400"/>
                </a:lnTo>
                <a:close/>
              </a:path>
              <a:path w="3387090" h="1320800">
                <a:moveTo>
                  <a:pt x="321830" y="419100"/>
                </a:moveTo>
                <a:lnTo>
                  <a:pt x="302920" y="419100"/>
                </a:lnTo>
                <a:lnTo>
                  <a:pt x="302361" y="406400"/>
                </a:lnTo>
                <a:lnTo>
                  <a:pt x="321309" y="406400"/>
                </a:lnTo>
                <a:lnTo>
                  <a:pt x="321830" y="419100"/>
                </a:lnTo>
                <a:close/>
              </a:path>
              <a:path w="3387090" h="1320800">
                <a:moveTo>
                  <a:pt x="3306165" y="419100"/>
                </a:moveTo>
                <a:lnTo>
                  <a:pt x="3286201" y="419100"/>
                </a:lnTo>
                <a:lnTo>
                  <a:pt x="3287941" y="406400"/>
                </a:lnTo>
                <a:lnTo>
                  <a:pt x="3307765" y="406400"/>
                </a:lnTo>
                <a:lnTo>
                  <a:pt x="3306165" y="419100"/>
                </a:lnTo>
                <a:close/>
              </a:path>
              <a:path w="3387090" h="1320800">
                <a:moveTo>
                  <a:pt x="324142" y="431800"/>
                </a:moveTo>
                <a:lnTo>
                  <a:pt x="305523" y="431800"/>
                </a:lnTo>
                <a:lnTo>
                  <a:pt x="304495" y="419100"/>
                </a:lnTo>
                <a:lnTo>
                  <a:pt x="323176" y="419100"/>
                </a:lnTo>
                <a:lnTo>
                  <a:pt x="324142" y="431800"/>
                </a:lnTo>
                <a:close/>
              </a:path>
              <a:path w="3387090" h="1320800">
                <a:moveTo>
                  <a:pt x="3282226" y="431800"/>
                </a:moveTo>
                <a:lnTo>
                  <a:pt x="3279876" y="431800"/>
                </a:lnTo>
                <a:lnTo>
                  <a:pt x="3282391" y="419100"/>
                </a:lnTo>
                <a:lnTo>
                  <a:pt x="3282226" y="431800"/>
                </a:lnTo>
                <a:close/>
              </a:path>
              <a:path w="3387090" h="1320800">
                <a:moveTo>
                  <a:pt x="3302139" y="431800"/>
                </a:moveTo>
                <a:lnTo>
                  <a:pt x="3282226" y="431800"/>
                </a:lnTo>
                <a:lnTo>
                  <a:pt x="3284486" y="419100"/>
                </a:lnTo>
                <a:lnTo>
                  <a:pt x="3304285" y="419100"/>
                </a:lnTo>
                <a:lnTo>
                  <a:pt x="3302139" y="431800"/>
                </a:lnTo>
                <a:close/>
              </a:path>
              <a:path w="3387090" h="1320800">
                <a:moveTo>
                  <a:pt x="318033" y="444500"/>
                </a:moveTo>
                <a:lnTo>
                  <a:pt x="219722" y="444500"/>
                </a:lnTo>
                <a:lnTo>
                  <a:pt x="234480" y="431800"/>
                </a:lnTo>
                <a:lnTo>
                  <a:pt x="326224" y="431800"/>
                </a:lnTo>
                <a:lnTo>
                  <a:pt x="318033" y="444500"/>
                </a:lnTo>
                <a:close/>
              </a:path>
              <a:path w="3387090" h="1320800">
                <a:moveTo>
                  <a:pt x="3297047" y="444500"/>
                </a:moveTo>
                <a:lnTo>
                  <a:pt x="3274491" y="444500"/>
                </a:lnTo>
                <a:lnTo>
                  <a:pt x="3277476" y="431800"/>
                </a:lnTo>
                <a:lnTo>
                  <a:pt x="3299726" y="431800"/>
                </a:lnTo>
                <a:lnTo>
                  <a:pt x="3297047" y="444500"/>
                </a:lnTo>
                <a:close/>
              </a:path>
              <a:path w="3387090" h="1320800">
                <a:moveTo>
                  <a:pt x="252399" y="457200"/>
                </a:moveTo>
                <a:lnTo>
                  <a:pt x="164058" y="457200"/>
                </a:lnTo>
                <a:lnTo>
                  <a:pt x="177444" y="444500"/>
                </a:lnTo>
                <a:lnTo>
                  <a:pt x="267500" y="444500"/>
                </a:lnTo>
                <a:lnTo>
                  <a:pt x="252399" y="457200"/>
                </a:lnTo>
                <a:close/>
              </a:path>
              <a:path w="3387090" h="1320800">
                <a:moveTo>
                  <a:pt x="3287509" y="457200"/>
                </a:moveTo>
                <a:lnTo>
                  <a:pt x="3264661" y="457200"/>
                </a:lnTo>
                <a:lnTo>
                  <a:pt x="3268357" y="444500"/>
                </a:lnTo>
                <a:lnTo>
                  <a:pt x="3290938" y="444500"/>
                </a:lnTo>
                <a:lnTo>
                  <a:pt x="3287509" y="457200"/>
                </a:lnTo>
                <a:close/>
              </a:path>
              <a:path w="3387090" h="1320800">
                <a:moveTo>
                  <a:pt x="196062" y="469900"/>
                </a:moveTo>
                <a:lnTo>
                  <a:pt x="138493" y="469900"/>
                </a:lnTo>
                <a:lnTo>
                  <a:pt x="151079" y="457200"/>
                </a:lnTo>
                <a:lnTo>
                  <a:pt x="209892" y="457200"/>
                </a:lnTo>
                <a:lnTo>
                  <a:pt x="196062" y="469900"/>
                </a:lnTo>
                <a:close/>
              </a:path>
              <a:path w="3387090" h="1320800">
                <a:moveTo>
                  <a:pt x="3298774" y="482600"/>
                </a:moveTo>
                <a:lnTo>
                  <a:pt x="3275380" y="482600"/>
                </a:lnTo>
                <a:lnTo>
                  <a:pt x="3254781" y="469900"/>
                </a:lnTo>
                <a:lnTo>
                  <a:pt x="3264852" y="457200"/>
                </a:lnTo>
                <a:lnTo>
                  <a:pt x="3273958" y="457200"/>
                </a:lnTo>
                <a:lnTo>
                  <a:pt x="3275914" y="469900"/>
                </a:lnTo>
                <a:lnTo>
                  <a:pt x="3286620" y="469900"/>
                </a:lnTo>
                <a:lnTo>
                  <a:pt x="3298774" y="482600"/>
                </a:lnTo>
                <a:close/>
              </a:path>
              <a:path w="3387090" h="1320800">
                <a:moveTo>
                  <a:pt x="3279952" y="469900"/>
                </a:moveTo>
                <a:lnTo>
                  <a:pt x="3275914" y="469900"/>
                </a:lnTo>
                <a:lnTo>
                  <a:pt x="3273958" y="457200"/>
                </a:lnTo>
                <a:lnTo>
                  <a:pt x="3281522" y="464786"/>
                </a:lnTo>
                <a:lnTo>
                  <a:pt x="3279952" y="469900"/>
                </a:lnTo>
                <a:close/>
              </a:path>
              <a:path w="3387090" h="1320800">
                <a:moveTo>
                  <a:pt x="3281522" y="464786"/>
                </a:moveTo>
                <a:lnTo>
                  <a:pt x="3273958" y="457200"/>
                </a:lnTo>
                <a:lnTo>
                  <a:pt x="3283851" y="457200"/>
                </a:lnTo>
                <a:lnTo>
                  <a:pt x="3281522" y="464786"/>
                </a:lnTo>
                <a:close/>
              </a:path>
              <a:path w="3387090" h="1320800">
                <a:moveTo>
                  <a:pt x="3286620" y="469900"/>
                </a:moveTo>
                <a:lnTo>
                  <a:pt x="3279952" y="469900"/>
                </a:lnTo>
                <a:lnTo>
                  <a:pt x="3281522" y="464786"/>
                </a:lnTo>
                <a:lnTo>
                  <a:pt x="3286620" y="469900"/>
                </a:lnTo>
                <a:close/>
              </a:path>
              <a:path w="3387090" h="1320800">
                <a:moveTo>
                  <a:pt x="157556" y="482600"/>
                </a:moveTo>
                <a:lnTo>
                  <a:pt x="103339" y="482600"/>
                </a:lnTo>
                <a:lnTo>
                  <a:pt x="114617" y="469900"/>
                </a:lnTo>
                <a:lnTo>
                  <a:pt x="170268" y="469900"/>
                </a:lnTo>
                <a:lnTo>
                  <a:pt x="157556" y="482600"/>
                </a:lnTo>
                <a:close/>
              </a:path>
              <a:path w="3387090" h="1320800">
                <a:moveTo>
                  <a:pt x="122821" y="495300"/>
                </a:moveTo>
                <a:lnTo>
                  <a:pt x="82245" y="495300"/>
                </a:lnTo>
                <a:lnTo>
                  <a:pt x="92544" y="482600"/>
                </a:lnTo>
                <a:lnTo>
                  <a:pt x="134251" y="482600"/>
                </a:lnTo>
                <a:lnTo>
                  <a:pt x="122821" y="495300"/>
                </a:lnTo>
                <a:close/>
              </a:path>
              <a:path w="3387090" h="1320800">
                <a:moveTo>
                  <a:pt x="3320961" y="495300"/>
                </a:moveTo>
                <a:lnTo>
                  <a:pt x="3286912" y="495300"/>
                </a:lnTo>
                <a:lnTo>
                  <a:pt x="3275076" y="482600"/>
                </a:lnTo>
                <a:lnTo>
                  <a:pt x="3310242" y="482600"/>
                </a:lnTo>
                <a:lnTo>
                  <a:pt x="3320961" y="495300"/>
                </a:lnTo>
                <a:close/>
              </a:path>
              <a:path w="3387090" h="1320800">
                <a:moveTo>
                  <a:pt x="102006" y="508000"/>
                </a:moveTo>
                <a:lnTo>
                  <a:pt x="63169" y="508000"/>
                </a:lnTo>
                <a:lnTo>
                  <a:pt x="72453" y="495300"/>
                </a:lnTo>
                <a:lnTo>
                  <a:pt x="112483" y="495300"/>
                </a:lnTo>
                <a:lnTo>
                  <a:pt x="102006" y="508000"/>
                </a:lnTo>
                <a:close/>
              </a:path>
              <a:path w="3387090" h="1320800">
                <a:moveTo>
                  <a:pt x="3331044" y="508000"/>
                </a:moveTo>
                <a:lnTo>
                  <a:pt x="3307854" y="508000"/>
                </a:lnTo>
                <a:lnTo>
                  <a:pt x="3297415" y="495300"/>
                </a:lnTo>
                <a:lnTo>
                  <a:pt x="3326117" y="495300"/>
                </a:lnTo>
                <a:lnTo>
                  <a:pt x="3331044" y="508000"/>
                </a:lnTo>
                <a:close/>
              </a:path>
              <a:path w="3387090" h="1320800">
                <a:moveTo>
                  <a:pt x="66611" y="533400"/>
                </a:moveTo>
                <a:lnTo>
                  <a:pt x="38684" y="533400"/>
                </a:lnTo>
                <a:lnTo>
                  <a:pt x="46266" y="520700"/>
                </a:lnTo>
                <a:lnTo>
                  <a:pt x="54444" y="508000"/>
                </a:lnTo>
                <a:lnTo>
                  <a:pt x="92671" y="508000"/>
                </a:lnTo>
                <a:lnTo>
                  <a:pt x="83210" y="520700"/>
                </a:lnTo>
                <a:lnTo>
                  <a:pt x="74980" y="520700"/>
                </a:lnTo>
                <a:lnTo>
                  <a:pt x="66611" y="533400"/>
                </a:lnTo>
                <a:close/>
              </a:path>
              <a:path w="3387090" h="1320800">
                <a:moveTo>
                  <a:pt x="3340341" y="520700"/>
                </a:moveTo>
                <a:lnTo>
                  <a:pt x="3312566" y="520700"/>
                </a:lnTo>
                <a:lnTo>
                  <a:pt x="3307613" y="508000"/>
                </a:lnTo>
                <a:lnTo>
                  <a:pt x="3335781" y="508000"/>
                </a:lnTo>
                <a:lnTo>
                  <a:pt x="3340341" y="520700"/>
                </a:lnTo>
                <a:close/>
              </a:path>
              <a:path w="3387090" h="1320800">
                <a:moveTo>
                  <a:pt x="3348875" y="533400"/>
                </a:moveTo>
                <a:lnTo>
                  <a:pt x="3325799" y="533400"/>
                </a:lnTo>
                <a:lnTo>
                  <a:pt x="3321405" y="520700"/>
                </a:lnTo>
                <a:lnTo>
                  <a:pt x="3344710" y="520700"/>
                </a:lnTo>
                <a:lnTo>
                  <a:pt x="3348875" y="533400"/>
                </a:lnTo>
                <a:close/>
              </a:path>
              <a:path w="3387090" h="1320800">
                <a:moveTo>
                  <a:pt x="52311" y="546100"/>
                </a:moveTo>
                <a:lnTo>
                  <a:pt x="25336" y="546100"/>
                </a:lnTo>
                <a:lnTo>
                  <a:pt x="31699" y="533400"/>
                </a:lnTo>
                <a:lnTo>
                  <a:pt x="59524" y="533400"/>
                </a:lnTo>
                <a:lnTo>
                  <a:pt x="52311" y="546100"/>
                </a:lnTo>
                <a:close/>
              </a:path>
              <a:path w="3387090" h="1320800">
                <a:moveTo>
                  <a:pt x="3360191" y="546100"/>
                </a:moveTo>
                <a:lnTo>
                  <a:pt x="3337318" y="546100"/>
                </a:lnTo>
                <a:lnTo>
                  <a:pt x="3333508" y="533400"/>
                </a:lnTo>
                <a:lnTo>
                  <a:pt x="3356622" y="533400"/>
                </a:lnTo>
                <a:lnTo>
                  <a:pt x="3360191" y="546100"/>
                </a:lnTo>
                <a:close/>
              </a:path>
              <a:path w="3387090" h="1320800">
                <a:moveTo>
                  <a:pt x="40449" y="558800"/>
                </a:moveTo>
                <a:lnTo>
                  <a:pt x="14617" y="558800"/>
                </a:lnTo>
                <a:lnTo>
                  <a:pt x="19608" y="546100"/>
                </a:lnTo>
                <a:lnTo>
                  <a:pt x="46443" y="546100"/>
                </a:lnTo>
                <a:lnTo>
                  <a:pt x="40449" y="558800"/>
                </a:lnTo>
                <a:close/>
              </a:path>
              <a:path w="3387090" h="1320800">
                <a:moveTo>
                  <a:pt x="3366706" y="558800"/>
                </a:moveTo>
                <a:lnTo>
                  <a:pt x="3344024" y="558800"/>
                </a:lnTo>
                <a:lnTo>
                  <a:pt x="3340607" y="546100"/>
                </a:lnTo>
                <a:lnTo>
                  <a:pt x="3363556" y="546100"/>
                </a:lnTo>
                <a:lnTo>
                  <a:pt x="3366706" y="558800"/>
                </a:lnTo>
                <a:close/>
              </a:path>
              <a:path w="3387090" h="1320800">
                <a:moveTo>
                  <a:pt x="31114" y="571500"/>
                </a:moveTo>
                <a:lnTo>
                  <a:pt x="10236" y="571500"/>
                </a:lnTo>
                <a:lnTo>
                  <a:pt x="12318" y="558800"/>
                </a:lnTo>
                <a:lnTo>
                  <a:pt x="35813" y="558800"/>
                </a:lnTo>
                <a:lnTo>
                  <a:pt x="31114" y="571500"/>
                </a:lnTo>
                <a:close/>
              </a:path>
              <a:path w="3387090" h="1320800">
                <a:moveTo>
                  <a:pt x="3372370" y="571500"/>
                </a:moveTo>
                <a:lnTo>
                  <a:pt x="3352571" y="571500"/>
                </a:lnTo>
                <a:lnTo>
                  <a:pt x="3349777" y="558800"/>
                </a:lnTo>
                <a:lnTo>
                  <a:pt x="3369640" y="558800"/>
                </a:lnTo>
                <a:lnTo>
                  <a:pt x="3372370" y="571500"/>
                </a:lnTo>
                <a:close/>
              </a:path>
              <a:path w="3387090" h="1320800">
                <a:moveTo>
                  <a:pt x="25907" y="584200"/>
                </a:moveTo>
                <a:lnTo>
                  <a:pt x="6616" y="584200"/>
                </a:lnTo>
                <a:lnTo>
                  <a:pt x="8331" y="571500"/>
                </a:lnTo>
                <a:lnTo>
                  <a:pt x="27660" y="571500"/>
                </a:lnTo>
                <a:lnTo>
                  <a:pt x="25907" y="584200"/>
                </a:lnTo>
                <a:close/>
              </a:path>
              <a:path w="3387090" h="1320800">
                <a:moveTo>
                  <a:pt x="3377145" y="584200"/>
                </a:moveTo>
                <a:lnTo>
                  <a:pt x="3357257" y="584200"/>
                </a:lnTo>
                <a:lnTo>
                  <a:pt x="3354882" y="571500"/>
                </a:lnTo>
                <a:lnTo>
                  <a:pt x="3374872" y="571500"/>
                </a:lnTo>
                <a:lnTo>
                  <a:pt x="3377145" y="584200"/>
                </a:lnTo>
                <a:close/>
              </a:path>
              <a:path w="3387090" h="1320800">
                <a:moveTo>
                  <a:pt x="22098" y="596900"/>
                </a:moveTo>
                <a:lnTo>
                  <a:pt x="2628" y="596900"/>
                </a:lnTo>
                <a:lnTo>
                  <a:pt x="3759" y="584200"/>
                </a:lnTo>
                <a:lnTo>
                  <a:pt x="23329" y="584200"/>
                </a:lnTo>
                <a:lnTo>
                  <a:pt x="22098" y="596900"/>
                </a:lnTo>
                <a:close/>
              </a:path>
              <a:path w="3387090" h="1320800">
                <a:moveTo>
                  <a:pt x="3381019" y="596900"/>
                </a:moveTo>
                <a:lnTo>
                  <a:pt x="3361118" y="596900"/>
                </a:lnTo>
                <a:lnTo>
                  <a:pt x="3359175" y="584200"/>
                </a:lnTo>
                <a:lnTo>
                  <a:pt x="3379203" y="584200"/>
                </a:lnTo>
                <a:lnTo>
                  <a:pt x="3381019" y="596900"/>
                </a:lnTo>
                <a:close/>
              </a:path>
              <a:path w="3387090" h="1320800">
                <a:moveTo>
                  <a:pt x="19812" y="609600"/>
                </a:moveTo>
                <a:lnTo>
                  <a:pt x="431" y="609600"/>
                </a:lnTo>
                <a:lnTo>
                  <a:pt x="952" y="596900"/>
                </a:lnTo>
                <a:lnTo>
                  <a:pt x="20472" y="596900"/>
                </a:lnTo>
                <a:lnTo>
                  <a:pt x="19812" y="609600"/>
                </a:lnTo>
                <a:close/>
              </a:path>
              <a:path w="3387090" h="1320800">
                <a:moveTo>
                  <a:pt x="3383965" y="609600"/>
                </a:moveTo>
                <a:lnTo>
                  <a:pt x="3365322" y="609600"/>
                </a:lnTo>
                <a:lnTo>
                  <a:pt x="3364052" y="596900"/>
                </a:lnTo>
                <a:lnTo>
                  <a:pt x="3382619" y="596900"/>
                </a:lnTo>
                <a:lnTo>
                  <a:pt x="3383965" y="609600"/>
                </a:lnTo>
                <a:close/>
              </a:path>
              <a:path w="3387090" h="1320800">
                <a:moveTo>
                  <a:pt x="20688" y="635000"/>
                </a:moveTo>
                <a:lnTo>
                  <a:pt x="863" y="635000"/>
                </a:lnTo>
                <a:lnTo>
                  <a:pt x="215" y="622300"/>
                </a:lnTo>
                <a:lnTo>
                  <a:pt x="0" y="609600"/>
                </a:lnTo>
                <a:lnTo>
                  <a:pt x="19050" y="609600"/>
                </a:lnTo>
                <a:lnTo>
                  <a:pt x="19253" y="622300"/>
                </a:lnTo>
                <a:lnTo>
                  <a:pt x="19723" y="622300"/>
                </a:lnTo>
                <a:lnTo>
                  <a:pt x="20688" y="635000"/>
                </a:lnTo>
                <a:close/>
              </a:path>
              <a:path w="3387090" h="1320800">
                <a:moveTo>
                  <a:pt x="3385959" y="622300"/>
                </a:moveTo>
                <a:lnTo>
                  <a:pt x="3367062" y="622300"/>
                </a:lnTo>
                <a:lnTo>
                  <a:pt x="3366236" y="609600"/>
                </a:lnTo>
                <a:lnTo>
                  <a:pt x="3385083" y="609600"/>
                </a:lnTo>
                <a:lnTo>
                  <a:pt x="3385959" y="622300"/>
                </a:lnTo>
                <a:close/>
              </a:path>
              <a:path w="3387090" h="1320800">
                <a:moveTo>
                  <a:pt x="3386962" y="635000"/>
                </a:moveTo>
                <a:lnTo>
                  <a:pt x="3367925" y="635000"/>
                </a:lnTo>
                <a:lnTo>
                  <a:pt x="3367570" y="622300"/>
                </a:lnTo>
                <a:lnTo>
                  <a:pt x="3386581" y="622300"/>
                </a:lnTo>
                <a:lnTo>
                  <a:pt x="3386962" y="635000"/>
                </a:lnTo>
                <a:close/>
              </a:path>
              <a:path w="3387090" h="1320800">
                <a:moveTo>
                  <a:pt x="23482" y="647700"/>
                </a:moveTo>
                <a:lnTo>
                  <a:pt x="3378" y="647700"/>
                </a:lnTo>
                <a:lnTo>
                  <a:pt x="1917" y="635000"/>
                </a:lnTo>
                <a:lnTo>
                  <a:pt x="21767" y="635000"/>
                </a:lnTo>
                <a:lnTo>
                  <a:pt x="23482" y="647700"/>
                </a:lnTo>
                <a:close/>
              </a:path>
              <a:path w="3387090" h="1320800">
                <a:moveTo>
                  <a:pt x="3367887" y="647700"/>
                </a:moveTo>
                <a:lnTo>
                  <a:pt x="3367481" y="647700"/>
                </a:lnTo>
                <a:lnTo>
                  <a:pt x="3367912" y="635000"/>
                </a:lnTo>
                <a:lnTo>
                  <a:pt x="3367887" y="647700"/>
                </a:lnTo>
                <a:close/>
              </a:path>
              <a:path w="3387090" h="1320800">
                <a:moveTo>
                  <a:pt x="3386937" y="647700"/>
                </a:moveTo>
                <a:lnTo>
                  <a:pt x="3367887" y="647700"/>
                </a:lnTo>
                <a:lnTo>
                  <a:pt x="3368039" y="635000"/>
                </a:lnTo>
                <a:lnTo>
                  <a:pt x="3387089" y="635000"/>
                </a:lnTo>
                <a:lnTo>
                  <a:pt x="3386937" y="647700"/>
                </a:lnTo>
                <a:close/>
              </a:path>
              <a:path w="3387090" h="1320800">
                <a:moveTo>
                  <a:pt x="30162" y="660400"/>
                </a:moveTo>
                <a:lnTo>
                  <a:pt x="7505" y="660400"/>
                </a:lnTo>
                <a:lnTo>
                  <a:pt x="5245" y="647700"/>
                </a:lnTo>
                <a:lnTo>
                  <a:pt x="27393" y="647700"/>
                </a:lnTo>
                <a:lnTo>
                  <a:pt x="30162" y="660400"/>
                </a:lnTo>
                <a:close/>
              </a:path>
              <a:path w="3387090" h="1320800">
                <a:moveTo>
                  <a:pt x="3385718" y="660400"/>
                </a:moveTo>
                <a:lnTo>
                  <a:pt x="3365868" y="660400"/>
                </a:lnTo>
                <a:lnTo>
                  <a:pt x="3366858" y="647700"/>
                </a:lnTo>
                <a:lnTo>
                  <a:pt x="3386480" y="647700"/>
                </a:lnTo>
                <a:lnTo>
                  <a:pt x="3385718" y="660400"/>
                </a:lnTo>
                <a:close/>
              </a:path>
              <a:path w="3387090" h="1320800">
                <a:moveTo>
                  <a:pt x="36271" y="673100"/>
                </a:moveTo>
                <a:lnTo>
                  <a:pt x="13131" y="673100"/>
                </a:lnTo>
                <a:lnTo>
                  <a:pt x="10134" y="660400"/>
                </a:lnTo>
                <a:lnTo>
                  <a:pt x="32816" y="660400"/>
                </a:lnTo>
                <a:lnTo>
                  <a:pt x="36271" y="673100"/>
                </a:lnTo>
                <a:close/>
              </a:path>
              <a:path w="3387090" h="1320800">
                <a:moveTo>
                  <a:pt x="3383330" y="673100"/>
                </a:moveTo>
                <a:lnTo>
                  <a:pt x="3363226" y="673100"/>
                </a:lnTo>
                <a:lnTo>
                  <a:pt x="3364763" y="660400"/>
                </a:lnTo>
                <a:lnTo>
                  <a:pt x="3384664" y="660400"/>
                </a:lnTo>
                <a:lnTo>
                  <a:pt x="3383330" y="673100"/>
                </a:lnTo>
                <a:close/>
              </a:path>
              <a:path w="3387090" h="1320800">
                <a:moveTo>
                  <a:pt x="47828" y="685800"/>
                </a:moveTo>
                <a:lnTo>
                  <a:pt x="20192" y="685800"/>
                </a:lnTo>
                <a:lnTo>
                  <a:pt x="16497" y="673100"/>
                </a:lnTo>
                <a:lnTo>
                  <a:pt x="43395" y="673100"/>
                </a:lnTo>
                <a:lnTo>
                  <a:pt x="47828" y="685800"/>
                </a:lnTo>
                <a:close/>
              </a:path>
              <a:path w="3387090" h="1320800">
                <a:moveTo>
                  <a:pt x="3379774" y="685800"/>
                </a:moveTo>
                <a:lnTo>
                  <a:pt x="3359556" y="685800"/>
                </a:lnTo>
                <a:lnTo>
                  <a:pt x="3361626" y="673100"/>
                </a:lnTo>
                <a:lnTo>
                  <a:pt x="3381692" y="673100"/>
                </a:lnTo>
                <a:lnTo>
                  <a:pt x="3379774" y="685800"/>
                </a:lnTo>
                <a:close/>
              </a:path>
              <a:path w="3387090" h="1320800">
                <a:moveTo>
                  <a:pt x="57086" y="698500"/>
                </a:moveTo>
                <a:lnTo>
                  <a:pt x="33312" y="698500"/>
                </a:lnTo>
                <a:lnTo>
                  <a:pt x="28613" y="685800"/>
                </a:lnTo>
                <a:lnTo>
                  <a:pt x="52031" y="685800"/>
                </a:lnTo>
                <a:lnTo>
                  <a:pt x="57086" y="698500"/>
                </a:lnTo>
                <a:close/>
              </a:path>
              <a:path w="3387090" h="1320800">
                <a:moveTo>
                  <a:pt x="3375113" y="698500"/>
                </a:moveTo>
                <a:lnTo>
                  <a:pt x="3354895" y="698500"/>
                </a:lnTo>
                <a:lnTo>
                  <a:pt x="3357486" y="685800"/>
                </a:lnTo>
                <a:lnTo>
                  <a:pt x="3377590" y="685800"/>
                </a:lnTo>
                <a:lnTo>
                  <a:pt x="3375113" y="698500"/>
                </a:lnTo>
                <a:close/>
              </a:path>
              <a:path w="3387090" h="1320800">
                <a:moveTo>
                  <a:pt x="73228" y="711200"/>
                </a:moveTo>
                <a:lnTo>
                  <a:pt x="43637" y="711200"/>
                </a:lnTo>
                <a:lnTo>
                  <a:pt x="38315" y="698500"/>
                </a:lnTo>
                <a:lnTo>
                  <a:pt x="67297" y="698500"/>
                </a:lnTo>
                <a:lnTo>
                  <a:pt x="73228" y="711200"/>
                </a:lnTo>
                <a:close/>
              </a:path>
              <a:path w="3387090" h="1320800">
                <a:moveTo>
                  <a:pt x="3369373" y="711200"/>
                </a:moveTo>
                <a:lnTo>
                  <a:pt x="3349231" y="711200"/>
                </a:lnTo>
                <a:lnTo>
                  <a:pt x="3352342" y="698500"/>
                </a:lnTo>
                <a:lnTo>
                  <a:pt x="3372370" y="698500"/>
                </a:lnTo>
                <a:lnTo>
                  <a:pt x="3369373" y="711200"/>
                </a:lnTo>
                <a:close/>
              </a:path>
              <a:path w="3387090" h="1320800">
                <a:moveTo>
                  <a:pt x="91935" y="723900"/>
                </a:moveTo>
                <a:lnTo>
                  <a:pt x="55143" y="723900"/>
                </a:lnTo>
                <a:lnTo>
                  <a:pt x="49237" y="711200"/>
                </a:lnTo>
                <a:lnTo>
                  <a:pt x="85178" y="711200"/>
                </a:lnTo>
                <a:lnTo>
                  <a:pt x="91935" y="723900"/>
                </a:lnTo>
                <a:close/>
              </a:path>
              <a:path w="3387090" h="1320800">
                <a:moveTo>
                  <a:pt x="3362579" y="723900"/>
                </a:moveTo>
                <a:lnTo>
                  <a:pt x="3342601" y="723900"/>
                </a:lnTo>
                <a:lnTo>
                  <a:pt x="3346208" y="711200"/>
                </a:lnTo>
                <a:lnTo>
                  <a:pt x="3366109" y="711200"/>
                </a:lnTo>
                <a:lnTo>
                  <a:pt x="3362579" y="723900"/>
                </a:lnTo>
                <a:close/>
              </a:path>
              <a:path w="3387090" h="1320800">
                <a:moveTo>
                  <a:pt x="113042" y="736600"/>
                </a:moveTo>
                <a:lnTo>
                  <a:pt x="74510" y="736600"/>
                </a:lnTo>
                <a:lnTo>
                  <a:pt x="67779" y="723900"/>
                </a:lnTo>
                <a:lnTo>
                  <a:pt x="105524" y="723900"/>
                </a:lnTo>
                <a:lnTo>
                  <a:pt x="113042" y="736600"/>
                </a:lnTo>
                <a:close/>
              </a:path>
              <a:path w="3387090" h="1320800">
                <a:moveTo>
                  <a:pt x="3354781" y="736600"/>
                </a:moveTo>
                <a:lnTo>
                  <a:pt x="3330867" y="736600"/>
                </a:lnTo>
                <a:lnTo>
                  <a:pt x="3335185" y="723900"/>
                </a:lnTo>
                <a:lnTo>
                  <a:pt x="3358807" y="723900"/>
                </a:lnTo>
                <a:lnTo>
                  <a:pt x="3354781" y="736600"/>
                </a:lnTo>
                <a:close/>
              </a:path>
              <a:path w="3387090" h="1320800">
                <a:moveTo>
                  <a:pt x="136372" y="749300"/>
                </a:moveTo>
                <a:lnTo>
                  <a:pt x="96253" y="749300"/>
                </a:lnTo>
                <a:lnTo>
                  <a:pt x="88747" y="736600"/>
                </a:lnTo>
                <a:lnTo>
                  <a:pt x="128155" y="736600"/>
                </a:lnTo>
                <a:lnTo>
                  <a:pt x="136372" y="749300"/>
                </a:lnTo>
                <a:close/>
              </a:path>
              <a:path w="3387090" h="1320800">
                <a:moveTo>
                  <a:pt x="3346005" y="749300"/>
                </a:moveTo>
                <a:lnTo>
                  <a:pt x="3321875" y="749300"/>
                </a:lnTo>
                <a:lnTo>
                  <a:pt x="3326663" y="736600"/>
                </a:lnTo>
                <a:lnTo>
                  <a:pt x="3350513" y="736600"/>
                </a:lnTo>
                <a:lnTo>
                  <a:pt x="3346005" y="749300"/>
                </a:lnTo>
                <a:close/>
              </a:path>
              <a:path w="3387090" h="1320800">
                <a:moveTo>
                  <a:pt x="170662" y="762000"/>
                </a:moveTo>
                <a:lnTo>
                  <a:pt x="120180" y="762000"/>
                </a:lnTo>
                <a:lnTo>
                  <a:pt x="111975" y="749300"/>
                </a:lnTo>
                <a:lnTo>
                  <a:pt x="161582" y="749300"/>
                </a:lnTo>
                <a:lnTo>
                  <a:pt x="170662" y="762000"/>
                </a:lnTo>
                <a:close/>
              </a:path>
              <a:path w="3387090" h="1320800">
                <a:moveTo>
                  <a:pt x="3336289" y="762000"/>
                </a:moveTo>
                <a:lnTo>
                  <a:pt x="3311969" y="762000"/>
                </a:lnTo>
                <a:lnTo>
                  <a:pt x="3317214" y="749300"/>
                </a:lnTo>
                <a:lnTo>
                  <a:pt x="3341268" y="749300"/>
                </a:lnTo>
                <a:lnTo>
                  <a:pt x="3336289" y="762000"/>
                </a:lnTo>
                <a:close/>
              </a:path>
              <a:path w="3387090" h="1320800">
                <a:moveTo>
                  <a:pt x="151231" y="774700"/>
                </a:moveTo>
                <a:lnTo>
                  <a:pt x="146151" y="774700"/>
                </a:lnTo>
                <a:lnTo>
                  <a:pt x="137287" y="762000"/>
                </a:lnTo>
                <a:lnTo>
                  <a:pt x="161442" y="762000"/>
                </a:lnTo>
                <a:lnTo>
                  <a:pt x="151231" y="774700"/>
                </a:lnTo>
                <a:close/>
              </a:path>
              <a:path w="3387090" h="1320800">
                <a:moveTo>
                  <a:pt x="171272" y="787400"/>
                </a:moveTo>
                <a:lnTo>
                  <a:pt x="141579" y="787400"/>
                </a:lnTo>
                <a:lnTo>
                  <a:pt x="151231" y="774700"/>
                </a:lnTo>
                <a:lnTo>
                  <a:pt x="161442" y="762000"/>
                </a:lnTo>
                <a:lnTo>
                  <a:pt x="171996" y="762000"/>
                </a:lnTo>
                <a:lnTo>
                  <a:pt x="173901" y="774700"/>
                </a:lnTo>
                <a:lnTo>
                  <a:pt x="185604" y="774700"/>
                </a:lnTo>
                <a:lnTo>
                  <a:pt x="171272" y="787400"/>
                </a:lnTo>
                <a:close/>
              </a:path>
              <a:path w="3387090" h="1320800">
                <a:moveTo>
                  <a:pt x="185604" y="774700"/>
                </a:moveTo>
                <a:lnTo>
                  <a:pt x="173901" y="774700"/>
                </a:lnTo>
                <a:lnTo>
                  <a:pt x="171996" y="762000"/>
                </a:lnTo>
                <a:lnTo>
                  <a:pt x="199936" y="762000"/>
                </a:lnTo>
                <a:lnTo>
                  <a:pt x="185604" y="774700"/>
                </a:lnTo>
                <a:close/>
              </a:path>
              <a:path w="3387090" h="1320800">
                <a:moveTo>
                  <a:pt x="3325660" y="774700"/>
                </a:moveTo>
                <a:lnTo>
                  <a:pt x="3295446" y="774700"/>
                </a:lnTo>
                <a:lnTo>
                  <a:pt x="3301352" y="762000"/>
                </a:lnTo>
                <a:lnTo>
                  <a:pt x="3331082" y="762000"/>
                </a:lnTo>
                <a:lnTo>
                  <a:pt x="3325660" y="774700"/>
                </a:lnTo>
                <a:close/>
              </a:path>
              <a:path w="3387090" h="1320800">
                <a:moveTo>
                  <a:pt x="3308057" y="787400"/>
                </a:moveTo>
                <a:lnTo>
                  <a:pt x="3283356" y="787400"/>
                </a:lnTo>
                <a:lnTo>
                  <a:pt x="3289680" y="774700"/>
                </a:lnTo>
                <a:lnTo>
                  <a:pt x="3314141" y="774700"/>
                </a:lnTo>
                <a:lnTo>
                  <a:pt x="3308057" y="787400"/>
                </a:lnTo>
                <a:close/>
              </a:path>
              <a:path w="3387090" h="1320800">
                <a:moveTo>
                  <a:pt x="152780" y="800100"/>
                </a:moveTo>
                <a:lnTo>
                  <a:pt x="123977" y="800100"/>
                </a:lnTo>
                <a:lnTo>
                  <a:pt x="132486" y="787400"/>
                </a:lnTo>
                <a:lnTo>
                  <a:pt x="162090" y="787400"/>
                </a:lnTo>
                <a:lnTo>
                  <a:pt x="152780" y="800100"/>
                </a:lnTo>
                <a:close/>
              </a:path>
              <a:path w="3387090" h="1320800">
                <a:moveTo>
                  <a:pt x="3295269" y="800100"/>
                </a:moveTo>
                <a:lnTo>
                  <a:pt x="3263658" y="800100"/>
                </a:lnTo>
                <a:lnTo>
                  <a:pt x="3270592" y="787400"/>
                </a:lnTo>
                <a:lnTo>
                  <a:pt x="3301771" y="787400"/>
                </a:lnTo>
                <a:lnTo>
                  <a:pt x="3295269" y="800100"/>
                </a:lnTo>
                <a:close/>
              </a:path>
              <a:path w="3387090" h="1320800">
                <a:moveTo>
                  <a:pt x="122948" y="825500"/>
                </a:moveTo>
                <a:lnTo>
                  <a:pt x="102133" y="825500"/>
                </a:lnTo>
                <a:lnTo>
                  <a:pt x="108775" y="812800"/>
                </a:lnTo>
                <a:lnTo>
                  <a:pt x="116065" y="800100"/>
                </a:lnTo>
                <a:lnTo>
                  <a:pt x="144779" y="800100"/>
                </a:lnTo>
                <a:lnTo>
                  <a:pt x="136626" y="812800"/>
                </a:lnTo>
                <a:lnTo>
                  <a:pt x="129857" y="812800"/>
                </a:lnTo>
                <a:lnTo>
                  <a:pt x="122948" y="825500"/>
                </a:lnTo>
                <a:close/>
              </a:path>
              <a:path w="3387090" h="1320800">
                <a:moveTo>
                  <a:pt x="3281654" y="812800"/>
                </a:moveTo>
                <a:lnTo>
                  <a:pt x="3242182" y="812800"/>
                </a:lnTo>
                <a:lnTo>
                  <a:pt x="3249701" y="800100"/>
                </a:lnTo>
                <a:lnTo>
                  <a:pt x="3288563" y="800100"/>
                </a:lnTo>
                <a:lnTo>
                  <a:pt x="3281654" y="812800"/>
                </a:lnTo>
                <a:close/>
              </a:path>
              <a:path w="3387090" h="1320800">
                <a:moveTo>
                  <a:pt x="3259772" y="825500"/>
                </a:moveTo>
                <a:lnTo>
                  <a:pt x="3218992" y="825500"/>
                </a:lnTo>
                <a:lnTo>
                  <a:pt x="3227057" y="812800"/>
                </a:lnTo>
                <a:lnTo>
                  <a:pt x="3267265" y="812800"/>
                </a:lnTo>
                <a:lnTo>
                  <a:pt x="3259772" y="825500"/>
                </a:lnTo>
                <a:close/>
              </a:path>
              <a:path w="3387090" h="1320800">
                <a:moveTo>
                  <a:pt x="111861" y="838200"/>
                </a:moveTo>
                <a:lnTo>
                  <a:pt x="93459" y="838200"/>
                </a:lnTo>
                <a:lnTo>
                  <a:pt x="96227" y="825500"/>
                </a:lnTo>
                <a:lnTo>
                  <a:pt x="117462" y="825500"/>
                </a:lnTo>
                <a:lnTo>
                  <a:pt x="111861" y="838200"/>
                </a:lnTo>
                <a:close/>
              </a:path>
              <a:path w="3387090" h="1320800">
                <a:moveTo>
                  <a:pt x="3236188" y="838200"/>
                </a:moveTo>
                <a:lnTo>
                  <a:pt x="3194177" y="838200"/>
                </a:lnTo>
                <a:lnTo>
                  <a:pt x="3202762" y="825500"/>
                </a:lnTo>
                <a:lnTo>
                  <a:pt x="3244240" y="825500"/>
                </a:lnTo>
                <a:lnTo>
                  <a:pt x="3236188" y="838200"/>
                </a:lnTo>
                <a:close/>
              </a:path>
              <a:path w="3387090" h="1320800">
                <a:moveTo>
                  <a:pt x="107416" y="850900"/>
                </a:moveTo>
                <a:lnTo>
                  <a:pt x="86372" y="850900"/>
                </a:lnTo>
                <a:lnTo>
                  <a:pt x="88557" y="838200"/>
                </a:lnTo>
                <a:lnTo>
                  <a:pt x="109791" y="838200"/>
                </a:lnTo>
                <a:lnTo>
                  <a:pt x="107416" y="850900"/>
                </a:lnTo>
                <a:close/>
              </a:path>
              <a:path w="3387090" h="1320800">
                <a:moveTo>
                  <a:pt x="3211004" y="850900"/>
                </a:moveTo>
                <a:lnTo>
                  <a:pt x="3167824" y="850900"/>
                </a:lnTo>
                <a:lnTo>
                  <a:pt x="3176917" y="838200"/>
                </a:lnTo>
                <a:lnTo>
                  <a:pt x="3219577" y="838200"/>
                </a:lnTo>
                <a:lnTo>
                  <a:pt x="3211004" y="850900"/>
                </a:lnTo>
                <a:close/>
              </a:path>
              <a:path w="3387090" h="1320800">
                <a:moveTo>
                  <a:pt x="100393" y="863600"/>
                </a:moveTo>
                <a:lnTo>
                  <a:pt x="81000" y="863600"/>
                </a:lnTo>
                <a:lnTo>
                  <a:pt x="82600" y="850900"/>
                </a:lnTo>
                <a:lnTo>
                  <a:pt x="102031" y="850900"/>
                </a:lnTo>
                <a:lnTo>
                  <a:pt x="100393" y="863600"/>
                </a:lnTo>
                <a:close/>
              </a:path>
              <a:path w="3387090" h="1320800">
                <a:moveTo>
                  <a:pt x="101892" y="863600"/>
                </a:moveTo>
                <a:lnTo>
                  <a:pt x="102031" y="850900"/>
                </a:lnTo>
                <a:lnTo>
                  <a:pt x="103720" y="850900"/>
                </a:lnTo>
                <a:lnTo>
                  <a:pt x="101892" y="863600"/>
                </a:lnTo>
                <a:close/>
              </a:path>
              <a:path w="3387090" h="1320800">
                <a:moveTo>
                  <a:pt x="3184296" y="863600"/>
                </a:moveTo>
                <a:lnTo>
                  <a:pt x="3140036" y="863600"/>
                </a:lnTo>
                <a:lnTo>
                  <a:pt x="3149587" y="850900"/>
                </a:lnTo>
                <a:lnTo>
                  <a:pt x="3193364" y="850900"/>
                </a:lnTo>
                <a:lnTo>
                  <a:pt x="3184296" y="863600"/>
                </a:lnTo>
                <a:close/>
              </a:path>
              <a:path w="3387090" h="1320800">
                <a:moveTo>
                  <a:pt x="96939" y="876300"/>
                </a:moveTo>
                <a:lnTo>
                  <a:pt x="77444" y="876300"/>
                </a:lnTo>
                <a:lnTo>
                  <a:pt x="78422" y="863600"/>
                </a:lnTo>
                <a:lnTo>
                  <a:pt x="98018" y="863600"/>
                </a:lnTo>
                <a:lnTo>
                  <a:pt x="96939" y="876300"/>
                </a:lnTo>
                <a:close/>
              </a:path>
              <a:path w="3387090" h="1320800">
                <a:moveTo>
                  <a:pt x="3156140" y="876300"/>
                </a:moveTo>
                <a:lnTo>
                  <a:pt x="3100870" y="876300"/>
                </a:lnTo>
                <a:lnTo>
                  <a:pt x="3111004" y="863600"/>
                </a:lnTo>
                <a:lnTo>
                  <a:pt x="3165678" y="863600"/>
                </a:lnTo>
                <a:lnTo>
                  <a:pt x="3156140" y="876300"/>
                </a:lnTo>
                <a:close/>
              </a:path>
              <a:path w="3387090" h="1320800">
                <a:moveTo>
                  <a:pt x="95072" y="889000"/>
                </a:moveTo>
                <a:lnTo>
                  <a:pt x="75793" y="889000"/>
                </a:lnTo>
                <a:lnTo>
                  <a:pt x="76123" y="876300"/>
                </a:lnTo>
                <a:lnTo>
                  <a:pt x="95580" y="876300"/>
                </a:lnTo>
                <a:lnTo>
                  <a:pt x="95072" y="889000"/>
                </a:lnTo>
                <a:close/>
              </a:path>
              <a:path w="3387090" h="1320800">
                <a:moveTo>
                  <a:pt x="3116503" y="889000"/>
                </a:moveTo>
                <a:lnTo>
                  <a:pt x="3048838" y="889000"/>
                </a:lnTo>
                <a:lnTo>
                  <a:pt x="3059633" y="876300"/>
                </a:lnTo>
                <a:lnTo>
                  <a:pt x="3126625" y="876300"/>
                </a:lnTo>
                <a:lnTo>
                  <a:pt x="3116503" y="889000"/>
                </a:lnTo>
                <a:close/>
              </a:path>
              <a:path w="3387090" h="1320800">
                <a:moveTo>
                  <a:pt x="94843" y="901700"/>
                </a:moveTo>
                <a:lnTo>
                  <a:pt x="75806" y="901700"/>
                </a:lnTo>
                <a:lnTo>
                  <a:pt x="75679" y="889000"/>
                </a:lnTo>
                <a:lnTo>
                  <a:pt x="94729" y="889000"/>
                </a:lnTo>
                <a:lnTo>
                  <a:pt x="94843" y="901700"/>
                </a:lnTo>
                <a:close/>
              </a:path>
              <a:path w="3387090" h="1320800">
                <a:moveTo>
                  <a:pt x="3074644" y="901700"/>
                </a:moveTo>
                <a:lnTo>
                  <a:pt x="2970961" y="901700"/>
                </a:lnTo>
                <a:lnTo>
                  <a:pt x="2982531" y="889000"/>
                </a:lnTo>
                <a:lnTo>
                  <a:pt x="3085312" y="889000"/>
                </a:lnTo>
                <a:lnTo>
                  <a:pt x="3074644" y="901700"/>
                </a:lnTo>
                <a:close/>
              </a:path>
              <a:path w="3387090" h="1320800">
                <a:moveTo>
                  <a:pt x="96354" y="914400"/>
                </a:moveTo>
                <a:lnTo>
                  <a:pt x="77609" y="914400"/>
                </a:lnTo>
                <a:lnTo>
                  <a:pt x="76771" y="901700"/>
                </a:lnTo>
                <a:lnTo>
                  <a:pt x="95592" y="901700"/>
                </a:lnTo>
                <a:lnTo>
                  <a:pt x="96354" y="914400"/>
                </a:lnTo>
                <a:close/>
              </a:path>
              <a:path w="3387090" h="1320800">
                <a:moveTo>
                  <a:pt x="3019513" y="914400"/>
                </a:moveTo>
                <a:lnTo>
                  <a:pt x="2915221" y="914400"/>
                </a:lnTo>
                <a:lnTo>
                  <a:pt x="2915780" y="901700"/>
                </a:lnTo>
                <a:lnTo>
                  <a:pt x="3030778" y="901700"/>
                </a:lnTo>
                <a:lnTo>
                  <a:pt x="3019513" y="914400"/>
                </a:lnTo>
                <a:close/>
              </a:path>
              <a:path w="3387090" h="1320800">
                <a:moveTo>
                  <a:pt x="99593" y="927100"/>
                </a:moveTo>
                <a:lnTo>
                  <a:pt x="79971" y="927100"/>
                </a:lnTo>
                <a:lnTo>
                  <a:pt x="78676" y="914400"/>
                </a:lnTo>
                <a:lnTo>
                  <a:pt x="98209" y="914400"/>
                </a:lnTo>
                <a:lnTo>
                  <a:pt x="99593" y="927100"/>
                </a:lnTo>
                <a:close/>
              </a:path>
              <a:path w="3387090" h="1320800">
                <a:moveTo>
                  <a:pt x="101053" y="927100"/>
                </a:moveTo>
                <a:lnTo>
                  <a:pt x="99593" y="927100"/>
                </a:lnTo>
                <a:lnTo>
                  <a:pt x="99453" y="914400"/>
                </a:lnTo>
                <a:lnTo>
                  <a:pt x="101053" y="927100"/>
                </a:lnTo>
                <a:close/>
              </a:path>
              <a:path w="3387090" h="1320800">
                <a:moveTo>
                  <a:pt x="2933687" y="927100"/>
                </a:moveTo>
                <a:lnTo>
                  <a:pt x="2914726" y="927100"/>
                </a:lnTo>
                <a:lnTo>
                  <a:pt x="2915246" y="914400"/>
                </a:lnTo>
                <a:lnTo>
                  <a:pt x="2934246" y="914400"/>
                </a:lnTo>
                <a:lnTo>
                  <a:pt x="2933687" y="927100"/>
                </a:lnTo>
                <a:close/>
              </a:path>
              <a:path w="3387090" h="1320800">
                <a:moveTo>
                  <a:pt x="106552" y="939800"/>
                </a:moveTo>
                <a:lnTo>
                  <a:pt x="85178" y="939800"/>
                </a:lnTo>
                <a:lnTo>
                  <a:pt x="83223" y="927100"/>
                </a:lnTo>
                <a:lnTo>
                  <a:pt x="104368" y="927100"/>
                </a:lnTo>
                <a:lnTo>
                  <a:pt x="106552" y="939800"/>
                </a:lnTo>
                <a:close/>
              </a:path>
              <a:path w="3387090" h="1320800">
                <a:moveTo>
                  <a:pt x="2931642" y="939800"/>
                </a:moveTo>
                <a:lnTo>
                  <a:pt x="2911665" y="939800"/>
                </a:lnTo>
                <a:lnTo>
                  <a:pt x="2913037" y="927100"/>
                </a:lnTo>
                <a:lnTo>
                  <a:pt x="2932810" y="927100"/>
                </a:lnTo>
                <a:lnTo>
                  <a:pt x="2931642" y="939800"/>
                </a:lnTo>
                <a:close/>
              </a:path>
              <a:path w="3387090" h="1320800">
                <a:moveTo>
                  <a:pt x="113715" y="952500"/>
                </a:moveTo>
                <a:lnTo>
                  <a:pt x="92265" y="952500"/>
                </a:lnTo>
                <a:lnTo>
                  <a:pt x="89700" y="939800"/>
                </a:lnTo>
                <a:lnTo>
                  <a:pt x="110959" y="939800"/>
                </a:lnTo>
                <a:lnTo>
                  <a:pt x="113715" y="952500"/>
                </a:lnTo>
                <a:close/>
              </a:path>
              <a:path w="3387090" h="1320800">
                <a:moveTo>
                  <a:pt x="2928429" y="952500"/>
                </a:moveTo>
                <a:lnTo>
                  <a:pt x="2908338" y="952500"/>
                </a:lnTo>
                <a:lnTo>
                  <a:pt x="2910255" y="939800"/>
                </a:lnTo>
                <a:lnTo>
                  <a:pt x="2930182" y="939800"/>
                </a:lnTo>
                <a:lnTo>
                  <a:pt x="2928429" y="952500"/>
                </a:lnTo>
                <a:close/>
              </a:path>
              <a:path w="3387090" h="1320800">
                <a:moveTo>
                  <a:pt x="125907" y="965200"/>
                </a:moveTo>
                <a:lnTo>
                  <a:pt x="97980" y="965200"/>
                </a:lnTo>
                <a:lnTo>
                  <a:pt x="95034" y="952500"/>
                </a:lnTo>
                <a:lnTo>
                  <a:pt x="119113" y="952500"/>
                </a:lnTo>
                <a:lnTo>
                  <a:pt x="125907" y="965200"/>
                </a:lnTo>
                <a:close/>
              </a:path>
              <a:path w="3387090" h="1320800">
                <a:moveTo>
                  <a:pt x="2924060" y="965200"/>
                </a:moveTo>
                <a:lnTo>
                  <a:pt x="2904007" y="965200"/>
                </a:lnTo>
                <a:lnTo>
                  <a:pt x="2906458" y="952500"/>
                </a:lnTo>
                <a:lnTo>
                  <a:pt x="2926384" y="952500"/>
                </a:lnTo>
                <a:lnTo>
                  <a:pt x="2924060" y="965200"/>
                </a:lnTo>
                <a:close/>
              </a:path>
              <a:path w="3387090" h="1320800">
                <a:moveTo>
                  <a:pt x="149225" y="990600"/>
                </a:moveTo>
                <a:lnTo>
                  <a:pt x="119545" y="990600"/>
                </a:lnTo>
                <a:lnTo>
                  <a:pt x="111645" y="977900"/>
                </a:lnTo>
                <a:lnTo>
                  <a:pt x="104508" y="965200"/>
                </a:lnTo>
                <a:lnTo>
                  <a:pt x="132613" y="965200"/>
                </a:lnTo>
                <a:lnTo>
                  <a:pt x="140779" y="977900"/>
                </a:lnTo>
                <a:lnTo>
                  <a:pt x="140398" y="977900"/>
                </a:lnTo>
                <a:lnTo>
                  <a:pt x="149225" y="990600"/>
                </a:lnTo>
                <a:close/>
              </a:path>
              <a:path w="3387090" h="1320800">
                <a:moveTo>
                  <a:pt x="2918586" y="977900"/>
                </a:moveTo>
                <a:lnTo>
                  <a:pt x="2895650" y="977900"/>
                </a:lnTo>
                <a:lnTo>
                  <a:pt x="2898863" y="965200"/>
                </a:lnTo>
                <a:lnTo>
                  <a:pt x="2921457" y="965200"/>
                </a:lnTo>
                <a:lnTo>
                  <a:pt x="2918586" y="977900"/>
                </a:lnTo>
                <a:close/>
              </a:path>
              <a:path w="3387090" h="1320800">
                <a:moveTo>
                  <a:pt x="2912059" y="990600"/>
                </a:moveTo>
                <a:lnTo>
                  <a:pt x="2888856" y="990600"/>
                </a:lnTo>
                <a:lnTo>
                  <a:pt x="2892564" y="977900"/>
                </a:lnTo>
                <a:lnTo>
                  <a:pt x="2915450" y="977900"/>
                </a:lnTo>
                <a:lnTo>
                  <a:pt x="2912059" y="990600"/>
                </a:lnTo>
                <a:close/>
              </a:path>
              <a:path w="3387090" h="1320800">
                <a:moveTo>
                  <a:pt x="168020" y="1003300"/>
                </a:moveTo>
                <a:lnTo>
                  <a:pt x="137325" y="1003300"/>
                </a:lnTo>
                <a:lnTo>
                  <a:pt x="128104" y="990600"/>
                </a:lnTo>
                <a:lnTo>
                  <a:pt x="157949" y="990600"/>
                </a:lnTo>
                <a:lnTo>
                  <a:pt x="168020" y="1003300"/>
                </a:lnTo>
                <a:close/>
              </a:path>
              <a:path w="3387090" h="1320800">
                <a:moveTo>
                  <a:pt x="2904502" y="1003300"/>
                </a:moveTo>
                <a:lnTo>
                  <a:pt x="2876880" y="1003300"/>
                </a:lnTo>
                <a:lnTo>
                  <a:pt x="2881299" y="990600"/>
                </a:lnTo>
                <a:lnTo>
                  <a:pt x="2908414" y="990600"/>
                </a:lnTo>
                <a:lnTo>
                  <a:pt x="2904502" y="1003300"/>
                </a:lnTo>
                <a:close/>
              </a:path>
              <a:path w="3387090" h="1320800">
                <a:moveTo>
                  <a:pt x="189229" y="1016000"/>
                </a:moveTo>
                <a:lnTo>
                  <a:pt x="157594" y="1016000"/>
                </a:lnTo>
                <a:lnTo>
                  <a:pt x="147154" y="1003300"/>
                </a:lnTo>
                <a:lnTo>
                  <a:pt x="177990" y="1003300"/>
                </a:lnTo>
                <a:lnTo>
                  <a:pt x="189229" y="1016000"/>
                </a:lnTo>
                <a:close/>
              </a:path>
              <a:path w="3387090" h="1320800">
                <a:moveTo>
                  <a:pt x="2891345" y="1016000"/>
                </a:moveTo>
                <a:lnTo>
                  <a:pt x="2867736" y="1016000"/>
                </a:lnTo>
                <a:lnTo>
                  <a:pt x="2872612" y="1003300"/>
                </a:lnTo>
                <a:lnTo>
                  <a:pt x="2895968" y="1003300"/>
                </a:lnTo>
                <a:lnTo>
                  <a:pt x="2891345" y="1016000"/>
                </a:lnTo>
                <a:close/>
              </a:path>
              <a:path w="3387090" h="1320800">
                <a:moveTo>
                  <a:pt x="225196" y="1028700"/>
                </a:moveTo>
                <a:lnTo>
                  <a:pt x="180187" y="1028700"/>
                </a:lnTo>
                <a:lnTo>
                  <a:pt x="168617" y="1016000"/>
                </a:lnTo>
                <a:lnTo>
                  <a:pt x="212382" y="1016000"/>
                </a:lnTo>
                <a:lnTo>
                  <a:pt x="225196" y="1028700"/>
                </a:lnTo>
                <a:close/>
              </a:path>
              <a:path w="3387090" h="1320800">
                <a:moveTo>
                  <a:pt x="2881414" y="1028700"/>
                </a:moveTo>
                <a:lnTo>
                  <a:pt x="2852318" y="1028700"/>
                </a:lnTo>
                <a:lnTo>
                  <a:pt x="2857880" y="1016000"/>
                </a:lnTo>
                <a:lnTo>
                  <a:pt x="2886494" y="1016000"/>
                </a:lnTo>
                <a:lnTo>
                  <a:pt x="2881414" y="1028700"/>
                </a:lnTo>
                <a:close/>
              </a:path>
              <a:path w="3387090" h="1320800">
                <a:moveTo>
                  <a:pt x="251688" y="1041400"/>
                </a:moveTo>
                <a:lnTo>
                  <a:pt x="204939" y="1041400"/>
                </a:lnTo>
                <a:lnTo>
                  <a:pt x="192303" y="1028700"/>
                </a:lnTo>
                <a:lnTo>
                  <a:pt x="237921" y="1028700"/>
                </a:lnTo>
                <a:lnTo>
                  <a:pt x="251688" y="1041400"/>
                </a:lnTo>
                <a:close/>
              </a:path>
              <a:path w="3387090" h="1320800">
                <a:moveTo>
                  <a:pt x="2840964" y="1041400"/>
                </a:moveTo>
                <a:lnTo>
                  <a:pt x="2834970" y="1041400"/>
                </a:lnTo>
                <a:lnTo>
                  <a:pt x="2841155" y="1028700"/>
                </a:lnTo>
                <a:lnTo>
                  <a:pt x="2840964" y="1041400"/>
                </a:lnTo>
                <a:close/>
              </a:path>
              <a:path w="3387090" h="1320800">
                <a:moveTo>
                  <a:pt x="2870568" y="1041400"/>
                </a:moveTo>
                <a:lnTo>
                  <a:pt x="2840964" y="1041400"/>
                </a:lnTo>
                <a:lnTo>
                  <a:pt x="2846933" y="1028700"/>
                </a:lnTo>
                <a:lnTo>
                  <a:pt x="2876105" y="1028700"/>
                </a:lnTo>
                <a:lnTo>
                  <a:pt x="2870568" y="1041400"/>
                </a:lnTo>
                <a:close/>
              </a:path>
              <a:path w="3387090" h="1320800">
                <a:moveTo>
                  <a:pt x="309879" y="1054100"/>
                </a:moveTo>
                <a:lnTo>
                  <a:pt x="231673" y="1054100"/>
                </a:lnTo>
                <a:lnTo>
                  <a:pt x="218071" y="1041400"/>
                </a:lnTo>
                <a:lnTo>
                  <a:pt x="294474" y="1041400"/>
                </a:lnTo>
                <a:lnTo>
                  <a:pt x="309879" y="1054100"/>
                </a:lnTo>
                <a:close/>
              </a:path>
              <a:path w="3387090" h="1320800">
                <a:moveTo>
                  <a:pt x="2852699" y="1054100"/>
                </a:moveTo>
                <a:lnTo>
                  <a:pt x="2822346" y="1054100"/>
                </a:lnTo>
                <a:lnTo>
                  <a:pt x="2828937" y="1041400"/>
                </a:lnTo>
                <a:lnTo>
                  <a:pt x="2858871" y="1041400"/>
                </a:lnTo>
                <a:lnTo>
                  <a:pt x="2852699" y="1054100"/>
                </a:lnTo>
                <a:close/>
              </a:path>
              <a:path w="3387090" h="1320800">
                <a:moveTo>
                  <a:pt x="390601" y="1066800"/>
                </a:moveTo>
                <a:lnTo>
                  <a:pt x="275158" y="1066800"/>
                </a:lnTo>
                <a:lnTo>
                  <a:pt x="260235" y="1054100"/>
                </a:lnTo>
                <a:lnTo>
                  <a:pt x="373608" y="1054100"/>
                </a:lnTo>
                <a:lnTo>
                  <a:pt x="390601" y="1066800"/>
                </a:lnTo>
                <a:close/>
              </a:path>
              <a:path w="3387090" h="1320800">
                <a:moveTo>
                  <a:pt x="480682" y="1066800"/>
                </a:moveTo>
                <a:lnTo>
                  <a:pt x="454025" y="1066800"/>
                </a:lnTo>
                <a:lnTo>
                  <a:pt x="467779" y="1054100"/>
                </a:lnTo>
                <a:lnTo>
                  <a:pt x="480682" y="1066800"/>
                </a:lnTo>
                <a:close/>
              </a:path>
              <a:path w="3387090" h="1320800">
                <a:moveTo>
                  <a:pt x="2832988" y="1066800"/>
                </a:moveTo>
                <a:lnTo>
                  <a:pt x="2801937" y="1066800"/>
                </a:lnTo>
                <a:lnTo>
                  <a:pt x="2809112" y="1054100"/>
                </a:lnTo>
                <a:lnTo>
                  <a:pt x="2839758" y="1054100"/>
                </a:lnTo>
                <a:lnTo>
                  <a:pt x="2832988" y="1066800"/>
                </a:lnTo>
                <a:close/>
              </a:path>
              <a:path w="3387090" h="1320800">
                <a:moveTo>
                  <a:pt x="490931" y="1079500"/>
                </a:moveTo>
                <a:lnTo>
                  <a:pt x="338556" y="1079500"/>
                </a:lnTo>
                <a:lnTo>
                  <a:pt x="322186" y="1066800"/>
                </a:lnTo>
                <a:lnTo>
                  <a:pt x="480428" y="1066800"/>
                </a:lnTo>
                <a:lnTo>
                  <a:pt x="490931" y="1079500"/>
                </a:lnTo>
                <a:close/>
              </a:path>
              <a:path w="3387090" h="1320800">
                <a:moveTo>
                  <a:pt x="2811526" y="1079500"/>
                </a:moveTo>
                <a:lnTo>
                  <a:pt x="2772079" y="1079500"/>
                </a:lnTo>
                <a:lnTo>
                  <a:pt x="2779979" y="1066800"/>
                </a:lnTo>
                <a:lnTo>
                  <a:pt x="2818866" y="1066800"/>
                </a:lnTo>
                <a:lnTo>
                  <a:pt x="2811526" y="1079500"/>
                </a:lnTo>
                <a:close/>
              </a:path>
              <a:path w="3387090" h="1320800">
                <a:moveTo>
                  <a:pt x="501700" y="1092200"/>
                </a:moveTo>
                <a:lnTo>
                  <a:pt x="468160" y="1092200"/>
                </a:lnTo>
                <a:lnTo>
                  <a:pt x="458050" y="1079500"/>
                </a:lnTo>
                <a:lnTo>
                  <a:pt x="490677" y="1079500"/>
                </a:lnTo>
                <a:lnTo>
                  <a:pt x="501700" y="1092200"/>
                </a:lnTo>
                <a:close/>
              </a:path>
              <a:path w="3387090" h="1320800">
                <a:moveTo>
                  <a:pt x="2788411" y="1092200"/>
                </a:moveTo>
                <a:lnTo>
                  <a:pt x="2747835" y="1092200"/>
                </a:lnTo>
                <a:lnTo>
                  <a:pt x="2756242" y="1079500"/>
                </a:lnTo>
                <a:lnTo>
                  <a:pt x="2796298" y="1079500"/>
                </a:lnTo>
                <a:lnTo>
                  <a:pt x="2788411" y="1092200"/>
                </a:lnTo>
                <a:close/>
              </a:path>
              <a:path w="3387090" h="1320800">
                <a:moveTo>
                  <a:pt x="536968" y="1117600"/>
                </a:moveTo>
                <a:lnTo>
                  <a:pt x="501967" y="1117600"/>
                </a:lnTo>
                <a:lnTo>
                  <a:pt x="490194" y="1104900"/>
                </a:lnTo>
                <a:lnTo>
                  <a:pt x="478929" y="1092200"/>
                </a:lnTo>
                <a:lnTo>
                  <a:pt x="512724" y="1092200"/>
                </a:lnTo>
                <a:lnTo>
                  <a:pt x="524725" y="1104900"/>
                </a:lnTo>
                <a:lnTo>
                  <a:pt x="524484" y="1104900"/>
                </a:lnTo>
                <a:lnTo>
                  <a:pt x="536968" y="1117600"/>
                </a:lnTo>
                <a:close/>
              </a:path>
              <a:path w="3387090" h="1320800">
                <a:moveTo>
                  <a:pt x="2763723" y="1104900"/>
                </a:moveTo>
                <a:lnTo>
                  <a:pt x="2713215" y="1104900"/>
                </a:lnTo>
                <a:lnTo>
                  <a:pt x="2722245" y="1092200"/>
                </a:lnTo>
                <a:lnTo>
                  <a:pt x="2772117" y="1092200"/>
                </a:lnTo>
                <a:lnTo>
                  <a:pt x="2763723" y="1104900"/>
                </a:lnTo>
                <a:close/>
              </a:path>
              <a:path w="3387090" h="1320800">
                <a:moveTo>
                  <a:pt x="2278697" y="1117600"/>
                </a:moveTo>
                <a:lnTo>
                  <a:pt x="2221458" y="1117600"/>
                </a:lnTo>
                <a:lnTo>
                  <a:pt x="2224811" y="1104900"/>
                </a:lnTo>
                <a:lnTo>
                  <a:pt x="2265019" y="1104900"/>
                </a:lnTo>
                <a:lnTo>
                  <a:pt x="2278697" y="1117600"/>
                </a:lnTo>
                <a:close/>
              </a:path>
              <a:path w="3387090" h="1320800">
                <a:moveTo>
                  <a:pt x="2737561" y="1117600"/>
                </a:moveTo>
                <a:lnTo>
                  <a:pt x="2676194" y="1117600"/>
                </a:lnTo>
                <a:lnTo>
                  <a:pt x="2685796" y="1104900"/>
                </a:lnTo>
                <a:lnTo>
                  <a:pt x="2746438" y="1104900"/>
                </a:lnTo>
                <a:lnTo>
                  <a:pt x="2737561" y="1117600"/>
                </a:lnTo>
                <a:close/>
              </a:path>
              <a:path w="3387090" h="1320800">
                <a:moveTo>
                  <a:pt x="562851" y="1130300"/>
                </a:moveTo>
                <a:lnTo>
                  <a:pt x="526923" y="1130300"/>
                </a:lnTo>
                <a:lnTo>
                  <a:pt x="514210" y="1117600"/>
                </a:lnTo>
                <a:lnTo>
                  <a:pt x="549452" y="1117600"/>
                </a:lnTo>
                <a:lnTo>
                  <a:pt x="562851" y="1130300"/>
                </a:lnTo>
                <a:close/>
              </a:path>
              <a:path w="3387090" h="1320800">
                <a:moveTo>
                  <a:pt x="2237460" y="1130300"/>
                </a:moveTo>
                <a:lnTo>
                  <a:pt x="2214473" y="1130300"/>
                </a:lnTo>
                <a:lnTo>
                  <a:pt x="2218207" y="1117600"/>
                </a:lnTo>
                <a:lnTo>
                  <a:pt x="2240965" y="1117600"/>
                </a:lnTo>
                <a:lnTo>
                  <a:pt x="2237460" y="1130300"/>
                </a:lnTo>
                <a:close/>
              </a:path>
              <a:path w="3387090" h="1320800">
                <a:moveTo>
                  <a:pt x="2335199" y="1130300"/>
                </a:moveTo>
                <a:lnTo>
                  <a:pt x="2259952" y="1130300"/>
                </a:lnTo>
                <a:lnTo>
                  <a:pt x="2246350" y="1117600"/>
                </a:lnTo>
                <a:lnTo>
                  <a:pt x="2320518" y="1117600"/>
                </a:lnTo>
                <a:lnTo>
                  <a:pt x="2335199" y="1130300"/>
                </a:lnTo>
                <a:close/>
              </a:path>
              <a:path w="3387090" h="1320800">
                <a:moveTo>
                  <a:pt x="2700553" y="1130300"/>
                </a:moveTo>
                <a:lnTo>
                  <a:pt x="2616644" y="1130300"/>
                </a:lnTo>
                <a:lnTo>
                  <a:pt x="2627007" y="1117600"/>
                </a:lnTo>
                <a:lnTo>
                  <a:pt x="2710027" y="1117600"/>
                </a:lnTo>
                <a:lnTo>
                  <a:pt x="2700553" y="1130300"/>
                </a:lnTo>
                <a:close/>
              </a:path>
              <a:path w="3387090" h="1320800">
                <a:moveTo>
                  <a:pt x="619874" y="1155700"/>
                </a:moveTo>
                <a:lnTo>
                  <a:pt x="567791" y="1155700"/>
                </a:lnTo>
                <a:lnTo>
                  <a:pt x="553732" y="1143000"/>
                </a:lnTo>
                <a:lnTo>
                  <a:pt x="540105" y="1130300"/>
                </a:lnTo>
                <a:lnTo>
                  <a:pt x="576237" y="1130300"/>
                </a:lnTo>
                <a:lnTo>
                  <a:pt x="590511" y="1143000"/>
                </a:lnTo>
                <a:lnTo>
                  <a:pt x="604774" y="1143000"/>
                </a:lnTo>
                <a:lnTo>
                  <a:pt x="619874" y="1155700"/>
                </a:lnTo>
                <a:close/>
              </a:path>
              <a:path w="3387090" h="1320800">
                <a:moveTo>
                  <a:pt x="2229840" y="1143000"/>
                </a:moveTo>
                <a:lnTo>
                  <a:pt x="2202586" y="1143000"/>
                </a:lnTo>
                <a:lnTo>
                  <a:pt x="2206891" y="1130300"/>
                </a:lnTo>
                <a:lnTo>
                  <a:pt x="2233739" y="1130300"/>
                </a:lnTo>
                <a:lnTo>
                  <a:pt x="2229840" y="1143000"/>
                </a:lnTo>
                <a:close/>
              </a:path>
              <a:path w="3387090" h="1320800">
                <a:moveTo>
                  <a:pt x="2458491" y="1143000"/>
                </a:moveTo>
                <a:lnTo>
                  <a:pt x="2302344" y="1143000"/>
                </a:lnTo>
                <a:lnTo>
                  <a:pt x="2287955" y="1130300"/>
                </a:lnTo>
                <a:lnTo>
                  <a:pt x="2442273" y="1130300"/>
                </a:lnTo>
                <a:lnTo>
                  <a:pt x="2458491" y="1143000"/>
                </a:lnTo>
                <a:close/>
              </a:path>
              <a:path w="3387090" h="1320800">
                <a:moveTo>
                  <a:pt x="2651175" y="1143000"/>
                </a:moveTo>
                <a:lnTo>
                  <a:pt x="2485961" y="1143000"/>
                </a:lnTo>
                <a:lnTo>
                  <a:pt x="2497454" y="1130300"/>
                </a:lnTo>
                <a:lnTo>
                  <a:pt x="2661310" y="1130300"/>
                </a:lnTo>
                <a:lnTo>
                  <a:pt x="2651175" y="1143000"/>
                </a:lnTo>
                <a:close/>
              </a:path>
              <a:path w="3387090" h="1320800">
                <a:moveTo>
                  <a:pt x="2216988" y="1155700"/>
                </a:moveTo>
                <a:lnTo>
                  <a:pt x="2188997" y="1155700"/>
                </a:lnTo>
                <a:lnTo>
                  <a:pt x="2198509" y="1143000"/>
                </a:lnTo>
                <a:lnTo>
                  <a:pt x="2221458" y="1143000"/>
                </a:lnTo>
                <a:lnTo>
                  <a:pt x="2216988" y="1155700"/>
                </a:lnTo>
                <a:close/>
              </a:path>
              <a:path w="3387090" h="1320800">
                <a:moveTo>
                  <a:pt x="2576969" y="1155700"/>
                </a:moveTo>
                <a:lnTo>
                  <a:pt x="2377744" y="1155700"/>
                </a:lnTo>
                <a:lnTo>
                  <a:pt x="2362238" y="1143000"/>
                </a:lnTo>
                <a:lnTo>
                  <a:pt x="2587891" y="1143000"/>
                </a:lnTo>
                <a:lnTo>
                  <a:pt x="2576969" y="1155700"/>
                </a:lnTo>
                <a:close/>
              </a:path>
              <a:path w="3387090" h="1320800">
                <a:moveTo>
                  <a:pt x="650836" y="1168400"/>
                </a:moveTo>
                <a:lnTo>
                  <a:pt x="597179" y="1168400"/>
                </a:lnTo>
                <a:lnTo>
                  <a:pt x="582282" y="1155700"/>
                </a:lnTo>
                <a:lnTo>
                  <a:pt x="634961" y="1155700"/>
                </a:lnTo>
                <a:lnTo>
                  <a:pt x="650836" y="1168400"/>
                </a:lnTo>
                <a:close/>
              </a:path>
              <a:path w="3387090" h="1320800">
                <a:moveTo>
                  <a:pt x="2180755" y="1193800"/>
                </a:moveTo>
                <a:lnTo>
                  <a:pt x="2145360" y="1193800"/>
                </a:lnTo>
                <a:lnTo>
                  <a:pt x="2157577" y="1181100"/>
                </a:lnTo>
                <a:lnTo>
                  <a:pt x="2157272" y="1181100"/>
                </a:lnTo>
                <a:lnTo>
                  <a:pt x="2168829" y="1168400"/>
                </a:lnTo>
                <a:lnTo>
                  <a:pt x="2179104" y="1168400"/>
                </a:lnTo>
                <a:lnTo>
                  <a:pt x="2189314" y="1155700"/>
                </a:lnTo>
                <a:lnTo>
                  <a:pt x="2212301" y="1155700"/>
                </a:lnTo>
                <a:lnTo>
                  <a:pt x="2202510" y="1168400"/>
                </a:lnTo>
                <a:lnTo>
                  <a:pt x="2191969" y="1181100"/>
                </a:lnTo>
                <a:lnTo>
                  <a:pt x="2180755" y="1193800"/>
                </a:lnTo>
                <a:close/>
              </a:path>
              <a:path w="3387090" h="1320800">
                <a:moveTo>
                  <a:pt x="683298" y="1181100"/>
                </a:moveTo>
                <a:lnTo>
                  <a:pt x="628180" y="1181100"/>
                </a:lnTo>
                <a:lnTo>
                  <a:pt x="612482" y="1168400"/>
                </a:lnTo>
                <a:lnTo>
                  <a:pt x="666686" y="1168400"/>
                </a:lnTo>
                <a:lnTo>
                  <a:pt x="683298" y="1181100"/>
                </a:lnTo>
                <a:close/>
              </a:path>
              <a:path w="3387090" h="1320800">
                <a:moveTo>
                  <a:pt x="1310525" y="1181100"/>
                </a:moveTo>
                <a:lnTo>
                  <a:pt x="1275765" y="1181100"/>
                </a:lnTo>
                <a:lnTo>
                  <a:pt x="1297597" y="1168400"/>
                </a:lnTo>
                <a:lnTo>
                  <a:pt x="1310525" y="1181100"/>
                </a:lnTo>
                <a:close/>
              </a:path>
              <a:path w="3387090" h="1320800">
                <a:moveTo>
                  <a:pt x="734618" y="1193800"/>
                </a:moveTo>
                <a:lnTo>
                  <a:pt x="660704" y="1193800"/>
                </a:lnTo>
                <a:lnTo>
                  <a:pt x="644258" y="1181100"/>
                </a:lnTo>
                <a:lnTo>
                  <a:pt x="716991" y="1181100"/>
                </a:lnTo>
                <a:lnTo>
                  <a:pt x="734618" y="1193800"/>
                </a:lnTo>
                <a:close/>
              </a:path>
              <a:path w="3387090" h="1320800">
                <a:moveTo>
                  <a:pt x="1319707" y="1193800"/>
                </a:moveTo>
                <a:lnTo>
                  <a:pt x="1240815" y="1193800"/>
                </a:lnTo>
                <a:lnTo>
                  <a:pt x="1258646" y="1181100"/>
                </a:lnTo>
                <a:lnTo>
                  <a:pt x="1310284" y="1181100"/>
                </a:lnTo>
                <a:lnTo>
                  <a:pt x="1319707" y="1193800"/>
                </a:lnTo>
                <a:close/>
              </a:path>
              <a:path w="3387090" h="1320800">
                <a:moveTo>
                  <a:pt x="788809" y="1206500"/>
                </a:moveTo>
                <a:lnTo>
                  <a:pt x="712152" y="1206500"/>
                </a:lnTo>
                <a:lnTo>
                  <a:pt x="694664" y="1193800"/>
                </a:lnTo>
                <a:lnTo>
                  <a:pt x="770267" y="1193800"/>
                </a:lnTo>
                <a:lnTo>
                  <a:pt x="788809" y="1206500"/>
                </a:lnTo>
                <a:close/>
              </a:path>
              <a:path w="3387090" h="1320800">
                <a:moveTo>
                  <a:pt x="1263573" y="1206500"/>
                </a:moveTo>
                <a:lnTo>
                  <a:pt x="1185938" y="1206500"/>
                </a:lnTo>
                <a:lnTo>
                  <a:pt x="1204722" y="1193800"/>
                </a:lnTo>
                <a:lnTo>
                  <a:pt x="1281252" y="1193800"/>
                </a:lnTo>
                <a:lnTo>
                  <a:pt x="1263573" y="1206500"/>
                </a:lnTo>
                <a:close/>
              </a:path>
              <a:path w="3387090" h="1320800">
                <a:moveTo>
                  <a:pt x="1339189" y="1206500"/>
                </a:moveTo>
                <a:lnTo>
                  <a:pt x="1308709" y="1206500"/>
                </a:lnTo>
                <a:lnTo>
                  <a:pt x="1299070" y="1193800"/>
                </a:lnTo>
                <a:lnTo>
                  <a:pt x="1329042" y="1193800"/>
                </a:lnTo>
                <a:lnTo>
                  <a:pt x="1339189" y="1206500"/>
                </a:lnTo>
                <a:close/>
              </a:path>
              <a:path w="3387090" h="1320800">
                <a:moveTo>
                  <a:pt x="2143239" y="1219200"/>
                </a:moveTo>
                <a:lnTo>
                  <a:pt x="2105888" y="1219200"/>
                </a:lnTo>
                <a:lnTo>
                  <a:pt x="2119934" y="1206500"/>
                </a:lnTo>
                <a:lnTo>
                  <a:pt x="2119655" y="1206500"/>
                </a:lnTo>
                <a:lnTo>
                  <a:pt x="2133104" y="1193800"/>
                </a:lnTo>
                <a:lnTo>
                  <a:pt x="2168880" y="1193800"/>
                </a:lnTo>
                <a:lnTo>
                  <a:pt x="2156371" y="1206500"/>
                </a:lnTo>
                <a:lnTo>
                  <a:pt x="2143239" y="1219200"/>
                </a:lnTo>
                <a:close/>
              </a:path>
              <a:path w="3387090" h="1320800">
                <a:moveTo>
                  <a:pt x="864946" y="1219200"/>
                </a:moveTo>
                <a:lnTo>
                  <a:pt x="748093" y="1219200"/>
                </a:lnTo>
                <a:lnTo>
                  <a:pt x="729970" y="1206500"/>
                </a:lnTo>
                <a:lnTo>
                  <a:pt x="845362" y="1206500"/>
                </a:lnTo>
                <a:lnTo>
                  <a:pt x="864946" y="1219200"/>
                </a:lnTo>
                <a:close/>
              </a:path>
              <a:path w="3387090" h="1320800">
                <a:moveTo>
                  <a:pt x="1208531" y="1219200"/>
                </a:moveTo>
                <a:lnTo>
                  <a:pt x="1108748" y="1219200"/>
                </a:lnTo>
                <a:lnTo>
                  <a:pt x="1128623" y="1206500"/>
                </a:lnTo>
                <a:lnTo>
                  <a:pt x="1227201" y="1206500"/>
                </a:lnTo>
                <a:lnTo>
                  <a:pt x="1208531" y="1219200"/>
                </a:lnTo>
                <a:close/>
              </a:path>
              <a:path w="3387090" h="1320800">
                <a:moveTo>
                  <a:pt x="1360106" y="1219200"/>
                </a:moveTo>
                <a:lnTo>
                  <a:pt x="1329093" y="1219200"/>
                </a:lnTo>
                <a:lnTo>
                  <a:pt x="1318717" y="1206500"/>
                </a:lnTo>
                <a:lnTo>
                  <a:pt x="1349260" y="1206500"/>
                </a:lnTo>
                <a:lnTo>
                  <a:pt x="1360106" y="1219200"/>
                </a:lnTo>
                <a:close/>
              </a:path>
              <a:path w="3387090" h="1320800">
                <a:moveTo>
                  <a:pt x="1150785" y="1231900"/>
                </a:moveTo>
                <a:lnTo>
                  <a:pt x="823506" y="1231900"/>
                </a:lnTo>
                <a:lnTo>
                  <a:pt x="804240" y="1219200"/>
                </a:lnTo>
                <a:lnTo>
                  <a:pt x="1170317" y="1219200"/>
                </a:lnTo>
                <a:lnTo>
                  <a:pt x="1150785" y="1231900"/>
                </a:lnTo>
                <a:close/>
              </a:path>
              <a:path w="3387090" h="1320800">
                <a:moveTo>
                  <a:pt x="1382407" y="1231900"/>
                </a:moveTo>
                <a:lnTo>
                  <a:pt x="1350886" y="1231900"/>
                </a:lnTo>
                <a:lnTo>
                  <a:pt x="1339811" y="1219200"/>
                </a:lnTo>
                <a:lnTo>
                  <a:pt x="1370888" y="1219200"/>
                </a:lnTo>
                <a:lnTo>
                  <a:pt x="1382407" y="1231900"/>
                </a:lnTo>
                <a:close/>
              </a:path>
              <a:path w="3387090" h="1320800">
                <a:moveTo>
                  <a:pt x="2100275" y="1244600"/>
                </a:moveTo>
                <a:lnTo>
                  <a:pt x="2045182" y="1244600"/>
                </a:lnTo>
                <a:lnTo>
                  <a:pt x="2061425" y="1231900"/>
                </a:lnTo>
                <a:lnTo>
                  <a:pt x="2076627" y="1231900"/>
                </a:lnTo>
                <a:lnTo>
                  <a:pt x="2091804" y="1219200"/>
                </a:lnTo>
                <a:lnTo>
                  <a:pt x="2129497" y="1219200"/>
                </a:lnTo>
                <a:lnTo>
                  <a:pt x="2115172" y="1231900"/>
                </a:lnTo>
                <a:lnTo>
                  <a:pt x="2100275" y="1244600"/>
                </a:lnTo>
                <a:close/>
              </a:path>
              <a:path w="3387090" h="1320800">
                <a:moveTo>
                  <a:pt x="1028420" y="1244600"/>
                </a:moveTo>
                <a:lnTo>
                  <a:pt x="944105" y="1244600"/>
                </a:lnTo>
                <a:lnTo>
                  <a:pt x="923467" y="1231900"/>
                </a:lnTo>
                <a:lnTo>
                  <a:pt x="1049362" y="1231900"/>
                </a:lnTo>
                <a:lnTo>
                  <a:pt x="1028420" y="1244600"/>
                </a:lnTo>
                <a:close/>
              </a:path>
              <a:path w="3387090" h="1320800">
                <a:moveTo>
                  <a:pt x="1418285" y="1244600"/>
                </a:moveTo>
                <a:lnTo>
                  <a:pt x="1374012" y="1244600"/>
                </a:lnTo>
                <a:lnTo>
                  <a:pt x="1362278" y="1231900"/>
                </a:lnTo>
                <a:lnTo>
                  <a:pt x="1405813" y="1231900"/>
                </a:lnTo>
                <a:lnTo>
                  <a:pt x="1418285" y="1244600"/>
                </a:lnTo>
                <a:close/>
              </a:path>
              <a:path w="3387090" h="1320800">
                <a:moveTo>
                  <a:pt x="1443723" y="1257300"/>
                </a:moveTo>
                <a:lnTo>
                  <a:pt x="1398409" y="1257300"/>
                </a:lnTo>
                <a:lnTo>
                  <a:pt x="1386052" y="1244600"/>
                </a:lnTo>
                <a:lnTo>
                  <a:pt x="1430667" y="1244600"/>
                </a:lnTo>
                <a:lnTo>
                  <a:pt x="1443723" y="1257300"/>
                </a:lnTo>
                <a:close/>
              </a:path>
              <a:path w="3387090" h="1320800">
                <a:moveTo>
                  <a:pt x="2068855" y="1257300"/>
                </a:moveTo>
                <a:lnTo>
                  <a:pt x="2011705" y="1257300"/>
                </a:lnTo>
                <a:lnTo>
                  <a:pt x="2028926" y="1244600"/>
                </a:lnTo>
                <a:lnTo>
                  <a:pt x="2084831" y="1244600"/>
                </a:lnTo>
                <a:lnTo>
                  <a:pt x="2068855" y="1257300"/>
                </a:lnTo>
                <a:close/>
              </a:path>
              <a:path w="3387090" h="1320800">
                <a:moveTo>
                  <a:pt x="1484007" y="1270000"/>
                </a:moveTo>
                <a:lnTo>
                  <a:pt x="1424025" y="1270000"/>
                </a:lnTo>
                <a:lnTo>
                  <a:pt x="1411071" y="1257300"/>
                </a:lnTo>
                <a:lnTo>
                  <a:pt x="1470126" y="1257300"/>
                </a:lnTo>
                <a:lnTo>
                  <a:pt x="1484007" y="1270000"/>
                </a:lnTo>
                <a:close/>
              </a:path>
              <a:path w="3387090" h="1320800">
                <a:moveTo>
                  <a:pt x="2035378" y="1270000"/>
                </a:moveTo>
                <a:lnTo>
                  <a:pt x="1976323" y="1270000"/>
                </a:lnTo>
                <a:lnTo>
                  <a:pt x="1994471" y="1257300"/>
                </a:lnTo>
                <a:lnTo>
                  <a:pt x="2052370" y="1257300"/>
                </a:lnTo>
                <a:lnTo>
                  <a:pt x="2035378" y="1270000"/>
                </a:lnTo>
                <a:close/>
              </a:path>
              <a:path w="3387090" h="1320800">
                <a:moveTo>
                  <a:pt x="1541310" y="1282700"/>
                </a:moveTo>
                <a:lnTo>
                  <a:pt x="1464576" y="1282700"/>
                </a:lnTo>
                <a:lnTo>
                  <a:pt x="1450784" y="1270000"/>
                </a:lnTo>
                <a:lnTo>
                  <a:pt x="1526451" y="1270000"/>
                </a:lnTo>
                <a:lnTo>
                  <a:pt x="1541310" y="1282700"/>
                </a:lnTo>
                <a:close/>
              </a:path>
              <a:path w="3387090" h="1320800">
                <a:moveTo>
                  <a:pt x="1999970" y="1282700"/>
                </a:moveTo>
                <a:lnTo>
                  <a:pt x="1920049" y="1282700"/>
                </a:lnTo>
                <a:lnTo>
                  <a:pt x="1939429" y="1270000"/>
                </a:lnTo>
                <a:lnTo>
                  <a:pt x="2017902" y="1270000"/>
                </a:lnTo>
                <a:lnTo>
                  <a:pt x="1999970" y="1282700"/>
                </a:lnTo>
                <a:close/>
              </a:path>
              <a:path w="3387090" h="1320800">
                <a:moveTo>
                  <a:pt x="1602244" y="1295400"/>
                </a:moveTo>
                <a:lnTo>
                  <a:pt x="1507502" y="1295400"/>
                </a:lnTo>
                <a:lnTo>
                  <a:pt x="1492935" y="1282700"/>
                </a:lnTo>
                <a:lnTo>
                  <a:pt x="1586534" y="1282700"/>
                </a:lnTo>
                <a:lnTo>
                  <a:pt x="1602244" y="1295400"/>
                </a:lnTo>
                <a:close/>
              </a:path>
              <a:path w="3387090" h="1320800">
                <a:moveTo>
                  <a:pt x="1962797" y="1295400"/>
                </a:moveTo>
                <a:lnTo>
                  <a:pt x="1860346" y="1295400"/>
                </a:lnTo>
                <a:lnTo>
                  <a:pt x="1880806" y="1282700"/>
                </a:lnTo>
                <a:lnTo>
                  <a:pt x="1981593" y="1282700"/>
                </a:lnTo>
                <a:lnTo>
                  <a:pt x="1962797" y="1295400"/>
                </a:lnTo>
                <a:close/>
              </a:path>
              <a:path w="3387090" h="1320800">
                <a:moveTo>
                  <a:pt x="1903996" y="1308100"/>
                </a:moveTo>
                <a:lnTo>
                  <a:pt x="1568043" y="1308100"/>
                </a:lnTo>
                <a:lnTo>
                  <a:pt x="1552575" y="1295400"/>
                </a:lnTo>
                <a:lnTo>
                  <a:pt x="1923973" y="1295400"/>
                </a:lnTo>
                <a:lnTo>
                  <a:pt x="1903996" y="1308100"/>
                </a:lnTo>
                <a:close/>
              </a:path>
              <a:path w="3387090" h="1320800">
                <a:moveTo>
                  <a:pt x="1799081" y="1320800"/>
                </a:moveTo>
                <a:lnTo>
                  <a:pt x="1664906" y="1320800"/>
                </a:lnTo>
                <a:lnTo>
                  <a:pt x="1648320" y="1308100"/>
                </a:lnTo>
                <a:lnTo>
                  <a:pt x="1820672" y="1308100"/>
                </a:lnTo>
                <a:lnTo>
                  <a:pt x="1799081" y="13208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00945" y="5440667"/>
            <a:ext cx="91388" cy="91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2610" y="5375935"/>
            <a:ext cx="163753" cy="1638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56495" y="5306377"/>
            <a:ext cx="236380" cy="236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43535" y="4696231"/>
            <a:ext cx="3096310" cy="112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87267" y="4483608"/>
            <a:ext cx="2990088" cy="16047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522" y="1584325"/>
            <a:ext cx="6696075" cy="2891155"/>
          </a:xfrm>
          <a:custGeom>
            <a:avLst/>
            <a:gdLst/>
            <a:ahLst/>
            <a:cxnLst/>
            <a:rect l="l" t="t" r="r" b="b"/>
            <a:pathLst>
              <a:path w="6696075" h="2891154">
                <a:moveTo>
                  <a:pt x="6681787" y="2890901"/>
                </a:moveTo>
                <a:lnTo>
                  <a:pt x="14287" y="2890901"/>
                </a:lnTo>
                <a:lnTo>
                  <a:pt x="11506" y="2890621"/>
                </a:lnTo>
                <a:lnTo>
                  <a:pt x="0" y="2876613"/>
                </a:lnTo>
                <a:lnTo>
                  <a:pt x="0" y="14287"/>
                </a:lnTo>
                <a:lnTo>
                  <a:pt x="14287" y="0"/>
                </a:lnTo>
                <a:lnTo>
                  <a:pt x="6681787" y="0"/>
                </a:lnTo>
                <a:lnTo>
                  <a:pt x="66960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862326"/>
                </a:lnTo>
                <a:lnTo>
                  <a:pt x="14287" y="2862326"/>
                </a:lnTo>
                <a:lnTo>
                  <a:pt x="28575" y="2876613"/>
                </a:lnTo>
                <a:lnTo>
                  <a:pt x="6696075" y="2876613"/>
                </a:lnTo>
                <a:lnTo>
                  <a:pt x="6695795" y="2879394"/>
                </a:lnTo>
                <a:lnTo>
                  <a:pt x="6684568" y="2890621"/>
                </a:lnTo>
                <a:lnTo>
                  <a:pt x="6681787" y="2890901"/>
                </a:lnTo>
                <a:close/>
              </a:path>
              <a:path w="6696075" h="28911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696075" h="2891154">
                <a:moveTo>
                  <a:pt x="66675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6667500" y="14287"/>
                </a:lnTo>
                <a:lnTo>
                  <a:pt x="6667500" y="28575"/>
                </a:lnTo>
                <a:close/>
              </a:path>
              <a:path w="6696075" h="2891154">
                <a:moveTo>
                  <a:pt x="6667500" y="2876613"/>
                </a:moveTo>
                <a:lnTo>
                  <a:pt x="6667500" y="14287"/>
                </a:lnTo>
                <a:lnTo>
                  <a:pt x="6681787" y="28575"/>
                </a:lnTo>
                <a:lnTo>
                  <a:pt x="6696075" y="28575"/>
                </a:lnTo>
                <a:lnTo>
                  <a:pt x="6696075" y="2862326"/>
                </a:lnTo>
                <a:lnTo>
                  <a:pt x="6681787" y="2862326"/>
                </a:lnTo>
                <a:lnTo>
                  <a:pt x="6667500" y="2876613"/>
                </a:lnTo>
                <a:close/>
              </a:path>
              <a:path w="6696075" h="2891154">
                <a:moveTo>
                  <a:pt x="6696075" y="28575"/>
                </a:moveTo>
                <a:lnTo>
                  <a:pt x="6681787" y="28575"/>
                </a:lnTo>
                <a:lnTo>
                  <a:pt x="6667500" y="14287"/>
                </a:lnTo>
                <a:lnTo>
                  <a:pt x="6696075" y="14287"/>
                </a:lnTo>
                <a:lnTo>
                  <a:pt x="6696075" y="28575"/>
                </a:lnTo>
                <a:close/>
              </a:path>
              <a:path w="6696075" h="2891154">
                <a:moveTo>
                  <a:pt x="28575" y="2876613"/>
                </a:moveTo>
                <a:lnTo>
                  <a:pt x="14287" y="2862326"/>
                </a:lnTo>
                <a:lnTo>
                  <a:pt x="28575" y="2862326"/>
                </a:lnTo>
                <a:lnTo>
                  <a:pt x="28575" y="2876613"/>
                </a:lnTo>
                <a:close/>
              </a:path>
              <a:path w="6696075" h="2891154">
                <a:moveTo>
                  <a:pt x="6667500" y="2876613"/>
                </a:moveTo>
                <a:lnTo>
                  <a:pt x="28575" y="2876613"/>
                </a:lnTo>
                <a:lnTo>
                  <a:pt x="28575" y="2862326"/>
                </a:lnTo>
                <a:lnTo>
                  <a:pt x="6667500" y="2862326"/>
                </a:lnTo>
                <a:lnTo>
                  <a:pt x="6667500" y="2876613"/>
                </a:lnTo>
                <a:close/>
              </a:path>
              <a:path w="6696075" h="2891154">
                <a:moveTo>
                  <a:pt x="6696075" y="2876613"/>
                </a:moveTo>
                <a:lnTo>
                  <a:pt x="6667500" y="2876613"/>
                </a:lnTo>
                <a:lnTo>
                  <a:pt x="6681787" y="2862326"/>
                </a:lnTo>
                <a:lnTo>
                  <a:pt x="6696075" y="2862326"/>
                </a:lnTo>
                <a:lnTo>
                  <a:pt x="6696075" y="28766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2550" y="1559877"/>
            <a:ext cx="6502400" cy="2778760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400">
                <a:latin typeface="华文楷体"/>
                <a:cs typeface="华文楷体"/>
              </a:rPr>
              <a:t>规律：</a:t>
            </a:r>
            <a:endParaRPr sz="2400">
              <a:latin typeface="华文楷体"/>
              <a:cs typeface="华文楷体"/>
            </a:endParaRPr>
          </a:p>
          <a:p>
            <a:pPr marL="12700" marR="5080" indent="685800">
              <a:lnSpc>
                <a:spcPct val="150000"/>
              </a:lnSpc>
              <a:spcBef>
                <a:spcPts val="40"/>
              </a:spcBef>
            </a:pPr>
            <a:r>
              <a:rPr dirty="0" sz="2400">
                <a:latin typeface="华文楷体"/>
                <a:cs typeface="华文楷体"/>
              </a:rPr>
              <a:t>①电荷在电场中某点的电势能与电荷的电荷 量有关；</a:t>
            </a:r>
            <a:endParaRPr sz="2400">
              <a:latin typeface="华文楷体"/>
              <a:cs typeface="华文楷体"/>
            </a:endParaRPr>
          </a:p>
          <a:p>
            <a:pPr marL="12700" marR="5080" indent="685800">
              <a:lnSpc>
                <a:spcPct val="150000"/>
              </a:lnSpc>
            </a:pPr>
            <a:r>
              <a:rPr dirty="0" sz="2400">
                <a:latin typeface="华文楷体"/>
                <a:cs typeface="华文楷体"/>
              </a:rPr>
              <a:t>②电荷的电势能与电荷量之比跟电荷无关； 该比值由电场及该点在电场中的位置决定。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20540" y="4751832"/>
            <a:ext cx="3113532" cy="116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2025-04-19T12:49:29Z</dcterms:created>
  <dcterms:modified xsi:type="dcterms:W3CDTF">2025-04-19T12:49:29Z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