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64" y="363283"/>
            <a:ext cx="324561" cy="324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44"/>
            <a:ext cx="140208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819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F4E79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5778" y="2027732"/>
            <a:ext cx="395244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6180" y="1237475"/>
            <a:ext cx="4831638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F4E79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9408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万 有 引 力 定</a:t>
            </a:r>
            <a:r>
              <a:rPr dirty="0" spc="-145"/>
              <a:t> </a:t>
            </a:r>
            <a:r>
              <a:rPr dirty="0" spc="5"/>
              <a:t>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4696" y="2759252"/>
            <a:ext cx="25361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dirty="0" sz="3200" spc="5">
                <a:solidFill>
                  <a:srgbClr val="FFFFFF"/>
                </a:solidFill>
                <a:latin typeface="微软雅黑"/>
                <a:cs typeface="微软雅黑"/>
              </a:rPr>
              <a:t>第</a:t>
            </a:r>
            <a:r>
              <a:rPr dirty="0" sz="3200" spc="-6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r>
              <a:rPr dirty="0" sz="3200" spc="-5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课时</a:t>
            </a:r>
            <a:r>
              <a:rPr dirty="0" sz="3200" spc="5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088" y="3883558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主讲人：刘亦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829" y="1951164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任何两个物体（质点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9C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79C6F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95612" y="908266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EACEB"/>
                </a:solidFill>
                <a:latin typeface="微软雅黑"/>
                <a:cs typeface="微软雅黑"/>
              </a:rPr>
              <a:t>（二）万有引力定</a:t>
            </a:r>
            <a:r>
              <a:rPr dirty="0" sz="2800" spc="-5" b="1">
                <a:solidFill>
                  <a:srgbClr val="3EACEB"/>
                </a:solidFill>
                <a:latin typeface="微软雅黑"/>
                <a:cs typeface="微软雅黑"/>
              </a:rPr>
              <a:t>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883" y="1955292"/>
            <a:ext cx="1656714" cy="474345"/>
          </a:xfrm>
          <a:custGeom>
            <a:avLst/>
            <a:gdLst/>
            <a:ahLst/>
            <a:cxnLst/>
            <a:rect l="l" t="t" r="r" b="b"/>
            <a:pathLst>
              <a:path w="1656714" h="474344">
                <a:moveTo>
                  <a:pt x="1577340" y="473963"/>
                </a:moveTo>
                <a:lnTo>
                  <a:pt x="79247" y="473963"/>
                </a:lnTo>
                <a:lnTo>
                  <a:pt x="48281" y="468023"/>
                </a:lnTo>
                <a:lnTo>
                  <a:pt x="23069" y="451156"/>
                </a:lnTo>
                <a:lnTo>
                  <a:pt x="6135" y="425881"/>
                </a:lnTo>
                <a:lnTo>
                  <a:pt x="0" y="394715"/>
                </a:lnTo>
                <a:lnTo>
                  <a:pt x="0" y="79247"/>
                </a:lnTo>
                <a:lnTo>
                  <a:pt x="6135" y="48595"/>
                </a:lnTo>
                <a:lnTo>
                  <a:pt x="23069" y="23488"/>
                </a:lnTo>
                <a:lnTo>
                  <a:pt x="48281" y="6449"/>
                </a:lnTo>
                <a:lnTo>
                  <a:pt x="79247" y="0"/>
                </a:lnTo>
                <a:lnTo>
                  <a:pt x="1577340" y="0"/>
                </a:lnTo>
                <a:lnTo>
                  <a:pt x="1607826" y="6449"/>
                </a:lnTo>
                <a:lnTo>
                  <a:pt x="1632875" y="23488"/>
                </a:lnTo>
                <a:lnTo>
                  <a:pt x="1649968" y="48595"/>
                </a:lnTo>
                <a:lnTo>
                  <a:pt x="1656588" y="79247"/>
                </a:lnTo>
                <a:lnTo>
                  <a:pt x="1656588" y="394715"/>
                </a:lnTo>
                <a:lnTo>
                  <a:pt x="1649968" y="425881"/>
                </a:lnTo>
                <a:lnTo>
                  <a:pt x="1632875" y="451156"/>
                </a:lnTo>
                <a:lnTo>
                  <a:pt x="1607826" y="468023"/>
                </a:lnTo>
                <a:lnTo>
                  <a:pt x="1577340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6789" y="1936661"/>
            <a:ext cx="1694180" cy="511809"/>
          </a:xfrm>
          <a:custGeom>
            <a:avLst/>
            <a:gdLst/>
            <a:ahLst/>
            <a:cxnLst/>
            <a:rect l="l" t="t" r="r" b="b"/>
            <a:pathLst>
              <a:path w="1694180" h="511810">
                <a:moveTo>
                  <a:pt x="1610861" y="510539"/>
                </a:moveTo>
                <a:lnTo>
                  <a:pt x="83051" y="510539"/>
                </a:lnTo>
                <a:lnTo>
                  <a:pt x="73475" y="508000"/>
                </a:lnTo>
                <a:lnTo>
                  <a:pt x="59797" y="504189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110" y="497839"/>
                </a:lnTo>
                <a:lnTo>
                  <a:pt x="43122" y="495300"/>
                </a:lnTo>
                <a:lnTo>
                  <a:pt x="39287" y="491489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32" y="482600"/>
                </a:lnTo>
                <a:lnTo>
                  <a:pt x="25380" y="478789"/>
                </a:lnTo>
                <a:lnTo>
                  <a:pt x="22307" y="476250"/>
                </a:lnTo>
                <a:lnTo>
                  <a:pt x="19399" y="472439"/>
                </a:lnTo>
                <a:lnTo>
                  <a:pt x="16668" y="468630"/>
                </a:lnTo>
                <a:lnTo>
                  <a:pt x="14116" y="464819"/>
                </a:lnTo>
                <a:lnTo>
                  <a:pt x="11753" y="459739"/>
                </a:lnTo>
                <a:lnTo>
                  <a:pt x="9582" y="455930"/>
                </a:lnTo>
                <a:lnTo>
                  <a:pt x="7613" y="452119"/>
                </a:lnTo>
                <a:lnTo>
                  <a:pt x="5861" y="447039"/>
                </a:lnTo>
                <a:lnTo>
                  <a:pt x="4311" y="443230"/>
                </a:lnTo>
                <a:lnTo>
                  <a:pt x="0" y="93980"/>
                </a:lnTo>
                <a:lnTo>
                  <a:pt x="126" y="91439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89"/>
                </a:lnTo>
                <a:lnTo>
                  <a:pt x="9582" y="54610"/>
                </a:lnTo>
                <a:lnTo>
                  <a:pt x="11753" y="50800"/>
                </a:lnTo>
                <a:lnTo>
                  <a:pt x="32023" y="25400"/>
                </a:lnTo>
                <a:lnTo>
                  <a:pt x="35579" y="21589"/>
                </a:lnTo>
                <a:lnTo>
                  <a:pt x="59797" y="7619"/>
                </a:lnTo>
                <a:lnTo>
                  <a:pt x="64255" y="5080"/>
                </a:lnTo>
                <a:lnTo>
                  <a:pt x="68814" y="3810"/>
                </a:lnTo>
                <a:lnTo>
                  <a:pt x="83051" y="0"/>
                </a:lnTo>
                <a:lnTo>
                  <a:pt x="1610861" y="0"/>
                </a:lnTo>
                <a:lnTo>
                  <a:pt x="1625111" y="3810"/>
                </a:lnTo>
                <a:lnTo>
                  <a:pt x="1629670" y="5080"/>
                </a:lnTo>
                <a:lnTo>
                  <a:pt x="1634128" y="7619"/>
                </a:lnTo>
                <a:lnTo>
                  <a:pt x="1638471" y="8889"/>
                </a:lnTo>
                <a:lnTo>
                  <a:pt x="1661890" y="25400"/>
                </a:lnTo>
                <a:lnTo>
                  <a:pt x="1665293" y="27939"/>
                </a:lnTo>
                <a:lnTo>
                  <a:pt x="1668532" y="31750"/>
                </a:lnTo>
                <a:lnTo>
                  <a:pt x="1671618" y="35560"/>
                </a:lnTo>
                <a:lnTo>
                  <a:pt x="1673557" y="38100"/>
                </a:lnTo>
                <a:lnTo>
                  <a:pt x="86328" y="38100"/>
                </a:lnTo>
                <a:lnTo>
                  <a:pt x="82505" y="39369"/>
                </a:lnTo>
                <a:lnTo>
                  <a:pt x="83419" y="39369"/>
                </a:lnTo>
                <a:lnTo>
                  <a:pt x="79673" y="40639"/>
                </a:lnTo>
                <a:lnTo>
                  <a:pt x="77793" y="40639"/>
                </a:lnTo>
                <a:lnTo>
                  <a:pt x="74199" y="41910"/>
                </a:lnTo>
                <a:lnTo>
                  <a:pt x="75063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805" y="44450"/>
                </a:lnTo>
                <a:lnTo>
                  <a:pt x="68148" y="45719"/>
                </a:lnTo>
                <a:lnTo>
                  <a:pt x="67278" y="45719"/>
                </a:lnTo>
                <a:lnTo>
                  <a:pt x="65678" y="46989"/>
                </a:lnTo>
                <a:lnTo>
                  <a:pt x="64827" y="46989"/>
                </a:lnTo>
                <a:lnTo>
                  <a:pt x="61741" y="49530"/>
                </a:lnTo>
                <a:lnTo>
                  <a:pt x="62464" y="49530"/>
                </a:lnTo>
                <a:lnTo>
                  <a:pt x="59480" y="50800"/>
                </a:lnTo>
                <a:lnTo>
                  <a:pt x="60178" y="50800"/>
                </a:lnTo>
                <a:lnTo>
                  <a:pt x="57321" y="53339"/>
                </a:lnTo>
                <a:lnTo>
                  <a:pt x="57994" y="53339"/>
                </a:lnTo>
                <a:lnTo>
                  <a:pt x="56622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41" y="58419"/>
                </a:lnTo>
                <a:lnTo>
                  <a:pt x="51974" y="58419"/>
                </a:lnTo>
                <a:lnTo>
                  <a:pt x="50416" y="60960"/>
                </a:lnTo>
                <a:lnTo>
                  <a:pt x="50184" y="60960"/>
                </a:lnTo>
                <a:lnTo>
                  <a:pt x="48710" y="63500"/>
                </a:lnTo>
                <a:lnTo>
                  <a:pt x="48494" y="63500"/>
                </a:lnTo>
                <a:lnTo>
                  <a:pt x="47123" y="66039"/>
                </a:lnTo>
                <a:lnTo>
                  <a:pt x="46907" y="66039"/>
                </a:lnTo>
                <a:lnTo>
                  <a:pt x="45645" y="68580"/>
                </a:lnTo>
                <a:lnTo>
                  <a:pt x="45446" y="68580"/>
                </a:lnTo>
                <a:lnTo>
                  <a:pt x="44287" y="71119"/>
                </a:lnTo>
                <a:lnTo>
                  <a:pt x="44113" y="71119"/>
                </a:lnTo>
                <a:lnTo>
                  <a:pt x="43055" y="73660"/>
                </a:lnTo>
                <a:lnTo>
                  <a:pt x="42894" y="73660"/>
                </a:lnTo>
                <a:lnTo>
                  <a:pt x="41945" y="76200"/>
                </a:lnTo>
                <a:lnTo>
                  <a:pt x="41802" y="76200"/>
                </a:lnTo>
                <a:lnTo>
                  <a:pt x="40972" y="78739"/>
                </a:lnTo>
                <a:lnTo>
                  <a:pt x="40836" y="78739"/>
                </a:lnTo>
                <a:lnTo>
                  <a:pt x="39770" y="82550"/>
                </a:lnTo>
                <a:lnTo>
                  <a:pt x="40011" y="82550"/>
                </a:lnTo>
                <a:lnTo>
                  <a:pt x="39418" y="85089"/>
                </a:lnTo>
                <a:lnTo>
                  <a:pt x="38855" y="87630"/>
                </a:lnTo>
                <a:lnTo>
                  <a:pt x="38436" y="90169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19"/>
                </a:lnTo>
                <a:lnTo>
                  <a:pt x="38055" y="416560"/>
                </a:lnTo>
                <a:lnTo>
                  <a:pt x="38360" y="420369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40011" y="429260"/>
                </a:lnTo>
                <a:lnTo>
                  <a:pt x="40836" y="431800"/>
                </a:lnTo>
                <a:lnTo>
                  <a:pt x="40972" y="431800"/>
                </a:lnTo>
                <a:lnTo>
                  <a:pt x="41802" y="434339"/>
                </a:lnTo>
                <a:lnTo>
                  <a:pt x="41945" y="434339"/>
                </a:lnTo>
                <a:lnTo>
                  <a:pt x="42894" y="436880"/>
                </a:lnTo>
                <a:lnTo>
                  <a:pt x="42525" y="436880"/>
                </a:lnTo>
                <a:lnTo>
                  <a:pt x="44113" y="439419"/>
                </a:lnTo>
                <a:lnTo>
                  <a:pt x="43707" y="439419"/>
                </a:lnTo>
                <a:lnTo>
                  <a:pt x="45446" y="441960"/>
                </a:lnTo>
                <a:lnTo>
                  <a:pt x="45015" y="441960"/>
                </a:lnTo>
                <a:lnTo>
                  <a:pt x="46907" y="444500"/>
                </a:lnTo>
                <a:lnTo>
                  <a:pt x="46437" y="444500"/>
                </a:lnTo>
                <a:lnTo>
                  <a:pt x="48494" y="447039"/>
                </a:lnTo>
                <a:lnTo>
                  <a:pt x="47974" y="447039"/>
                </a:lnTo>
                <a:lnTo>
                  <a:pt x="50184" y="449580"/>
                </a:lnTo>
                <a:lnTo>
                  <a:pt x="49637" y="449580"/>
                </a:lnTo>
                <a:lnTo>
                  <a:pt x="51974" y="452119"/>
                </a:lnTo>
                <a:lnTo>
                  <a:pt x="52228" y="452119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51" y="455930"/>
                </a:lnTo>
                <a:lnTo>
                  <a:pt x="57994" y="458469"/>
                </a:lnTo>
                <a:lnTo>
                  <a:pt x="58750" y="458469"/>
                </a:lnTo>
                <a:lnTo>
                  <a:pt x="60178" y="459739"/>
                </a:lnTo>
                <a:lnTo>
                  <a:pt x="59480" y="459739"/>
                </a:lnTo>
                <a:lnTo>
                  <a:pt x="62464" y="462280"/>
                </a:lnTo>
                <a:lnTo>
                  <a:pt x="63284" y="462280"/>
                </a:lnTo>
                <a:lnTo>
                  <a:pt x="64827" y="463550"/>
                </a:lnTo>
                <a:lnTo>
                  <a:pt x="64077" y="463550"/>
                </a:lnTo>
                <a:lnTo>
                  <a:pt x="67278" y="464819"/>
                </a:lnTo>
                <a:lnTo>
                  <a:pt x="66490" y="464819"/>
                </a:lnTo>
                <a:lnTo>
                  <a:pt x="69805" y="466089"/>
                </a:lnTo>
                <a:lnTo>
                  <a:pt x="68992" y="466089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63" y="468630"/>
                </a:lnTo>
                <a:lnTo>
                  <a:pt x="74199" y="468630"/>
                </a:lnTo>
                <a:lnTo>
                  <a:pt x="77793" y="469900"/>
                </a:lnTo>
                <a:lnTo>
                  <a:pt x="76904" y="469900"/>
                </a:lnTo>
                <a:lnTo>
                  <a:pt x="80575" y="471169"/>
                </a:lnTo>
                <a:lnTo>
                  <a:pt x="82505" y="471169"/>
                </a:lnTo>
                <a:lnTo>
                  <a:pt x="86328" y="472439"/>
                </a:lnTo>
                <a:lnTo>
                  <a:pt x="88334" y="472439"/>
                </a:lnTo>
                <a:lnTo>
                  <a:pt x="92284" y="473710"/>
                </a:lnTo>
                <a:lnTo>
                  <a:pt x="1673557" y="473710"/>
                </a:lnTo>
                <a:lnTo>
                  <a:pt x="1671618" y="476250"/>
                </a:lnTo>
                <a:lnTo>
                  <a:pt x="1668532" y="478789"/>
                </a:lnTo>
                <a:lnTo>
                  <a:pt x="1665293" y="482600"/>
                </a:lnTo>
                <a:lnTo>
                  <a:pt x="1661890" y="486410"/>
                </a:lnTo>
                <a:lnTo>
                  <a:pt x="1658334" y="488950"/>
                </a:lnTo>
                <a:lnTo>
                  <a:pt x="1654638" y="491489"/>
                </a:lnTo>
                <a:lnTo>
                  <a:pt x="1650790" y="495300"/>
                </a:lnTo>
                <a:lnTo>
                  <a:pt x="1646815" y="497839"/>
                </a:lnTo>
                <a:lnTo>
                  <a:pt x="1642713" y="499110"/>
                </a:lnTo>
                <a:lnTo>
                  <a:pt x="1638471" y="501650"/>
                </a:lnTo>
                <a:lnTo>
                  <a:pt x="1634128" y="504189"/>
                </a:lnTo>
                <a:lnTo>
                  <a:pt x="1625111" y="506730"/>
                </a:lnTo>
                <a:lnTo>
                  <a:pt x="1610861" y="510539"/>
                </a:lnTo>
                <a:close/>
              </a:path>
              <a:path w="1694180" h="511810">
                <a:moveTo>
                  <a:pt x="85388" y="39369"/>
                </a:moveTo>
                <a:lnTo>
                  <a:pt x="86328" y="38100"/>
                </a:lnTo>
                <a:lnTo>
                  <a:pt x="89287" y="38100"/>
                </a:lnTo>
                <a:lnTo>
                  <a:pt x="85388" y="39369"/>
                </a:lnTo>
                <a:close/>
              </a:path>
              <a:path w="1694180" h="511810">
                <a:moveTo>
                  <a:pt x="1608524" y="39369"/>
                </a:moveTo>
                <a:lnTo>
                  <a:pt x="1604638" y="38100"/>
                </a:lnTo>
                <a:lnTo>
                  <a:pt x="1607597" y="38100"/>
                </a:lnTo>
                <a:lnTo>
                  <a:pt x="1608524" y="39369"/>
                </a:lnTo>
                <a:close/>
              </a:path>
              <a:path w="1694180" h="511810">
                <a:moveTo>
                  <a:pt x="1627422" y="46989"/>
                </a:moveTo>
                <a:lnTo>
                  <a:pt x="1624120" y="44450"/>
                </a:lnTo>
                <a:lnTo>
                  <a:pt x="1624933" y="44450"/>
                </a:lnTo>
                <a:lnTo>
                  <a:pt x="1621516" y="43180"/>
                </a:lnTo>
                <a:lnTo>
                  <a:pt x="1622355" y="43180"/>
                </a:lnTo>
                <a:lnTo>
                  <a:pt x="1618862" y="41910"/>
                </a:lnTo>
                <a:lnTo>
                  <a:pt x="1619713" y="41910"/>
                </a:lnTo>
                <a:lnTo>
                  <a:pt x="1616132" y="40639"/>
                </a:lnTo>
                <a:lnTo>
                  <a:pt x="1614239" y="40639"/>
                </a:lnTo>
                <a:lnTo>
                  <a:pt x="1610493" y="39369"/>
                </a:lnTo>
                <a:lnTo>
                  <a:pt x="1611420" y="39369"/>
                </a:lnTo>
                <a:lnTo>
                  <a:pt x="1607597" y="38100"/>
                </a:lnTo>
                <a:lnTo>
                  <a:pt x="1673557" y="38100"/>
                </a:lnTo>
                <a:lnTo>
                  <a:pt x="1674526" y="39369"/>
                </a:lnTo>
                <a:lnTo>
                  <a:pt x="1677257" y="43180"/>
                </a:lnTo>
                <a:lnTo>
                  <a:pt x="1678959" y="45719"/>
                </a:lnTo>
                <a:lnTo>
                  <a:pt x="1626635" y="45719"/>
                </a:lnTo>
                <a:lnTo>
                  <a:pt x="1627422" y="46989"/>
                </a:lnTo>
                <a:close/>
              </a:path>
              <a:path w="1694180" h="511810">
                <a:moveTo>
                  <a:pt x="66490" y="46989"/>
                </a:moveTo>
                <a:lnTo>
                  <a:pt x="67278" y="45719"/>
                </a:lnTo>
                <a:lnTo>
                  <a:pt x="68148" y="45719"/>
                </a:lnTo>
                <a:lnTo>
                  <a:pt x="66490" y="46989"/>
                </a:lnTo>
                <a:close/>
              </a:path>
              <a:path w="1694180" h="511810">
                <a:moveTo>
                  <a:pt x="1629848" y="48260"/>
                </a:moveTo>
                <a:lnTo>
                  <a:pt x="1626635" y="45719"/>
                </a:lnTo>
                <a:lnTo>
                  <a:pt x="1678959" y="45719"/>
                </a:lnTo>
                <a:lnTo>
                  <a:pt x="1679809" y="46989"/>
                </a:lnTo>
                <a:lnTo>
                  <a:pt x="1629086" y="46989"/>
                </a:lnTo>
                <a:lnTo>
                  <a:pt x="1629848" y="48260"/>
                </a:lnTo>
                <a:close/>
              </a:path>
              <a:path w="1694180" h="511810">
                <a:moveTo>
                  <a:pt x="64077" y="48260"/>
                </a:moveTo>
                <a:lnTo>
                  <a:pt x="64827" y="46989"/>
                </a:lnTo>
                <a:lnTo>
                  <a:pt x="65678" y="46989"/>
                </a:lnTo>
                <a:lnTo>
                  <a:pt x="64077" y="48260"/>
                </a:lnTo>
                <a:close/>
              </a:path>
              <a:path w="1694180" h="511810">
                <a:moveTo>
                  <a:pt x="1638674" y="55880"/>
                </a:moveTo>
                <a:lnTo>
                  <a:pt x="1635931" y="53339"/>
                </a:lnTo>
                <a:lnTo>
                  <a:pt x="1636604" y="53339"/>
                </a:lnTo>
                <a:lnTo>
                  <a:pt x="1633734" y="50800"/>
                </a:lnTo>
                <a:lnTo>
                  <a:pt x="1634432" y="50800"/>
                </a:lnTo>
                <a:lnTo>
                  <a:pt x="1631448" y="49530"/>
                </a:lnTo>
                <a:lnTo>
                  <a:pt x="1632184" y="49530"/>
                </a:lnTo>
                <a:lnTo>
                  <a:pt x="1629086" y="46989"/>
                </a:lnTo>
                <a:lnTo>
                  <a:pt x="1679809" y="46989"/>
                </a:lnTo>
                <a:lnTo>
                  <a:pt x="1682172" y="50800"/>
                </a:lnTo>
                <a:lnTo>
                  <a:pt x="1684331" y="54610"/>
                </a:lnTo>
                <a:lnTo>
                  <a:pt x="1638026" y="54610"/>
                </a:lnTo>
                <a:lnTo>
                  <a:pt x="1638674" y="55880"/>
                </a:lnTo>
                <a:close/>
              </a:path>
              <a:path w="1694180" h="511810">
                <a:moveTo>
                  <a:pt x="55251" y="55880"/>
                </a:moveTo>
                <a:lnTo>
                  <a:pt x="55886" y="54610"/>
                </a:lnTo>
                <a:lnTo>
                  <a:pt x="56622" y="54610"/>
                </a:lnTo>
                <a:lnTo>
                  <a:pt x="55251" y="55880"/>
                </a:lnTo>
                <a:close/>
              </a:path>
              <a:path w="1694180" h="511810">
                <a:moveTo>
                  <a:pt x="1642522" y="59689"/>
                </a:moveTo>
                <a:lnTo>
                  <a:pt x="1640033" y="57150"/>
                </a:lnTo>
                <a:lnTo>
                  <a:pt x="1640643" y="57150"/>
                </a:lnTo>
                <a:lnTo>
                  <a:pt x="1638026" y="54610"/>
                </a:lnTo>
                <a:lnTo>
                  <a:pt x="1684331" y="54610"/>
                </a:lnTo>
                <a:lnTo>
                  <a:pt x="1685807" y="58419"/>
                </a:lnTo>
                <a:lnTo>
                  <a:pt x="1641938" y="58419"/>
                </a:lnTo>
                <a:lnTo>
                  <a:pt x="1642522" y="59689"/>
                </a:lnTo>
                <a:close/>
              </a:path>
              <a:path w="1694180" h="511810">
                <a:moveTo>
                  <a:pt x="51403" y="59689"/>
                </a:moveTo>
                <a:lnTo>
                  <a:pt x="51974" y="58419"/>
                </a:lnTo>
                <a:lnTo>
                  <a:pt x="52641" y="58419"/>
                </a:lnTo>
                <a:lnTo>
                  <a:pt x="51403" y="59689"/>
                </a:lnTo>
                <a:close/>
              </a:path>
              <a:path w="1694180" h="511810">
                <a:moveTo>
                  <a:pt x="1644288" y="62230"/>
                </a:moveTo>
                <a:lnTo>
                  <a:pt x="1641938" y="58419"/>
                </a:lnTo>
                <a:lnTo>
                  <a:pt x="1685807" y="58419"/>
                </a:lnTo>
                <a:lnTo>
                  <a:pt x="1686299" y="59689"/>
                </a:lnTo>
                <a:lnTo>
                  <a:pt x="1686888" y="60960"/>
                </a:lnTo>
                <a:lnTo>
                  <a:pt x="1643741" y="60960"/>
                </a:lnTo>
                <a:lnTo>
                  <a:pt x="1644288" y="62230"/>
                </a:lnTo>
                <a:close/>
              </a:path>
              <a:path w="1694180" h="511810">
                <a:moveTo>
                  <a:pt x="49637" y="62230"/>
                </a:moveTo>
                <a:lnTo>
                  <a:pt x="50184" y="60960"/>
                </a:lnTo>
                <a:lnTo>
                  <a:pt x="50416" y="60960"/>
                </a:lnTo>
                <a:lnTo>
                  <a:pt x="49637" y="62230"/>
                </a:lnTo>
                <a:close/>
              </a:path>
              <a:path w="1694180" h="511810">
                <a:moveTo>
                  <a:pt x="1645939" y="64769"/>
                </a:moveTo>
                <a:lnTo>
                  <a:pt x="1643741" y="60960"/>
                </a:lnTo>
                <a:lnTo>
                  <a:pt x="1686888" y="60960"/>
                </a:lnTo>
                <a:lnTo>
                  <a:pt x="1688064" y="63500"/>
                </a:lnTo>
                <a:lnTo>
                  <a:pt x="1645431" y="63500"/>
                </a:lnTo>
                <a:lnTo>
                  <a:pt x="1645939" y="64769"/>
                </a:lnTo>
                <a:close/>
              </a:path>
              <a:path w="1694180" h="511810">
                <a:moveTo>
                  <a:pt x="47974" y="64769"/>
                </a:moveTo>
                <a:lnTo>
                  <a:pt x="48494" y="63500"/>
                </a:lnTo>
                <a:lnTo>
                  <a:pt x="48710" y="63500"/>
                </a:lnTo>
                <a:lnTo>
                  <a:pt x="47974" y="64769"/>
                </a:lnTo>
                <a:close/>
              </a:path>
              <a:path w="1694180" h="511810">
                <a:moveTo>
                  <a:pt x="1647488" y="67310"/>
                </a:moveTo>
                <a:lnTo>
                  <a:pt x="1645431" y="63500"/>
                </a:lnTo>
                <a:lnTo>
                  <a:pt x="1688064" y="63500"/>
                </a:lnTo>
                <a:lnTo>
                  <a:pt x="1688833" y="66039"/>
                </a:lnTo>
                <a:lnTo>
                  <a:pt x="1647005" y="66039"/>
                </a:lnTo>
                <a:lnTo>
                  <a:pt x="1647488" y="67310"/>
                </a:lnTo>
                <a:close/>
              </a:path>
              <a:path w="1694180" h="511810">
                <a:moveTo>
                  <a:pt x="46437" y="67310"/>
                </a:moveTo>
                <a:lnTo>
                  <a:pt x="46907" y="66039"/>
                </a:lnTo>
                <a:lnTo>
                  <a:pt x="47123" y="66039"/>
                </a:lnTo>
                <a:lnTo>
                  <a:pt x="46437" y="67310"/>
                </a:lnTo>
                <a:close/>
              </a:path>
              <a:path w="1694180" h="511810">
                <a:moveTo>
                  <a:pt x="1648910" y="69850"/>
                </a:moveTo>
                <a:lnTo>
                  <a:pt x="1647005" y="66039"/>
                </a:lnTo>
                <a:lnTo>
                  <a:pt x="1688833" y="66039"/>
                </a:lnTo>
                <a:lnTo>
                  <a:pt x="1689601" y="68580"/>
                </a:lnTo>
                <a:lnTo>
                  <a:pt x="1648466" y="68580"/>
                </a:lnTo>
                <a:lnTo>
                  <a:pt x="1648910" y="69850"/>
                </a:lnTo>
                <a:close/>
              </a:path>
              <a:path w="1694180" h="511810">
                <a:moveTo>
                  <a:pt x="45015" y="69850"/>
                </a:moveTo>
                <a:lnTo>
                  <a:pt x="45446" y="68580"/>
                </a:lnTo>
                <a:lnTo>
                  <a:pt x="45645" y="68580"/>
                </a:lnTo>
                <a:lnTo>
                  <a:pt x="45015" y="69850"/>
                </a:lnTo>
                <a:close/>
              </a:path>
              <a:path w="1694180" h="511810">
                <a:moveTo>
                  <a:pt x="1650218" y="72389"/>
                </a:moveTo>
                <a:lnTo>
                  <a:pt x="1648466" y="68580"/>
                </a:lnTo>
                <a:lnTo>
                  <a:pt x="1689601" y="68580"/>
                </a:lnTo>
                <a:lnTo>
                  <a:pt x="1690482" y="71119"/>
                </a:lnTo>
                <a:lnTo>
                  <a:pt x="1649812" y="71119"/>
                </a:lnTo>
                <a:lnTo>
                  <a:pt x="1650218" y="72389"/>
                </a:lnTo>
                <a:close/>
              </a:path>
              <a:path w="1694180" h="511810">
                <a:moveTo>
                  <a:pt x="43707" y="72389"/>
                </a:moveTo>
                <a:lnTo>
                  <a:pt x="44113" y="71119"/>
                </a:lnTo>
                <a:lnTo>
                  <a:pt x="44287" y="71119"/>
                </a:lnTo>
                <a:lnTo>
                  <a:pt x="43707" y="72389"/>
                </a:lnTo>
                <a:close/>
              </a:path>
              <a:path w="1694180" h="511810">
                <a:moveTo>
                  <a:pt x="1651387" y="74930"/>
                </a:moveTo>
                <a:lnTo>
                  <a:pt x="1649812" y="71119"/>
                </a:lnTo>
                <a:lnTo>
                  <a:pt x="1690482" y="71119"/>
                </a:lnTo>
                <a:lnTo>
                  <a:pt x="1690922" y="72389"/>
                </a:lnTo>
                <a:lnTo>
                  <a:pt x="1691198" y="73660"/>
                </a:lnTo>
                <a:lnTo>
                  <a:pt x="1651031" y="73660"/>
                </a:lnTo>
                <a:lnTo>
                  <a:pt x="1651387" y="74930"/>
                </a:lnTo>
                <a:close/>
              </a:path>
              <a:path w="1694180" h="511810">
                <a:moveTo>
                  <a:pt x="42525" y="74930"/>
                </a:moveTo>
                <a:lnTo>
                  <a:pt x="42894" y="73660"/>
                </a:lnTo>
                <a:lnTo>
                  <a:pt x="43055" y="73660"/>
                </a:lnTo>
                <a:lnTo>
                  <a:pt x="42525" y="74930"/>
                </a:lnTo>
                <a:close/>
              </a:path>
              <a:path w="1694180" h="511810">
                <a:moveTo>
                  <a:pt x="1652441" y="77469"/>
                </a:moveTo>
                <a:lnTo>
                  <a:pt x="1651031" y="73660"/>
                </a:lnTo>
                <a:lnTo>
                  <a:pt x="1691198" y="73660"/>
                </a:lnTo>
                <a:lnTo>
                  <a:pt x="1691751" y="76200"/>
                </a:lnTo>
                <a:lnTo>
                  <a:pt x="1652123" y="76200"/>
                </a:lnTo>
                <a:lnTo>
                  <a:pt x="1652441" y="77469"/>
                </a:lnTo>
                <a:close/>
              </a:path>
              <a:path w="1694180" h="511810">
                <a:moveTo>
                  <a:pt x="41471" y="77469"/>
                </a:moveTo>
                <a:lnTo>
                  <a:pt x="41802" y="76200"/>
                </a:lnTo>
                <a:lnTo>
                  <a:pt x="41945" y="76200"/>
                </a:lnTo>
                <a:lnTo>
                  <a:pt x="41471" y="77469"/>
                </a:lnTo>
                <a:close/>
              </a:path>
              <a:path w="1694180" h="511810">
                <a:moveTo>
                  <a:pt x="1653368" y="80010"/>
                </a:moveTo>
                <a:lnTo>
                  <a:pt x="1652123" y="76200"/>
                </a:lnTo>
                <a:lnTo>
                  <a:pt x="1691751" y="76200"/>
                </a:lnTo>
                <a:lnTo>
                  <a:pt x="1692027" y="77469"/>
                </a:lnTo>
                <a:lnTo>
                  <a:pt x="1692243" y="78739"/>
                </a:lnTo>
                <a:lnTo>
                  <a:pt x="1653089" y="78739"/>
                </a:lnTo>
                <a:lnTo>
                  <a:pt x="1653368" y="80010"/>
                </a:lnTo>
                <a:close/>
              </a:path>
              <a:path w="1694180" h="511810">
                <a:moveTo>
                  <a:pt x="40557" y="80010"/>
                </a:moveTo>
                <a:lnTo>
                  <a:pt x="40836" y="78739"/>
                </a:lnTo>
                <a:lnTo>
                  <a:pt x="40972" y="78739"/>
                </a:lnTo>
                <a:lnTo>
                  <a:pt x="40557" y="80010"/>
                </a:lnTo>
                <a:close/>
              </a:path>
              <a:path w="1694180" h="511810">
                <a:moveTo>
                  <a:pt x="1693799" y="91439"/>
                </a:moveTo>
                <a:lnTo>
                  <a:pt x="1655654" y="91439"/>
                </a:lnTo>
                <a:lnTo>
                  <a:pt x="1655552" y="90169"/>
                </a:lnTo>
                <a:lnTo>
                  <a:pt x="1655146" y="87630"/>
                </a:lnTo>
                <a:lnTo>
                  <a:pt x="1654600" y="85089"/>
                </a:lnTo>
                <a:lnTo>
                  <a:pt x="1653914" y="82550"/>
                </a:lnTo>
                <a:lnTo>
                  <a:pt x="1654143" y="82550"/>
                </a:lnTo>
                <a:lnTo>
                  <a:pt x="1653089" y="78739"/>
                </a:lnTo>
                <a:lnTo>
                  <a:pt x="1692243" y="78739"/>
                </a:lnTo>
                <a:lnTo>
                  <a:pt x="1692890" y="82550"/>
                </a:lnTo>
                <a:lnTo>
                  <a:pt x="1693513" y="87630"/>
                </a:lnTo>
                <a:lnTo>
                  <a:pt x="1693799" y="91439"/>
                </a:lnTo>
                <a:close/>
              </a:path>
              <a:path w="1694180" h="511810">
                <a:moveTo>
                  <a:pt x="39122" y="86360"/>
                </a:moveTo>
                <a:lnTo>
                  <a:pt x="39312" y="85089"/>
                </a:lnTo>
                <a:lnTo>
                  <a:pt x="39122" y="86360"/>
                </a:lnTo>
                <a:close/>
              </a:path>
              <a:path w="1694180" h="511810">
                <a:moveTo>
                  <a:pt x="1654790" y="86360"/>
                </a:moveTo>
                <a:lnTo>
                  <a:pt x="1654498" y="85089"/>
                </a:lnTo>
                <a:lnTo>
                  <a:pt x="1654790" y="86360"/>
                </a:lnTo>
                <a:close/>
              </a:path>
              <a:path w="1694180" h="51181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1694180" h="511810">
                <a:moveTo>
                  <a:pt x="1655298" y="88900"/>
                </a:moveTo>
                <a:lnTo>
                  <a:pt x="1655066" y="87630"/>
                </a:lnTo>
                <a:lnTo>
                  <a:pt x="1655298" y="88900"/>
                </a:lnTo>
                <a:close/>
              </a:path>
              <a:path w="1694180" h="511810">
                <a:moveTo>
                  <a:pt x="38295" y="91258"/>
                </a:moveTo>
                <a:lnTo>
                  <a:pt x="38360" y="90169"/>
                </a:lnTo>
                <a:lnTo>
                  <a:pt x="38295" y="91258"/>
                </a:lnTo>
                <a:close/>
              </a:path>
              <a:path w="1694180" h="511810">
                <a:moveTo>
                  <a:pt x="1655608" y="91093"/>
                </a:moveTo>
                <a:lnTo>
                  <a:pt x="1655485" y="90169"/>
                </a:lnTo>
                <a:lnTo>
                  <a:pt x="1655608" y="91093"/>
                </a:lnTo>
                <a:close/>
              </a:path>
              <a:path w="1694180" h="511810">
                <a:moveTo>
                  <a:pt x="1693951" y="95250"/>
                </a:moveTo>
                <a:lnTo>
                  <a:pt x="1655857" y="95250"/>
                </a:lnTo>
                <a:lnTo>
                  <a:pt x="1655819" y="93980"/>
                </a:lnTo>
                <a:lnTo>
                  <a:pt x="1655705" y="92710"/>
                </a:lnTo>
                <a:lnTo>
                  <a:pt x="1655608" y="91093"/>
                </a:lnTo>
                <a:lnTo>
                  <a:pt x="1655654" y="91439"/>
                </a:lnTo>
                <a:lnTo>
                  <a:pt x="1693799" y="91439"/>
                </a:lnTo>
                <a:lnTo>
                  <a:pt x="1693922" y="93980"/>
                </a:lnTo>
                <a:lnTo>
                  <a:pt x="1693951" y="95250"/>
                </a:lnTo>
                <a:close/>
              </a:path>
              <a:path w="1694180" h="511810">
                <a:moveTo>
                  <a:pt x="38284" y="91439"/>
                </a:moveTo>
                <a:lnTo>
                  <a:pt x="38295" y="91258"/>
                </a:lnTo>
                <a:lnTo>
                  <a:pt x="38284" y="91439"/>
                </a:lnTo>
                <a:close/>
              </a:path>
              <a:path w="1694180" h="511810">
                <a:moveTo>
                  <a:pt x="38086" y="94741"/>
                </a:moveTo>
                <a:lnTo>
                  <a:pt x="38106" y="93980"/>
                </a:lnTo>
                <a:lnTo>
                  <a:pt x="38086" y="94741"/>
                </a:lnTo>
                <a:close/>
              </a:path>
              <a:path w="1694180" h="511810">
                <a:moveTo>
                  <a:pt x="1655850" y="95122"/>
                </a:moveTo>
                <a:lnTo>
                  <a:pt x="1655781" y="93980"/>
                </a:lnTo>
                <a:lnTo>
                  <a:pt x="1655850" y="95122"/>
                </a:lnTo>
                <a:close/>
              </a:path>
              <a:path w="1694180" h="511810">
                <a:moveTo>
                  <a:pt x="38072" y="95250"/>
                </a:moveTo>
                <a:lnTo>
                  <a:pt x="38086" y="94741"/>
                </a:lnTo>
                <a:lnTo>
                  <a:pt x="38072" y="95250"/>
                </a:lnTo>
                <a:close/>
              </a:path>
              <a:path w="1694180" h="511810">
                <a:moveTo>
                  <a:pt x="1694008" y="414019"/>
                </a:moveTo>
                <a:lnTo>
                  <a:pt x="1655908" y="414019"/>
                </a:lnTo>
                <a:lnTo>
                  <a:pt x="1655921" y="412750"/>
                </a:lnTo>
                <a:lnTo>
                  <a:pt x="1655908" y="97789"/>
                </a:lnTo>
                <a:lnTo>
                  <a:pt x="1655850" y="95122"/>
                </a:lnTo>
                <a:lnTo>
                  <a:pt x="1655857" y="95250"/>
                </a:lnTo>
                <a:lnTo>
                  <a:pt x="1693951" y="95250"/>
                </a:lnTo>
                <a:lnTo>
                  <a:pt x="1694008" y="414019"/>
                </a:lnTo>
                <a:close/>
              </a:path>
              <a:path w="1694180" h="511810">
                <a:moveTo>
                  <a:pt x="38038" y="414019"/>
                </a:moveTo>
                <a:lnTo>
                  <a:pt x="38004" y="412750"/>
                </a:lnTo>
                <a:lnTo>
                  <a:pt x="38038" y="414019"/>
                </a:lnTo>
                <a:close/>
              </a:path>
              <a:path w="1694180" h="511810">
                <a:moveTo>
                  <a:pt x="1655908" y="413226"/>
                </a:moveTo>
                <a:lnTo>
                  <a:pt x="1655908" y="412750"/>
                </a:lnTo>
                <a:lnTo>
                  <a:pt x="1655908" y="413226"/>
                </a:lnTo>
                <a:close/>
              </a:path>
              <a:path w="1694180" h="511810">
                <a:moveTo>
                  <a:pt x="1693767" y="420369"/>
                </a:moveTo>
                <a:lnTo>
                  <a:pt x="1655552" y="420369"/>
                </a:lnTo>
                <a:lnTo>
                  <a:pt x="1655857" y="416560"/>
                </a:lnTo>
                <a:lnTo>
                  <a:pt x="1655908" y="413226"/>
                </a:lnTo>
                <a:lnTo>
                  <a:pt x="1655908" y="414019"/>
                </a:lnTo>
                <a:lnTo>
                  <a:pt x="1694008" y="414019"/>
                </a:lnTo>
                <a:lnTo>
                  <a:pt x="1693894" y="419099"/>
                </a:lnTo>
                <a:lnTo>
                  <a:pt x="1693767" y="420369"/>
                </a:lnTo>
                <a:close/>
              </a:path>
              <a:path w="1694180" h="511810">
                <a:moveTo>
                  <a:pt x="38436" y="420369"/>
                </a:moveTo>
                <a:lnTo>
                  <a:pt x="38271" y="419099"/>
                </a:lnTo>
                <a:lnTo>
                  <a:pt x="38436" y="420369"/>
                </a:lnTo>
                <a:close/>
              </a:path>
              <a:path w="1694180" h="511810">
                <a:moveTo>
                  <a:pt x="1693513" y="422910"/>
                </a:moveTo>
                <a:lnTo>
                  <a:pt x="1655146" y="422910"/>
                </a:lnTo>
                <a:lnTo>
                  <a:pt x="1655654" y="419099"/>
                </a:lnTo>
                <a:lnTo>
                  <a:pt x="1655552" y="420369"/>
                </a:lnTo>
                <a:lnTo>
                  <a:pt x="1693767" y="420369"/>
                </a:lnTo>
                <a:lnTo>
                  <a:pt x="1693513" y="422910"/>
                </a:lnTo>
                <a:close/>
              </a:path>
              <a:path w="1694180" h="511810">
                <a:moveTo>
                  <a:pt x="38855" y="422910"/>
                </a:moveTo>
                <a:lnTo>
                  <a:pt x="38627" y="421639"/>
                </a:lnTo>
                <a:lnTo>
                  <a:pt x="38855" y="422910"/>
                </a:lnTo>
                <a:close/>
              </a:path>
              <a:path w="1694180" h="511810">
                <a:moveTo>
                  <a:pt x="1692675" y="429260"/>
                </a:moveTo>
                <a:lnTo>
                  <a:pt x="1653914" y="429260"/>
                </a:lnTo>
                <a:lnTo>
                  <a:pt x="1654790" y="425450"/>
                </a:lnTo>
                <a:lnTo>
                  <a:pt x="1654600" y="425450"/>
                </a:lnTo>
                <a:lnTo>
                  <a:pt x="1655298" y="421639"/>
                </a:lnTo>
                <a:lnTo>
                  <a:pt x="1655146" y="422910"/>
                </a:lnTo>
                <a:lnTo>
                  <a:pt x="1693513" y="422910"/>
                </a:lnTo>
                <a:lnTo>
                  <a:pt x="1692890" y="427989"/>
                </a:lnTo>
                <a:lnTo>
                  <a:pt x="1692675" y="429260"/>
                </a:lnTo>
                <a:close/>
              </a:path>
              <a:path w="1694180" h="511810">
                <a:moveTo>
                  <a:pt x="40125" y="429260"/>
                </a:moveTo>
                <a:lnTo>
                  <a:pt x="39770" y="427989"/>
                </a:lnTo>
                <a:lnTo>
                  <a:pt x="40125" y="429260"/>
                </a:lnTo>
                <a:close/>
              </a:path>
              <a:path w="1694180" h="511810">
                <a:moveTo>
                  <a:pt x="1692243" y="431800"/>
                </a:moveTo>
                <a:lnTo>
                  <a:pt x="1653089" y="431800"/>
                </a:lnTo>
                <a:lnTo>
                  <a:pt x="1654143" y="427989"/>
                </a:lnTo>
                <a:lnTo>
                  <a:pt x="1653914" y="429260"/>
                </a:lnTo>
                <a:lnTo>
                  <a:pt x="1692675" y="429260"/>
                </a:lnTo>
                <a:lnTo>
                  <a:pt x="1692243" y="431800"/>
                </a:lnTo>
                <a:close/>
              </a:path>
              <a:path w="1694180" h="511810">
                <a:moveTo>
                  <a:pt x="40972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72" y="431800"/>
                </a:lnTo>
                <a:close/>
              </a:path>
              <a:path w="1694180" h="511810">
                <a:moveTo>
                  <a:pt x="1691751" y="434339"/>
                </a:moveTo>
                <a:lnTo>
                  <a:pt x="1652123" y="434339"/>
                </a:lnTo>
                <a:lnTo>
                  <a:pt x="1653368" y="430530"/>
                </a:lnTo>
                <a:lnTo>
                  <a:pt x="1653089" y="431800"/>
                </a:lnTo>
                <a:lnTo>
                  <a:pt x="1692243" y="431800"/>
                </a:lnTo>
                <a:lnTo>
                  <a:pt x="1692027" y="433069"/>
                </a:lnTo>
                <a:lnTo>
                  <a:pt x="1691751" y="434339"/>
                </a:lnTo>
                <a:close/>
              </a:path>
              <a:path w="1694180" h="511810">
                <a:moveTo>
                  <a:pt x="41945" y="434339"/>
                </a:moveTo>
                <a:lnTo>
                  <a:pt x="41802" y="434339"/>
                </a:lnTo>
                <a:lnTo>
                  <a:pt x="41471" y="433069"/>
                </a:lnTo>
                <a:lnTo>
                  <a:pt x="41945" y="434339"/>
                </a:lnTo>
                <a:close/>
              </a:path>
              <a:path w="1694180" h="511810">
                <a:moveTo>
                  <a:pt x="1686299" y="452119"/>
                </a:moveTo>
                <a:lnTo>
                  <a:pt x="1641938" y="452119"/>
                </a:lnTo>
                <a:lnTo>
                  <a:pt x="1644288" y="449580"/>
                </a:lnTo>
                <a:lnTo>
                  <a:pt x="1643741" y="449580"/>
                </a:lnTo>
                <a:lnTo>
                  <a:pt x="1645939" y="447039"/>
                </a:lnTo>
                <a:lnTo>
                  <a:pt x="1645431" y="447039"/>
                </a:lnTo>
                <a:lnTo>
                  <a:pt x="1647488" y="444500"/>
                </a:lnTo>
                <a:lnTo>
                  <a:pt x="1647005" y="444500"/>
                </a:lnTo>
                <a:lnTo>
                  <a:pt x="1648910" y="441960"/>
                </a:lnTo>
                <a:lnTo>
                  <a:pt x="1648466" y="441960"/>
                </a:lnTo>
                <a:lnTo>
                  <a:pt x="1650218" y="439419"/>
                </a:lnTo>
                <a:lnTo>
                  <a:pt x="1649812" y="439419"/>
                </a:lnTo>
                <a:lnTo>
                  <a:pt x="1651387" y="436880"/>
                </a:lnTo>
                <a:lnTo>
                  <a:pt x="1651031" y="436880"/>
                </a:lnTo>
                <a:lnTo>
                  <a:pt x="1652441" y="433069"/>
                </a:lnTo>
                <a:lnTo>
                  <a:pt x="1652123" y="434339"/>
                </a:lnTo>
                <a:lnTo>
                  <a:pt x="1691751" y="434339"/>
                </a:lnTo>
                <a:lnTo>
                  <a:pt x="1690922" y="438150"/>
                </a:lnTo>
                <a:lnTo>
                  <a:pt x="1689601" y="443230"/>
                </a:lnTo>
                <a:lnTo>
                  <a:pt x="1688064" y="447039"/>
                </a:lnTo>
                <a:lnTo>
                  <a:pt x="1686299" y="452119"/>
                </a:lnTo>
                <a:close/>
              </a:path>
              <a:path w="1694180" h="511810">
                <a:moveTo>
                  <a:pt x="52228" y="452119"/>
                </a:moveTo>
                <a:lnTo>
                  <a:pt x="51974" y="452119"/>
                </a:lnTo>
                <a:lnTo>
                  <a:pt x="51403" y="450850"/>
                </a:lnTo>
                <a:lnTo>
                  <a:pt x="52228" y="452119"/>
                </a:lnTo>
                <a:close/>
              </a:path>
              <a:path w="1694180" h="511810">
                <a:moveTo>
                  <a:pt x="1684987" y="454660"/>
                </a:moveTo>
                <a:lnTo>
                  <a:pt x="1640033" y="454660"/>
                </a:lnTo>
                <a:lnTo>
                  <a:pt x="1642522" y="450850"/>
                </a:lnTo>
                <a:lnTo>
                  <a:pt x="1641938" y="452119"/>
                </a:lnTo>
                <a:lnTo>
                  <a:pt x="1686299" y="452119"/>
                </a:lnTo>
                <a:lnTo>
                  <a:pt x="1684987" y="454660"/>
                </a:lnTo>
                <a:close/>
              </a:path>
              <a:path w="1694180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89"/>
                </a:lnTo>
                <a:lnTo>
                  <a:pt x="54578" y="454660"/>
                </a:lnTo>
                <a:close/>
              </a:path>
              <a:path w="1694180" h="511810">
                <a:moveTo>
                  <a:pt x="1682891" y="458469"/>
                </a:moveTo>
                <a:lnTo>
                  <a:pt x="1635931" y="458469"/>
                </a:lnTo>
                <a:lnTo>
                  <a:pt x="1638674" y="455930"/>
                </a:lnTo>
                <a:lnTo>
                  <a:pt x="1638026" y="455930"/>
                </a:lnTo>
                <a:lnTo>
                  <a:pt x="1640643" y="453389"/>
                </a:lnTo>
                <a:lnTo>
                  <a:pt x="1640033" y="454660"/>
                </a:lnTo>
                <a:lnTo>
                  <a:pt x="1684987" y="454660"/>
                </a:lnTo>
                <a:lnTo>
                  <a:pt x="1684331" y="455930"/>
                </a:lnTo>
                <a:lnTo>
                  <a:pt x="1682891" y="458469"/>
                </a:lnTo>
                <a:close/>
              </a:path>
              <a:path w="1694180" h="511810">
                <a:moveTo>
                  <a:pt x="58750" y="458469"/>
                </a:moveTo>
                <a:lnTo>
                  <a:pt x="57994" y="458469"/>
                </a:lnTo>
                <a:lnTo>
                  <a:pt x="57321" y="457200"/>
                </a:lnTo>
                <a:lnTo>
                  <a:pt x="58750" y="458469"/>
                </a:lnTo>
                <a:close/>
              </a:path>
              <a:path w="1694180" h="511810">
                <a:moveTo>
                  <a:pt x="1680991" y="462280"/>
                </a:moveTo>
                <a:lnTo>
                  <a:pt x="1631448" y="462280"/>
                </a:lnTo>
                <a:lnTo>
                  <a:pt x="1634432" y="459739"/>
                </a:lnTo>
                <a:lnTo>
                  <a:pt x="1633734" y="459739"/>
                </a:lnTo>
                <a:lnTo>
                  <a:pt x="1636604" y="457200"/>
                </a:lnTo>
                <a:lnTo>
                  <a:pt x="1635931" y="458469"/>
                </a:lnTo>
                <a:lnTo>
                  <a:pt x="1682891" y="458469"/>
                </a:lnTo>
                <a:lnTo>
                  <a:pt x="1682172" y="459739"/>
                </a:lnTo>
                <a:lnTo>
                  <a:pt x="1680991" y="462280"/>
                </a:lnTo>
                <a:close/>
              </a:path>
              <a:path w="1694180" h="511810">
                <a:moveTo>
                  <a:pt x="63284" y="462280"/>
                </a:moveTo>
                <a:lnTo>
                  <a:pt x="62464" y="462280"/>
                </a:lnTo>
                <a:lnTo>
                  <a:pt x="61741" y="461010"/>
                </a:lnTo>
                <a:lnTo>
                  <a:pt x="63284" y="462280"/>
                </a:lnTo>
                <a:close/>
              </a:path>
              <a:path w="1694180" h="511810">
                <a:moveTo>
                  <a:pt x="1673557" y="473710"/>
                </a:moveTo>
                <a:lnTo>
                  <a:pt x="1601628" y="473710"/>
                </a:lnTo>
                <a:lnTo>
                  <a:pt x="1605578" y="472439"/>
                </a:lnTo>
                <a:lnTo>
                  <a:pt x="1607597" y="472439"/>
                </a:lnTo>
                <a:lnTo>
                  <a:pt x="1611420" y="471169"/>
                </a:lnTo>
                <a:lnTo>
                  <a:pt x="1613338" y="471169"/>
                </a:lnTo>
                <a:lnTo>
                  <a:pt x="1617008" y="469900"/>
                </a:lnTo>
                <a:lnTo>
                  <a:pt x="1616132" y="469900"/>
                </a:lnTo>
                <a:lnTo>
                  <a:pt x="1619713" y="468630"/>
                </a:lnTo>
                <a:lnTo>
                  <a:pt x="1618862" y="468630"/>
                </a:lnTo>
                <a:lnTo>
                  <a:pt x="1622355" y="467360"/>
                </a:lnTo>
                <a:lnTo>
                  <a:pt x="1621516" y="467360"/>
                </a:lnTo>
                <a:lnTo>
                  <a:pt x="1624933" y="466089"/>
                </a:lnTo>
                <a:lnTo>
                  <a:pt x="1624120" y="466089"/>
                </a:lnTo>
                <a:lnTo>
                  <a:pt x="1627422" y="464819"/>
                </a:lnTo>
                <a:lnTo>
                  <a:pt x="1626635" y="464819"/>
                </a:lnTo>
                <a:lnTo>
                  <a:pt x="1629848" y="463550"/>
                </a:lnTo>
                <a:lnTo>
                  <a:pt x="1629086" y="463550"/>
                </a:lnTo>
                <a:lnTo>
                  <a:pt x="1632184" y="461010"/>
                </a:lnTo>
                <a:lnTo>
                  <a:pt x="1631448" y="462280"/>
                </a:lnTo>
                <a:lnTo>
                  <a:pt x="1680991" y="462280"/>
                </a:lnTo>
                <a:lnTo>
                  <a:pt x="1679809" y="464819"/>
                </a:lnTo>
                <a:lnTo>
                  <a:pt x="1677257" y="468630"/>
                </a:lnTo>
                <a:lnTo>
                  <a:pt x="1674526" y="472439"/>
                </a:lnTo>
                <a:lnTo>
                  <a:pt x="1673557" y="473710"/>
                </a:lnTo>
                <a:close/>
              </a:path>
              <a:path w="1694180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39"/>
                </a:lnTo>
                <a:lnTo>
                  <a:pt x="95345" y="473710"/>
                </a:lnTo>
                <a:close/>
              </a:path>
              <a:path w="1694180" h="511810">
                <a:moveTo>
                  <a:pt x="1601628" y="473710"/>
                </a:moveTo>
                <a:lnTo>
                  <a:pt x="1598580" y="473710"/>
                </a:lnTo>
                <a:lnTo>
                  <a:pt x="1602581" y="472439"/>
                </a:lnTo>
                <a:lnTo>
                  <a:pt x="1601628" y="473710"/>
                </a:lnTo>
                <a:close/>
              </a:path>
              <a:path w="1694180" h="511810">
                <a:moveTo>
                  <a:pt x="1600981" y="511810"/>
                </a:moveTo>
                <a:lnTo>
                  <a:pt x="92932" y="511810"/>
                </a:lnTo>
                <a:lnTo>
                  <a:pt x="87966" y="510539"/>
                </a:lnTo>
                <a:lnTo>
                  <a:pt x="1605959" y="510539"/>
                </a:lnTo>
                <a:lnTo>
                  <a:pt x="1600981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084" y="1805939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80"/>
                </a:lnTo>
                <a:lnTo>
                  <a:pt x="348995" y="0"/>
                </a:lnTo>
                <a:lnTo>
                  <a:pt x="760476" y="348996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4172" y="1779041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43"/>
                </a:moveTo>
                <a:lnTo>
                  <a:pt x="0" y="441325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39" y="761047"/>
                </a:lnTo>
                <a:lnTo>
                  <a:pt x="424535" y="775588"/>
                </a:lnTo>
                <a:lnTo>
                  <a:pt x="474442" y="775588"/>
                </a:lnTo>
                <a:lnTo>
                  <a:pt x="441312" y="814743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5" y="377903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89" y="39154"/>
                </a:lnTo>
                <a:lnTo>
                  <a:pt x="802828" y="363359"/>
                </a:lnTo>
                <a:lnTo>
                  <a:pt x="773341" y="363359"/>
                </a:lnTo>
                <a:lnTo>
                  <a:pt x="761035" y="377903"/>
                </a:lnTo>
                <a:close/>
              </a:path>
              <a:path w="815340" h="815339">
                <a:moveTo>
                  <a:pt x="775576" y="390207"/>
                </a:moveTo>
                <a:lnTo>
                  <a:pt x="761035" y="377903"/>
                </a:lnTo>
                <a:lnTo>
                  <a:pt x="773341" y="363359"/>
                </a:lnTo>
                <a:lnTo>
                  <a:pt x="775576" y="390207"/>
                </a:lnTo>
                <a:close/>
              </a:path>
              <a:path w="815340" h="815339">
                <a:moveTo>
                  <a:pt x="800534" y="390207"/>
                </a:moveTo>
                <a:lnTo>
                  <a:pt x="775576" y="390207"/>
                </a:lnTo>
                <a:lnTo>
                  <a:pt x="773341" y="363359"/>
                </a:lnTo>
                <a:lnTo>
                  <a:pt x="802828" y="363359"/>
                </a:lnTo>
                <a:lnTo>
                  <a:pt x="814730" y="373430"/>
                </a:lnTo>
                <a:lnTo>
                  <a:pt x="800534" y="390207"/>
                </a:lnTo>
                <a:close/>
              </a:path>
              <a:path w="815340" h="815339">
                <a:moveTo>
                  <a:pt x="474442" y="775588"/>
                </a:moveTo>
                <a:lnTo>
                  <a:pt x="424535" y="775588"/>
                </a:lnTo>
                <a:lnTo>
                  <a:pt x="451383" y="773353"/>
                </a:lnTo>
                <a:lnTo>
                  <a:pt x="436839" y="761047"/>
                </a:lnTo>
                <a:lnTo>
                  <a:pt x="761035" y="377903"/>
                </a:lnTo>
                <a:lnTo>
                  <a:pt x="775576" y="390207"/>
                </a:lnTo>
                <a:lnTo>
                  <a:pt x="800534" y="390207"/>
                </a:lnTo>
                <a:lnTo>
                  <a:pt x="474442" y="775588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35" y="775588"/>
                </a:moveTo>
                <a:lnTo>
                  <a:pt x="436839" y="761047"/>
                </a:lnTo>
                <a:lnTo>
                  <a:pt x="451383" y="773353"/>
                </a:lnTo>
                <a:lnTo>
                  <a:pt x="424535" y="775588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3976" y="1973948"/>
            <a:ext cx="163004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适用条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件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5591" y="2913888"/>
            <a:ext cx="1656714" cy="475615"/>
          </a:xfrm>
          <a:custGeom>
            <a:avLst/>
            <a:gdLst/>
            <a:ahLst/>
            <a:cxnLst/>
            <a:rect l="l" t="t" r="r" b="b"/>
            <a:pathLst>
              <a:path w="1656714" h="475614">
                <a:moveTo>
                  <a:pt x="1577339" y="475488"/>
                </a:moveTo>
                <a:lnTo>
                  <a:pt x="79248" y="475488"/>
                </a:lnTo>
                <a:lnTo>
                  <a:pt x="48391" y="469220"/>
                </a:lnTo>
                <a:lnTo>
                  <a:pt x="23202" y="452227"/>
                </a:lnTo>
                <a:lnTo>
                  <a:pt x="6224" y="427053"/>
                </a:lnTo>
                <a:lnTo>
                  <a:pt x="0" y="396239"/>
                </a:lnTo>
                <a:lnTo>
                  <a:pt x="0" y="79248"/>
                </a:lnTo>
                <a:lnTo>
                  <a:pt x="6224" y="48506"/>
                </a:lnTo>
                <a:lnTo>
                  <a:pt x="23202" y="23355"/>
                </a:lnTo>
                <a:lnTo>
                  <a:pt x="48391" y="6338"/>
                </a:lnTo>
                <a:lnTo>
                  <a:pt x="79248" y="0"/>
                </a:lnTo>
                <a:lnTo>
                  <a:pt x="1577339" y="0"/>
                </a:lnTo>
                <a:lnTo>
                  <a:pt x="1607860" y="6338"/>
                </a:lnTo>
                <a:lnTo>
                  <a:pt x="1632937" y="23355"/>
                </a:lnTo>
                <a:lnTo>
                  <a:pt x="1650027" y="48506"/>
                </a:lnTo>
                <a:lnTo>
                  <a:pt x="1656588" y="79248"/>
                </a:lnTo>
                <a:lnTo>
                  <a:pt x="1656588" y="396239"/>
                </a:lnTo>
                <a:lnTo>
                  <a:pt x="1650027" y="427053"/>
                </a:lnTo>
                <a:lnTo>
                  <a:pt x="1632937" y="452227"/>
                </a:lnTo>
                <a:lnTo>
                  <a:pt x="1607860" y="469220"/>
                </a:lnTo>
                <a:lnTo>
                  <a:pt x="1577339" y="475488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6627" y="2895041"/>
            <a:ext cx="1694180" cy="513080"/>
          </a:xfrm>
          <a:custGeom>
            <a:avLst/>
            <a:gdLst/>
            <a:ahLst/>
            <a:cxnLst/>
            <a:rect l="l" t="t" r="r" b="b"/>
            <a:pathLst>
              <a:path w="1694180" h="513079">
                <a:moveTo>
                  <a:pt x="1610693" y="511809"/>
                </a:moveTo>
                <a:lnTo>
                  <a:pt x="83226" y="511809"/>
                </a:lnTo>
                <a:lnTo>
                  <a:pt x="73625" y="509269"/>
                </a:lnTo>
                <a:lnTo>
                  <a:pt x="35652" y="490219"/>
                </a:lnTo>
                <a:lnTo>
                  <a:pt x="25441" y="480059"/>
                </a:lnTo>
                <a:lnTo>
                  <a:pt x="22355" y="477519"/>
                </a:lnTo>
                <a:lnTo>
                  <a:pt x="19434" y="473709"/>
                </a:lnTo>
                <a:lnTo>
                  <a:pt x="16703" y="469900"/>
                </a:lnTo>
                <a:lnTo>
                  <a:pt x="14138" y="464819"/>
                </a:lnTo>
                <a:lnTo>
                  <a:pt x="11776" y="461009"/>
                </a:lnTo>
                <a:lnTo>
                  <a:pt x="9604" y="457200"/>
                </a:lnTo>
                <a:lnTo>
                  <a:pt x="7635" y="452119"/>
                </a:lnTo>
                <a:lnTo>
                  <a:pt x="5870" y="448309"/>
                </a:lnTo>
                <a:lnTo>
                  <a:pt x="4321" y="443230"/>
                </a:lnTo>
                <a:lnTo>
                  <a:pt x="3000" y="439419"/>
                </a:lnTo>
                <a:lnTo>
                  <a:pt x="1895" y="434340"/>
                </a:lnTo>
                <a:lnTo>
                  <a:pt x="1031" y="429259"/>
                </a:lnTo>
                <a:lnTo>
                  <a:pt x="409" y="424180"/>
                </a:lnTo>
                <a:lnTo>
                  <a:pt x="123" y="420369"/>
                </a:lnTo>
                <a:lnTo>
                  <a:pt x="0" y="93980"/>
                </a:lnTo>
                <a:lnTo>
                  <a:pt x="123" y="91439"/>
                </a:lnTo>
                <a:lnTo>
                  <a:pt x="409" y="87630"/>
                </a:lnTo>
                <a:lnTo>
                  <a:pt x="1031" y="82550"/>
                </a:lnTo>
                <a:lnTo>
                  <a:pt x="1895" y="77469"/>
                </a:lnTo>
                <a:lnTo>
                  <a:pt x="3000" y="73660"/>
                </a:lnTo>
                <a:lnTo>
                  <a:pt x="4321" y="68580"/>
                </a:lnTo>
                <a:lnTo>
                  <a:pt x="5870" y="63500"/>
                </a:lnTo>
                <a:lnTo>
                  <a:pt x="7635" y="59689"/>
                </a:lnTo>
                <a:lnTo>
                  <a:pt x="9604" y="54610"/>
                </a:lnTo>
                <a:lnTo>
                  <a:pt x="32096" y="25400"/>
                </a:lnTo>
                <a:lnTo>
                  <a:pt x="35652" y="21589"/>
                </a:lnTo>
                <a:lnTo>
                  <a:pt x="59909" y="7619"/>
                </a:lnTo>
                <a:lnTo>
                  <a:pt x="64379" y="5080"/>
                </a:lnTo>
                <a:lnTo>
                  <a:pt x="68951" y="3810"/>
                </a:lnTo>
                <a:lnTo>
                  <a:pt x="83226" y="0"/>
                </a:lnTo>
                <a:lnTo>
                  <a:pt x="1610693" y="0"/>
                </a:lnTo>
                <a:lnTo>
                  <a:pt x="1624968" y="3810"/>
                </a:lnTo>
                <a:lnTo>
                  <a:pt x="1629540" y="5080"/>
                </a:lnTo>
                <a:lnTo>
                  <a:pt x="1634010" y="7619"/>
                </a:lnTo>
                <a:lnTo>
                  <a:pt x="1638366" y="8889"/>
                </a:lnTo>
                <a:lnTo>
                  <a:pt x="1661823" y="25400"/>
                </a:lnTo>
                <a:lnTo>
                  <a:pt x="1665239" y="27939"/>
                </a:lnTo>
                <a:lnTo>
                  <a:pt x="1668491" y="31750"/>
                </a:lnTo>
                <a:lnTo>
                  <a:pt x="1671577" y="35560"/>
                </a:lnTo>
                <a:lnTo>
                  <a:pt x="1673516" y="38100"/>
                </a:lnTo>
                <a:lnTo>
                  <a:pt x="86490" y="38100"/>
                </a:lnTo>
                <a:lnTo>
                  <a:pt x="82654" y="39369"/>
                </a:lnTo>
                <a:lnTo>
                  <a:pt x="83569" y="39369"/>
                </a:lnTo>
                <a:lnTo>
                  <a:pt x="79809" y="40639"/>
                </a:lnTo>
                <a:lnTo>
                  <a:pt x="77917" y="40639"/>
                </a:lnTo>
                <a:lnTo>
                  <a:pt x="74323" y="41910"/>
                </a:lnTo>
                <a:lnTo>
                  <a:pt x="75187" y="41910"/>
                </a:lnTo>
                <a:lnTo>
                  <a:pt x="71669" y="43180"/>
                </a:lnTo>
                <a:lnTo>
                  <a:pt x="72507" y="43180"/>
                </a:lnTo>
                <a:lnTo>
                  <a:pt x="69091" y="44450"/>
                </a:lnTo>
                <a:lnTo>
                  <a:pt x="69903" y="44450"/>
                </a:lnTo>
                <a:lnTo>
                  <a:pt x="68246" y="45719"/>
                </a:lnTo>
                <a:lnTo>
                  <a:pt x="67376" y="45719"/>
                </a:lnTo>
                <a:lnTo>
                  <a:pt x="65770" y="46989"/>
                </a:lnTo>
                <a:lnTo>
                  <a:pt x="64925" y="46989"/>
                </a:lnTo>
                <a:lnTo>
                  <a:pt x="61814" y="49530"/>
                </a:lnTo>
                <a:lnTo>
                  <a:pt x="62550" y="49530"/>
                </a:lnTo>
                <a:lnTo>
                  <a:pt x="61052" y="50800"/>
                </a:lnTo>
                <a:lnTo>
                  <a:pt x="60251" y="50800"/>
                </a:lnTo>
                <a:lnTo>
                  <a:pt x="57381" y="53339"/>
                </a:lnTo>
                <a:lnTo>
                  <a:pt x="58054" y="53339"/>
                </a:lnTo>
                <a:lnTo>
                  <a:pt x="56676" y="54610"/>
                </a:lnTo>
                <a:lnTo>
                  <a:pt x="55946" y="54610"/>
                </a:lnTo>
                <a:lnTo>
                  <a:pt x="53330" y="57150"/>
                </a:lnTo>
                <a:lnTo>
                  <a:pt x="53940" y="57150"/>
                </a:lnTo>
                <a:lnTo>
                  <a:pt x="52695" y="58419"/>
                </a:lnTo>
                <a:lnTo>
                  <a:pt x="52022" y="58419"/>
                </a:lnTo>
                <a:lnTo>
                  <a:pt x="50456" y="60960"/>
                </a:lnTo>
                <a:lnTo>
                  <a:pt x="50218" y="60960"/>
                </a:lnTo>
                <a:lnTo>
                  <a:pt x="48745" y="63500"/>
                </a:lnTo>
                <a:lnTo>
                  <a:pt x="48529" y="63500"/>
                </a:lnTo>
                <a:lnTo>
                  <a:pt x="47149" y="66039"/>
                </a:lnTo>
                <a:lnTo>
                  <a:pt x="46942" y="66039"/>
                </a:lnTo>
                <a:lnTo>
                  <a:pt x="45672" y="68580"/>
                </a:lnTo>
                <a:lnTo>
                  <a:pt x="45481" y="68580"/>
                </a:lnTo>
                <a:lnTo>
                  <a:pt x="44313" y="71119"/>
                </a:lnTo>
                <a:lnTo>
                  <a:pt x="44135" y="71119"/>
                </a:lnTo>
                <a:lnTo>
                  <a:pt x="43077" y="73660"/>
                </a:lnTo>
                <a:lnTo>
                  <a:pt x="42903" y="73660"/>
                </a:lnTo>
                <a:lnTo>
                  <a:pt x="41963" y="76200"/>
                </a:lnTo>
                <a:lnTo>
                  <a:pt x="41811" y="76200"/>
                </a:lnTo>
                <a:lnTo>
                  <a:pt x="40981" y="78739"/>
                </a:lnTo>
                <a:lnTo>
                  <a:pt x="40846" y="78739"/>
                </a:lnTo>
                <a:lnTo>
                  <a:pt x="39779" y="82550"/>
                </a:lnTo>
                <a:lnTo>
                  <a:pt x="40020" y="82550"/>
                </a:lnTo>
                <a:lnTo>
                  <a:pt x="39428" y="85089"/>
                </a:lnTo>
                <a:lnTo>
                  <a:pt x="38856" y="87630"/>
                </a:lnTo>
                <a:lnTo>
                  <a:pt x="38268" y="91439"/>
                </a:lnTo>
                <a:lnTo>
                  <a:pt x="38166" y="93980"/>
                </a:lnTo>
                <a:lnTo>
                  <a:pt x="38014" y="97789"/>
                </a:lnTo>
                <a:lnTo>
                  <a:pt x="38001" y="414019"/>
                </a:lnTo>
                <a:lnTo>
                  <a:pt x="38065" y="416559"/>
                </a:lnTo>
                <a:lnTo>
                  <a:pt x="38217" y="419100"/>
                </a:lnTo>
                <a:lnTo>
                  <a:pt x="38268" y="420369"/>
                </a:lnTo>
                <a:lnTo>
                  <a:pt x="38369" y="421640"/>
                </a:lnTo>
                <a:lnTo>
                  <a:pt x="38776" y="424180"/>
                </a:lnTo>
                <a:lnTo>
                  <a:pt x="39322" y="426719"/>
                </a:lnTo>
                <a:lnTo>
                  <a:pt x="39131" y="426719"/>
                </a:lnTo>
                <a:lnTo>
                  <a:pt x="40020" y="430530"/>
                </a:lnTo>
                <a:lnTo>
                  <a:pt x="40846" y="433069"/>
                </a:lnTo>
                <a:lnTo>
                  <a:pt x="40981" y="433069"/>
                </a:lnTo>
                <a:lnTo>
                  <a:pt x="41811" y="435609"/>
                </a:lnTo>
                <a:lnTo>
                  <a:pt x="41963" y="435609"/>
                </a:lnTo>
                <a:lnTo>
                  <a:pt x="42903" y="438150"/>
                </a:lnTo>
                <a:lnTo>
                  <a:pt x="43077" y="438150"/>
                </a:lnTo>
                <a:lnTo>
                  <a:pt x="44135" y="440690"/>
                </a:lnTo>
                <a:lnTo>
                  <a:pt x="43729" y="440690"/>
                </a:lnTo>
                <a:lnTo>
                  <a:pt x="45481" y="443230"/>
                </a:lnTo>
                <a:lnTo>
                  <a:pt x="45037" y="443230"/>
                </a:lnTo>
                <a:lnTo>
                  <a:pt x="46942" y="445769"/>
                </a:lnTo>
                <a:lnTo>
                  <a:pt x="46459" y="445769"/>
                </a:lnTo>
                <a:lnTo>
                  <a:pt x="48529" y="448309"/>
                </a:lnTo>
                <a:lnTo>
                  <a:pt x="48745" y="448309"/>
                </a:lnTo>
                <a:lnTo>
                  <a:pt x="50218" y="450850"/>
                </a:lnTo>
                <a:lnTo>
                  <a:pt x="50456" y="450850"/>
                </a:lnTo>
                <a:lnTo>
                  <a:pt x="52022" y="453390"/>
                </a:lnTo>
                <a:lnTo>
                  <a:pt x="52695" y="453390"/>
                </a:lnTo>
                <a:lnTo>
                  <a:pt x="53940" y="454659"/>
                </a:lnTo>
                <a:lnTo>
                  <a:pt x="53330" y="454659"/>
                </a:lnTo>
                <a:lnTo>
                  <a:pt x="55946" y="457200"/>
                </a:lnTo>
                <a:lnTo>
                  <a:pt x="55298" y="457200"/>
                </a:lnTo>
                <a:lnTo>
                  <a:pt x="58054" y="459740"/>
                </a:lnTo>
                <a:lnTo>
                  <a:pt x="58816" y="459740"/>
                </a:lnTo>
                <a:lnTo>
                  <a:pt x="60251" y="461009"/>
                </a:lnTo>
                <a:lnTo>
                  <a:pt x="59553" y="461009"/>
                </a:lnTo>
                <a:lnTo>
                  <a:pt x="62550" y="462280"/>
                </a:lnTo>
                <a:lnTo>
                  <a:pt x="61814" y="462280"/>
                </a:lnTo>
                <a:lnTo>
                  <a:pt x="64925" y="464819"/>
                </a:lnTo>
                <a:lnTo>
                  <a:pt x="65770" y="464819"/>
                </a:lnTo>
                <a:lnTo>
                  <a:pt x="67376" y="466090"/>
                </a:lnTo>
                <a:lnTo>
                  <a:pt x="66589" y="466090"/>
                </a:lnTo>
                <a:lnTo>
                  <a:pt x="69903" y="467359"/>
                </a:lnTo>
                <a:lnTo>
                  <a:pt x="69091" y="467359"/>
                </a:lnTo>
                <a:lnTo>
                  <a:pt x="72507" y="468630"/>
                </a:lnTo>
                <a:lnTo>
                  <a:pt x="71669" y="468630"/>
                </a:lnTo>
                <a:lnTo>
                  <a:pt x="75187" y="469900"/>
                </a:lnTo>
                <a:lnTo>
                  <a:pt x="74323" y="469900"/>
                </a:lnTo>
                <a:lnTo>
                  <a:pt x="77917" y="471169"/>
                </a:lnTo>
                <a:lnTo>
                  <a:pt x="77041" y="471169"/>
                </a:lnTo>
                <a:lnTo>
                  <a:pt x="80711" y="472440"/>
                </a:lnTo>
                <a:lnTo>
                  <a:pt x="82654" y="472440"/>
                </a:lnTo>
                <a:lnTo>
                  <a:pt x="86490" y="473709"/>
                </a:lnTo>
                <a:lnTo>
                  <a:pt x="91506" y="473709"/>
                </a:lnTo>
                <a:lnTo>
                  <a:pt x="95532" y="474980"/>
                </a:lnTo>
                <a:lnTo>
                  <a:pt x="1673516" y="474980"/>
                </a:lnTo>
                <a:lnTo>
                  <a:pt x="1671577" y="477519"/>
                </a:lnTo>
                <a:lnTo>
                  <a:pt x="1668491" y="480059"/>
                </a:lnTo>
                <a:lnTo>
                  <a:pt x="1665239" y="483869"/>
                </a:lnTo>
                <a:lnTo>
                  <a:pt x="1624968" y="508000"/>
                </a:lnTo>
                <a:lnTo>
                  <a:pt x="1610693" y="511809"/>
                </a:lnTo>
                <a:close/>
              </a:path>
              <a:path w="1694180" h="513079">
                <a:moveTo>
                  <a:pt x="85550" y="39369"/>
                </a:moveTo>
                <a:lnTo>
                  <a:pt x="86490" y="38100"/>
                </a:lnTo>
                <a:lnTo>
                  <a:pt x="89449" y="38100"/>
                </a:lnTo>
                <a:lnTo>
                  <a:pt x="85550" y="39369"/>
                </a:lnTo>
                <a:close/>
              </a:path>
              <a:path w="1694180" h="513079">
                <a:moveTo>
                  <a:pt x="1608369" y="39369"/>
                </a:moveTo>
                <a:lnTo>
                  <a:pt x="1604470" y="38100"/>
                </a:lnTo>
                <a:lnTo>
                  <a:pt x="1607442" y="38100"/>
                </a:lnTo>
                <a:lnTo>
                  <a:pt x="1608369" y="39369"/>
                </a:lnTo>
                <a:close/>
              </a:path>
              <a:path w="1694180" h="513079">
                <a:moveTo>
                  <a:pt x="1627330" y="46989"/>
                </a:moveTo>
                <a:lnTo>
                  <a:pt x="1624015" y="44450"/>
                </a:lnTo>
                <a:lnTo>
                  <a:pt x="1624828" y="44450"/>
                </a:lnTo>
                <a:lnTo>
                  <a:pt x="1621412" y="43180"/>
                </a:lnTo>
                <a:lnTo>
                  <a:pt x="1622250" y="43180"/>
                </a:lnTo>
                <a:lnTo>
                  <a:pt x="1618745" y="41910"/>
                </a:lnTo>
                <a:lnTo>
                  <a:pt x="1619596" y="41910"/>
                </a:lnTo>
                <a:lnTo>
                  <a:pt x="1616001" y="40639"/>
                </a:lnTo>
                <a:lnTo>
                  <a:pt x="1614109" y="40639"/>
                </a:lnTo>
                <a:lnTo>
                  <a:pt x="1610350" y="39369"/>
                </a:lnTo>
                <a:lnTo>
                  <a:pt x="1611264" y="39369"/>
                </a:lnTo>
                <a:lnTo>
                  <a:pt x="1607442" y="38100"/>
                </a:lnTo>
                <a:lnTo>
                  <a:pt x="1673516" y="38100"/>
                </a:lnTo>
                <a:lnTo>
                  <a:pt x="1674485" y="39369"/>
                </a:lnTo>
                <a:lnTo>
                  <a:pt x="1677228" y="43180"/>
                </a:lnTo>
                <a:lnTo>
                  <a:pt x="1678930" y="45719"/>
                </a:lnTo>
                <a:lnTo>
                  <a:pt x="1626542" y="45719"/>
                </a:lnTo>
                <a:lnTo>
                  <a:pt x="1627330" y="46989"/>
                </a:lnTo>
                <a:close/>
              </a:path>
              <a:path w="1694180" h="513079">
                <a:moveTo>
                  <a:pt x="77041" y="41910"/>
                </a:moveTo>
                <a:lnTo>
                  <a:pt x="77917" y="40639"/>
                </a:lnTo>
                <a:lnTo>
                  <a:pt x="80711" y="40639"/>
                </a:lnTo>
                <a:lnTo>
                  <a:pt x="77041" y="41910"/>
                </a:lnTo>
                <a:close/>
              </a:path>
              <a:path w="1694180" h="513079">
                <a:moveTo>
                  <a:pt x="1616890" y="41910"/>
                </a:moveTo>
                <a:lnTo>
                  <a:pt x="1613207" y="40639"/>
                </a:lnTo>
                <a:lnTo>
                  <a:pt x="1616001" y="40639"/>
                </a:lnTo>
                <a:lnTo>
                  <a:pt x="1616890" y="41910"/>
                </a:lnTo>
                <a:close/>
              </a:path>
              <a:path w="1694180" h="513079">
                <a:moveTo>
                  <a:pt x="66589" y="46989"/>
                </a:moveTo>
                <a:lnTo>
                  <a:pt x="67376" y="45719"/>
                </a:lnTo>
                <a:lnTo>
                  <a:pt x="68246" y="45719"/>
                </a:lnTo>
                <a:lnTo>
                  <a:pt x="66589" y="46989"/>
                </a:lnTo>
                <a:close/>
              </a:path>
              <a:path w="1694180" h="513079">
                <a:moveTo>
                  <a:pt x="1629756" y="48260"/>
                </a:moveTo>
                <a:lnTo>
                  <a:pt x="1626542" y="45719"/>
                </a:lnTo>
                <a:lnTo>
                  <a:pt x="1678930" y="45719"/>
                </a:lnTo>
                <a:lnTo>
                  <a:pt x="1679781" y="46989"/>
                </a:lnTo>
                <a:lnTo>
                  <a:pt x="1629006" y="46989"/>
                </a:lnTo>
                <a:lnTo>
                  <a:pt x="1629756" y="48260"/>
                </a:lnTo>
                <a:close/>
              </a:path>
              <a:path w="1694180" h="513079">
                <a:moveTo>
                  <a:pt x="64163" y="48260"/>
                </a:moveTo>
                <a:lnTo>
                  <a:pt x="64925" y="46989"/>
                </a:lnTo>
                <a:lnTo>
                  <a:pt x="65770" y="46989"/>
                </a:lnTo>
                <a:lnTo>
                  <a:pt x="64163" y="48260"/>
                </a:lnTo>
                <a:close/>
              </a:path>
              <a:path w="1694180" h="513079">
                <a:moveTo>
                  <a:pt x="1634366" y="52069"/>
                </a:moveTo>
                <a:lnTo>
                  <a:pt x="1631381" y="49530"/>
                </a:lnTo>
                <a:lnTo>
                  <a:pt x="1632105" y="49530"/>
                </a:lnTo>
                <a:lnTo>
                  <a:pt x="1629006" y="46989"/>
                </a:lnTo>
                <a:lnTo>
                  <a:pt x="1679781" y="46989"/>
                </a:lnTo>
                <a:lnTo>
                  <a:pt x="1682143" y="50800"/>
                </a:lnTo>
                <a:lnTo>
                  <a:pt x="1633667" y="50800"/>
                </a:lnTo>
                <a:lnTo>
                  <a:pt x="1634366" y="52069"/>
                </a:lnTo>
                <a:close/>
              </a:path>
              <a:path w="1694180" h="513079">
                <a:moveTo>
                  <a:pt x="59553" y="52069"/>
                </a:moveTo>
                <a:lnTo>
                  <a:pt x="60251" y="50800"/>
                </a:lnTo>
                <a:lnTo>
                  <a:pt x="61052" y="50800"/>
                </a:lnTo>
                <a:lnTo>
                  <a:pt x="59553" y="52069"/>
                </a:lnTo>
                <a:close/>
              </a:path>
              <a:path w="1694180" h="513079">
                <a:moveTo>
                  <a:pt x="1638620" y="55880"/>
                </a:moveTo>
                <a:lnTo>
                  <a:pt x="1635864" y="53339"/>
                </a:lnTo>
                <a:lnTo>
                  <a:pt x="1636537" y="53339"/>
                </a:lnTo>
                <a:lnTo>
                  <a:pt x="1633667" y="50800"/>
                </a:lnTo>
                <a:lnTo>
                  <a:pt x="1682143" y="50800"/>
                </a:lnTo>
                <a:lnTo>
                  <a:pt x="1684315" y="54610"/>
                </a:lnTo>
                <a:lnTo>
                  <a:pt x="1637972" y="54610"/>
                </a:lnTo>
                <a:lnTo>
                  <a:pt x="1638620" y="55880"/>
                </a:lnTo>
                <a:close/>
              </a:path>
              <a:path w="1694180" h="513079">
                <a:moveTo>
                  <a:pt x="55298" y="55880"/>
                </a:moveTo>
                <a:lnTo>
                  <a:pt x="55946" y="54610"/>
                </a:lnTo>
                <a:lnTo>
                  <a:pt x="56676" y="54610"/>
                </a:lnTo>
                <a:lnTo>
                  <a:pt x="55298" y="55880"/>
                </a:lnTo>
                <a:close/>
              </a:path>
              <a:path w="1694180" h="513079">
                <a:moveTo>
                  <a:pt x="1642481" y="59689"/>
                </a:moveTo>
                <a:lnTo>
                  <a:pt x="1639992" y="57150"/>
                </a:lnTo>
                <a:lnTo>
                  <a:pt x="1640601" y="57150"/>
                </a:lnTo>
                <a:lnTo>
                  <a:pt x="1637972" y="54610"/>
                </a:lnTo>
                <a:lnTo>
                  <a:pt x="1684315" y="54610"/>
                </a:lnTo>
                <a:lnTo>
                  <a:pt x="1685791" y="58419"/>
                </a:lnTo>
                <a:lnTo>
                  <a:pt x="1641897" y="58419"/>
                </a:lnTo>
                <a:lnTo>
                  <a:pt x="1642481" y="59689"/>
                </a:lnTo>
                <a:close/>
              </a:path>
              <a:path w="1694180" h="513079">
                <a:moveTo>
                  <a:pt x="51450" y="59689"/>
                </a:moveTo>
                <a:lnTo>
                  <a:pt x="52022" y="58419"/>
                </a:lnTo>
                <a:lnTo>
                  <a:pt x="52695" y="58419"/>
                </a:lnTo>
                <a:lnTo>
                  <a:pt x="51450" y="59689"/>
                </a:lnTo>
                <a:close/>
              </a:path>
              <a:path w="1694180" h="513079">
                <a:moveTo>
                  <a:pt x="1644246" y="62230"/>
                </a:moveTo>
                <a:lnTo>
                  <a:pt x="1641897" y="58419"/>
                </a:lnTo>
                <a:lnTo>
                  <a:pt x="1685791" y="58419"/>
                </a:lnTo>
                <a:lnTo>
                  <a:pt x="1686283" y="59689"/>
                </a:lnTo>
                <a:lnTo>
                  <a:pt x="1686872" y="60960"/>
                </a:lnTo>
                <a:lnTo>
                  <a:pt x="1643700" y="60960"/>
                </a:lnTo>
                <a:lnTo>
                  <a:pt x="1644246" y="62230"/>
                </a:lnTo>
                <a:close/>
              </a:path>
              <a:path w="1694180" h="513079">
                <a:moveTo>
                  <a:pt x="49672" y="62230"/>
                </a:moveTo>
                <a:lnTo>
                  <a:pt x="50218" y="60960"/>
                </a:lnTo>
                <a:lnTo>
                  <a:pt x="50456" y="60960"/>
                </a:lnTo>
                <a:lnTo>
                  <a:pt x="49672" y="62230"/>
                </a:lnTo>
                <a:close/>
              </a:path>
              <a:path w="1694180" h="513079">
                <a:moveTo>
                  <a:pt x="1645910" y="64769"/>
                </a:moveTo>
                <a:lnTo>
                  <a:pt x="1643700" y="60960"/>
                </a:lnTo>
                <a:lnTo>
                  <a:pt x="1686872" y="60960"/>
                </a:lnTo>
                <a:lnTo>
                  <a:pt x="1688049" y="63500"/>
                </a:lnTo>
                <a:lnTo>
                  <a:pt x="1645402" y="63500"/>
                </a:lnTo>
                <a:lnTo>
                  <a:pt x="1645910" y="64769"/>
                </a:lnTo>
                <a:close/>
              </a:path>
              <a:path w="1694180" h="513079">
                <a:moveTo>
                  <a:pt x="48009" y="64769"/>
                </a:moveTo>
                <a:lnTo>
                  <a:pt x="48529" y="63500"/>
                </a:lnTo>
                <a:lnTo>
                  <a:pt x="48745" y="63500"/>
                </a:lnTo>
                <a:lnTo>
                  <a:pt x="48009" y="64769"/>
                </a:lnTo>
                <a:close/>
              </a:path>
              <a:path w="1694180" h="513079">
                <a:moveTo>
                  <a:pt x="1647459" y="67310"/>
                </a:moveTo>
                <a:lnTo>
                  <a:pt x="1645402" y="63500"/>
                </a:lnTo>
                <a:lnTo>
                  <a:pt x="1688049" y="63500"/>
                </a:lnTo>
                <a:lnTo>
                  <a:pt x="1688823" y="66039"/>
                </a:lnTo>
                <a:lnTo>
                  <a:pt x="1646977" y="66039"/>
                </a:lnTo>
                <a:lnTo>
                  <a:pt x="1647459" y="67310"/>
                </a:lnTo>
                <a:close/>
              </a:path>
              <a:path w="1694180" h="513079">
                <a:moveTo>
                  <a:pt x="46459" y="67310"/>
                </a:moveTo>
                <a:lnTo>
                  <a:pt x="46942" y="66039"/>
                </a:lnTo>
                <a:lnTo>
                  <a:pt x="47149" y="66039"/>
                </a:lnTo>
                <a:lnTo>
                  <a:pt x="46459" y="67310"/>
                </a:lnTo>
                <a:close/>
              </a:path>
              <a:path w="1694180" h="513079">
                <a:moveTo>
                  <a:pt x="1648882" y="69850"/>
                </a:moveTo>
                <a:lnTo>
                  <a:pt x="1646977" y="66039"/>
                </a:lnTo>
                <a:lnTo>
                  <a:pt x="1688823" y="66039"/>
                </a:lnTo>
                <a:lnTo>
                  <a:pt x="1689598" y="68580"/>
                </a:lnTo>
                <a:lnTo>
                  <a:pt x="1648450" y="68580"/>
                </a:lnTo>
                <a:lnTo>
                  <a:pt x="1648882" y="69850"/>
                </a:lnTo>
                <a:close/>
              </a:path>
              <a:path w="1694180" h="513079">
                <a:moveTo>
                  <a:pt x="45037" y="69850"/>
                </a:moveTo>
                <a:lnTo>
                  <a:pt x="45481" y="68580"/>
                </a:lnTo>
                <a:lnTo>
                  <a:pt x="45672" y="68580"/>
                </a:lnTo>
                <a:lnTo>
                  <a:pt x="45037" y="69850"/>
                </a:lnTo>
                <a:close/>
              </a:path>
              <a:path w="1694180" h="513079">
                <a:moveTo>
                  <a:pt x="1650190" y="72389"/>
                </a:moveTo>
                <a:lnTo>
                  <a:pt x="1648450" y="68580"/>
                </a:lnTo>
                <a:lnTo>
                  <a:pt x="1689598" y="68580"/>
                </a:lnTo>
                <a:lnTo>
                  <a:pt x="1690258" y="71119"/>
                </a:lnTo>
                <a:lnTo>
                  <a:pt x="1649796" y="71119"/>
                </a:lnTo>
                <a:lnTo>
                  <a:pt x="1650190" y="72389"/>
                </a:lnTo>
                <a:close/>
              </a:path>
              <a:path w="1694180" h="513079">
                <a:moveTo>
                  <a:pt x="43729" y="72389"/>
                </a:moveTo>
                <a:lnTo>
                  <a:pt x="44135" y="71119"/>
                </a:lnTo>
                <a:lnTo>
                  <a:pt x="44313" y="71119"/>
                </a:lnTo>
                <a:lnTo>
                  <a:pt x="43729" y="72389"/>
                </a:lnTo>
                <a:close/>
              </a:path>
              <a:path w="1694180" h="513079">
                <a:moveTo>
                  <a:pt x="1651384" y="74930"/>
                </a:moveTo>
                <a:lnTo>
                  <a:pt x="1649796" y="71119"/>
                </a:lnTo>
                <a:lnTo>
                  <a:pt x="1690258" y="71119"/>
                </a:lnTo>
                <a:lnTo>
                  <a:pt x="1690919" y="73660"/>
                </a:lnTo>
                <a:lnTo>
                  <a:pt x="1651015" y="73660"/>
                </a:lnTo>
                <a:lnTo>
                  <a:pt x="1651384" y="74930"/>
                </a:lnTo>
                <a:close/>
              </a:path>
              <a:path w="1694180" h="513079">
                <a:moveTo>
                  <a:pt x="42548" y="74930"/>
                </a:moveTo>
                <a:lnTo>
                  <a:pt x="42903" y="73660"/>
                </a:lnTo>
                <a:lnTo>
                  <a:pt x="43077" y="73660"/>
                </a:lnTo>
                <a:lnTo>
                  <a:pt x="42548" y="74930"/>
                </a:lnTo>
                <a:close/>
              </a:path>
              <a:path w="1694180" h="513079">
                <a:moveTo>
                  <a:pt x="1652438" y="77469"/>
                </a:moveTo>
                <a:lnTo>
                  <a:pt x="1651015" y="73660"/>
                </a:lnTo>
                <a:lnTo>
                  <a:pt x="1690919" y="73660"/>
                </a:lnTo>
                <a:lnTo>
                  <a:pt x="1691655" y="76200"/>
                </a:lnTo>
                <a:lnTo>
                  <a:pt x="1652108" y="76200"/>
                </a:lnTo>
                <a:lnTo>
                  <a:pt x="1652438" y="77469"/>
                </a:lnTo>
                <a:close/>
              </a:path>
              <a:path w="1694180" h="513079">
                <a:moveTo>
                  <a:pt x="41494" y="77469"/>
                </a:moveTo>
                <a:lnTo>
                  <a:pt x="41811" y="76200"/>
                </a:lnTo>
                <a:lnTo>
                  <a:pt x="41963" y="76200"/>
                </a:lnTo>
                <a:lnTo>
                  <a:pt x="41494" y="77469"/>
                </a:lnTo>
                <a:close/>
              </a:path>
              <a:path w="1694180" h="513079">
                <a:moveTo>
                  <a:pt x="1653352" y="80010"/>
                </a:moveTo>
                <a:lnTo>
                  <a:pt x="1652108" y="76200"/>
                </a:lnTo>
                <a:lnTo>
                  <a:pt x="1691655" y="76200"/>
                </a:lnTo>
                <a:lnTo>
                  <a:pt x="1692024" y="77469"/>
                </a:lnTo>
                <a:lnTo>
                  <a:pt x="1692240" y="78739"/>
                </a:lnTo>
                <a:lnTo>
                  <a:pt x="1653073" y="78739"/>
                </a:lnTo>
                <a:lnTo>
                  <a:pt x="1653352" y="80010"/>
                </a:lnTo>
                <a:close/>
              </a:path>
              <a:path w="1694180" h="513079">
                <a:moveTo>
                  <a:pt x="40566" y="80010"/>
                </a:moveTo>
                <a:lnTo>
                  <a:pt x="40846" y="78739"/>
                </a:lnTo>
                <a:lnTo>
                  <a:pt x="40981" y="78739"/>
                </a:lnTo>
                <a:lnTo>
                  <a:pt x="40566" y="80010"/>
                </a:lnTo>
                <a:close/>
              </a:path>
              <a:path w="1694180" h="513079">
                <a:moveTo>
                  <a:pt x="1693948" y="95250"/>
                </a:moveTo>
                <a:lnTo>
                  <a:pt x="1655867" y="95250"/>
                </a:lnTo>
                <a:lnTo>
                  <a:pt x="1655816" y="93980"/>
                </a:lnTo>
                <a:lnTo>
                  <a:pt x="1655562" y="91439"/>
                </a:lnTo>
                <a:lnTo>
                  <a:pt x="1655156" y="87630"/>
                </a:lnTo>
                <a:lnTo>
                  <a:pt x="1654597" y="85089"/>
                </a:lnTo>
                <a:lnTo>
                  <a:pt x="1653911" y="82550"/>
                </a:lnTo>
                <a:lnTo>
                  <a:pt x="1654140" y="82550"/>
                </a:lnTo>
                <a:lnTo>
                  <a:pt x="1653073" y="78739"/>
                </a:lnTo>
                <a:lnTo>
                  <a:pt x="1692240" y="78739"/>
                </a:lnTo>
                <a:lnTo>
                  <a:pt x="1692887" y="82550"/>
                </a:lnTo>
                <a:lnTo>
                  <a:pt x="1693510" y="87630"/>
                </a:lnTo>
                <a:lnTo>
                  <a:pt x="1693795" y="91439"/>
                </a:lnTo>
                <a:lnTo>
                  <a:pt x="1693919" y="93980"/>
                </a:lnTo>
                <a:lnTo>
                  <a:pt x="1693948" y="95250"/>
                </a:lnTo>
                <a:close/>
              </a:path>
              <a:path w="1694180" h="513079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1694180" h="513079">
                <a:moveTo>
                  <a:pt x="1654787" y="86360"/>
                </a:moveTo>
                <a:lnTo>
                  <a:pt x="1654495" y="85089"/>
                </a:lnTo>
                <a:lnTo>
                  <a:pt x="1654787" y="86360"/>
                </a:lnTo>
                <a:close/>
              </a:path>
              <a:path w="1694180" h="513079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1694180" h="513079">
                <a:moveTo>
                  <a:pt x="1655295" y="88900"/>
                </a:moveTo>
                <a:lnTo>
                  <a:pt x="1655062" y="87630"/>
                </a:lnTo>
                <a:lnTo>
                  <a:pt x="1655295" y="88900"/>
                </a:lnTo>
                <a:close/>
              </a:path>
              <a:path w="1694180" h="513079">
                <a:moveTo>
                  <a:pt x="38071" y="95170"/>
                </a:moveTo>
                <a:lnTo>
                  <a:pt x="38103" y="93980"/>
                </a:lnTo>
                <a:lnTo>
                  <a:pt x="38071" y="95170"/>
                </a:lnTo>
                <a:close/>
              </a:path>
              <a:path w="1694180" h="513079">
                <a:moveTo>
                  <a:pt x="1655841" y="94932"/>
                </a:moveTo>
                <a:lnTo>
                  <a:pt x="1655765" y="93980"/>
                </a:lnTo>
                <a:lnTo>
                  <a:pt x="1655841" y="94932"/>
                </a:lnTo>
                <a:close/>
              </a:path>
              <a:path w="1694180" h="513079">
                <a:moveTo>
                  <a:pt x="1693929" y="417830"/>
                </a:moveTo>
                <a:lnTo>
                  <a:pt x="1655816" y="417830"/>
                </a:lnTo>
                <a:lnTo>
                  <a:pt x="1655867" y="416559"/>
                </a:lnTo>
                <a:lnTo>
                  <a:pt x="1655918" y="414019"/>
                </a:lnTo>
                <a:lnTo>
                  <a:pt x="1655905" y="97789"/>
                </a:lnTo>
                <a:lnTo>
                  <a:pt x="1655841" y="94932"/>
                </a:lnTo>
                <a:lnTo>
                  <a:pt x="1655867" y="95250"/>
                </a:lnTo>
                <a:lnTo>
                  <a:pt x="1693948" y="95250"/>
                </a:lnTo>
                <a:lnTo>
                  <a:pt x="1693929" y="417830"/>
                </a:lnTo>
                <a:close/>
              </a:path>
              <a:path w="1694180" h="513079">
                <a:moveTo>
                  <a:pt x="38069" y="95250"/>
                </a:moveTo>
                <a:close/>
              </a:path>
              <a:path w="1694180" h="513079">
                <a:moveTo>
                  <a:pt x="1655836" y="417067"/>
                </a:moveTo>
                <a:lnTo>
                  <a:pt x="1655850" y="416559"/>
                </a:lnTo>
                <a:lnTo>
                  <a:pt x="1655836" y="417067"/>
                </a:lnTo>
                <a:close/>
              </a:path>
              <a:path w="1694180" h="513079">
                <a:moveTo>
                  <a:pt x="38141" y="417830"/>
                </a:moveTo>
                <a:lnTo>
                  <a:pt x="38072" y="416687"/>
                </a:lnTo>
                <a:lnTo>
                  <a:pt x="38141" y="417830"/>
                </a:lnTo>
                <a:close/>
              </a:path>
              <a:path w="1694180" h="513079">
                <a:moveTo>
                  <a:pt x="1693700" y="421640"/>
                </a:moveTo>
                <a:lnTo>
                  <a:pt x="1655562" y="421640"/>
                </a:lnTo>
                <a:lnTo>
                  <a:pt x="1655836" y="417067"/>
                </a:lnTo>
                <a:lnTo>
                  <a:pt x="1655816" y="417830"/>
                </a:lnTo>
                <a:lnTo>
                  <a:pt x="1693929" y="417830"/>
                </a:lnTo>
                <a:lnTo>
                  <a:pt x="1693891" y="419100"/>
                </a:lnTo>
                <a:lnTo>
                  <a:pt x="1693700" y="421640"/>
                </a:lnTo>
                <a:close/>
              </a:path>
              <a:path w="1694180" h="513079">
                <a:moveTo>
                  <a:pt x="38314" y="420716"/>
                </a:moveTo>
                <a:lnTo>
                  <a:pt x="38268" y="420369"/>
                </a:lnTo>
                <a:lnTo>
                  <a:pt x="38314" y="420716"/>
                </a:lnTo>
                <a:close/>
              </a:path>
              <a:path w="1694180" h="513079">
                <a:moveTo>
                  <a:pt x="1655627" y="420551"/>
                </a:moveTo>
                <a:lnTo>
                  <a:pt x="1655638" y="420369"/>
                </a:lnTo>
                <a:lnTo>
                  <a:pt x="1655627" y="420551"/>
                </a:lnTo>
                <a:close/>
              </a:path>
              <a:path w="1694180" h="513079">
                <a:moveTo>
                  <a:pt x="1693510" y="424180"/>
                </a:moveTo>
                <a:lnTo>
                  <a:pt x="1655156" y="424180"/>
                </a:lnTo>
                <a:lnTo>
                  <a:pt x="1655627" y="420551"/>
                </a:lnTo>
                <a:lnTo>
                  <a:pt x="1655562" y="421640"/>
                </a:lnTo>
                <a:lnTo>
                  <a:pt x="1693700" y="421640"/>
                </a:lnTo>
                <a:lnTo>
                  <a:pt x="1693510" y="424180"/>
                </a:lnTo>
                <a:close/>
              </a:path>
              <a:path w="1694180" h="513079">
                <a:moveTo>
                  <a:pt x="38437" y="421640"/>
                </a:moveTo>
                <a:lnTo>
                  <a:pt x="38314" y="420716"/>
                </a:lnTo>
                <a:lnTo>
                  <a:pt x="38437" y="421640"/>
                </a:lnTo>
                <a:close/>
              </a:path>
              <a:path w="1694180" h="513079">
                <a:moveTo>
                  <a:pt x="38856" y="424180"/>
                </a:moveTo>
                <a:lnTo>
                  <a:pt x="38623" y="422909"/>
                </a:lnTo>
                <a:lnTo>
                  <a:pt x="38856" y="424180"/>
                </a:lnTo>
                <a:close/>
              </a:path>
              <a:path w="1694180" h="513079">
                <a:moveTo>
                  <a:pt x="1692671" y="430530"/>
                </a:moveTo>
                <a:lnTo>
                  <a:pt x="1653911" y="430530"/>
                </a:lnTo>
                <a:lnTo>
                  <a:pt x="1654787" y="426719"/>
                </a:lnTo>
                <a:lnTo>
                  <a:pt x="1654597" y="426719"/>
                </a:lnTo>
                <a:lnTo>
                  <a:pt x="1655295" y="422909"/>
                </a:lnTo>
                <a:lnTo>
                  <a:pt x="1655156" y="424180"/>
                </a:lnTo>
                <a:lnTo>
                  <a:pt x="1693510" y="424180"/>
                </a:lnTo>
                <a:lnTo>
                  <a:pt x="1692887" y="429259"/>
                </a:lnTo>
                <a:lnTo>
                  <a:pt x="1692671" y="430530"/>
                </a:lnTo>
                <a:close/>
              </a:path>
              <a:path w="1694180" h="513079">
                <a:moveTo>
                  <a:pt x="40135" y="430530"/>
                </a:moveTo>
                <a:lnTo>
                  <a:pt x="39779" y="429259"/>
                </a:lnTo>
                <a:lnTo>
                  <a:pt x="40135" y="430530"/>
                </a:lnTo>
                <a:close/>
              </a:path>
              <a:path w="1694180" h="513079">
                <a:moveTo>
                  <a:pt x="1692240" y="433069"/>
                </a:moveTo>
                <a:lnTo>
                  <a:pt x="1653073" y="433069"/>
                </a:lnTo>
                <a:lnTo>
                  <a:pt x="1654140" y="429259"/>
                </a:lnTo>
                <a:lnTo>
                  <a:pt x="1653911" y="430530"/>
                </a:lnTo>
                <a:lnTo>
                  <a:pt x="1692671" y="430530"/>
                </a:lnTo>
                <a:lnTo>
                  <a:pt x="1692240" y="433069"/>
                </a:lnTo>
                <a:close/>
              </a:path>
              <a:path w="1694180" h="513079">
                <a:moveTo>
                  <a:pt x="40981" y="433069"/>
                </a:moveTo>
                <a:lnTo>
                  <a:pt x="40846" y="433069"/>
                </a:lnTo>
                <a:lnTo>
                  <a:pt x="40566" y="431800"/>
                </a:lnTo>
                <a:lnTo>
                  <a:pt x="40981" y="433069"/>
                </a:lnTo>
                <a:close/>
              </a:path>
              <a:path w="1694180" h="513079">
                <a:moveTo>
                  <a:pt x="1691747" y="435609"/>
                </a:moveTo>
                <a:lnTo>
                  <a:pt x="1652108" y="435609"/>
                </a:lnTo>
                <a:lnTo>
                  <a:pt x="1653352" y="431800"/>
                </a:lnTo>
                <a:lnTo>
                  <a:pt x="1653073" y="433069"/>
                </a:lnTo>
                <a:lnTo>
                  <a:pt x="1692240" y="433069"/>
                </a:lnTo>
                <a:lnTo>
                  <a:pt x="1692024" y="434340"/>
                </a:lnTo>
                <a:lnTo>
                  <a:pt x="1691747" y="435609"/>
                </a:lnTo>
                <a:close/>
              </a:path>
              <a:path w="1694180" h="513079">
                <a:moveTo>
                  <a:pt x="41963" y="435609"/>
                </a:moveTo>
                <a:lnTo>
                  <a:pt x="41811" y="435609"/>
                </a:lnTo>
                <a:lnTo>
                  <a:pt x="41494" y="434340"/>
                </a:lnTo>
                <a:lnTo>
                  <a:pt x="41963" y="435609"/>
                </a:lnTo>
                <a:close/>
              </a:path>
              <a:path w="1694180" h="513079">
                <a:moveTo>
                  <a:pt x="1691195" y="438150"/>
                </a:moveTo>
                <a:lnTo>
                  <a:pt x="1651015" y="438150"/>
                </a:lnTo>
                <a:lnTo>
                  <a:pt x="1652438" y="434340"/>
                </a:lnTo>
                <a:lnTo>
                  <a:pt x="1652108" y="435609"/>
                </a:lnTo>
                <a:lnTo>
                  <a:pt x="1691747" y="435609"/>
                </a:lnTo>
                <a:lnTo>
                  <a:pt x="1691195" y="438150"/>
                </a:lnTo>
                <a:close/>
              </a:path>
              <a:path w="1694180" h="513079">
                <a:moveTo>
                  <a:pt x="43077" y="438150"/>
                </a:moveTo>
                <a:lnTo>
                  <a:pt x="42903" y="438150"/>
                </a:lnTo>
                <a:lnTo>
                  <a:pt x="42548" y="436880"/>
                </a:lnTo>
                <a:lnTo>
                  <a:pt x="43077" y="438150"/>
                </a:lnTo>
                <a:close/>
              </a:path>
              <a:path w="1694180" h="513079">
                <a:moveTo>
                  <a:pt x="1688049" y="448309"/>
                </a:moveTo>
                <a:lnTo>
                  <a:pt x="1645402" y="448309"/>
                </a:lnTo>
                <a:lnTo>
                  <a:pt x="1647459" y="445769"/>
                </a:lnTo>
                <a:lnTo>
                  <a:pt x="1646977" y="445769"/>
                </a:lnTo>
                <a:lnTo>
                  <a:pt x="1648882" y="443230"/>
                </a:lnTo>
                <a:lnTo>
                  <a:pt x="1648450" y="443230"/>
                </a:lnTo>
                <a:lnTo>
                  <a:pt x="1650190" y="440690"/>
                </a:lnTo>
                <a:lnTo>
                  <a:pt x="1649796" y="440690"/>
                </a:lnTo>
                <a:lnTo>
                  <a:pt x="1651384" y="436880"/>
                </a:lnTo>
                <a:lnTo>
                  <a:pt x="1651015" y="438150"/>
                </a:lnTo>
                <a:lnTo>
                  <a:pt x="1691195" y="438150"/>
                </a:lnTo>
                <a:lnTo>
                  <a:pt x="1690919" y="439419"/>
                </a:lnTo>
                <a:lnTo>
                  <a:pt x="1689598" y="443230"/>
                </a:lnTo>
                <a:lnTo>
                  <a:pt x="1688049" y="448309"/>
                </a:lnTo>
                <a:close/>
              </a:path>
              <a:path w="1694180" h="513079">
                <a:moveTo>
                  <a:pt x="48745" y="448309"/>
                </a:moveTo>
                <a:lnTo>
                  <a:pt x="48529" y="448309"/>
                </a:lnTo>
                <a:lnTo>
                  <a:pt x="48009" y="447040"/>
                </a:lnTo>
                <a:lnTo>
                  <a:pt x="48745" y="448309"/>
                </a:lnTo>
                <a:close/>
              </a:path>
              <a:path w="1694180" h="513079">
                <a:moveTo>
                  <a:pt x="1686872" y="450850"/>
                </a:moveTo>
                <a:lnTo>
                  <a:pt x="1643700" y="450850"/>
                </a:lnTo>
                <a:lnTo>
                  <a:pt x="1645910" y="447040"/>
                </a:lnTo>
                <a:lnTo>
                  <a:pt x="1645402" y="448309"/>
                </a:lnTo>
                <a:lnTo>
                  <a:pt x="1688049" y="448309"/>
                </a:lnTo>
                <a:lnTo>
                  <a:pt x="1686872" y="450850"/>
                </a:lnTo>
                <a:close/>
              </a:path>
              <a:path w="1694180" h="513079">
                <a:moveTo>
                  <a:pt x="50456" y="450850"/>
                </a:moveTo>
                <a:lnTo>
                  <a:pt x="50218" y="450850"/>
                </a:lnTo>
                <a:lnTo>
                  <a:pt x="49672" y="449580"/>
                </a:lnTo>
                <a:lnTo>
                  <a:pt x="50456" y="450850"/>
                </a:lnTo>
                <a:close/>
              </a:path>
              <a:path w="1694180" h="513079">
                <a:moveTo>
                  <a:pt x="1685791" y="453390"/>
                </a:moveTo>
                <a:lnTo>
                  <a:pt x="1641897" y="453390"/>
                </a:lnTo>
                <a:lnTo>
                  <a:pt x="1644246" y="449580"/>
                </a:lnTo>
                <a:lnTo>
                  <a:pt x="1643700" y="450850"/>
                </a:lnTo>
                <a:lnTo>
                  <a:pt x="1686872" y="450850"/>
                </a:lnTo>
                <a:lnTo>
                  <a:pt x="1686283" y="452119"/>
                </a:lnTo>
                <a:lnTo>
                  <a:pt x="1685791" y="453390"/>
                </a:lnTo>
                <a:close/>
              </a:path>
              <a:path w="1694180" h="513079">
                <a:moveTo>
                  <a:pt x="52695" y="453390"/>
                </a:moveTo>
                <a:lnTo>
                  <a:pt x="52022" y="453390"/>
                </a:lnTo>
                <a:lnTo>
                  <a:pt x="51450" y="452119"/>
                </a:lnTo>
                <a:lnTo>
                  <a:pt x="52695" y="453390"/>
                </a:lnTo>
                <a:close/>
              </a:path>
              <a:path w="1694180" h="513079">
                <a:moveTo>
                  <a:pt x="1682867" y="459740"/>
                </a:moveTo>
                <a:lnTo>
                  <a:pt x="1635864" y="459740"/>
                </a:lnTo>
                <a:lnTo>
                  <a:pt x="1638620" y="457200"/>
                </a:lnTo>
                <a:lnTo>
                  <a:pt x="1637972" y="457200"/>
                </a:lnTo>
                <a:lnTo>
                  <a:pt x="1640601" y="454659"/>
                </a:lnTo>
                <a:lnTo>
                  <a:pt x="1639992" y="454659"/>
                </a:lnTo>
                <a:lnTo>
                  <a:pt x="1642481" y="452119"/>
                </a:lnTo>
                <a:lnTo>
                  <a:pt x="1641897" y="453390"/>
                </a:lnTo>
                <a:lnTo>
                  <a:pt x="1685791" y="453390"/>
                </a:lnTo>
                <a:lnTo>
                  <a:pt x="1684315" y="457200"/>
                </a:lnTo>
                <a:lnTo>
                  <a:pt x="1682867" y="459740"/>
                </a:lnTo>
                <a:close/>
              </a:path>
              <a:path w="1694180" h="513079">
                <a:moveTo>
                  <a:pt x="58816" y="459740"/>
                </a:moveTo>
                <a:lnTo>
                  <a:pt x="58054" y="459740"/>
                </a:lnTo>
                <a:lnTo>
                  <a:pt x="57381" y="458469"/>
                </a:lnTo>
                <a:lnTo>
                  <a:pt x="58816" y="459740"/>
                </a:lnTo>
                <a:close/>
              </a:path>
              <a:path w="1694180" h="513079">
                <a:moveTo>
                  <a:pt x="1679781" y="464819"/>
                </a:moveTo>
                <a:lnTo>
                  <a:pt x="1629006" y="464819"/>
                </a:lnTo>
                <a:lnTo>
                  <a:pt x="1632105" y="462280"/>
                </a:lnTo>
                <a:lnTo>
                  <a:pt x="1631381" y="462280"/>
                </a:lnTo>
                <a:lnTo>
                  <a:pt x="1634366" y="461009"/>
                </a:lnTo>
                <a:lnTo>
                  <a:pt x="1633667" y="461009"/>
                </a:lnTo>
                <a:lnTo>
                  <a:pt x="1636537" y="458469"/>
                </a:lnTo>
                <a:lnTo>
                  <a:pt x="1635864" y="459740"/>
                </a:lnTo>
                <a:lnTo>
                  <a:pt x="1682867" y="459740"/>
                </a:lnTo>
                <a:lnTo>
                  <a:pt x="1682143" y="461009"/>
                </a:lnTo>
                <a:lnTo>
                  <a:pt x="1679781" y="464819"/>
                </a:lnTo>
                <a:close/>
              </a:path>
              <a:path w="1694180" h="513079">
                <a:moveTo>
                  <a:pt x="65770" y="464819"/>
                </a:moveTo>
                <a:lnTo>
                  <a:pt x="64925" y="464819"/>
                </a:lnTo>
                <a:lnTo>
                  <a:pt x="64163" y="463550"/>
                </a:lnTo>
                <a:lnTo>
                  <a:pt x="65770" y="464819"/>
                </a:lnTo>
                <a:close/>
              </a:path>
              <a:path w="1694180" h="513079">
                <a:moveTo>
                  <a:pt x="1673516" y="474980"/>
                </a:moveTo>
                <a:lnTo>
                  <a:pt x="1598387" y="474980"/>
                </a:lnTo>
                <a:lnTo>
                  <a:pt x="1602412" y="473709"/>
                </a:lnTo>
                <a:lnTo>
                  <a:pt x="1607442" y="473709"/>
                </a:lnTo>
                <a:lnTo>
                  <a:pt x="1611264" y="472440"/>
                </a:lnTo>
                <a:lnTo>
                  <a:pt x="1613207" y="472440"/>
                </a:lnTo>
                <a:lnTo>
                  <a:pt x="1616890" y="471169"/>
                </a:lnTo>
                <a:lnTo>
                  <a:pt x="1616001" y="471169"/>
                </a:lnTo>
                <a:lnTo>
                  <a:pt x="1619596" y="469900"/>
                </a:lnTo>
                <a:lnTo>
                  <a:pt x="1618745" y="469900"/>
                </a:lnTo>
                <a:lnTo>
                  <a:pt x="1622250" y="468630"/>
                </a:lnTo>
                <a:lnTo>
                  <a:pt x="1621412" y="468630"/>
                </a:lnTo>
                <a:lnTo>
                  <a:pt x="1624828" y="467359"/>
                </a:lnTo>
                <a:lnTo>
                  <a:pt x="1624015" y="467359"/>
                </a:lnTo>
                <a:lnTo>
                  <a:pt x="1627330" y="466090"/>
                </a:lnTo>
                <a:lnTo>
                  <a:pt x="1626542" y="466090"/>
                </a:lnTo>
                <a:lnTo>
                  <a:pt x="1629756" y="463550"/>
                </a:lnTo>
                <a:lnTo>
                  <a:pt x="1629006" y="464819"/>
                </a:lnTo>
                <a:lnTo>
                  <a:pt x="1679781" y="464819"/>
                </a:lnTo>
                <a:lnTo>
                  <a:pt x="1677228" y="469900"/>
                </a:lnTo>
                <a:lnTo>
                  <a:pt x="1674485" y="473709"/>
                </a:lnTo>
                <a:lnTo>
                  <a:pt x="1673516" y="474980"/>
                </a:lnTo>
                <a:close/>
              </a:path>
              <a:path w="1694180" h="513079">
                <a:moveTo>
                  <a:pt x="83569" y="472440"/>
                </a:moveTo>
                <a:lnTo>
                  <a:pt x="80711" y="472440"/>
                </a:lnTo>
                <a:lnTo>
                  <a:pt x="79809" y="471169"/>
                </a:lnTo>
                <a:lnTo>
                  <a:pt x="83569" y="472440"/>
                </a:lnTo>
                <a:close/>
              </a:path>
              <a:path w="1694180" h="513079">
                <a:moveTo>
                  <a:pt x="1613207" y="472440"/>
                </a:moveTo>
                <a:lnTo>
                  <a:pt x="1610350" y="472440"/>
                </a:lnTo>
                <a:lnTo>
                  <a:pt x="1614109" y="471169"/>
                </a:lnTo>
                <a:lnTo>
                  <a:pt x="1613207" y="472440"/>
                </a:lnTo>
                <a:close/>
              </a:path>
              <a:path w="1694180" h="513079">
                <a:moveTo>
                  <a:pt x="1600800" y="513080"/>
                </a:moveTo>
                <a:lnTo>
                  <a:pt x="93119" y="513080"/>
                </a:lnTo>
                <a:lnTo>
                  <a:pt x="88141" y="511809"/>
                </a:lnTo>
                <a:lnTo>
                  <a:pt x="1605778" y="511809"/>
                </a:lnTo>
                <a:lnTo>
                  <a:pt x="1600800" y="5130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559" y="2767583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29">
                <a:moveTo>
                  <a:pt x="411480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0476" y="348996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2483" y="2740850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7"/>
                </a:lnTo>
                <a:lnTo>
                  <a:pt x="773341" y="363347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7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7"/>
                </a:lnTo>
                <a:lnTo>
                  <a:pt x="802828" y="363347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40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4624" y="2914370"/>
            <a:ext cx="135064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意</a:t>
            </a:r>
            <a:r>
              <a:rPr dirty="0" sz="2200" spc="-75" b="1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义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591" y="3870959"/>
            <a:ext cx="1656714" cy="475615"/>
          </a:xfrm>
          <a:custGeom>
            <a:avLst/>
            <a:gdLst/>
            <a:ahLst/>
            <a:cxnLst/>
            <a:rect l="l" t="t" r="r" b="b"/>
            <a:pathLst>
              <a:path w="1656714" h="475614">
                <a:moveTo>
                  <a:pt x="1577339" y="475488"/>
                </a:moveTo>
                <a:lnTo>
                  <a:pt x="79248" y="475488"/>
                </a:lnTo>
                <a:lnTo>
                  <a:pt x="48541" y="469241"/>
                </a:lnTo>
                <a:lnTo>
                  <a:pt x="23402" y="452256"/>
                </a:lnTo>
                <a:lnTo>
                  <a:pt x="6374" y="427074"/>
                </a:lnTo>
                <a:lnTo>
                  <a:pt x="0" y="396239"/>
                </a:lnTo>
                <a:lnTo>
                  <a:pt x="0" y="79248"/>
                </a:lnTo>
                <a:lnTo>
                  <a:pt x="6374" y="48534"/>
                </a:lnTo>
                <a:lnTo>
                  <a:pt x="23402" y="23393"/>
                </a:lnTo>
                <a:lnTo>
                  <a:pt x="48541" y="6367"/>
                </a:lnTo>
                <a:lnTo>
                  <a:pt x="79248" y="0"/>
                </a:lnTo>
                <a:lnTo>
                  <a:pt x="1577339" y="0"/>
                </a:lnTo>
                <a:lnTo>
                  <a:pt x="1608017" y="6367"/>
                </a:lnTo>
                <a:lnTo>
                  <a:pt x="1633146" y="23393"/>
                </a:lnTo>
                <a:lnTo>
                  <a:pt x="1650184" y="48534"/>
                </a:lnTo>
                <a:lnTo>
                  <a:pt x="1656588" y="79248"/>
                </a:lnTo>
                <a:lnTo>
                  <a:pt x="1656588" y="396239"/>
                </a:lnTo>
                <a:lnTo>
                  <a:pt x="1650184" y="427074"/>
                </a:lnTo>
                <a:lnTo>
                  <a:pt x="1633146" y="452256"/>
                </a:lnTo>
                <a:lnTo>
                  <a:pt x="1608017" y="469241"/>
                </a:lnTo>
                <a:lnTo>
                  <a:pt x="1577339" y="475488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6903" y="3852164"/>
            <a:ext cx="1694180" cy="513080"/>
          </a:xfrm>
          <a:custGeom>
            <a:avLst/>
            <a:gdLst/>
            <a:ahLst/>
            <a:cxnLst/>
            <a:rect l="l" t="t" r="r" b="b"/>
            <a:pathLst>
              <a:path w="1694180" h="513079">
                <a:moveTo>
                  <a:pt x="1610696" y="511810"/>
                </a:moveTo>
                <a:lnTo>
                  <a:pt x="83216" y="511810"/>
                </a:lnTo>
                <a:lnTo>
                  <a:pt x="73615" y="509270"/>
                </a:lnTo>
                <a:lnTo>
                  <a:pt x="35655" y="490220"/>
                </a:lnTo>
                <a:lnTo>
                  <a:pt x="25431" y="480060"/>
                </a:lnTo>
                <a:lnTo>
                  <a:pt x="22345" y="477520"/>
                </a:lnTo>
                <a:lnTo>
                  <a:pt x="19437" y="473710"/>
                </a:lnTo>
                <a:lnTo>
                  <a:pt x="16694" y="469900"/>
                </a:lnTo>
                <a:lnTo>
                  <a:pt x="14141" y="464820"/>
                </a:lnTo>
                <a:lnTo>
                  <a:pt x="11779" y="461010"/>
                </a:lnTo>
                <a:lnTo>
                  <a:pt x="9607" y="457200"/>
                </a:lnTo>
                <a:lnTo>
                  <a:pt x="7626" y="452120"/>
                </a:lnTo>
                <a:lnTo>
                  <a:pt x="5873" y="448310"/>
                </a:lnTo>
                <a:lnTo>
                  <a:pt x="4324" y="443229"/>
                </a:lnTo>
                <a:lnTo>
                  <a:pt x="2990" y="439420"/>
                </a:lnTo>
                <a:lnTo>
                  <a:pt x="1898" y="434339"/>
                </a:lnTo>
                <a:lnTo>
                  <a:pt x="1035" y="429260"/>
                </a:lnTo>
                <a:lnTo>
                  <a:pt x="412" y="424179"/>
                </a:lnTo>
                <a:lnTo>
                  <a:pt x="126" y="420370"/>
                </a:lnTo>
                <a:lnTo>
                  <a:pt x="0" y="93979"/>
                </a:lnTo>
                <a:lnTo>
                  <a:pt x="126" y="91439"/>
                </a:lnTo>
                <a:lnTo>
                  <a:pt x="412" y="87629"/>
                </a:lnTo>
                <a:lnTo>
                  <a:pt x="1035" y="82550"/>
                </a:lnTo>
                <a:lnTo>
                  <a:pt x="1898" y="77470"/>
                </a:lnTo>
                <a:lnTo>
                  <a:pt x="2990" y="73660"/>
                </a:lnTo>
                <a:lnTo>
                  <a:pt x="4324" y="68579"/>
                </a:lnTo>
                <a:lnTo>
                  <a:pt x="5873" y="63500"/>
                </a:lnTo>
                <a:lnTo>
                  <a:pt x="7626" y="59689"/>
                </a:lnTo>
                <a:lnTo>
                  <a:pt x="9607" y="54610"/>
                </a:lnTo>
                <a:lnTo>
                  <a:pt x="32086" y="25400"/>
                </a:lnTo>
                <a:lnTo>
                  <a:pt x="35655" y="21589"/>
                </a:lnTo>
                <a:lnTo>
                  <a:pt x="59912" y="7620"/>
                </a:lnTo>
                <a:lnTo>
                  <a:pt x="64382" y="5079"/>
                </a:lnTo>
                <a:lnTo>
                  <a:pt x="73615" y="2539"/>
                </a:lnTo>
                <a:lnTo>
                  <a:pt x="83216" y="0"/>
                </a:lnTo>
                <a:lnTo>
                  <a:pt x="1610696" y="0"/>
                </a:lnTo>
                <a:lnTo>
                  <a:pt x="1624971" y="3810"/>
                </a:lnTo>
                <a:lnTo>
                  <a:pt x="1629543" y="5079"/>
                </a:lnTo>
                <a:lnTo>
                  <a:pt x="1634013" y="7620"/>
                </a:lnTo>
                <a:lnTo>
                  <a:pt x="1638369" y="8889"/>
                </a:lnTo>
                <a:lnTo>
                  <a:pt x="1661826" y="25400"/>
                </a:lnTo>
                <a:lnTo>
                  <a:pt x="1665230" y="27939"/>
                </a:lnTo>
                <a:lnTo>
                  <a:pt x="1668481" y="31750"/>
                </a:lnTo>
                <a:lnTo>
                  <a:pt x="1671567" y="35560"/>
                </a:lnTo>
                <a:lnTo>
                  <a:pt x="1672541" y="36829"/>
                </a:lnTo>
                <a:lnTo>
                  <a:pt x="98647" y="36829"/>
                </a:lnTo>
                <a:lnTo>
                  <a:pt x="94570" y="38100"/>
                </a:lnTo>
                <a:lnTo>
                  <a:pt x="86480" y="38100"/>
                </a:lnTo>
                <a:lnTo>
                  <a:pt x="82645" y="39370"/>
                </a:lnTo>
                <a:lnTo>
                  <a:pt x="83572" y="39370"/>
                </a:lnTo>
                <a:lnTo>
                  <a:pt x="79813" y="40639"/>
                </a:lnTo>
                <a:lnTo>
                  <a:pt x="77920" y="40639"/>
                </a:lnTo>
                <a:lnTo>
                  <a:pt x="74314" y="41910"/>
                </a:lnTo>
                <a:lnTo>
                  <a:pt x="75177" y="41910"/>
                </a:lnTo>
                <a:lnTo>
                  <a:pt x="71672" y="43179"/>
                </a:lnTo>
                <a:lnTo>
                  <a:pt x="72510" y="43179"/>
                </a:lnTo>
                <a:lnTo>
                  <a:pt x="69094" y="44450"/>
                </a:lnTo>
                <a:lnTo>
                  <a:pt x="69907" y="44450"/>
                </a:lnTo>
                <a:lnTo>
                  <a:pt x="68249" y="45720"/>
                </a:lnTo>
                <a:lnTo>
                  <a:pt x="67367" y="45720"/>
                </a:lnTo>
                <a:lnTo>
                  <a:pt x="65760" y="46989"/>
                </a:lnTo>
                <a:lnTo>
                  <a:pt x="64916" y="46989"/>
                </a:lnTo>
                <a:lnTo>
                  <a:pt x="61817" y="49529"/>
                </a:lnTo>
                <a:lnTo>
                  <a:pt x="62541" y="49529"/>
                </a:lnTo>
                <a:lnTo>
                  <a:pt x="61048" y="50800"/>
                </a:lnTo>
                <a:lnTo>
                  <a:pt x="60255" y="50800"/>
                </a:lnTo>
                <a:lnTo>
                  <a:pt x="57384" y="53339"/>
                </a:lnTo>
                <a:lnTo>
                  <a:pt x="58058" y="53339"/>
                </a:lnTo>
                <a:lnTo>
                  <a:pt x="56680" y="54610"/>
                </a:lnTo>
                <a:lnTo>
                  <a:pt x="55949" y="54610"/>
                </a:lnTo>
                <a:lnTo>
                  <a:pt x="53320" y="57150"/>
                </a:lnTo>
                <a:lnTo>
                  <a:pt x="53930" y="57150"/>
                </a:lnTo>
                <a:lnTo>
                  <a:pt x="52685" y="58420"/>
                </a:lnTo>
                <a:lnTo>
                  <a:pt x="52025" y="58420"/>
                </a:lnTo>
                <a:lnTo>
                  <a:pt x="50459" y="60960"/>
                </a:lnTo>
                <a:lnTo>
                  <a:pt x="50222" y="60960"/>
                </a:lnTo>
                <a:lnTo>
                  <a:pt x="48748" y="63500"/>
                </a:lnTo>
                <a:lnTo>
                  <a:pt x="48520" y="63500"/>
                </a:lnTo>
                <a:lnTo>
                  <a:pt x="47148" y="66039"/>
                </a:lnTo>
                <a:lnTo>
                  <a:pt x="46945" y="66039"/>
                </a:lnTo>
                <a:lnTo>
                  <a:pt x="45667" y="68579"/>
                </a:lnTo>
                <a:lnTo>
                  <a:pt x="45472" y="68579"/>
                </a:lnTo>
                <a:lnTo>
                  <a:pt x="44303" y="71120"/>
                </a:lnTo>
                <a:lnTo>
                  <a:pt x="44126" y="71120"/>
                </a:lnTo>
                <a:lnTo>
                  <a:pt x="43067" y="73660"/>
                </a:lnTo>
                <a:lnTo>
                  <a:pt x="42906" y="73660"/>
                </a:lnTo>
                <a:lnTo>
                  <a:pt x="41958" y="76200"/>
                </a:lnTo>
                <a:lnTo>
                  <a:pt x="41814" y="76200"/>
                </a:lnTo>
                <a:lnTo>
                  <a:pt x="40985" y="78739"/>
                </a:lnTo>
                <a:lnTo>
                  <a:pt x="40849" y="78739"/>
                </a:lnTo>
                <a:lnTo>
                  <a:pt x="39782" y="82550"/>
                </a:lnTo>
                <a:lnTo>
                  <a:pt x="40011" y="82550"/>
                </a:lnTo>
                <a:lnTo>
                  <a:pt x="39427" y="85089"/>
                </a:lnTo>
                <a:lnTo>
                  <a:pt x="38859" y="87629"/>
                </a:lnTo>
                <a:lnTo>
                  <a:pt x="38271" y="91439"/>
                </a:lnTo>
                <a:lnTo>
                  <a:pt x="38157" y="93979"/>
                </a:lnTo>
                <a:lnTo>
                  <a:pt x="38072" y="95250"/>
                </a:lnTo>
                <a:lnTo>
                  <a:pt x="38055" y="416560"/>
                </a:lnTo>
                <a:lnTo>
                  <a:pt x="38360" y="421639"/>
                </a:lnTo>
                <a:lnTo>
                  <a:pt x="38766" y="424179"/>
                </a:lnTo>
                <a:lnTo>
                  <a:pt x="39325" y="426720"/>
                </a:lnTo>
                <a:lnTo>
                  <a:pt x="39135" y="426720"/>
                </a:lnTo>
                <a:lnTo>
                  <a:pt x="40011" y="430529"/>
                </a:lnTo>
                <a:lnTo>
                  <a:pt x="40849" y="433070"/>
                </a:lnTo>
                <a:lnTo>
                  <a:pt x="40985" y="433070"/>
                </a:lnTo>
                <a:lnTo>
                  <a:pt x="41814" y="435610"/>
                </a:lnTo>
                <a:lnTo>
                  <a:pt x="41958" y="435610"/>
                </a:lnTo>
                <a:lnTo>
                  <a:pt x="42906" y="438150"/>
                </a:lnTo>
                <a:lnTo>
                  <a:pt x="43067" y="438150"/>
                </a:lnTo>
                <a:lnTo>
                  <a:pt x="44126" y="440689"/>
                </a:lnTo>
                <a:lnTo>
                  <a:pt x="43719" y="440689"/>
                </a:lnTo>
                <a:lnTo>
                  <a:pt x="45472" y="443229"/>
                </a:lnTo>
                <a:lnTo>
                  <a:pt x="45027" y="443229"/>
                </a:lnTo>
                <a:lnTo>
                  <a:pt x="46945" y="445770"/>
                </a:lnTo>
                <a:lnTo>
                  <a:pt x="46462" y="445770"/>
                </a:lnTo>
                <a:lnTo>
                  <a:pt x="48520" y="448310"/>
                </a:lnTo>
                <a:lnTo>
                  <a:pt x="48748" y="448310"/>
                </a:lnTo>
                <a:lnTo>
                  <a:pt x="50222" y="450850"/>
                </a:lnTo>
                <a:lnTo>
                  <a:pt x="50459" y="450850"/>
                </a:lnTo>
                <a:lnTo>
                  <a:pt x="52025" y="453389"/>
                </a:lnTo>
                <a:lnTo>
                  <a:pt x="52685" y="453389"/>
                </a:lnTo>
                <a:lnTo>
                  <a:pt x="53930" y="454660"/>
                </a:lnTo>
                <a:lnTo>
                  <a:pt x="53320" y="454660"/>
                </a:lnTo>
                <a:lnTo>
                  <a:pt x="55949" y="457200"/>
                </a:lnTo>
                <a:lnTo>
                  <a:pt x="55302" y="457200"/>
                </a:lnTo>
                <a:lnTo>
                  <a:pt x="58058" y="459739"/>
                </a:lnTo>
                <a:lnTo>
                  <a:pt x="58820" y="459739"/>
                </a:lnTo>
                <a:lnTo>
                  <a:pt x="60255" y="461010"/>
                </a:lnTo>
                <a:lnTo>
                  <a:pt x="59556" y="461010"/>
                </a:lnTo>
                <a:lnTo>
                  <a:pt x="62541" y="462279"/>
                </a:lnTo>
                <a:lnTo>
                  <a:pt x="61817" y="462279"/>
                </a:lnTo>
                <a:lnTo>
                  <a:pt x="64916" y="464820"/>
                </a:lnTo>
                <a:lnTo>
                  <a:pt x="65760" y="464820"/>
                </a:lnTo>
                <a:lnTo>
                  <a:pt x="67367" y="466089"/>
                </a:lnTo>
                <a:lnTo>
                  <a:pt x="66592" y="466089"/>
                </a:lnTo>
                <a:lnTo>
                  <a:pt x="69907" y="467360"/>
                </a:lnTo>
                <a:lnTo>
                  <a:pt x="69094" y="467360"/>
                </a:lnTo>
                <a:lnTo>
                  <a:pt x="72510" y="468629"/>
                </a:lnTo>
                <a:lnTo>
                  <a:pt x="71672" y="468629"/>
                </a:lnTo>
                <a:lnTo>
                  <a:pt x="75177" y="469900"/>
                </a:lnTo>
                <a:lnTo>
                  <a:pt x="74314" y="469900"/>
                </a:lnTo>
                <a:lnTo>
                  <a:pt x="77920" y="471170"/>
                </a:lnTo>
                <a:lnTo>
                  <a:pt x="77031" y="471170"/>
                </a:lnTo>
                <a:lnTo>
                  <a:pt x="80714" y="472439"/>
                </a:lnTo>
                <a:lnTo>
                  <a:pt x="82645" y="472439"/>
                </a:lnTo>
                <a:lnTo>
                  <a:pt x="86480" y="473710"/>
                </a:lnTo>
                <a:lnTo>
                  <a:pt x="91509" y="473710"/>
                </a:lnTo>
                <a:lnTo>
                  <a:pt x="95535" y="474979"/>
                </a:lnTo>
                <a:lnTo>
                  <a:pt x="1673514" y="474979"/>
                </a:lnTo>
                <a:lnTo>
                  <a:pt x="1671567" y="477520"/>
                </a:lnTo>
                <a:lnTo>
                  <a:pt x="1668481" y="480060"/>
                </a:lnTo>
                <a:lnTo>
                  <a:pt x="1665230" y="483870"/>
                </a:lnTo>
                <a:lnTo>
                  <a:pt x="1624971" y="508000"/>
                </a:lnTo>
                <a:lnTo>
                  <a:pt x="1610696" y="511810"/>
                </a:lnTo>
                <a:close/>
              </a:path>
              <a:path w="1694180" h="513079">
                <a:moveTo>
                  <a:pt x="1595761" y="38100"/>
                </a:moveTo>
                <a:lnTo>
                  <a:pt x="98164" y="38100"/>
                </a:lnTo>
                <a:lnTo>
                  <a:pt x="98647" y="36829"/>
                </a:lnTo>
                <a:lnTo>
                  <a:pt x="1595278" y="36829"/>
                </a:lnTo>
                <a:lnTo>
                  <a:pt x="1595761" y="38100"/>
                </a:lnTo>
                <a:close/>
              </a:path>
              <a:path w="1694180" h="513079">
                <a:moveTo>
                  <a:pt x="1627333" y="46989"/>
                </a:moveTo>
                <a:lnTo>
                  <a:pt x="1624018" y="44450"/>
                </a:lnTo>
                <a:lnTo>
                  <a:pt x="1624818" y="44450"/>
                </a:lnTo>
                <a:lnTo>
                  <a:pt x="1621415" y="43179"/>
                </a:lnTo>
                <a:lnTo>
                  <a:pt x="1622240" y="43179"/>
                </a:lnTo>
                <a:lnTo>
                  <a:pt x="1618735" y="41910"/>
                </a:lnTo>
                <a:lnTo>
                  <a:pt x="1619599" y="41910"/>
                </a:lnTo>
                <a:lnTo>
                  <a:pt x="1616005" y="40639"/>
                </a:lnTo>
                <a:lnTo>
                  <a:pt x="1614100" y="40639"/>
                </a:lnTo>
                <a:lnTo>
                  <a:pt x="1610340" y="39370"/>
                </a:lnTo>
                <a:lnTo>
                  <a:pt x="1611268" y="39370"/>
                </a:lnTo>
                <a:lnTo>
                  <a:pt x="1607432" y="38100"/>
                </a:lnTo>
                <a:lnTo>
                  <a:pt x="1599355" y="38100"/>
                </a:lnTo>
                <a:lnTo>
                  <a:pt x="1595278" y="36829"/>
                </a:lnTo>
                <a:lnTo>
                  <a:pt x="1672541" y="36829"/>
                </a:lnTo>
                <a:lnTo>
                  <a:pt x="1674488" y="39370"/>
                </a:lnTo>
                <a:lnTo>
                  <a:pt x="1677219" y="43179"/>
                </a:lnTo>
                <a:lnTo>
                  <a:pt x="1678920" y="45720"/>
                </a:lnTo>
                <a:lnTo>
                  <a:pt x="1626546" y="45720"/>
                </a:lnTo>
                <a:lnTo>
                  <a:pt x="1627333" y="46989"/>
                </a:lnTo>
                <a:close/>
              </a:path>
              <a:path w="1694180" h="513079">
                <a:moveTo>
                  <a:pt x="85553" y="39370"/>
                </a:moveTo>
                <a:lnTo>
                  <a:pt x="86480" y="38100"/>
                </a:lnTo>
                <a:lnTo>
                  <a:pt x="89452" y="38100"/>
                </a:lnTo>
                <a:lnTo>
                  <a:pt x="85553" y="39370"/>
                </a:lnTo>
                <a:close/>
              </a:path>
              <a:path w="1694180" h="513079">
                <a:moveTo>
                  <a:pt x="1608372" y="39370"/>
                </a:moveTo>
                <a:lnTo>
                  <a:pt x="1604473" y="38100"/>
                </a:lnTo>
                <a:lnTo>
                  <a:pt x="1607432" y="38100"/>
                </a:lnTo>
                <a:lnTo>
                  <a:pt x="1608372" y="39370"/>
                </a:lnTo>
                <a:close/>
              </a:path>
              <a:path w="1694180" h="513079">
                <a:moveTo>
                  <a:pt x="66592" y="46989"/>
                </a:moveTo>
                <a:lnTo>
                  <a:pt x="67367" y="45720"/>
                </a:lnTo>
                <a:lnTo>
                  <a:pt x="68249" y="45720"/>
                </a:lnTo>
                <a:lnTo>
                  <a:pt x="66592" y="46989"/>
                </a:lnTo>
                <a:close/>
              </a:path>
              <a:path w="1694180" h="513079">
                <a:moveTo>
                  <a:pt x="1629759" y="48260"/>
                </a:moveTo>
                <a:lnTo>
                  <a:pt x="1626546" y="45720"/>
                </a:lnTo>
                <a:lnTo>
                  <a:pt x="1678920" y="45720"/>
                </a:lnTo>
                <a:lnTo>
                  <a:pt x="1679771" y="46989"/>
                </a:lnTo>
                <a:lnTo>
                  <a:pt x="1628997" y="46989"/>
                </a:lnTo>
                <a:lnTo>
                  <a:pt x="1629759" y="48260"/>
                </a:lnTo>
                <a:close/>
              </a:path>
              <a:path w="1694180" h="513079">
                <a:moveTo>
                  <a:pt x="64154" y="48260"/>
                </a:moveTo>
                <a:lnTo>
                  <a:pt x="64916" y="46989"/>
                </a:lnTo>
                <a:lnTo>
                  <a:pt x="65760" y="46989"/>
                </a:lnTo>
                <a:lnTo>
                  <a:pt x="64154" y="48260"/>
                </a:lnTo>
                <a:close/>
              </a:path>
              <a:path w="1694180" h="513079">
                <a:moveTo>
                  <a:pt x="1634369" y="52070"/>
                </a:moveTo>
                <a:lnTo>
                  <a:pt x="1631372" y="49529"/>
                </a:lnTo>
                <a:lnTo>
                  <a:pt x="1632108" y="49529"/>
                </a:lnTo>
                <a:lnTo>
                  <a:pt x="1628997" y="46989"/>
                </a:lnTo>
                <a:lnTo>
                  <a:pt x="1679771" y="46989"/>
                </a:lnTo>
                <a:lnTo>
                  <a:pt x="1682146" y="50800"/>
                </a:lnTo>
                <a:lnTo>
                  <a:pt x="1633658" y="50800"/>
                </a:lnTo>
                <a:lnTo>
                  <a:pt x="1634369" y="52070"/>
                </a:lnTo>
                <a:close/>
              </a:path>
              <a:path w="1694180" h="513079">
                <a:moveTo>
                  <a:pt x="59556" y="52070"/>
                </a:moveTo>
                <a:lnTo>
                  <a:pt x="60255" y="50800"/>
                </a:lnTo>
                <a:lnTo>
                  <a:pt x="61048" y="50800"/>
                </a:lnTo>
                <a:lnTo>
                  <a:pt x="59556" y="52070"/>
                </a:lnTo>
                <a:close/>
              </a:path>
              <a:path w="1694180" h="513079">
                <a:moveTo>
                  <a:pt x="1638611" y="55879"/>
                </a:moveTo>
                <a:lnTo>
                  <a:pt x="1635867" y="53339"/>
                </a:lnTo>
                <a:lnTo>
                  <a:pt x="1636541" y="53339"/>
                </a:lnTo>
                <a:lnTo>
                  <a:pt x="1633658" y="50800"/>
                </a:lnTo>
                <a:lnTo>
                  <a:pt x="1682146" y="50800"/>
                </a:lnTo>
                <a:lnTo>
                  <a:pt x="1684318" y="54610"/>
                </a:lnTo>
                <a:lnTo>
                  <a:pt x="1637976" y="54610"/>
                </a:lnTo>
                <a:lnTo>
                  <a:pt x="1638611" y="55879"/>
                </a:lnTo>
                <a:close/>
              </a:path>
              <a:path w="1694180" h="513079">
                <a:moveTo>
                  <a:pt x="55302" y="55879"/>
                </a:moveTo>
                <a:lnTo>
                  <a:pt x="55949" y="54610"/>
                </a:lnTo>
                <a:lnTo>
                  <a:pt x="56680" y="54610"/>
                </a:lnTo>
                <a:lnTo>
                  <a:pt x="55302" y="55879"/>
                </a:lnTo>
                <a:close/>
              </a:path>
              <a:path w="1694180" h="513079">
                <a:moveTo>
                  <a:pt x="1642471" y="59689"/>
                </a:moveTo>
                <a:lnTo>
                  <a:pt x="1639982" y="57150"/>
                </a:lnTo>
                <a:lnTo>
                  <a:pt x="1640592" y="57150"/>
                </a:lnTo>
                <a:lnTo>
                  <a:pt x="1637976" y="54610"/>
                </a:lnTo>
                <a:lnTo>
                  <a:pt x="1684318" y="54610"/>
                </a:lnTo>
                <a:lnTo>
                  <a:pt x="1685794" y="58420"/>
                </a:lnTo>
                <a:lnTo>
                  <a:pt x="1641900" y="58420"/>
                </a:lnTo>
                <a:lnTo>
                  <a:pt x="1642471" y="59689"/>
                </a:lnTo>
                <a:close/>
              </a:path>
              <a:path w="1694180" h="513079">
                <a:moveTo>
                  <a:pt x="51441" y="59689"/>
                </a:moveTo>
                <a:lnTo>
                  <a:pt x="52025" y="58420"/>
                </a:lnTo>
                <a:lnTo>
                  <a:pt x="52685" y="58420"/>
                </a:lnTo>
                <a:lnTo>
                  <a:pt x="51441" y="59689"/>
                </a:lnTo>
                <a:close/>
              </a:path>
              <a:path w="1694180" h="513079">
                <a:moveTo>
                  <a:pt x="1644249" y="62229"/>
                </a:moveTo>
                <a:lnTo>
                  <a:pt x="1641900" y="58420"/>
                </a:lnTo>
                <a:lnTo>
                  <a:pt x="1685794" y="58420"/>
                </a:lnTo>
                <a:lnTo>
                  <a:pt x="1686286" y="59689"/>
                </a:lnTo>
                <a:lnTo>
                  <a:pt x="1686875" y="60960"/>
                </a:lnTo>
                <a:lnTo>
                  <a:pt x="1643703" y="60960"/>
                </a:lnTo>
                <a:lnTo>
                  <a:pt x="1644249" y="62229"/>
                </a:lnTo>
                <a:close/>
              </a:path>
              <a:path w="1694180" h="513079">
                <a:moveTo>
                  <a:pt x="49676" y="62229"/>
                </a:moveTo>
                <a:lnTo>
                  <a:pt x="50222" y="60960"/>
                </a:lnTo>
                <a:lnTo>
                  <a:pt x="50459" y="60960"/>
                </a:lnTo>
                <a:lnTo>
                  <a:pt x="49676" y="62229"/>
                </a:lnTo>
                <a:close/>
              </a:path>
              <a:path w="1694180" h="513079">
                <a:moveTo>
                  <a:pt x="1645913" y="64770"/>
                </a:moveTo>
                <a:lnTo>
                  <a:pt x="1643703" y="60960"/>
                </a:lnTo>
                <a:lnTo>
                  <a:pt x="1686875" y="60960"/>
                </a:lnTo>
                <a:lnTo>
                  <a:pt x="1688052" y="63500"/>
                </a:lnTo>
                <a:lnTo>
                  <a:pt x="1645392" y="63500"/>
                </a:lnTo>
                <a:lnTo>
                  <a:pt x="1645913" y="64770"/>
                </a:lnTo>
                <a:close/>
              </a:path>
              <a:path w="1694180" h="513079">
                <a:moveTo>
                  <a:pt x="48012" y="64770"/>
                </a:moveTo>
                <a:lnTo>
                  <a:pt x="48520" y="63500"/>
                </a:lnTo>
                <a:lnTo>
                  <a:pt x="48748" y="63500"/>
                </a:lnTo>
                <a:lnTo>
                  <a:pt x="48012" y="64770"/>
                </a:lnTo>
                <a:close/>
              </a:path>
              <a:path w="1694180" h="513079">
                <a:moveTo>
                  <a:pt x="1647450" y="67310"/>
                </a:moveTo>
                <a:lnTo>
                  <a:pt x="1645392" y="63500"/>
                </a:lnTo>
                <a:lnTo>
                  <a:pt x="1688052" y="63500"/>
                </a:lnTo>
                <a:lnTo>
                  <a:pt x="1688820" y="66039"/>
                </a:lnTo>
                <a:lnTo>
                  <a:pt x="1646980" y="66039"/>
                </a:lnTo>
                <a:lnTo>
                  <a:pt x="1647450" y="67310"/>
                </a:lnTo>
                <a:close/>
              </a:path>
              <a:path w="1694180" h="513079">
                <a:moveTo>
                  <a:pt x="46462" y="67310"/>
                </a:moveTo>
                <a:lnTo>
                  <a:pt x="46945" y="66039"/>
                </a:lnTo>
                <a:lnTo>
                  <a:pt x="47148" y="66039"/>
                </a:lnTo>
                <a:lnTo>
                  <a:pt x="46462" y="67310"/>
                </a:lnTo>
                <a:close/>
              </a:path>
              <a:path w="1694180" h="513079">
                <a:moveTo>
                  <a:pt x="1648885" y="69850"/>
                </a:moveTo>
                <a:lnTo>
                  <a:pt x="1646980" y="66039"/>
                </a:lnTo>
                <a:lnTo>
                  <a:pt x="1688820" y="66039"/>
                </a:lnTo>
                <a:lnTo>
                  <a:pt x="1689588" y="68579"/>
                </a:lnTo>
                <a:lnTo>
                  <a:pt x="1648440" y="68579"/>
                </a:lnTo>
                <a:lnTo>
                  <a:pt x="1648885" y="69850"/>
                </a:lnTo>
                <a:close/>
              </a:path>
              <a:path w="1694180" h="513079">
                <a:moveTo>
                  <a:pt x="45027" y="69850"/>
                </a:moveTo>
                <a:lnTo>
                  <a:pt x="45472" y="68579"/>
                </a:lnTo>
                <a:lnTo>
                  <a:pt x="45667" y="68579"/>
                </a:lnTo>
                <a:lnTo>
                  <a:pt x="45027" y="69850"/>
                </a:lnTo>
                <a:close/>
              </a:path>
              <a:path w="1694180" h="513079">
                <a:moveTo>
                  <a:pt x="1650193" y="72389"/>
                </a:moveTo>
                <a:lnTo>
                  <a:pt x="1648440" y="68579"/>
                </a:lnTo>
                <a:lnTo>
                  <a:pt x="1689588" y="68579"/>
                </a:lnTo>
                <a:lnTo>
                  <a:pt x="1690255" y="71120"/>
                </a:lnTo>
                <a:lnTo>
                  <a:pt x="1649787" y="71120"/>
                </a:lnTo>
                <a:lnTo>
                  <a:pt x="1650193" y="72389"/>
                </a:lnTo>
                <a:close/>
              </a:path>
              <a:path w="1694180" h="513079">
                <a:moveTo>
                  <a:pt x="43719" y="72389"/>
                </a:moveTo>
                <a:lnTo>
                  <a:pt x="44126" y="71120"/>
                </a:lnTo>
                <a:lnTo>
                  <a:pt x="44303" y="71120"/>
                </a:lnTo>
                <a:lnTo>
                  <a:pt x="43719" y="72389"/>
                </a:lnTo>
                <a:close/>
              </a:path>
              <a:path w="1694180" h="513079">
                <a:moveTo>
                  <a:pt x="1651374" y="74929"/>
                </a:moveTo>
                <a:lnTo>
                  <a:pt x="1649787" y="71120"/>
                </a:lnTo>
                <a:lnTo>
                  <a:pt x="1690255" y="71120"/>
                </a:lnTo>
                <a:lnTo>
                  <a:pt x="1690922" y="73660"/>
                </a:lnTo>
                <a:lnTo>
                  <a:pt x="1651006" y="73660"/>
                </a:lnTo>
                <a:lnTo>
                  <a:pt x="1651374" y="74929"/>
                </a:lnTo>
                <a:close/>
              </a:path>
              <a:path w="1694180" h="513079">
                <a:moveTo>
                  <a:pt x="42538" y="74929"/>
                </a:moveTo>
                <a:lnTo>
                  <a:pt x="42906" y="73660"/>
                </a:lnTo>
                <a:lnTo>
                  <a:pt x="43067" y="73660"/>
                </a:lnTo>
                <a:lnTo>
                  <a:pt x="42538" y="74929"/>
                </a:lnTo>
                <a:close/>
              </a:path>
              <a:path w="1694180" h="513079">
                <a:moveTo>
                  <a:pt x="1652428" y="77470"/>
                </a:moveTo>
                <a:lnTo>
                  <a:pt x="1651006" y="73660"/>
                </a:lnTo>
                <a:lnTo>
                  <a:pt x="1690922" y="73660"/>
                </a:lnTo>
                <a:lnTo>
                  <a:pt x="1691650" y="76200"/>
                </a:lnTo>
                <a:lnTo>
                  <a:pt x="1652111" y="76200"/>
                </a:lnTo>
                <a:lnTo>
                  <a:pt x="1652428" y="77470"/>
                </a:lnTo>
                <a:close/>
              </a:path>
              <a:path w="1694180" h="513079">
                <a:moveTo>
                  <a:pt x="41484" y="77470"/>
                </a:moveTo>
                <a:lnTo>
                  <a:pt x="41814" y="76200"/>
                </a:lnTo>
                <a:lnTo>
                  <a:pt x="41958" y="76200"/>
                </a:lnTo>
                <a:lnTo>
                  <a:pt x="41484" y="77470"/>
                </a:lnTo>
                <a:close/>
              </a:path>
              <a:path w="1694180" h="513079">
                <a:moveTo>
                  <a:pt x="1653355" y="80010"/>
                </a:moveTo>
                <a:lnTo>
                  <a:pt x="1652111" y="76200"/>
                </a:lnTo>
                <a:lnTo>
                  <a:pt x="1691650" y="76200"/>
                </a:lnTo>
                <a:lnTo>
                  <a:pt x="1692014" y="77470"/>
                </a:lnTo>
                <a:lnTo>
                  <a:pt x="1692230" y="78739"/>
                </a:lnTo>
                <a:lnTo>
                  <a:pt x="1653076" y="78739"/>
                </a:lnTo>
                <a:lnTo>
                  <a:pt x="1653355" y="80010"/>
                </a:lnTo>
                <a:close/>
              </a:path>
              <a:path w="1694180" h="513079">
                <a:moveTo>
                  <a:pt x="40570" y="80010"/>
                </a:moveTo>
                <a:lnTo>
                  <a:pt x="40849" y="78739"/>
                </a:lnTo>
                <a:lnTo>
                  <a:pt x="40985" y="78739"/>
                </a:lnTo>
                <a:lnTo>
                  <a:pt x="40570" y="80010"/>
                </a:lnTo>
                <a:close/>
              </a:path>
              <a:path w="1694180" h="513079">
                <a:moveTo>
                  <a:pt x="1693945" y="95250"/>
                </a:moveTo>
                <a:lnTo>
                  <a:pt x="1655857" y="95250"/>
                </a:lnTo>
                <a:lnTo>
                  <a:pt x="1655806" y="93979"/>
                </a:lnTo>
                <a:lnTo>
                  <a:pt x="1655552" y="91439"/>
                </a:lnTo>
                <a:lnTo>
                  <a:pt x="1655146" y="87629"/>
                </a:lnTo>
                <a:lnTo>
                  <a:pt x="1654600" y="85089"/>
                </a:lnTo>
                <a:lnTo>
                  <a:pt x="1653901" y="82550"/>
                </a:lnTo>
                <a:lnTo>
                  <a:pt x="1654143" y="82550"/>
                </a:lnTo>
                <a:lnTo>
                  <a:pt x="1653076" y="78739"/>
                </a:lnTo>
                <a:lnTo>
                  <a:pt x="1692230" y="78739"/>
                </a:lnTo>
                <a:lnTo>
                  <a:pt x="1692878" y="82550"/>
                </a:lnTo>
                <a:lnTo>
                  <a:pt x="1693513" y="87629"/>
                </a:lnTo>
                <a:lnTo>
                  <a:pt x="1693789" y="91439"/>
                </a:lnTo>
                <a:lnTo>
                  <a:pt x="1693913" y="93979"/>
                </a:lnTo>
                <a:lnTo>
                  <a:pt x="1693945" y="95250"/>
                </a:lnTo>
                <a:close/>
              </a:path>
              <a:path w="1694180" h="513079">
                <a:moveTo>
                  <a:pt x="39135" y="86360"/>
                </a:moveTo>
                <a:lnTo>
                  <a:pt x="39325" y="85089"/>
                </a:lnTo>
                <a:lnTo>
                  <a:pt x="39135" y="86360"/>
                </a:lnTo>
                <a:close/>
              </a:path>
              <a:path w="1694180" h="513079">
                <a:moveTo>
                  <a:pt x="1654790" y="86360"/>
                </a:moveTo>
                <a:lnTo>
                  <a:pt x="1654494" y="85089"/>
                </a:lnTo>
                <a:lnTo>
                  <a:pt x="1654790" y="86360"/>
                </a:lnTo>
                <a:close/>
              </a:path>
              <a:path w="1694180" h="513079">
                <a:moveTo>
                  <a:pt x="38627" y="88900"/>
                </a:moveTo>
                <a:lnTo>
                  <a:pt x="38766" y="87629"/>
                </a:lnTo>
                <a:lnTo>
                  <a:pt x="38627" y="88900"/>
                </a:lnTo>
                <a:close/>
              </a:path>
              <a:path w="1694180" h="513079">
                <a:moveTo>
                  <a:pt x="1655298" y="88900"/>
                </a:moveTo>
                <a:lnTo>
                  <a:pt x="1655066" y="87629"/>
                </a:lnTo>
                <a:lnTo>
                  <a:pt x="1655298" y="88900"/>
                </a:lnTo>
                <a:close/>
              </a:path>
              <a:path w="1694180" h="513079">
                <a:moveTo>
                  <a:pt x="38080" y="94932"/>
                </a:moveTo>
                <a:lnTo>
                  <a:pt x="38106" y="93979"/>
                </a:lnTo>
                <a:lnTo>
                  <a:pt x="38080" y="94932"/>
                </a:lnTo>
                <a:close/>
              </a:path>
              <a:path w="1694180" h="513079">
                <a:moveTo>
                  <a:pt x="1655837" y="94995"/>
                </a:moveTo>
                <a:lnTo>
                  <a:pt x="1655756" y="93979"/>
                </a:lnTo>
                <a:lnTo>
                  <a:pt x="1655837" y="94995"/>
                </a:lnTo>
                <a:close/>
              </a:path>
              <a:path w="1694180" h="513079">
                <a:moveTo>
                  <a:pt x="38072" y="95250"/>
                </a:moveTo>
                <a:lnTo>
                  <a:pt x="38080" y="94932"/>
                </a:lnTo>
                <a:lnTo>
                  <a:pt x="38072" y="95250"/>
                </a:lnTo>
                <a:close/>
              </a:path>
              <a:path w="1694180" h="513079">
                <a:moveTo>
                  <a:pt x="1693913" y="417829"/>
                </a:moveTo>
                <a:lnTo>
                  <a:pt x="1655806" y="417829"/>
                </a:lnTo>
                <a:lnTo>
                  <a:pt x="1655921" y="414020"/>
                </a:lnTo>
                <a:lnTo>
                  <a:pt x="1655908" y="97789"/>
                </a:lnTo>
                <a:lnTo>
                  <a:pt x="1655837" y="94995"/>
                </a:lnTo>
                <a:lnTo>
                  <a:pt x="1655857" y="95250"/>
                </a:lnTo>
                <a:lnTo>
                  <a:pt x="1693945" y="95250"/>
                </a:lnTo>
                <a:lnTo>
                  <a:pt x="1693913" y="417829"/>
                </a:lnTo>
                <a:close/>
              </a:path>
              <a:path w="1694180" h="513079">
                <a:moveTo>
                  <a:pt x="38086" y="417067"/>
                </a:moveTo>
                <a:lnTo>
                  <a:pt x="38055" y="416560"/>
                </a:lnTo>
                <a:lnTo>
                  <a:pt x="38086" y="417067"/>
                </a:lnTo>
                <a:close/>
              </a:path>
              <a:path w="1694180" h="513079">
                <a:moveTo>
                  <a:pt x="1655832" y="416983"/>
                </a:moveTo>
                <a:lnTo>
                  <a:pt x="1655845" y="416560"/>
                </a:lnTo>
                <a:lnTo>
                  <a:pt x="1655832" y="416983"/>
                </a:lnTo>
                <a:close/>
              </a:path>
              <a:path w="1694180" h="513079">
                <a:moveTo>
                  <a:pt x="1693697" y="421639"/>
                </a:moveTo>
                <a:lnTo>
                  <a:pt x="1655552" y="421639"/>
                </a:lnTo>
                <a:lnTo>
                  <a:pt x="1655654" y="420370"/>
                </a:lnTo>
                <a:lnTo>
                  <a:pt x="1655705" y="419100"/>
                </a:lnTo>
                <a:lnTo>
                  <a:pt x="1655832" y="416983"/>
                </a:lnTo>
                <a:lnTo>
                  <a:pt x="1655806" y="417829"/>
                </a:lnTo>
                <a:lnTo>
                  <a:pt x="1693913" y="417829"/>
                </a:lnTo>
                <a:lnTo>
                  <a:pt x="1693789" y="420370"/>
                </a:lnTo>
                <a:lnTo>
                  <a:pt x="1693697" y="421639"/>
                </a:lnTo>
                <a:close/>
              </a:path>
              <a:path w="1694180" h="513079">
                <a:moveTo>
                  <a:pt x="38131" y="417829"/>
                </a:moveTo>
                <a:lnTo>
                  <a:pt x="38086" y="417067"/>
                </a:lnTo>
                <a:lnTo>
                  <a:pt x="38131" y="417829"/>
                </a:lnTo>
                <a:close/>
              </a:path>
              <a:path w="1694180" h="513079">
                <a:moveTo>
                  <a:pt x="1655608" y="420716"/>
                </a:moveTo>
                <a:lnTo>
                  <a:pt x="1655629" y="420370"/>
                </a:lnTo>
                <a:lnTo>
                  <a:pt x="1655608" y="420716"/>
                </a:lnTo>
                <a:close/>
              </a:path>
              <a:path w="1694180" h="513079">
                <a:moveTo>
                  <a:pt x="38436" y="421639"/>
                </a:moveTo>
                <a:lnTo>
                  <a:pt x="38295" y="420551"/>
                </a:lnTo>
                <a:lnTo>
                  <a:pt x="38436" y="421639"/>
                </a:lnTo>
                <a:close/>
              </a:path>
              <a:path w="1694180" h="513079">
                <a:moveTo>
                  <a:pt x="1693513" y="424179"/>
                </a:moveTo>
                <a:lnTo>
                  <a:pt x="1655146" y="424179"/>
                </a:lnTo>
                <a:lnTo>
                  <a:pt x="1655608" y="420716"/>
                </a:lnTo>
                <a:lnTo>
                  <a:pt x="1655552" y="421639"/>
                </a:lnTo>
                <a:lnTo>
                  <a:pt x="1693697" y="421639"/>
                </a:lnTo>
                <a:lnTo>
                  <a:pt x="1693513" y="424179"/>
                </a:lnTo>
                <a:close/>
              </a:path>
              <a:path w="1694180" h="513079">
                <a:moveTo>
                  <a:pt x="38859" y="424179"/>
                </a:moveTo>
                <a:lnTo>
                  <a:pt x="38627" y="422910"/>
                </a:lnTo>
                <a:lnTo>
                  <a:pt x="38859" y="424179"/>
                </a:lnTo>
                <a:close/>
              </a:path>
              <a:path w="1694180" h="513079">
                <a:moveTo>
                  <a:pt x="1692662" y="430529"/>
                </a:moveTo>
                <a:lnTo>
                  <a:pt x="1653901" y="430529"/>
                </a:lnTo>
                <a:lnTo>
                  <a:pt x="1654790" y="426720"/>
                </a:lnTo>
                <a:lnTo>
                  <a:pt x="1654600" y="426720"/>
                </a:lnTo>
                <a:lnTo>
                  <a:pt x="1655298" y="422910"/>
                </a:lnTo>
                <a:lnTo>
                  <a:pt x="1655146" y="424179"/>
                </a:lnTo>
                <a:lnTo>
                  <a:pt x="1693513" y="424179"/>
                </a:lnTo>
                <a:lnTo>
                  <a:pt x="1692878" y="429260"/>
                </a:lnTo>
                <a:lnTo>
                  <a:pt x="1692662" y="430529"/>
                </a:lnTo>
                <a:close/>
              </a:path>
              <a:path w="1694180" h="513079">
                <a:moveTo>
                  <a:pt x="40138" y="430529"/>
                </a:moveTo>
                <a:lnTo>
                  <a:pt x="39782" y="429260"/>
                </a:lnTo>
                <a:lnTo>
                  <a:pt x="40138" y="430529"/>
                </a:lnTo>
                <a:close/>
              </a:path>
              <a:path w="1694180" h="513079">
                <a:moveTo>
                  <a:pt x="1692230" y="433070"/>
                </a:moveTo>
                <a:lnTo>
                  <a:pt x="1653076" y="433070"/>
                </a:lnTo>
                <a:lnTo>
                  <a:pt x="1654143" y="429260"/>
                </a:lnTo>
                <a:lnTo>
                  <a:pt x="1653901" y="430529"/>
                </a:lnTo>
                <a:lnTo>
                  <a:pt x="1692662" y="430529"/>
                </a:lnTo>
                <a:lnTo>
                  <a:pt x="1692230" y="433070"/>
                </a:lnTo>
                <a:close/>
              </a:path>
              <a:path w="1694180" h="513079">
                <a:moveTo>
                  <a:pt x="40985" y="433070"/>
                </a:moveTo>
                <a:lnTo>
                  <a:pt x="40849" y="433070"/>
                </a:lnTo>
                <a:lnTo>
                  <a:pt x="40570" y="431800"/>
                </a:lnTo>
                <a:lnTo>
                  <a:pt x="40985" y="433070"/>
                </a:lnTo>
                <a:close/>
              </a:path>
              <a:path w="1694180" h="513079">
                <a:moveTo>
                  <a:pt x="1691741" y="435610"/>
                </a:moveTo>
                <a:lnTo>
                  <a:pt x="1652111" y="435610"/>
                </a:lnTo>
                <a:lnTo>
                  <a:pt x="1653355" y="431800"/>
                </a:lnTo>
                <a:lnTo>
                  <a:pt x="1653076" y="433070"/>
                </a:lnTo>
                <a:lnTo>
                  <a:pt x="1692230" y="433070"/>
                </a:lnTo>
                <a:lnTo>
                  <a:pt x="1692014" y="434339"/>
                </a:lnTo>
                <a:lnTo>
                  <a:pt x="1691741" y="435610"/>
                </a:lnTo>
                <a:close/>
              </a:path>
              <a:path w="1694180" h="513079">
                <a:moveTo>
                  <a:pt x="41958" y="435610"/>
                </a:moveTo>
                <a:lnTo>
                  <a:pt x="41814" y="435610"/>
                </a:lnTo>
                <a:lnTo>
                  <a:pt x="41484" y="434339"/>
                </a:lnTo>
                <a:lnTo>
                  <a:pt x="41958" y="435610"/>
                </a:lnTo>
                <a:close/>
              </a:path>
              <a:path w="1694180" h="513079">
                <a:moveTo>
                  <a:pt x="1691195" y="438150"/>
                </a:moveTo>
                <a:lnTo>
                  <a:pt x="1651006" y="438150"/>
                </a:lnTo>
                <a:lnTo>
                  <a:pt x="1652428" y="434339"/>
                </a:lnTo>
                <a:lnTo>
                  <a:pt x="1652111" y="435610"/>
                </a:lnTo>
                <a:lnTo>
                  <a:pt x="1691741" y="435610"/>
                </a:lnTo>
                <a:lnTo>
                  <a:pt x="1691195" y="438150"/>
                </a:lnTo>
                <a:close/>
              </a:path>
              <a:path w="1694180" h="513079">
                <a:moveTo>
                  <a:pt x="43067" y="438150"/>
                </a:moveTo>
                <a:lnTo>
                  <a:pt x="42906" y="438150"/>
                </a:lnTo>
                <a:lnTo>
                  <a:pt x="42538" y="436879"/>
                </a:lnTo>
                <a:lnTo>
                  <a:pt x="43067" y="438150"/>
                </a:lnTo>
                <a:close/>
              </a:path>
              <a:path w="1694180" h="513079">
                <a:moveTo>
                  <a:pt x="1688052" y="448310"/>
                </a:moveTo>
                <a:lnTo>
                  <a:pt x="1645392" y="448310"/>
                </a:lnTo>
                <a:lnTo>
                  <a:pt x="1647450" y="445770"/>
                </a:lnTo>
                <a:lnTo>
                  <a:pt x="1646980" y="445770"/>
                </a:lnTo>
                <a:lnTo>
                  <a:pt x="1648885" y="443229"/>
                </a:lnTo>
                <a:lnTo>
                  <a:pt x="1648440" y="443229"/>
                </a:lnTo>
                <a:lnTo>
                  <a:pt x="1650193" y="440689"/>
                </a:lnTo>
                <a:lnTo>
                  <a:pt x="1649787" y="440689"/>
                </a:lnTo>
                <a:lnTo>
                  <a:pt x="1651374" y="436879"/>
                </a:lnTo>
                <a:lnTo>
                  <a:pt x="1651006" y="438150"/>
                </a:lnTo>
                <a:lnTo>
                  <a:pt x="1691195" y="438150"/>
                </a:lnTo>
                <a:lnTo>
                  <a:pt x="1690922" y="439420"/>
                </a:lnTo>
                <a:lnTo>
                  <a:pt x="1689588" y="443229"/>
                </a:lnTo>
                <a:lnTo>
                  <a:pt x="1688052" y="448310"/>
                </a:lnTo>
                <a:close/>
              </a:path>
              <a:path w="1694180" h="513079">
                <a:moveTo>
                  <a:pt x="48748" y="448310"/>
                </a:moveTo>
                <a:lnTo>
                  <a:pt x="48520" y="448310"/>
                </a:lnTo>
                <a:lnTo>
                  <a:pt x="48012" y="447039"/>
                </a:lnTo>
                <a:lnTo>
                  <a:pt x="48748" y="448310"/>
                </a:lnTo>
                <a:close/>
              </a:path>
              <a:path w="1694180" h="513079">
                <a:moveTo>
                  <a:pt x="1686875" y="450850"/>
                </a:moveTo>
                <a:lnTo>
                  <a:pt x="1643703" y="450850"/>
                </a:lnTo>
                <a:lnTo>
                  <a:pt x="1645913" y="447039"/>
                </a:lnTo>
                <a:lnTo>
                  <a:pt x="1645392" y="448310"/>
                </a:lnTo>
                <a:lnTo>
                  <a:pt x="1688052" y="448310"/>
                </a:lnTo>
                <a:lnTo>
                  <a:pt x="1686875" y="450850"/>
                </a:lnTo>
                <a:close/>
              </a:path>
              <a:path w="1694180" h="513079">
                <a:moveTo>
                  <a:pt x="50459" y="450850"/>
                </a:moveTo>
                <a:lnTo>
                  <a:pt x="50222" y="450850"/>
                </a:lnTo>
                <a:lnTo>
                  <a:pt x="49676" y="449579"/>
                </a:lnTo>
                <a:lnTo>
                  <a:pt x="50459" y="450850"/>
                </a:lnTo>
                <a:close/>
              </a:path>
              <a:path w="1694180" h="513079">
                <a:moveTo>
                  <a:pt x="1685794" y="453389"/>
                </a:moveTo>
                <a:lnTo>
                  <a:pt x="1641900" y="453389"/>
                </a:lnTo>
                <a:lnTo>
                  <a:pt x="1644249" y="449579"/>
                </a:lnTo>
                <a:lnTo>
                  <a:pt x="1643703" y="450850"/>
                </a:lnTo>
                <a:lnTo>
                  <a:pt x="1686875" y="450850"/>
                </a:lnTo>
                <a:lnTo>
                  <a:pt x="1686286" y="452120"/>
                </a:lnTo>
                <a:lnTo>
                  <a:pt x="1685794" y="453389"/>
                </a:lnTo>
                <a:close/>
              </a:path>
              <a:path w="1694180" h="513079">
                <a:moveTo>
                  <a:pt x="52685" y="453389"/>
                </a:moveTo>
                <a:lnTo>
                  <a:pt x="52025" y="453389"/>
                </a:lnTo>
                <a:lnTo>
                  <a:pt x="51441" y="452120"/>
                </a:lnTo>
                <a:lnTo>
                  <a:pt x="52685" y="453389"/>
                </a:lnTo>
                <a:close/>
              </a:path>
              <a:path w="1694180" h="513079">
                <a:moveTo>
                  <a:pt x="1682870" y="459739"/>
                </a:moveTo>
                <a:lnTo>
                  <a:pt x="1635867" y="459739"/>
                </a:lnTo>
                <a:lnTo>
                  <a:pt x="1638611" y="457200"/>
                </a:lnTo>
                <a:lnTo>
                  <a:pt x="1637976" y="457200"/>
                </a:lnTo>
                <a:lnTo>
                  <a:pt x="1640592" y="454660"/>
                </a:lnTo>
                <a:lnTo>
                  <a:pt x="1639982" y="454660"/>
                </a:lnTo>
                <a:lnTo>
                  <a:pt x="1642471" y="452120"/>
                </a:lnTo>
                <a:lnTo>
                  <a:pt x="1641900" y="453389"/>
                </a:lnTo>
                <a:lnTo>
                  <a:pt x="1685794" y="453389"/>
                </a:lnTo>
                <a:lnTo>
                  <a:pt x="1684318" y="457200"/>
                </a:lnTo>
                <a:lnTo>
                  <a:pt x="1682870" y="459739"/>
                </a:lnTo>
                <a:close/>
              </a:path>
              <a:path w="1694180" h="513079">
                <a:moveTo>
                  <a:pt x="58820" y="459739"/>
                </a:moveTo>
                <a:lnTo>
                  <a:pt x="58058" y="459739"/>
                </a:lnTo>
                <a:lnTo>
                  <a:pt x="57384" y="458470"/>
                </a:lnTo>
                <a:lnTo>
                  <a:pt x="58820" y="459739"/>
                </a:lnTo>
                <a:close/>
              </a:path>
              <a:path w="1694180" h="513079">
                <a:moveTo>
                  <a:pt x="1679771" y="464820"/>
                </a:moveTo>
                <a:lnTo>
                  <a:pt x="1628997" y="464820"/>
                </a:lnTo>
                <a:lnTo>
                  <a:pt x="1632108" y="462279"/>
                </a:lnTo>
                <a:lnTo>
                  <a:pt x="1631372" y="462279"/>
                </a:lnTo>
                <a:lnTo>
                  <a:pt x="1634369" y="461010"/>
                </a:lnTo>
                <a:lnTo>
                  <a:pt x="1633658" y="461010"/>
                </a:lnTo>
                <a:lnTo>
                  <a:pt x="1636541" y="458470"/>
                </a:lnTo>
                <a:lnTo>
                  <a:pt x="1635867" y="459739"/>
                </a:lnTo>
                <a:lnTo>
                  <a:pt x="1682870" y="459739"/>
                </a:lnTo>
                <a:lnTo>
                  <a:pt x="1682146" y="461010"/>
                </a:lnTo>
                <a:lnTo>
                  <a:pt x="1679771" y="464820"/>
                </a:lnTo>
                <a:close/>
              </a:path>
              <a:path w="1694180" h="513079">
                <a:moveTo>
                  <a:pt x="65760" y="464820"/>
                </a:moveTo>
                <a:lnTo>
                  <a:pt x="64916" y="464820"/>
                </a:lnTo>
                <a:lnTo>
                  <a:pt x="64154" y="463550"/>
                </a:lnTo>
                <a:lnTo>
                  <a:pt x="65760" y="464820"/>
                </a:lnTo>
                <a:close/>
              </a:path>
              <a:path w="1694180" h="513079">
                <a:moveTo>
                  <a:pt x="1673514" y="474979"/>
                </a:moveTo>
                <a:lnTo>
                  <a:pt x="1598390" y="474979"/>
                </a:lnTo>
                <a:lnTo>
                  <a:pt x="1602416" y="473710"/>
                </a:lnTo>
                <a:lnTo>
                  <a:pt x="1607432" y="473710"/>
                </a:lnTo>
                <a:lnTo>
                  <a:pt x="1611268" y="472439"/>
                </a:lnTo>
                <a:lnTo>
                  <a:pt x="1613198" y="472439"/>
                </a:lnTo>
                <a:lnTo>
                  <a:pt x="1616881" y="471170"/>
                </a:lnTo>
                <a:lnTo>
                  <a:pt x="1616005" y="471170"/>
                </a:lnTo>
                <a:lnTo>
                  <a:pt x="1619599" y="469900"/>
                </a:lnTo>
                <a:lnTo>
                  <a:pt x="1618735" y="469900"/>
                </a:lnTo>
                <a:lnTo>
                  <a:pt x="1622240" y="468629"/>
                </a:lnTo>
                <a:lnTo>
                  <a:pt x="1621415" y="468629"/>
                </a:lnTo>
                <a:lnTo>
                  <a:pt x="1624818" y="467360"/>
                </a:lnTo>
                <a:lnTo>
                  <a:pt x="1624018" y="467360"/>
                </a:lnTo>
                <a:lnTo>
                  <a:pt x="1627333" y="466089"/>
                </a:lnTo>
                <a:lnTo>
                  <a:pt x="1626546" y="466089"/>
                </a:lnTo>
                <a:lnTo>
                  <a:pt x="1629759" y="463550"/>
                </a:lnTo>
                <a:lnTo>
                  <a:pt x="1628997" y="464820"/>
                </a:lnTo>
                <a:lnTo>
                  <a:pt x="1679771" y="464820"/>
                </a:lnTo>
                <a:lnTo>
                  <a:pt x="1677219" y="469900"/>
                </a:lnTo>
                <a:lnTo>
                  <a:pt x="1674488" y="473710"/>
                </a:lnTo>
                <a:lnTo>
                  <a:pt x="1673514" y="474979"/>
                </a:lnTo>
                <a:close/>
              </a:path>
              <a:path w="1694180" h="513079">
                <a:moveTo>
                  <a:pt x="83572" y="472439"/>
                </a:moveTo>
                <a:lnTo>
                  <a:pt x="80714" y="472439"/>
                </a:lnTo>
                <a:lnTo>
                  <a:pt x="79813" y="471170"/>
                </a:lnTo>
                <a:lnTo>
                  <a:pt x="83572" y="472439"/>
                </a:lnTo>
                <a:close/>
              </a:path>
              <a:path w="1694180" h="513079">
                <a:moveTo>
                  <a:pt x="1613198" y="472439"/>
                </a:moveTo>
                <a:lnTo>
                  <a:pt x="1610340" y="472439"/>
                </a:lnTo>
                <a:lnTo>
                  <a:pt x="1614100" y="471170"/>
                </a:lnTo>
                <a:lnTo>
                  <a:pt x="1613198" y="472439"/>
                </a:lnTo>
                <a:close/>
              </a:path>
              <a:path w="1694180" h="513079">
                <a:moveTo>
                  <a:pt x="1600790" y="513079"/>
                </a:moveTo>
                <a:lnTo>
                  <a:pt x="93122" y="513079"/>
                </a:lnTo>
                <a:lnTo>
                  <a:pt x="88144" y="511810"/>
                </a:lnTo>
                <a:lnTo>
                  <a:pt x="1605781" y="511810"/>
                </a:lnTo>
                <a:lnTo>
                  <a:pt x="1600790" y="513079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511" y="3730752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29">
                <a:moveTo>
                  <a:pt x="413003" y="760476"/>
                </a:moveTo>
                <a:lnTo>
                  <a:pt x="0" y="411480"/>
                </a:lnTo>
                <a:lnTo>
                  <a:pt x="348996" y="0"/>
                </a:lnTo>
                <a:lnTo>
                  <a:pt x="760476" y="347472"/>
                </a:lnTo>
                <a:lnTo>
                  <a:pt x="413003" y="760476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9841" y="3703307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43"/>
                </a:moveTo>
                <a:lnTo>
                  <a:pt x="0" y="441325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401"/>
                </a:lnTo>
                <a:lnTo>
                  <a:pt x="377884" y="53702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39" y="761047"/>
                </a:lnTo>
                <a:lnTo>
                  <a:pt x="424535" y="775588"/>
                </a:lnTo>
                <a:lnTo>
                  <a:pt x="474442" y="775588"/>
                </a:lnTo>
                <a:lnTo>
                  <a:pt x="441312" y="814743"/>
                </a:lnTo>
                <a:close/>
              </a:path>
              <a:path w="815340" h="815339">
                <a:moveTo>
                  <a:pt x="377884" y="53702"/>
                </a:moveTo>
                <a:lnTo>
                  <a:pt x="363347" y="41401"/>
                </a:lnTo>
                <a:lnTo>
                  <a:pt x="390194" y="39154"/>
                </a:lnTo>
                <a:lnTo>
                  <a:pt x="377884" y="53702"/>
                </a:lnTo>
                <a:close/>
              </a:path>
              <a:path w="815340" h="815339">
                <a:moveTo>
                  <a:pt x="761034" y="377903"/>
                </a:moveTo>
                <a:lnTo>
                  <a:pt x="377884" y="53702"/>
                </a:lnTo>
                <a:lnTo>
                  <a:pt x="390194" y="39154"/>
                </a:lnTo>
                <a:lnTo>
                  <a:pt x="419689" y="39154"/>
                </a:lnTo>
                <a:lnTo>
                  <a:pt x="802828" y="363359"/>
                </a:lnTo>
                <a:lnTo>
                  <a:pt x="773341" y="363359"/>
                </a:lnTo>
                <a:lnTo>
                  <a:pt x="761034" y="377903"/>
                </a:lnTo>
                <a:close/>
              </a:path>
              <a:path w="815340" h="815339">
                <a:moveTo>
                  <a:pt x="775576" y="390207"/>
                </a:moveTo>
                <a:lnTo>
                  <a:pt x="761034" y="377903"/>
                </a:lnTo>
                <a:lnTo>
                  <a:pt x="773341" y="363359"/>
                </a:lnTo>
                <a:lnTo>
                  <a:pt x="775576" y="390207"/>
                </a:lnTo>
                <a:close/>
              </a:path>
              <a:path w="815340" h="815339">
                <a:moveTo>
                  <a:pt x="800534" y="390207"/>
                </a:moveTo>
                <a:lnTo>
                  <a:pt x="775576" y="390207"/>
                </a:lnTo>
                <a:lnTo>
                  <a:pt x="773341" y="363359"/>
                </a:lnTo>
                <a:lnTo>
                  <a:pt x="802828" y="363359"/>
                </a:lnTo>
                <a:lnTo>
                  <a:pt x="814730" y="373430"/>
                </a:lnTo>
                <a:lnTo>
                  <a:pt x="800534" y="390207"/>
                </a:lnTo>
                <a:close/>
              </a:path>
              <a:path w="815340" h="815339">
                <a:moveTo>
                  <a:pt x="474442" y="775588"/>
                </a:moveTo>
                <a:lnTo>
                  <a:pt x="424535" y="775588"/>
                </a:lnTo>
                <a:lnTo>
                  <a:pt x="451383" y="773353"/>
                </a:lnTo>
                <a:lnTo>
                  <a:pt x="436839" y="761047"/>
                </a:lnTo>
                <a:lnTo>
                  <a:pt x="761034" y="377903"/>
                </a:lnTo>
                <a:lnTo>
                  <a:pt x="775576" y="390207"/>
                </a:lnTo>
                <a:lnTo>
                  <a:pt x="800534" y="390207"/>
                </a:lnTo>
                <a:lnTo>
                  <a:pt x="474442" y="775588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35" y="775588"/>
                </a:moveTo>
                <a:lnTo>
                  <a:pt x="436839" y="761047"/>
                </a:lnTo>
                <a:lnTo>
                  <a:pt x="451383" y="773353"/>
                </a:lnTo>
                <a:lnTo>
                  <a:pt x="424535" y="775588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9031" y="3890898"/>
            <a:ext cx="135064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成</a:t>
            </a:r>
            <a:r>
              <a:rPr dirty="0" sz="2200" spc="-75" b="1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就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9829" y="2960497"/>
            <a:ext cx="5828030" cy="147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将地面上物体的运动与天体的运动统一起</a:t>
            </a:r>
            <a:r>
              <a:rPr dirty="0" sz="2400" spc="-5" b="1">
                <a:latin typeface="华文楷体"/>
                <a:cs typeface="华文楷体"/>
              </a:rPr>
              <a:t>来</a:t>
            </a:r>
            <a:endParaRPr sz="2400">
              <a:latin typeface="华文楷体"/>
              <a:cs typeface="华文楷体"/>
            </a:endParaRPr>
          </a:p>
          <a:p>
            <a:pPr marL="12700" marR="1226820">
              <a:lnSpc>
                <a:spcPct val="103000"/>
              </a:lnSpc>
              <a:spcBef>
                <a:spcPts val="2560"/>
              </a:spcBef>
            </a:pPr>
            <a:r>
              <a:rPr dirty="0" sz="2400" b="1">
                <a:latin typeface="华文楷体"/>
                <a:cs typeface="华文楷体"/>
              </a:rPr>
              <a:t>预言哈雷彗星的回归、发现新天</a:t>
            </a:r>
            <a:r>
              <a:rPr dirty="0" sz="2400" spc="-5" b="1">
                <a:latin typeface="华文楷体"/>
                <a:cs typeface="华文楷体"/>
              </a:rPr>
              <a:t>体 </a:t>
            </a:r>
            <a:r>
              <a:rPr dirty="0" sz="2400" b="1">
                <a:latin typeface="华文楷体"/>
                <a:cs typeface="华文楷体"/>
              </a:rPr>
              <a:t>解释潮汐现</a:t>
            </a:r>
            <a:r>
              <a:rPr dirty="0" sz="2400" spc="-5" b="1"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617" y="921905"/>
          <a:ext cx="7362190" cy="389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985"/>
                <a:gridCol w="6193154"/>
              </a:tblGrid>
              <a:tr h="589279">
                <a:tc gridSpan="2">
                  <a:txBody>
                    <a:bodyPr/>
                    <a:lstStyle/>
                    <a:p>
                      <a:pPr marL="214757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对万有引力定律的理解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1041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普遍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万有引力存在于任何两个物体之间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，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是自然界中物体间的基本相互作用之一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60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96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相互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67310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两个相互作用的引力是一对作用力与反作用力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，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符合牛顿第三定律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4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宏观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77165" marR="1651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2000" spc="-5">
                          <a:latin typeface="微软雅黑"/>
                          <a:cs typeface="微软雅黑"/>
                        </a:rPr>
                        <a:t>只有质量巨大的天体间或天体与天体附近的物体间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，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它的存在才有实际意义；在微观世界中万有引力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可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以忽略不计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。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6468" y="2377439"/>
            <a:ext cx="5108575" cy="2520950"/>
          </a:xfrm>
          <a:custGeom>
            <a:avLst/>
            <a:gdLst/>
            <a:ahLst/>
            <a:cxnLst/>
            <a:rect l="l" t="t" r="r" b="b"/>
            <a:pathLst>
              <a:path w="5108575" h="2520950">
                <a:moveTo>
                  <a:pt x="0" y="0"/>
                </a:moveTo>
                <a:lnTo>
                  <a:pt x="5108448" y="0"/>
                </a:lnTo>
                <a:lnTo>
                  <a:pt x="5108448" y="2520695"/>
                </a:lnTo>
                <a:lnTo>
                  <a:pt x="0" y="25206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0511" y="2371255"/>
            <a:ext cx="5121275" cy="2533015"/>
          </a:xfrm>
          <a:custGeom>
            <a:avLst/>
            <a:gdLst/>
            <a:ahLst/>
            <a:cxnLst/>
            <a:rect l="l" t="t" r="r" b="b"/>
            <a:pathLst>
              <a:path w="5121275" h="2533015">
                <a:moveTo>
                  <a:pt x="5120894" y="2532710"/>
                </a:moveTo>
                <a:lnTo>
                  <a:pt x="0" y="2532710"/>
                </a:lnTo>
                <a:lnTo>
                  <a:pt x="0" y="0"/>
                </a:lnTo>
                <a:lnTo>
                  <a:pt x="5120894" y="0"/>
                </a:lnTo>
                <a:lnTo>
                  <a:pt x="512089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520010"/>
                </a:lnTo>
                <a:lnTo>
                  <a:pt x="6350" y="2520010"/>
                </a:lnTo>
                <a:lnTo>
                  <a:pt x="12700" y="2526360"/>
                </a:lnTo>
                <a:lnTo>
                  <a:pt x="5120894" y="2526360"/>
                </a:lnTo>
                <a:lnTo>
                  <a:pt x="5120894" y="2532710"/>
                </a:lnTo>
                <a:close/>
              </a:path>
              <a:path w="5121275" h="253301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121275" h="2533015">
                <a:moveTo>
                  <a:pt x="510819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108194" y="6350"/>
                </a:lnTo>
                <a:lnTo>
                  <a:pt x="5108194" y="12700"/>
                </a:lnTo>
                <a:close/>
              </a:path>
              <a:path w="5121275" h="2533015">
                <a:moveTo>
                  <a:pt x="5108194" y="2526360"/>
                </a:moveTo>
                <a:lnTo>
                  <a:pt x="5108194" y="6350"/>
                </a:lnTo>
                <a:lnTo>
                  <a:pt x="5114544" y="12700"/>
                </a:lnTo>
                <a:lnTo>
                  <a:pt x="5120894" y="12700"/>
                </a:lnTo>
                <a:lnTo>
                  <a:pt x="5120894" y="2520010"/>
                </a:lnTo>
                <a:lnTo>
                  <a:pt x="5114544" y="2520010"/>
                </a:lnTo>
                <a:lnTo>
                  <a:pt x="5108194" y="2526360"/>
                </a:lnTo>
                <a:close/>
              </a:path>
              <a:path w="5121275" h="2533015">
                <a:moveTo>
                  <a:pt x="5120894" y="12700"/>
                </a:moveTo>
                <a:lnTo>
                  <a:pt x="5114544" y="12700"/>
                </a:lnTo>
                <a:lnTo>
                  <a:pt x="5108194" y="6350"/>
                </a:lnTo>
                <a:lnTo>
                  <a:pt x="5120894" y="6350"/>
                </a:lnTo>
                <a:lnTo>
                  <a:pt x="5120894" y="12700"/>
                </a:lnTo>
                <a:close/>
              </a:path>
              <a:path w="5121275" h="2533015">
                <a:moveTo>
                  <a:pt x="12700" y="2526360"/>
                </a:moveTo>
                <a:lnTo>
                  <a:pt x="6350" y="2520010"/>
                </a:lnTo>
                <a:lnTo>
                  <a:pt x="12700" y="2520010"/>
                </a:lnTo>
                <a:lnTo>
                  <a:pt x="12700" y="2526360"/>
                </a:lnTo>
                <a:close/>
              </a:path>
              <a:path w="5121275" h="2533015">
                <a:moveTo>
                  <a:pt x="5108194" y="2526360"/>
                </a:moveTo>
                <a:lnTo>
                  <a:pt x="12700" y="2526360"/>
                </a:lnTo>
                <a:lnTo>
                  <a:pt x="12700" y="2520010"/>
                </a:lnTo>
                <a:lnTo>
                  <a:pt x="5108194" y="2520010"/>
                </a:lnTo>
                <a:lnTo>
                  <a:pt x="5108194" y="2526360"/>
                </a:lnTo>
                <a:close/>
              </a:path>
              <a:path w="5121275" h="2533015">
                <a:moveTo>
                  <a:pt x="5120894" y="2526360"/>
                </a:moveTo>
                <a:lnTo>
                  <a:pt x="5108194" y="2526360"/>
                </a:lnTo>
                <a:lnTo>
                  <a:pt x="5114544" y="2520010"/>
                </a:lnTo>
                <a:lnTo>
                  <a:pt x="5120894" y="2520010"/>
                </a:lnTo>
                <a:lnTo>
                  <a:pt x="5120894" y="25263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01670" y="3173958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564" y="0"/>
                </a:lnTo>
              </a:path>
            </a:pathLst>
          </a:custGeom>
          <a:ln w="129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8190" y="3047631"/>
            <a:ext cx="21336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baseline="-25132" sz="3150" spc="209" b="1" i="1">
                <a:latin typeface="Times New Roman"/>
                <a:cs typeface="Times New Roman"/>
              </a:rPr>
              <a:t>r</a:t>
            </a:r>
            <a:r>
              <a:rPr dirty="0" sz="1200" spc="1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095" y="2430589"/>
            <a:ext cx="4341495" cy="8775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月球绕地球运行，地球对月球的引力：</a:t>
            </a:r>
            <a:endParaRPr sz="2000">
              <a:latin typeface="华文楷体"/>
              <a:cs typeface="华文楷体"/>
            </a:endParaRPr>
          </a:p>
          <a:p>
            <a:pPr marL="1210945">
              <a:lnSpc>
                <a:spcPct val="100000"/>
              </a:lnSpc>
              <a:spcBef>
                <a:spcPts val="1775"/>
              </a:spcBef>
            </a:pPr>
            <a:r>
              <a:rPr dirty="0" sz="2100" spc="5" b="1" i="1">
                <a:latin typeface="Times New Roman"/>
                <a:cs typeface="Times New Roman"/>
              </a:rPr>
              <a:t>F</a:t>
            </a:r>
            <a:r>
              <a:rPr dirty="0" sz="2100" spc="90" b="1" i="1">
                <a:latin typeface="Times New Roman"/>
                <a:cs typeface="Times New Roman"/>
              </a:rPr>
              <a:t> </a:t>
            </a:r>
            <a:r>
              <a:rPr dirty="0" sz="2100" spc="5" b="1">
                <a:latin typeface="Times New Roman"/>
                <a:cs typeface="Times New Roman"/>
              </a:rPr>
              <a:t>=</a:t>
            </a:r>
            <a:r>
              <a:rPr dirty="0" sz="2100" spc="-135" b="1">
                <a:latin typeface="Times New Roman"/>
                <a:cs typeface="Times New Roman"/>
              </a:rPr>
              <a:t> </a:t>
            </a:r>
            <a:r>
              <a:rPr dirty="0" sz="2100" spc="5" b="1" i="1">
                <a:latin typeface="Times New Roman"/>
                <a:cs typeface="Times New Roman"/>
              </a:rPr>
              <a:t>G</a:t>
            </a:r>
            <a:r>
              <a:rPr dirty="0" sz="2100" spc="-50" b="1" i="1">
                <a:latin typeface="Times New Roman"/>
                <a:cs typeface="Times New Roman"/>
              </a:rPr>
              <a:t> </a:t>
            </a:r>
            <a:r>
              <a:rPr dirty="0" baseline="38359" sz="3150" spc="-225" b="1" i="1">
                <a:latin typeface="Times New Roman"/>
                <a:cs typeface="Times New Roman"/>
              </a:rPr>
              <a:t>m</a:t>
            </a:r>
            <a:r>
              <a:rPr dirty="0" baseline="41666" sz="1800" spc="135" b="1">
                <a:latin typeface="微软雅黑"/>
                <a:cs typeface="微软雅黑"/>
              </a:rPr>
              <a:t>地</a:t>
            </a:r>
            <a:r>
              <a:rPr dirty="0" baseline="38359" sz="3150" spc="-337" b="1" i="1">
                <a:latin typeface="Times New Roman"/>
                <a:cs typeface="Times New Roman"/>
              </a:rPr>
              <a:t>m</a:t>
            </a:r>
            <a:r>
              <a:rPr dirty="0" baseline="41666" sz="1800" spc="30" b="1">
                <a:latin typeface="微软雅黑"/>
                <a:cs typeface="微软雅黑"/>
              </a:rPr>
              <a:t>月</a:t>
            </a:r>
            <a:endParaRPr baseline="41666"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3035" y="4433798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39902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22701" y="44337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 h="0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09253" y="4426445"/>
            <a:ext cx="21399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0" spc="25" b="1" i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9619" y="4311573"/>
            <a:ext cx="20574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baseline="-25000" sz="3000" spc="217" b="1" i="1">
                <a:latin typeface="Times New Roman"/>
                <a:cs typeface="Times New Roman"/>
              </a:rPr>
              <a:t>r</a:t>
            </a:r>
            <a:r>
              <a:rPr dirty="0" sz="1150" spc="10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4463" y="4227423"/>
            <a:ext cx="169926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6545" algn="l"/>
                <a:tab pos="584835" algn="l"/>
                <a:tab pos="913130" algn="l"/>
              </a:tabLst>
            </a:pPr>
            <a:r>
              <a:rPr dirty="0" sz="2000" spc="15" b="1" i="1">
                <a:latin typeface="Times New Roman"/>
                <a:cs typeface="Times New Roman"/>
              </a:rPr>
              <a:t>a	</a:t>
            </a:r>
            <a:r>
              <a:rPr dirty="0" sz="2000" spc="20" b="1">
                <a:latin typeface="Times New Roman"/>
                <a:cs typeface="Times New Roman"/>
              </a:rPr>
              <a:t>=	</a:t>
            </a:r>
            <a:r>
              <a:rPr dirty="0" baseline="34722" sz="3000" spc="30" b="1" i="1">
                <a:latin typeface="Times New Roman"/>
                <a:cs typeface="Times New Roman"/>
              </a:rPr>
              <a:t>F	</a:t>
            </a:r>
            <a:r>
              <a:rPr dirty="0" sz="2000" spc="20" b="1">
                <a:latin typeface="Times New Roman"/>
                <a:cs typeface="Times New Roman"/>
              </a:rPr>
              <a:t>=</a:t>
            </a:r>
            <a:r>
              <a:rPr dirty="0" sz="2000" spc="-160" b="1">
                <a:latin typeface="Times New Roman"/>
                <a:cs typeface="Times New Roman"/>
              </a:rPr>
              <a:t> </a:t>
            </a:r>
            <a:r>
              <a:rPr dirty="0" sz="2000" spc="25" b="1" i="1">
                <a:latin typeface="Times New Roman"/>
                <a:cs typeface="Times New Roman"/>
              </a:rPr>
              <a:t>G</a:t>
            </a:r>
            <a:r>
              <a:rPr dirty="0" sz="2000" spc="-85" b="1" i="1">
                <a:latin typeface="Times New Roman"/>
                <a:cs typeface="Times New Roman"/>
              </a:rPr>
              <a:t> </a:t>
            </a:r>
            <a:r>
              <a:rPr dirty="0" baseline="36111" sz="3000" spc="-187" b="1" i="1">
                <a:latin typeface="Times New Roman"/>
                <a:cs typeface="Times New Roman"/>
              </a:rPr>
              <a:t>m</a:t>
            </a:r>
            <a:r>
              <a:rPr dirty="0" baseline="38647" sz="1725" spc="37" b="1">
                <a:latin typeface="微软雅黑"/>
                <a:cs typeface="微软雅黑"/>
              </a:rPr>
              <a:t>地</a:t>
            </a:r>
            <a:endParaRPr baseline="38647" sz="1725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5657" y="4402582"/>
            <a:ext cx="16256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微软雅黑"/>
                <a:cs typeface="微软雅黑"/>
              </a:rPr>
              <a:t>月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2443" y="4601603"/>
            <a:ext cx="16256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 spc="25" b="1">
                <a:latin typeface="微软雅黑"/>
                <a:cs typeface="微软雅黑"/>
              </a:rPr>
              <a:t>月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2798" y="908266"/>
            <a:ext cx="36093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（三）“月—地检验</a:t>
            </a: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”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D0CEC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06523" y="1714500"/>
            <a:ext cx="6941820" cy="497205"/>
          </a:xfrm>
          <a:custGeom>
            <a:avLst/>
            <a:gdLst/>
            <a:ahLst/>
            <a:cxnLst/>
            <a:rect l="l" t="t" r="r" b="b"/>
            <a:pathLst>
              <a:path w="6941820" h="497205">
                <a:moveTo>
                  <a:pt x="0" y="0"/>
                </a:moveTo>
                <a:lnTo>
                  <a:pt x="6941820" y="0"/>
                </a:lnTo>
                <a:lnTo>
                  <a:pt x="6941820" y="496824"/>
                </a:lnTo>
                <a:lnTo>
                  <a:pt x="0" y="4968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00110" y="1707451"/>
            <a:ext cx="6955790" cy="509905"/>
          </a:xfrm>
          <a:custGeom>
            <a:avLst/>
            <a:gdLst/>
            <a:ahLst/>
            <a:cxnLst/>
            <a:rect l="l" t="t" r="r" b="b"/>
            <a:pathLst>
              <a:path w="6955790" h="509905">
                <a:moveTo>
                  <a:pt x="6955269" y="509498"/>
                </a:moveTo>
                <a:lnTo>
                  <a:pt x="0" y="509498"/>
                </a:lnTo>
                <a:lnTo>
                  <a:pt x="0" y="0"/>
                </a:lnTo>
                <a:lnTo>
                  <a:pt x="6955269" y="0"/>
                </a:lnTo>
                <a:lnTo>
                  <a:pt x="695526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96798"/>
                </a:lnTo>
                <a:lnTo>
                  <a:pt x="6350" y="496798"/>
                </a:lnTo>
                <a:lnTo>
                  <a:pt x="12700" y="503148"/>
                </a:lnTo>
                <a:lnTo>
                  <a:pt x="6955269" y="503148"/>
                </a:lnTo>
                <a:lnTo>
                  <a:pt x="6955269" y="509498"/>
                </a:lnTo>
                <a:close/>
              </a:path>
              <a:path w="6955790" h="5099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955790" h="509905">
                <a:moveTo>
                  <a:pt x="694256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942569" y="6350"/>
                </a:lnTo>
                <a:lnTo>
                  <a:pt x="6942569" y="12700"/>
                </a:lnTo>
                <a:close/>
              </a:path>
              <a:path w="6955790" h="509905">
                <a:moveTo>
                  <a:pt x="6942569" y="503148"/>
                </a:moveTo>
                <a:lnTo>
                  <a:pt x="6942569" y="6350"/>
                </a:lnTo>
                <a:lnTo>
                  <a:pt x="6948919" y="12700"/>
                </a:lnTo>
                <a:lnTo>
                  <a:pt x="6955269" y="12700"/>
                </a:lnTo>
                <a:lnTo>
                  <a:pt x="6955269" y="496798"/>
                </a:lnTo>
                <a:lnTo>
                  <a:pt x="6948919" y="496798"/>
                </a:lnTo>
                <a:lnTo>
                  <a:pt x="6942569" y="503148"/>
                </a:lnTo>
                <a:close/>
              </a:path>
              <a:path w="6955790" h="509905">
                <a:moveTo>
                  <a:pt x="6955269" y="12700"/>
                </a:moveTo>
                <a:lnTo>
                  <a:pt x="6948919" y="12700"/>
                </a:lnTo>
                <a:lnTo>
                  <a:pt x="6942569" y="6350"/>
                </a:lnTo>
                <a:lnTo>
                  <a:pt x="6955269" y="6350"/>
                </a:lnTo>
                <a:lnTo>
                  <a:pt x="6955269" y="12700"/>
                </a:lnTo>
                <a:close/>
              </a:path>
              <a:path w="6955790" h="509905">
                <a:moveTo>
                  <a:pt x="12700" y="503148"/>
                </a:moveTo>
                <a:lnTo>
                  <a:pt x="6350" y="496798"/>
                </a:lnTo>
                <a:lnTo>
                  <a:pt x="12700" y="496798"/>
                </a:lnTo>
                <a:lnTo>
                  <a:pt x="12700" y="503148"/>
                </a:lnTo>
                <a:close/>
              </a:path>
              <a:path w="6955790" h="509905">
                <a:moveTo>
                  <a:pt x="6942569" y="503148"/>
                </a:moveTo>
                <a:lnTo>
                  <a:pt x="12700" y="503148"/>
                </a:lnTo>
                <a:lnTo>
                  <a:pt x="12700" y="496798"/>
                </a:lnTo>
                <a:lnTo>
                  <a:pt x="6942569" y="496798"/>
                </a:lnTo>
                <a:lnTo>
                  <a:pt x="6942569" y="503148"/>
                </a:lnTo>
                <a:close/>
              </a:path>
              <a:path w="6955790" h="509905">
                <a:moveTo>
                  <a:pt x="6955269" y="503148"/>
                </a:moveTo>
                <a:lnTo>
                  <a:pt x="6942569" y="503148"/>
                </a:lnTo>
                <a:lnTo>
                  <a:pt x="6948919" y="496798"/>
                </a:lnTo>
                <a:lnTo>
                  <a:pt x="6955269" y="496798"/>
                </a:lnTo>
                <a:lnTo>
                  <a:pt x="6955269" y="5031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49551" y="1766925"/>
            <a:ext cx="69005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地球与月球间的作用力跟太阳与行星间的作用力是同一种力。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148" y="1725167"/>
            <a:ext cx="1548765" cy="475615"/>
          </a:xfrm>
          <a:custGeom>
            <a:avLst/>
            <a:gdLst/>
            <a:ahLst/>
            <a:cxnLst/>
            <a:rect l="l" t="t" r="r" b="b"/>
            <a:pathLst>
              <a:path w="1548764" h="475614">
                <a:moveTo>
                  <a:pt x="1469135" y="475487"/>
                </a:moveTo>
                <a:lnTo>
                  <a:pt x="79247" y="475487"/>
                </a:lnTo>
                <a:lnTo>
                  <a:pt x="48763" y="469277"/>
                </a:lnTo>
                <a:lnTo>
                  <a:pt x="23698" y="452304"/>
                </a:lnTo>
                <a:lnTo>
                  <a:pt x="6596" y="427110"/>
                </a:lnTo>
                <a:lnTo>
                  <a:pt x="0" y="396239"/>
                </a:lnTo>
                <a:lnTo>
                  <a:pt x="0" y="79247"/>
                </a:lnTo>
                <a:lnTo>
                  <a:pt x="6596" y="48570"/>
                </a:lnTo>
                <a:lnTo>
                  <a:pt x="23698" y="23441"/>
                </a:lnTo>
                <a:lnTo>
                  <a:pt x="48763" y="6403"/>
                </a:lnTo>
                <a:lnTo>
                  <a:pt x="79247" y="0"/>
                </a:lnTo>
                <a:lnTo>
                  <a:pt x="1469135" y="0"/>
                </a:lnTo>
                <a:lnTo>
                  <a:pt x="1500149" y="6403"/>
                </a:lnTo>
                <a:lnTo>
                  <a:pt x="1525390" y="23441"/>
                </a:lnTo>
                <a:lnTo>
                  <a:pt x="1542316" y="48570"/>
                </a:lnTo>
                <a:lnTo>
                  <a:pt x="1548383" y="79247"/>
                </a:lnTo>
                <a:lnTo>
                  <a:pt x="1548383" y="396239"/>
                </a:lnTo>
                <a:lnTo>
                  <a:pt x="1542316" y="427110"/>
                </a:lnTo>
                <a:lnTo>
                  <a:pt x="1525390" y="452304"/>
                </a:lnTo>
                <a:lnTo>
                  <a:pt x="1500149" y="469277"/>
                </a:lnTo>
                <a:lnTo>
                  <a:pt x="1469135" y="475487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3853" y="1706435"/>
            <a:ext cx="1586230" cy="513080"/>
          </a:xfrm>
          <a:custGeom>
            <a:avLst/>
            <a:gdLst/>
            <a:ahLst/>
            <a:cxnLst/>
            <a:rect l="l" t="t" r="r" b="b"/>
            <a:pathLst>
              <a:path w="1586230" h="513080">
                <a:moveTo>
                  <a:pt x="1502695" y="511810"/>
                </a:moveTo>
                <a:lnTo>
                  <a:pt x="83216" y="511810"/>
                </a:lnTo>
                <a:lnTo>
                  <a:pt x="73615" y="509269"/>
                </a:lnTo>
                <a:lnTo>
                  <a:pt x="35655" y="490219"/>
                </a:lnTo>
                <a:lnTo>
                  <a:pt x="25431" y="480060"/>
                </a:lnTo>
                <a:lnTo>
                  <a:pt x="22345" y="477519"/>
                </a:lnTo>
                <a:lnTo>
                  <a:pt x="19437" y="473710"/>
                </a:lnTo>
                <a:lnTo>
                  <a:pt x="16694" y="469900"/>
                </a:lnTo>
                <a:lnTo>
                  <a:pt x="14141" y="464819"/>
                </a:lnTo>
                <a:lnTo>
                  <a:pt x="11779" y="461010"/>
                </a:lnTo>
                <a:lnTo>
                  <a:pt x="9607" y="457200"/>
                </a:lnTo>
                <a:lnTo>
                  <a:pt x="7626" y="452119"/>
                </a:lnTo>
                <a:lnTo>
                  <a:pt x="5873" y="448310"/>
                </a:lnTo>
                <a:lnTo>
                  <a:pt x="4324" y="443230"/>
                </a:lnTo>
                <a:lnTo>
                  <a:pt x="3003" y="439419"/>
                </a:lnTo>
                <a:lnTo>
                  <a:pt x="1898" y="434339"/>
                </a:lnTo>
                <a:lnTo>
                  <a:pt x="1035" y="429260"/>
                </a:lnTo>
                <a:lnTo>
                  <a:pt x="412" y="424180"/>
                </a:lnTo>
                <a:lnTo>
                  <a:pt x="126" y="420369"/>
                </a:lnTo>
                <a:lnTo>
                  <a:pt x="0" y="93980"/>
                </a:lnTo>
                <a:lnTo>
                  <a:pt x="126" y="91439"/>
                </a:lnTo>
                <a:lnTo>
                  <a:pt x="412" y="87630"/>
                </a:lnTo>
                <a:lnTo>
                  <a:pt x="1035" y="82550"/>
                </a:lnTo>
                <a:lnTo>
                  <a:pt x="1898" y="77469"/>
                </a:lnTo>
                <a:lnTo>
                  <a:pt x="3003" y="73660"/>
                </a:lnTo>
                <a:lnTo>
                  <a:pt x="4324" y="68580"/>
                </a:lnTo>
                <a:lnTo>
                  <a:pt x="5873" y="63500"/>
                </a:lnTo>
                <a:lnTo>
                  <a:pt x="7626" y="59689"/>
                </a:lnTo>
                <a:lnTo>
                  <a:pt x="9607" y="54610"/>
                </a:lnTo>
                <a:lnTo>
                  <a:pt x="32086" y="25400"/>
                </a:lnTo>
                <a:lnTo>
                  <a:pt x="35655" y="21589"/>
                </a:lnTo>
                <a:lnTo>
                  <a:pt x="59912" y="7619"/>
                </a:lnTo>
                <a:lnTo>
                  <a:pt x="64382" y="5080"/>
                </a:lnTo>
                <a:lnTo>
                  <a:pt x="73615" y="2539"/>
                </a:lnTo>
                <a:lnTo>
                  <a:pt x="83216" y="0"/>
                </a:lnTo>
                <a:lnTo>
                  <a:pt x="1502695" y="0"/>
                </a:lnTo>
                <a:lnTo>
                  <a:pt x="1516970" y="3810"/>
                </a:lnTo>
                <a:lnTo>
                  <a:pt x="1521542" y="5080"/>
                </a:lnTo>
                <a:lnTo>
                  <a:pt x="1526012" y="7619"/>
                </a:lnTo>
                <a:lnTo>
                  <a:pt x="1530369" y="8889"/>
                </a:lnTo>
                <a:lnTo>
                  <a:pt x="1553825" y="25400"/>
                </a:lnTo>
                <a:lnTo>
                  <a:pt x="1557229" y="27939"/>
                </a:lnTo>
                <a:lnTo>
                  <a:pt x="1560480" y="31750"/>
                </a:lnTo>
                <a:lnTo>
                  <a:pt x="1563566" y="35560"/>
                </a:lnTo>
                <a:lnTo>
                  <a:pt x="1564540" y="36830"/>
                </a:lnTo>
                <a:lnTo>
                  <a:pt x="98647" y="36830"/>
                </a:lnTo>
                <a:lnTo>
                  <a:pt x="94570" y="38100"/>
                </a:lnTo>
                <a:lnTo>
                  <a:pt x="86480" y="38100"/>
                </a:lnTo>
                <a:lnTo>
                  <a:pt x="82645" y="39369"/>
                </a:lnTo>
                <a:lnTo>
                  <a:pt x="83572" y="39369"/>
                </a:lnTo>
                <a:lnTo>
                  <a:pt x="79813" y="40639"/>
                </a:lnTo>
                <a:lnTo>
                  <a:pt x="77920" y="40639"/>
                </a:lnTo>
                <a:lnTo>
                  <a:pt x="74314" y="41910"/>
                </a:lnTo>
                <a:lnTo>
                  <a:pt x="75177" y="41910"/>
                </a:lnTo>
                <a:lnTo>
                  <a:pt x="71672" y="43180"/>
                </a:lnTo>
                <a:lnTo>
                  <a:pt x="72510" y="43180"/>
                </a:lnTo>
                <a:lnTo>
                  <a:pt x="69094" y="44450"/>
                </a:lnTo>
                <a:lnTo>
                  <a:pt x="69907" y="44450"/>
                </a:lnTo>
                <a:lnTo>
                  <a:pt x="68249" y="45719"/>
                </a:lnTo>
                <a:lnTo>
                  <a:pt x="67367" y="45719"/>
                </a:lnTo>
                <a:lnTo>
                  <a:pt x="65760" y="46989"/>
                </a:lnTo>
                <a:lnTo>
                  <a:pt x="64916" y="46989"/>
                </a:lnTo>
                <a:lnTo>
                  <a:pt x="61817" y="49530"/>
                </a:lnTo>
                <a:lnTo>
                  <a:pt x="62541" y="49530"/>
                </a:lnTo>
                <a:lnTo>
                  <a:pt x="61048" y="50800"/>
                </a:lnTo>
                <a:lnTo>
                  <a:pt x="60255" y="50800"/>
                </a:lnTo>
                <a:lnTo>
                  <a:pt x="57384" y="53339"/>
                </a:lnTo>
                <a:lnTo>
                  <a:pt x="58058" y="53339"/>
                </a:lnTo>
                <a:lnTo>
                  <a:pt x="56680" y="54610"/>
                </a:lnTo>
                <a:lnTo>
                  <a:pt x="55949" y="54610"/>
                </a:lnTo>
                <a:lnTo>
                  <a:pt x="53320" y="57150"/>
                </a:lnTo>
                <a:lnTo>
                  <a:pt x="53930" y="57150"/>
                </a:lnTo>
                <a:lnTo>
                  <a:pt x="52685" y="58419"/>
                </a:lnTo>
                <a:lnTo>
                  <a:pt x="52025" y="58419"/>
                </a:lnTo>
                <a:lnTo>
                  <a:pt x="50459" y="60960"/>
                </a:lnTo>
                <a:lnTo>
                  <a:pt x="50222" y="60960"/>
                </a:lnTo>
                <a:lnTo>
                  <a:pt x="48748" y="63500"/>
                </a:lnTo>
                <a:lnTo>
                  <a:pt x="48520" y="63500"/>
                </a:lnTo>
                <a:lnTo>
                  <a:pt x="47148" y="66039"/>
                </a:lnTo>
                <a:lnTo>
                  <a:pt x="46945" y="66039"/>
                </a:lnTo>
                <a:lnTo>
                  <a:pt x="45667" y="68580"/>
                </a:lnTo>
                <a:lnTo>
                  <a:pt x="45472" y="68580"/>
                </a:lnTo>
                <a:lnTo>
                  <a:pt x="44303" y="71119"/>
                </a:lnTo>
                <a:lnTo>
                  <a:pt x="44126" y="71119"/>
                </a:lnTo>
                <a:lnTo>
                  <a:pt x="43067" y="73660"/>
                </a:lnTo>
                <a:lnTo>
                  <a:pt x="42906" y="73660"/>
                </a:lnTo>
                <a:lnTo>
                  <a:pt x="41958" y="76200"/>
                </a:lnTo>
                <a:lnTo>
                  <a:pt x="41814" y="76200"/>
                </a:lnTo>
                <a:lnTo>
                  <a:pt x="40985" y="78739"/>
                </a:lnTo>
                <a:lnTo>
                  <a:pt x="40849" y="78739"/>
                </a:lnTo>
                <a:lnTo>
                  <a:pt x="39782" y="82550"/>
                </a:lnTo>
                <a:lnTo>
                  <a:pt x="40011" y="82550"/>
                </a:lnTo>
                <a:lnTo>
                  <a:pt x="39427" y="85089"/>
                </a:lnTo>
                <a:lnTo>
                  <a:pt x="38859" y="87630"/>
                </a:lnTo>
                <a:lnTo>
                  <a:pt x="38271" y="91439"/>
                </a:lnTo>
                <a:lnTo>
                  <a:pt x="38157" y="93980"/>
                </a:lnTo>
                <a:lnTo>
                  <a:pt x="38072" y="95250"/>
                </a:lnTo>
                <a:lnTo>
                  <a:pt x="38055" y="416560"/>
                </a:lnTo>
                <a:lnTo>
                  <a:pt x="38360" y="421639"/>
                </a:lnTo>
                <a:lnTo>
                  <a:pt x="38766" y="424180"/>
                </a:lnTo>
                <a:lnTo>
                  <a:pt x="39325" y="426719"/>
                </a:lnTo>
                <a:lnTo>
                  <a:pt x="39792" y="429260"/>
                </a:lnTo>
                <a:lnTo>
                  <a:pt x="40011" y="430530"/>
                </a:lnTo>
                <a:lnTo>
                  <a:pt x="40849" y="433069"/>
                </a:lnTo>
                <a:lnTo>
                  <a:pt x="40985" y="433069"/>
                </a:lnTo>
                <a:lnTo>
                  <a:pt x="41814" y="435610"/>
                </a:lnTo>
                <a:lnTo>
                  <a:pt x="41958" y="435610"/>
                </a:lnTo>
                <a:lnTo>
                  <a:pt x="42906" y="438150"/>
                </a:lnTo>
                <a:lnTo>
                  <a:pt x="43067" y="438150"/>
                </a:lnTo>
                <a:lnTo>
                  <a:pt x="44126" y="440689"/>
                </a:lnTo>
                <a:lnTo>
                  <a:pt x="43719" y="440689"/>
                </a:lnTo>
                <a:lnTo>
                  <a:pt x="45472" y="443230"/>
                </a:lnTo>
                <a:lnTo>
                  <a:pt x="45027" y="443230"/>
                </a:lnTo>
                <a:lnTo>
                  <a:pt x="46945" y="445769"/>
                </a:lnTo>
                <a:lnTo>
                  <a:pt x="46462" y="445769"/>
                </a:lnTo>
                <a:lnTo>
                  <a:pt x="48520" y="448310"/>
                </a:lnTo>
                <a:lnTo>
                  <a:pt x="48748" y="448310"/>
                </a:lnTo>
                <a:lnTo>
                  <a:pt x="50222" y="450850"/>
                </a:lnTo>
                <a:lnTo>
                  <a:pt x="50459" y="450850"/>
                </a:lnTo>
                <a:lnTo>
                  <a:pt x="52025" y="453389"/>
                </a:lnTo>
                <a:lnTo>
                  <a:pt x="52685" y="453389"/>
                </a:lnTo>
                <a:lnTo>
                  <a:pt x="53930" y="454660"/>
                </a:lnTo>
                <a:lnTo>
                  <a:pt x="53320" y="454660"/>
                </a:lnTo>
                <a:lnTo>
                  <a:pt x="55949" y="457200"/>
                </a:lnTo>
                <a:lnTo>
                  <a:pt x="55302" y="457200"/>
                </a:lnTo>
                <a:lnTo>
                  <a:pt x="58058" y="459739"/>
                </a:lnTo>
                <a:lnTo>
                  <a:pt x="58820" y="459739"/>
                </a:lnTo>
                <a:lnTo>
                  <a:pt x="60255" y="461010"/>
                </a:lnTo>
                <a:lnTo>
                  <a:pt x="59556" y="461010"/>
                </a:lnTo>
                <a:lnTo>
                  <a:pt x="62541" y="462280"/>
                </a:lnTo>
                <a:lnTo>
                  <a:pt x="61817" y="462280"/>
                </a:lnTo>
                <a:lnTo>
                  <a:pt x="64916" y="464819"/>
                </a:lnTo>
                <a:lnTo>
                  <a:pt x="65760" y="464819"/>
                </a:lnTo>
                <a:lnTo>
                  <a:pt x="67367" y="466089"/>
                </a:lnTo>
                <a:lnTo>
                  <a:pt x="66592" y="466089"/>
                </a:lnTo>
                <a:lnTo>
                  <a:pt x="69907" y="467360"/>
                </a:lnTo>
                <a:lnTo>
                  <a:pt x="69094" y="467360"/>
                </a:lnTo>
                <a:lnTo>
                  <a:pt x="72510" y="468630"/>
                </a:lnTo>
                <a:lnTo>
                  <a:pt x="71672" y="468630"/>
                </a:lnTo>
                <a:lnTo>
                  <a:pt x="75177" y="469900"/>
                </a:lnTo>
                <a:lnTo>
                  <a:pt x="74314" y="469900"/>
                </a:lnTo>
                <a:lnTo>
                  <a:pt x="77920" y="471169"/>
                </a:lnTo>
                <a:lnTo>
                  <a:pt x="77031" y="471169"/>
                </a:lnTo>
                <a:lnTo>
                  <a:pt x="80714" y="472439"/>
                </a:lnTo>
                <a:lnTo>
                  <a:pt x="82645" y="472439"/>
                </a:lnTo>
                <a:lnTo>
                  <a:pt x="86480" y="473710"/>
                </a:lnTo>
                <a:lnTo>
                  <a:pt x="91509" y="473710"/>
                </a:lnTo>
                <a:lnTo>
                  <a:pt x="95535" y="474980"/>
                </a:lnTo>
                <a:lnTo>
                  <a:pt x="1565514" y="474980"/>
                </a:lnTo>
                <a:lnTo>
                  <a:pt x="1563566" y="477519"/>
                </a:lnTo>
                <a:lnTo>
                  <a:pt x="1560480" y="480060"/>
                </a:lnTo>
                <a:lnTo>
                  <a:pt x="1557229" y="483869"/>
                </a:lnTo>
                <a:lnTo>
                  <a:pt x="1516970" y="508000"/>
                </a:lnTo>
                <a:lnTo>
                  <a:pt x="1502695" y="511810"/>
                </a:lnTo>
                <a:close/>
              </a:path>
              <a:path w="1586230" h="513080">
                <a:moveTo>
                  <a:pt x="1487760" y="38100"/>
                </a:moveTo>
                <a:lnTo>
                  <a:pt x="98164" y="38100"/>
                </a:lnTo>
                <a:lnTo>
                  <a:pt x="98647" y="36830"/>
                </a:lnTo>
                <a:lnTo>
                  <a:pt x="1487277" y="36830"/>
                </a:lnTo>
                <a:lnTo>
                  <a:pt x="1487760" y="38100"/>
                </a:lnTo>
                <a:close/>
              </a:path>
              <a:path w="1586230" h="513080">
                <a:moveTo>
                  <a:pt x="1519332" y="46989"/>
                </a:moveTo>
                <a:lnTo>
                  <a:pt x="1516018" y="44450"/>
                </a:lnTo>
                <a:lnTo>
                  <a:pt x="1516830" y="44450"/>
                </a:lnTo>
                <a:lnTo>
                  <a:pt x="1513414" y="43180"/>
                </a:lnTo>
                <a:lnTo>
                  <a:pt x="1514252" y="43180"/>
                </a:lnTo>
                <a:lnTo>
                  <a:pt x="1510734" y="41910"/>
                </a:lnTo>
                <a:lnTo>
                  <a:pt x="1511598" y="41910"/>
                </a:lnTo>
                <a:lnTo>
                  <a:pt x="1508004" y="40639"/>
                </a:lnTo>
                <a:lnTo>
                  <a:pt x="1506112" y="40639"/>
                </a:lnTo>
                <a:lnTo>
                  <a:pt x="1502352" y="39369"/>
                </a:lnTo>
                <a:lnTo>
                  <a:pt x="1503267" y="39369"/>
                </a:lnTo>
                <a:lnTo>
                  <a:pt x="1499431" y="38100"/>
                </a:lnTo>
                <a:lnTo>
                  <a:pt x="1491354" y="38100"/>
                </a:lnTo>
                <a:lnTo>
                  <a:pt x="1487277" y="36830"/>
                </a:lnTo>
                <a:lnTo>
                  <a:pt x="1564540" y="36830"/>
                </a:lnTo>
                <a:lnTo>
                  <a:pt x="1566487" y="39369"/>
                </a:lnTo>
                <a:lnTo>
                  <a:pt x="1569218" y="43180"/>
                </a:lnTo>
                <a:lnTo>
                  <a:pt x="1570928" y="45719"/>
                </a:lnTo>
                <a:lnTo>
                  <a:pt x="1518545" y="45719"/>
                </a:lnTo>
                <a:lnTo>
                  <a:pt x="1519332" y="46989"/>
                </a:lnTo>
                <a:close/>
              </a:path>
              <a:path w="1586230" h="513080">
                <a:moveTo>
                  <a:pt x="85553" y="39369"/>
                </a:moveTo>
                <a:lnTo>
                  <a:pt x="86480" y="38100"/>
                </a:lnTo>
                <a:lnTo>
                  <a:pt x="89452" y="38100"/>
                </a:lnTo>
                <a:lnTo>
                  <a:pt x="85553" y="39369"/>
                </a:lnTo>
                <a:close/>
              </a:path>
              <a:path w="1586230" h="513080">
                <a:moveTo>
                  <a:pt x="1500371" y="39369"/>
                </a:moveTo>
                <a:lnTo>
                  <a:pt x="1496472" y="38100"/>
                </a:lnTo>
                <a:lnTo>
                  <a:pt x="1499431" y="38100"/>
                </a:lnTo>
                <a:lnTo>
                  <a:pt x="1500371" y="39369"/>
                </a:lnTo>
                <a:close/>
              </a:path>
              <a:path w="1586230" h="513080">
                <a:moveTo>
                  <a:pt x="66592" y="46989"/>
                </a:moveTo>
                <a:lnTo>
                  <a:pt x="67367" y="45719"/>
                </a:lnTo>
                <a:lnTo>
                  <a:pt x="68249" y="45719"/>
                </a:lnTo>
                <a:lnTo>
                  <a:pt x="66592" y="46989"/>
                </a:lnTo>
                <a:close/>
              </a:path>
              <a:path w="1586230" h="513080">
                <a:moveTo>
                  <a:pt x="1521758" y="48260"/>
                </a:moveTo>
                <a:lnTo>
                  <a:pt x="1518545" y="45719"/>
                </a:lnTo>
                <a:lnTo>
                  <a:pt x="1570928" y="45719"/>
                </a:lnTo>
                <a:lnTo>
                  <a:pt x="1571783" y="46989"/>
                </a:lnTo>
                <a:lnTo>
                  <a:pt x="1520996" y="46989"/>
                </a:lnTo>
                <a:lnTo>
                  <a:pt x="1521758" y="48260"/>
                </a:lnTo>
                <a:close/>
              </a:path>
              <a:path w="1586230" h="513080">
                <a:moveTo>
                  <a:pt x="64154" y="48260"/>
                </a:moveTo>
                <a:lnTo>
                  <a:pt x="64916" y="46989"/>
                </a:lnTo>
                <a:lnTo>
                  <a:pt x="65760" y="46989"/>
                </a:lnTo>
                <a:lnTo>
                  <a:pt x="64154" y="48260"/>
                </a:lnTo>
                <a:close/>
              </a:path>
              <a:path w="1586230" h="513080">
                <a:moveTo>
                  <a:pt x="1526368" y="52069"/>
                </a:moveTo>
                <a:lnTo>
                  <a:pt x="1523371" y="49530"/>
                </a:lnTo>
                <a:lnTo>
                  <a:pt x="1524107" y="49530"/>
                </a:lnTo>
                <a:lnTo>
                  <a:pt x="1520996" y="46989"/>
                </a:lnTo>
                <a:lnTo>
                  <a:pt x="1571783" y="46989"/>
                </a:lnTo>
                <a:lnTo>
                  <a:pt x="1574145" y="50800"/>
                </a:lnTo>
                <a:lnTo>
                  <a:pt x="1525670" y="50800"/>
                </a:lnTo>
                <a:lnTo>
                  <a:pt x="1526368" y="52069"/>
                </a:lnTo>
                <a:close/>
              </a:path>
              <a:path w="1586230" h="513080">
                <a:moveTo>
                  <a:pt x="59556" y="52069"/>
                </a:moveTo>
                <a:lnTo>
                  <a:pt x="60255" y="50800"/>
                </a:lnTo>
                <a:lnTo>
                  <a:pt x="61048" y="50800"/>
                </a:lnTo>
                <a:lnTo>
                  <a:pt x="59556" y="52069"/>
                </a:lnTo>
                <a:close/>
              </a:path>
              <a:path w="1586230" h="513080">
                <a:moveTo>
                  <a:pt x="1530610" y="55880"/>
                </a:moveTo>
                <a:lnTo>
                  <a:pt x="1527867" y="53339"/>
                </a:lnTo>
                <a:lnTo>
                  <a:pt x="1528540" y="53339"/>
                </a:lnTo>
                <a:lnTo>
                  <a:pt x="1525670" y="50800"/>
                </a:lnTo>
                <a:lnTo>
                  <a:pt x="1574145" y="50800"/>
                </a:lnTo>
                <a:lnTo>
                  <a:pt x="1576317" y="54610"/>
                </a:lnTo>
                <a:lnTo>
                  <a:pt x="1529975" y="54610"/>
                </a:lnTo>
                <a:lnTo>
                  <a:pt x="1530610" y="55880"/>
                </a:lnTo>
                <a:close/>
              </a:path>
              <a:path w="1586230" h="513080">
                <a:moveTo>
                  <a:pt x="55302" y="55880"/>
                </a:moveTo>
                <a:lnTo>
                  <a:pt x="55949" y="54610"/>
                </a:lnTo>
                <a:lnTo>
                  <a:pt x="56680" y="54610"/>
                </a:lnTo>
                <a:lnTo>
                  <a:pt x="55302" y="55880"/>
                </a:lnTo>
                <a:close/>
              </a:path>
              <a:path w="1586230" h="513080">
                <a:moveTo>
                  <a:pt x="1534471" y="59689"/>
                </a:moveTo>
                <a:lnTo>
                  <a:pt x="1531981" y="57150"/>
                </a:lnTo>
                <a:lnTo>
                  <a:pt x="1532591" y="57150"/>
                </a:lnTo>
                <a:lnTo>
                  <a:pt x="1529975" y="54610"/>
                </a:lnTo>
                <a:lnTo>
                  <a:pt x="1576317" y="54610"/>
                </a:lnTo>
                <a:lnTo>
                  <a:pt x="1577794" y="58419"/>
                </a:lnTo>
                <a:lnTo>
                  <a:pt x="1533899" y="58419"/>
                </a:lnTo>
                <a:lnTo>
                  <a:pt x="1534471" y="59689"/>
                </a:lnTo>
                <a:close/>
              </a:path>
              <a:path w="1586230" h="513080">
                <a:moveTo>
                  <a:pt x="51441" y="59689"/>
                </a:moveTo>
                <a:lnTo>
                  <a:pt x="52025" y="58419"/>
                </a:lnTo>
                <a:lnTo>
                  <a:pt x="52685" y="58419"/>
                </a:lnTo>
                <a:lnTo>
                  <a:pt x="51441" y="59689"/>
                </a:lnTo>
                <a:close/>
              </a:path>
              <a:path w="1586230" h="513080">
                <a:moveTo>
                  <a:pt x="1536249" y="62230"/>
                </a:moveTo>
                <a:lnTo>
                  <a:pt x="1533899" y="58419"/>
                </a:lnTo>
                <a:lnTo>
                  <a:pt x="1577794" y="58419"/>
                </a:lnTo>
                <a:lnTo>
                  <a:pt x="1578286" y="59689"/>
                </a:lnTo>
                <a:lnTo>
                  <a:pt x="1578874" y="60960"/>
                </a:lnTo>
                <a:lnTo>
                  <a:pt x="1535703" y="60960"/>
                </a:lnTo>
                <a:lnTo>
                  <a:pt x="1536249" y="62230"/>
                </a:lnTo>
                <a:close/>
              </a:path>
              <a:path w="1586230" h="513080">
                <a:moveTo>
                  <a:pt x="49676" y="62230"/>
                </a:moveTo>
                <a:lnTo>
                  <a:pt x="50222" y="60960"/>
                </a:lnTo>
                <a:lnTo>
                  <a:pt x="50459" y="60960"/>
                </a:lnTo>
                <a:lnTo>
                  <a:pt x="49676" y="62230"/>
                </a:lnTo>
                <a:close/>
              </a:path>
              <a:path w="1586230" h="513080">
                <a:moveTo>
                  <a:pt x="1537912" y="64769"/>
                </a:moveTo>
                <a:lnTo>
                  <a:pt x="1535703" y="60960"/>
                </a:lnTo>
                <a:lnTo>
                  <a:pt x="1578874" y="60960"/>
                </a:lnTo>
                <a:lnTo>
                  <a:pt x="1580051" y="63500"/>
                </a:lnTo>
                <a:lnTo>
                  <a:pt x="1537392" y="63500"/>
                </a:lnTo>
                <a:lnTo>
                  <a:pt x="1537912" y="64769"/>
                </a:lnTo>
                <a:close/>
              </a:path>
              <a:path w="1586230" h="513080">
                <a:moveTo>
                  <a:pt x="48012" y="64769"/>
                </a:moveTo>
                <a:lnTo>
                  <a:pt x="48520" y="63500"/>
                </a:lnTo>
                <a:lnTo>
                  <a:pt x="48748" y="63500"/>
                </a:lnTo>
                <a:lnTo>
                  <a:pt x="48012" y="64769"/>
                </a:lnTo>
                <a:close/>
              </a:path>
              <a:path w="1586230" h="513080">
                <a:moveTo>
                  <a:pt x="1539449" y="67310"/>
                </a:moveTo>
                <a:lnTo>
                  <a:pt x="1537392" y="63500"/>
                </a:lnTo>
                <a:lnTo>
                  <a:pt x="1580051" y="63500"/>
                </a:lnTo>
                <a:lnTo>
                  <a:pt x="1580826" y="66039"/>
                </a:lnTo>
                <a:lnTo>
                  <a:pt x="1538979" y="66039"/>
                </a:lnTo>
                <a:lnTo>
                  <a:pt x="1539449" y="67310"/>
                </a:lnTo>
                <a:close/>
              </a:path>
              <a:path w="1586230" h="513080">
                <a:moveTo>
                  <a:pt x="46462" y="67310"/>
                </a:moveTo>
                <a:lnTo>
                  <a:pt x="46945" y="66039"/>
                </a:lnTo>
                <a:lnTo>
                  <a:pt x="47148" y="66039"/>
                </a:lnTo>
                <a:lnTo>
                  <a:pt x="46462" y="67310"/>
                </a:lnTo>
                <a:close/>
              </a:path>
              <a:path w="1586230" h="513080">
                <a:moveTo>
                  <a:pt x="1540884" y="69850"/>
                </a:moveTo>
                <a:lnTo>
                  <a:pt x="1538979" y="66039"/>
                </a:lnTo>
                <a:lnTo>
                  <a:pt x="1580826" y="66039"/>
                </a:lnTo>
                <a:lnTo>
                  <a:pt x="1581600" y="68580"/>
                </a:lnTo>
                <a:lnTo>
                  <a:pt x="1540440" y="68580"/>
                </a:lnTo>
                <a:lnTo>
                  <a:pt x="1540884" y="69850"/>
                </a:lnTo>
                <a:close/>
              </a:path>
              <a:path w="1586230" h="513080">
                <a:moveTo>
                  <a:pt x="45027" y="69850"/>
                </a:moveTo>
                <a:lnTo>
                  <a:pt x="45472" y="68580"/>
                </a:lnTo>
                <a:lnTo>
                  <a:pt x="45667" y="68580"/>
                </a:lnTo>
                <a:lnTo>
                  <a:pt x="45027" y="69850"/>
                </a:lnTo>
                <a:close/>
              </a:path>
              <a:path w="1586230" h="513080">
                <a:moveTo>
                  <a:pt x="1542192" y="72389"/>
                </a:moveTo>
                <a:lnTo>
                  <a:pt x="1540440" y="68580"/>
                </a:lnTo>
                <a:lnTo>
                  <a:pt x="1581600" y="68580"/>
                </a:lnTo>
                <a:lnTo>
                  <a:pt x="1582261" y="71119"/>
                </a:lnTo>
                <a:lnTo>
                  <a:pt x="1541786" y="71119"/>
                </a:lnTo>
                <a:lnTo>
                  <a:pt x="1542192" y="72389"/>
                </a:lnTo>
                <a:close/>
              </a:path>
              <a:path w="1586230" h="513080">
                <a:moveTo>
                  <a:pt x="43719" y="72389"/>
                </a:moveTo>
                <a:lnTo>
                  <a:pt x="44126" y="71119"/>
                </a:lnTo>
                <a:lnTo>
                  <a:pt x="44303" y="71119"/>
                </a:lnTo>
                <a:lnTo>
                  <a:pt x="43719" y="72389"/>
                </a:lnTo>
                <a:close/>
              </a:path>
              <a:path w="1586230" h="513080">
                <a:moveTo>
                  <a:pt x="1543373" y="74930"/>
                </a:moveTo>
                <a:lnTo>
                  <a:pt x="1541786" y="71119"/>
                </a:lnTo>
                <a:lnTo>
                  <a:pt x="1582261" y="71119"/>
                </a:lnTo>
                <a:lnTo>
                  <a:pt x="1582921" y="73660"/>
                </a:lnTo>
                <a:lnTo>
                  <a:pt x="1543018" y="73660"/>
                </a:lnTo>
                <a:lnTo>
                  <a:pt x="1543373" y="74930"/>
                </a:lnTo>
                <a:close/>
              </a:path>
              <a:path w="1586230" h="513080">
                <a:moveTo>
                  <a:pt x="42538" y="74930"/>
                </a:moveTo>
                <a:lnTo>
                  <a:pt x="42906" y="73660"/>
                </a:lnTo>
                <a:lnTo>
                  <a:pt x="43067" y="73660"/>
                </a:lnTo>
                <a:lnTo>
                  <a:pt x="42538" y="74930"/>
                </a:lnTo>
                <a:close/>
              </a:path>
              <a:path w="1586230" h="513080">
                <a:moveTo>
                  <a:pt x="1544427" y="77469"/>
                </a:moveTo>
                <a:lnTo>
                  <a:pt x="1543018" y="73660"/>
                </a:lnTo>
                <a:lnTo>
                  <a:pt x="1582921" y="73660"/>
                </a:lnTo>
                <a:lnTo>
                  <a:pt x="1583649" y="76200"/>
                </a:lnTo>
                <a:lnTo>
                  <a:pt x="1544110" y="76200"/>
                </a:lnTo>
                <a:lnTo>
                  <a:pt x="1544427" y="77469"/>
                </a:lnTo>
                <a:close/>
              </a:path>
              <a:path w="1586230" h="513080">
                <a:moveTo>
                  <a:pt x="41484" y="77469"/>
                </a:moveTo>
                <a:lnTo>
                  <a:pt x="41814" y="76200"/>
                </a:lnTo>
                <a:lnTo>
                  <a:pt x="41958" y="76200"/>
                </a:lnTo>
                <a:lnTo>
                  <a:pt x="41484" y="77469"/>
                </a:lnTo>
                <a:close/>
              </a:path>
              <a:path w="1586230" h="513080">
                <a:moveTo>
                  <a:pt x="1545355" y="80010"/>
                </a:moveTo>
                <a:lnTo>
                  <a:pt x="1544110" y="76200"/>
                </a:lnTo>
                <a:lnTo>
                  <a:pt x="1583649" y="76200"/>
                </a:lnTo>
                <a:lnTo>
                  <a:pt x="1584013" y="77469"/>
                </a:lnTo>
                <a:lnTo>
                  <a:pt x="1584232" y="78739"/>
                </a:lnTo>
                <a:lnTo>
                  <a:pt x="1545075" y="78739"/>
                </a:lnTo>
                <a:lnTo>
                  <a:pt x="1545355" y="80010"/>
                </a:lnTo>
                <a:close/>
              </a:path>
              <a:path w="1586230" h="513080">
                <a:moveTo>
                  <a:pt x="40570" y="80010"/>
                </a:moveTo>
                <a:lnTo>
                  <a:pt x="40849" y="78739"/>
                </a:lnTo>
                <a:lnTo>
                  <a:pt x="40985" y="78739"/>
                </a:lnTo>
                <a:lnTo>
                  <a:pt x="40570" y="80010"/>
                </a:lnTo>
                <a:close/>
              </a:path>
              <a:path w="1586230" h="513080">
                <a:moveTo>
                  <a:pt x="1585950" y="95250"/>
                </a:moveTo>
                <a:lnTo>
                  <a:pt x="1547856" y="95250"/>
                </a:lnTo>
                <a:lnTo>
                  <a:pt x="1547806" y="93980"/>
                </a:lnTo>
                <a:lnTo>
                  <a:pt x="1547552" y="91439"/>
                </a:lnTo>
                <a:lnTo>
                  <a:pt x="1547145" y="87630"/>
                </a:lnTo>
                <a:lnTo>
                  <a:pt x="1546599" y="85089"/>
                </a:lnTo>
                <a:lnTo>
                  <a:pt x="1545901" y="82550"/>
                </a:lnTo>
                <a:lnTo>
                  <a:pt x="1546142" y="82550"/>
                </a:lnTo>
                <a:lnTo>
                  <a:pt x="1545075" y="78739"/>
                </a:lnTo>
                <a:lnTo>
                  <a:pt x="1584232" y="78739"/>
                </a:lnTo>
                <a:lnTo>
                  <a:pt x="1584890" y="82550"/>
                </a:lnTo>
                <a:lnTo>
                  <a:pt x="1585512" y="87630"/>
                </a:lnTo>
                <a:lnTo>
                  <a:pt x="1585798" y="91439"/>
                </a:lnTo>
                <a:lnTo>
                  <a:pt x="1585922" y="93980"/>
                </a:lnTo>
                <a:lnTo>
                  <a:pt x="1585950" y="95250"/>
                </a:lnTo>
                <a:close/>
              </a:path>
              <a:path w="1586230" h="513080">
                <a:moveTo>
                  <a:pt x="39135" y="86360"/>
                </a:moveTo>
                <a:lnTo>
                  <a:pt x="39325" y="85089"/>
                </a:lnTo>
                <a:lnTo>
                  <a:pt x="39135" y="86360"/>
                </a:lnTo>
                <a:close/>
              </a:path>
              <a:path w="1586230" h="513080">
                <a:moveTo>
                  <a:pt x="1546790" y="86360"/>
                </a:moveTo>
                <a:lnTo>
                  <a:pt x="1546493" y="85089"/>
                </a:lnTo>
                <a:lnTo>
                  <a:pt x="1546790" y="86360"/>
                </a:lnTo>
                <a:close/>
              </a:path>
              <a:path w="1586230" h="51308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1586230" h="513080">
                <a:moveTo>
                  <a:pt x="1547298" y="88900"/>
                </a:moveTo>
                <a:lnTo>
                  <a:pt x="1547065" y="87630"/>
                </a:lnTo>
                <a:lnTo>
                  <a:pt x="1547298" y="88900"/>
                </a:lnTo>
                <a:close/>
              </a:path>
              <a:path w="1586230" h="513080">
                <a:moveTo>
                  <a:pt x="38080" y="94932"/>
                </a:moveTo>
                <a:lnTo>
                  <a:pt x="38106" y="93980"/>
                </a:lnTo>
                <a:lnTo>
                  <a:pt x="38080" y="94932"/>
                </a:lnTo>
                <a:close/>
              </a:path>
              <a:path w="1586230" h="513080">
                <a:moveTo>
                  <a:pt x="1547836" y="94996"/>
                </a:moveTo>
                <a:lnTo>
                  <a:pt x="1547755" y="93980"/>
                </a:lnTo>
                <a:lnTo>
                  <a:pt x="1547836" y="94996"/>
                </a:lnTo>
                <a:close/>
              </a:path>
              <a:path w="1586230" h="513080">
                <a:moveTo>
                  <a:pt x="38072" y="95250"/>
                </a:moveTo>
                <a:lnTo>
                  <a:pt x="38080" y="94932"/>
                </a:lnTo>
                <a:lnTo>
                  <a:pt x="38072" y="95250"/>
                </a:lnTo>
                <a:close/>
              </a:path>
              <a:path w="1586230" h="513080">
                <a:moveTo>
                  <a:pt x="1585922" y="417830"/>
                </a:moveTo>
                <a:lnTo>
                  <a:pt x="1547806" y="417830"/>
                </a:lnTo>
                <a:lnTo>
                  <a:pt x="1547920" y="414019"/>
                </a:lnTo>
                <a:lnTo>
                  <a:pt x="1547907" y="97789"/>
                </a:lnTo>
                <a:lnTo>
                  <a:pt x="1547836" y="94996"/>
                </a:lnTo>
                <a:lnTo>
                  <a:pt x="1547856" y="95250"/>
                </a:lnTo>
                <a:lnTo>
                  <a:pt x="1585950" y="95250"/>
                </a:lnTo>
                <a:lnTo>
                  <a:pt x="1585922" y="417830"/>
                </a:lnTo>
                <a:close/>
              </a:path>
              <a:path w="1586230" h="513080">
                <a:moveTo>
                  <a:pt x="38086" y="417067"/>
                </a:moveTo>
                <a:lnTo>
                  <a:pt x="38055" y="416560"/>
                </a:lnTo>
                <a:lnTo>
                  <a:pt x="38086" y="417067"/>
                </a:lnTo>
                <a:close/>
              </a:path>
              <a:path w="1586230" h="513080">
                <a:moveTo>
                  <a:pt x="1547831" y="416983"/>
                </a:moveTo>
                <a:lnTo>
                  <a:pt x="1547844" y="416560"/>
                </a:lnTo>
                <a:lnTo>
                  <a:pt x="1547831" y="416983"/>
                </a:lnTo>
                <a:close/>
              </a:path>
              <a:path w="1586230" h="513080">
                <a:moveTo>
                  <a:pt x="1585702" y="421639"/>
                </a:moveTo>
                <a:lnTo>
                  <a:pt x="1547552" y="421639"/>
                </a:lnTo>
                <a:lnTo>
                  <a:pt x="1547653" y="420369"/>
                </a:lnTo>
                <a:lnTo>
                  <a:pt x="1547831" y="416983"/>
                </a:lnTo>
                <a:lnTo>
                  <a:pt x="1547806" y="417830"/>
                </a:lnTo>
                <a:lnTo>
                  <a:pt x="1585922" y="417830"/>
                </a:lnTo>
                <a:lnTo>
                  <a:pt x="1585798" y="420369"/>
                </a:lnTo>
                <a:lnTo>
                  <a:pt x="1585702" y="421639"/>
                </a:lnTo>
                <a:close/>
              </a:path>
              <a:path w="1586230" h="513080">
                <a:moveTo>
                  <a:pt x="38131" y="417830"/>
                </a:moveTo>
                <a:lnTo>
                  <a:pt x="38086" y="417067"/>
                </a:lnTo>
                <a:lnTo>
                  <a:pt x="38131" y="417830"/>
                </a:lnTo>
                <a:close/>
              </a:path>
              <a:path w="1586230" h="513080">
                <a:moveTo>
                  <a:pt x="1547607" y="420716"/>
                </a:moveTo>
                <a:lnTo>
                  <a:pt x="1547628" y="420369"/>
                </a:lnTo>
                <a:lnTo>
                  <a:pt x="1547607" y="420716"/>
                </a:lnTo>
                <a:close/>
              </a:path>
              <a:path w="1586230" h="513080">
                <a:moveTo>
                  <a:pt x="38436" y="421639"/>
                </a:moveTo>
                <a:lnTo>
                  <a:pt x="38295" y="420551"/>
                </a:lnTo>
                <a:lnTo>
                  <a:pt x="38436" y="421639"/>
                </a:lnTo>
                <a:close/>
              </a:path>
              <a:path w="1586230" h="513080">
                <a:moveTo>
                  <a:pt x="1585512" y="424180"/>
                </a:moveTo>
                <a:lnTo>
                  <a:pt x="1547145" y="424180"/>
                </a:lnTo>
                <a:lnTo>
                  <a:pt x="1547607" y="420716"/>
                </a:lnTo>
                <a:lnTo>
                  <a:pt x="1547552" y="421639"/>
                </a:lnTo>
                <a:lnTo>
                  <a:pt x="1585702" y="421639"/>
                </a:lnTo>
                <a:lnTo>
                  <a:pt x="1585512" y="424180"/>
                </a:lnTo>
                <a:close/>
              </a:path>
              <a:path w="1586230" h="513080">
                <a:moveTo>
                  <a:pt x="38859" y="424180"/>
                </a:moveTo>
                <a:lnTo>
                  <a:pt x="38627" y="422910"/>
                </a:lnTo>
                <a:lnTo>
                  <a:pt x="38859" y="424180"/>
                </a:lnTo>
                <a:close/>
              </a:path>
              <a:path w="1586230" h="513080">
                <a:moveTo>
                  <a:pt x="1585201" y="426719"/>
                </a:moveTo>
                <a:lnTo>
                  <a:pt x="1546599" y="426719"/>
                </a:lnTo>
                <a:lnTo>
                  <a:pt x="1547298" y="422910"/>
                </a:lnTo>
                <a:lnTo>
                  <a:pt x="1547145" y="424180"/>
                </a:lnTo>
                <a:lnTo>
                  <a:pt x="1585512" y="424180"/>
                </a:lnTo>
                <a:lnTo>
                  <a:pt x="1585201" y="426719"/>
                </a:lnTo>
                <a:close/>
              </a:path>
              <a:path w="1586230" h="513080">
                <a:moveTo>
                  <a:pt x="39354" y="426719"/>
                </a:moveTo>
                <a:lnTo>
                  <a:pt x="39135" y="425450"/>
                </a:lnTo>
                <a:lnTo>
                  <a:pt x="39354" y="426719"/>
                </a:lnTo>
                <a:close/>
              </a:path>
              <a:path w="1586230" h="513080">
                <a:moveTo>
                  <a:pt x="1584671" y="430530"/>
                </a:moveTo>
                <a:lnTo>
                  <a:pt x="1545901" y="430530"/>
                </a:lnTo>
                <a:lnTo>
                  <a:pt x="1546142" y="429260"/>
                </a:lnTo>
                <a:lnTo>
                  <a:pt x="1546790" y="425450"/>
                </a:lnTo>
                <a:lnTo>
                  <a:pt x="1546599" y="426719"/>
                </a:lnTo>
                <a:lnTo>
                  <a:pt x="1585201" y="426719"/>
                </a:lnTo>
                <a:lnTo>
                  <a:pt x="1584858" y="429441"/>
                </a:lnTo>
                <a:lnTo>
                  <a:pt x="1584671" y="430530"/>
                </a:lnTo>
                <a:close/>
              </a:path>
              <a:path w="1586230" h="513080">
                <a:moveTo>
                  <a:pt x="1546091" y="429441"/>
                </a:moveTo>
                <a:lnTo>
                  <a:pt x="1546123" y="429260"/>
                </a:lnTo>
                <a:lnTo>
                  <a:pt x="1546091" y="429441"/>
                </a:lnTo>
                <a:close/>
              </a:path>
              <a:path w="1586230" h="513080">
                <a:moveTo>
                  <a:pt x="1545901" y="430530"/>
                </a:moveTo>
                <a:lnTo>
                  <a:pt x="1546091" y="429441"/>
                </a:lnTo>
                <a:lnTo>
                  <a:pt x="1546142" y="429260"/>
                </a:lnTo>
                <a:lnTo>
                  <a:pt x="1545901" y="430530"/>
                </a:lnTo>
                <a:close/>
              </a:path>
              <a:path w="1586230" h="513080">
                <a:moveTo>
                  <a:pt x="40138" y="430530"/>
                </a:moveTo>
                <a:lnTo>
                  <a:pt x="39807" y="429348"/>
                </a:lnTo>
                <a:lnTo>
                  <a:pt x="40138" y="430530"/>
                </a:lnTo>
                <a:close/>
              </a:path>
              <a:path w="1586230" h="513080">
                <a:moveTo>
                  <a:pt x="1584232" y="433069"/>
                </a:moveTo>
                <a:lnTo>
                  <a:pt x="1545075" y="433069"/>
                </a:lnTo>
                <a:lnTo>
                  <a:pt x="1546091" y="429441"/>
                </a:lnTo>
                <a:lnTo>
                  <a:pt x="1545901" y="430530"/>
                </a:lnTo>
                <a:lnTo>
                  <a:pt x="1584671" y="430530"/>
                </a:lnTo>
                <a:lnTo>
                  <a:pt x="1584232" y="433069"/>
                </a:lnTo>
                <a:close/>
              </a:path>
              <a:path w="1586230" h="513080">
                <a:moveTo>
                  <a:pt x="40985" y="433069"/>
                </a:moveTo>
                <a:lnTo>
                  <a:pt x="40849" y="433069"/>
                </a:lnTo>
                <a:lnTo>
                  <a:pt x="40570" y="431800"/>
                </a:lnTo>
                <a:lnTo>
                  <a:pt x="40985" y="433069"/>
                </a:lnTo>
                <a:close/>
              </a:path>
              <a:path w="1586230" h="513080">
                <a:moveTo>
                  <a:pt x="1583740" y="435610"/>
                </a:moveTo>
                <a:lnTo>
                  <a:pt x="1544110" y="435610"/>
                </a:lnTo>
                <a:lnTo>
                  <a:pt x="1545355" y="431800"/>
                </a:lnTo>
                <a:lnTo>
                  <a:pt x="1545075" y="433069"/>
                </a:lnTo>
                <a:lnTo>
                  <a:pt x="1584232" y="433069"/>
                </a:lnTo>
                <a:lnTo>
                  <a:pt x="1584013" y="434339"/>
                </a:lnTo>
                <a:lnTo>
                  <a:pt x="1583740" y="435610"/>
                </a:lnTo>
                <a:close/>
              </a:path>
              <a:path w="1586230" h="513080">
                <a:moveTo>
                  <a:pt x="41958" y="435610"/>
                </a:moveTo>
                <a:lnTo>
                  <a:pt x="41814" y="435610"/>
                </a:lnTo>
                <a:lnTo>
                  <a:pt x="41484" y="434339"/>
                </a:lnTo>
                <a:lnTo>
                  <a:pt x="41958" y="435610"/>
                </a:lnTo>
                <a:close/>
              </a:path>
              <a:path w="1586230" h="513080">
                <a:moveTo>
                  <a:pt x="1583194" y="438150"/>
                </a:moveTo>
                <a:lnTo>
                  <a:pt x="1543018" y="438150"/>
                </a:lnTo>
                <a:lnTo>
                  <a:pt x="1544427" y="434339"/>
                </a:lnTo>
                <a:lnTo>
                  <a:pt x="1544110" y="435610"/>
                </a:lnTo>
                <a:lnTo>
                  <a:pt x="1583740" y="435610"/>
                </a:lnTo>
                <a:lnTo>
                  <a:pt x="1583194" y="438150"/>
                </a:lnTo>
                <a:close/>
              </a:path>
              <a:path w="1586230" h="513080">
                <a:moveTo>
                  <a:pt x="43067" y="438150"/>
                </a:moveTo>
                <a:lnTo>
                  <a:pt x="42906" y="438150"/>
                </a:lnTo>
                <a:lnTo>
                  <a:pt x="42538" y="436880"/>
                </a:lnTo>
                <a:lnTo>
                  <a:pt x="43067" y="438150"/>
                </a:lnTo>
                <a:close/>
              </a:path>
              <a:path w="1586230" h="513080">
                <a:moveTo>
                  <a:pt x="1580051" y="448310"/>
                </a:moveTo>
                <a:lnTo>
                  <a:pt x="1537392" y="448310"/>
                </a:lnTo>
                <a:lnTo>
                  <a:pt x="1539449" y="445769"/>
                </a:lnTo>
                <a:lnTo>
                  <a:pt x="1538979" y="445769"/>
                </a:lnTo>
                <a:lnTo>
                  <a:pt x="1540884" y="443230"/>
                </a:lnTo>
                <a:lnTo>
                  <a:pt x="1540440" y="443230"/>
                </a:lnTo>
                <a:lnTo>
                  <a:pt x="1542192" y="440689"/>
                </a:lnTo>
                <a:lnTo>
                  <a:pt x="1541786" y="440689"/>
                </a:lnTo>
                <a:lnTo>
                  <a:pt x="1543373" y="436880"/>
                </a:lnTo>
                <a:lnTo>
                  <a:pt x="1543018" y="438150"/>
                </a:lnTo>
                <a:lnTo>
                  <a:pt x="1583194" y="438150"/>
                </a:lnTo>
                <a:lnTo>
                  <a:pt x="1582921" y="439419"/>
                </a:lnTo>
                <a:lnTo>
                  <a:pt x="1581600" y="443230"/>
                </a:lnTo>
                <a:lnTo>
                  <a:pt x="1580051" y="448310"/>
                </a:lnTo>
                <a:close/>
              </a:path>
              <a:path w="1586230" h="513080">
                <a:moveTo>
                  <a:pt x="48748" y="448310"/>
                </a:moveTo>
                <a:lnTo>
                  <a:pt x="48520" y="448310"/>
                </a:lnTo>
                <a:lnTo>
                  <a:pt x="48012" y="447039"/>
                </a:lnTo>
                <a:lnTo>
                  <a:pt x="48748" y="448310"/>
                </a:lnTo>
                <a:close/>
              </a:path>
              <a:path w="1586230" h="513080">
                <a:moveTo>
                  <a:pt x="1578874" y="450850"/>
                </a:moveTo>
                <a:lnTo>
                  <a:pt x="1535703" y="450850"/>
                </a:lnTo>
                <a:lnTo>
                  <a:pt x="1537912" y="447039"/>
                </a:lnTo>
                <a:lnTo>
                  <a:pt x="1537392" y="448310"/>
                </a:lnTo>
                <a:lnTo>
                  <a:pt x="1580051" y="448310"/>
                </a:lnTo>
                <a:lnTo>
                  <a:pt x="1578874" y="450850"/>
                </a:lnTo>
                <a:close/>
              </a:path>
              <a:path w="1586230" h="513080">
                <a:moveTo>
                  <a:pt x="50459" y="450850"/>
                </a:moveTo>
                <a:lnTo>
                  <a:pt x="50222" y="450850"/>
                </a:lnTo>
                <a:lnTo>
                  <a:pt x="49676" y="449580"/>
                </a:lnTo>
                <a:lnTo>
                  <a:pt x="50459" y="450850"/>
                </a:lnTo>
                <a:close/>
              </a:path>
              <a:path w="1586230" h="513080">
                <a:moveTo>
                  <a:pt x="1577794" y="453389"/>
                </a:moveTo>
                <a:lnTo>
                  <a:pt x="1533899" y="453389"/>
                </a:lnTo>
                <a:lnTo>
                  <a:pt x="1536249" y="449580"/>
                </a:lnTo>
                <a:lnTo>
                  <a:pt x="1535703" y="450850"/>
                </a:lnTo>
                <a:lnTo>
                  <a:pt x="1578874" y="450850"/>
                </a:lnTo>
                <a:lnTo>
                  <a:pt x="1578286" y="452119"/>
                </a:lnTo>
                <a:lnTo>
                  <a:pt x="1577794" y="453389"/>
                </a:lnTo>
                <a:close/>
              </a:path>
              <a:path w="1586230" h="513080">
                <a:moveTo>
                  <a:pt x="52685" y="453389"/>
                </a:moveTo>
                <a:lnTo>
                  <a:pt x="52025" y="453389"/>
                </a:lnTo>
                <a:lnTo>
                  <a:pt x="51441" y="452119"/>
                </a:lnTo>
                <a:lnTo>
                  <a:pt x="52685" y="453389"/>
                </a:lnTo>
                <a:close/>
              </a:path>
              <a:path w="1586230" h="513080">
                <a:moveTo>
                  <a:pt x="1574869" y="459739"/>
                </a:moveTo>
                <a:lnTo>
                  <a:pt x="1527867" y="459739"/>
                </a:lnTo>
                <a:lnTo>
                  <a:pt x="1530610" y="457200"/>
                </a:lnTo>
                <a:lnTo>
                  <a:pt x="1529975" y="457200"/>
                </a:lnTo>
                <a:lnTo>
                  <a:pt x="1532591" y="454660"/>
                </a:lnTo>
                <a:lnTo>
                  <a:pt x="1531981" y="454660"/>
                </a:lnTo>
                <a:lnTo>
                  <a:pt x="1534471" y="452119"/>
                </a:lnTo>
                <a:lnTo>
                  <a:pt x="1533899" y="453389"/>
                </a:lnTo>
                <a:lnTo>
                  <a:pt x="1577794" y="453389"/>
                </a:lnTo>
                <a:lnTo>
                  <a:pt x="1576317" y="457200"/>
                </a:lnTo>
                <a:lnTo>
                  <a:pt x="1574869" y="459739"/>
                </a:lnTo>
                <a:close/>
              </a:path>
              <a:path w="1586230" h="513080">
                <a:moveTo>
                  <a:pt x="58820" y="459739"/>
                </a:moveTo>
                <a:lnTo>
                  <a:pt x="58058" y="459739"/>
                </a:lnTo>
                <a:lnTo>
                  <a:pt x="57384" y="458469"/>
                </a:lnTo>
                <a:lnTo>
                  <a:pt x="58820" y="459739"/>
                </a:lnTo>
                <a:close/>
              </a:path>
              <a:path w="1586230" h="513080">
                <a:moveTo>
                  <a:pt x="1571783" y="464819"/>
                </a:moveTo>
                <a:lnTo>
                  <a:pt x="1520996" y="464819"/>
                </a:lnTo>
                <a:lnTo>
                  <a:pt x="1524107" y="462280"/>
                </a:lnTo>
                <a:lnTo>
                  <a:pt x="1523371" y="462280"/>
                </a:lnTo>
                <a:lnTo>
                  <a:pt x="1526368" y="461010"/>
                </a:lnTo>
                <a:lnTo>
                  <a:pt x="1525670" y="461010"/>
                </a:lnTo>
                <a:lnTo>
                  <a:pt x="1528540" y="458469"/>
                </a:lnTo>
                <a:lnTo>
                  <a:pt x="1527867" y="459739"/>
                </a:lnTo>
                <a:lnTo>
                  <a:pt x="1574869" y="459739"/>
                </a:lnTo>
                <a:lnTo>
                  <a:pt x="1574145" y="461010"/>
                </a:lnTo>
                <a:lnTo>
                  <a:pt x="1571783" y="464819"/>
                </a:lnTo>
                <a:close/>
              </a:path>
              <a:path w="1586230" h="513080">
                <a:moveTo>
                  <a:pt x="65760" y="464819"/>
                </a:moveTo>
                <a:lnTo>
                  <a:pt x="64916" y="464819"/>
                </a:lnTo>
                <a:lnTo>
                  <a:pt x="64154" y="463550"/>
                </a:lnTo>
                <a:lnTo>
                  <a:pt x="65760" y="464819"/>
                </a:lnTo>
                <a:close/>
              </a:path>
              <a:path w="1586230" h="513080">
                <a:moveTo>
                  <a:pt x="1565514" y="474980"/>
                </a:moveTo>
                <a:lnTo>
                  <a:pt x="1490389" y="474980"/>
                </a:lnTo>
                <a:lnTo>
                  <a:pt x="1494415" y="473710"/>
                </a:lnTo>
                <a:lnTo>
                  <a:pt x="1499431" y="473710"/>
                </a:lnTo>
                <a:lnTo>
                  <a:pt x="1503267" y="472439"/>
                </a:lnTo>
                <a:lnTo>
                  <a:pt x="1505197" y="472439"/>
                </a:lnTo>
                <a:lnTo>
                  <a:pt x="1508880" y="471169"/>
                </a:lnTo>
                <a:lnTo>
                  <a:pt x="1508004" y="471169"/>
                </a:lnTo>
                <a:lnTo>
                  <a:pt x="1511598" y="469900"/>
                </a:lnTo>
                <a:lnTo>
                  <a:pt x="1510734" y="469900"/>
                </a:lnTo>
                <a:lnTo>
                  <a:pt x="1514252" y="468630"/>
                </a:lnTo>
                <a:lnTo>
                  <a:pt x="1513414" y="468630"/>
                </a:lnTo>
                <a:lnTo>
                  <a:pt x="1516830" y="467360"/>
                </a:lnTo>
                <a:lnTo>
                  <a:pt x="1516018" y="467360"/>
                </a:lnTo>
                <a:lnTo>
                  <a:pt x="1519332" y="466089"/>
                </a:lnTo>
                <a:lnTo>
                  <a:pt x="1518545" y="466089"/>
                </a:lnTo>
                <a:lnTo>
                  <a:pt x="1521758" y="463550"/>
                </a:lnTo>
                <a:lnTo>
                  <a:pt x="1520996" y="464819"/>
                </a:lnTo>
                <a:lnTo>
                  <a:pt x="1571783" y="464819"/>
                </a:lnTo>
                <a:lnTo>
                  <a:pt x="1569218" y="469900"/>
                </a:lnTo>
                <a:lnTo>
                  <a:pt x="1566487" y="473710"/>
                </a:lnTo>
                <a:lnTo>
                  <a:pt x="1565514" y="474980"/>
                </a:lnTo>
                <a:close/>
              </a:path>
              <a:path w="1586230" h="513080">
                <a:moveTo>
                  <a:pt x="83572" y="472439"/>
                </a:moveTo>
                <a:lnTo>
                  <a:pt x="80714" y="472439"/>
                </a:lnTo>
                <a:lnTo>
                  <a:pt x="79813" y="471169"/>
                </a:lnTo>
                <a:lnTo>
                  <a:pt x="83572" y="472439"/>
                </a:lnTo>
                <a:close/>
              </a:path>
              <a:path w="1586230" h="513080">
                <a:moveTo>
                  <a:pt x="1505197" y="472439"/>
                </a:moveTo>
                <a:lnTo>
                  <a:pt x="1502352" y="472439"/>
                </a:lnTo>
                <a:lnTo>
                  <a:pt x="1506112" y="471169"/>
                </a:lnTo>
                <a:lnTo>
                  <a:pt x="1505197" y="472439"/>
                </a:lnTo>
                <a:close/>
              </a:path>
              <a:path w="1586230" h="513080">
                <a:moveTo>
                  <a:pt x="1492802" y="513080"/>
                </a:moveTo>
                <a:lnTo>
                  <a:pt x="93122" y="513080"/>
                </a:lnTo>
                <a:lnTo>
                  <a:pt x="88144" y="511810"/>
                </a:lnTo>
                <a:lnTo>
                  <a:pt x="1497780" y="511810"/>
                </a:lnTo>
                <a:lnTo>
                  <a:pt x="1492802" y="5130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6115" y="157886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413004" y="762000"/>
                </a:moveTo>
                <a:lnTo>
                  <a:pt x="0" y="413004"/>
                </a:lnTo>
                <a:lnTo>
                  <a:pt x="348996" y="0"/>
                </a:lnTo>
                <a:lnTo>
                  <a:pt x="762000" y="348996"/>
                </a:lnTo>
                <a:lnTo>
                  <a:pt x="413004" y="76200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9712" y="1552232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43"/>
                </a:moveTo>
                <a:lnTo>
                  <a:pt x="0" y="441325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401"/>
                </a:lnTo>
                <a:lnTo>
                  <a:pt x="377884" y="53702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39" y="761047"/>
                </a:lnTo>
                <a:lnTo>
                  <a:pt x="424535" y="775588"/>
                </a:lnTo>
                <a:lnTo>
                  <a:pt x="474442" y="775588"/>
                </a:lnTo>
                <a:lnTo>
                  <a:pt x="441312" y="814743"/>
                </a:lnTo>
                <a:close/>
              </a:path>
              <a:path w="815340" h="815339">
                <a:moveTo>
                  <a:pt x="377884" y="53702"/>
                </a:moveTo>
                <a:lnTo>
                  <a:pt x="363347" y="41401"/>
                </a:lnTo>
                <a:lnTo>
                  <a:pt x="390194" y="39154"/>
                </a:lnTo>
                <a:lnTo>
                  <a:pt x="377884" y="53702"/>
                </a:lnTo>
                <a:close/>
              </a:path>
              <a:path w="815340" h="815339">
                <a:moveTo>
                  <a:pt x="761034" y="377903"/>
                </a:moveTo>
                <a:lnTo>
                  <a:pt x="377884" y="53702"/>
                </a:lnTo>
                <a:lnTo>
                  <a:pt x="390194" y="39154"/>
                </a:lnTo>
                <a:lnTo>
                  <a:pt x="419689" y="39154"/>
                </a:lnTo>
                <a:lnTo>
                  <a:pt x="802828" y="363359"/>
                </a:lnTo>
                <a:lnTo>
                  <a:pt x="773341" y="363359"/>
                </a:lnTo>
                <a:lnTo>
                  <a:pt x="761034" y="377903"/>
                </a:lnTo>
                <a:close/>
              </a:path>
              <a:path w="815340" h="815339">
                <a:moveTo>
                  <a:pt x="775576" y="390207"/>
                </a:moveTo>
                <a:lnTo>
                  <a:pt x="761034" y="377903"/>
                </a:lnTo>
                <a:lnTo>
                  <a:pt x="773341" y="363359"/>
                </a:lnTo>
                <a:lnTo>
                  <a:pt x="775576" y="390207"/>
                </a:lnTo>
                <a:close/>
              </a:path>
              <a:path w="815340" h="815339">
                <a:moveTo>
                  <a:pt x="800534" y="390207"/>
                </a:moveTo>
                <a:lnTo>
                  <a:pt x="775576" y="390207"/>
                </a:lnTo>
                <a:lnTo>
                  <a:pt x="773341" y="363359"/>
                </a:lnTo>
                <a:lnTo>
                  <a:pt x="802828" y="363359"/>
                </a:lnTo>
                <a:lnTo>
                  <a:pt x="814730" y="373430"/>
                </a:lnTo>
                <a:lnTo>
                  <a:pt x="800534" y="390207"/>
                </a:lnTo>
                <a:close/>
              </a:path>
              <a:path w="815340" h="815339">
                <a:moveTo>
                  <a:pt x="474442" y="775588"/>
                </a:moveTo>
                <a:lnTo>
                  <a:pt x="424535" y="775588"/>
                </a:lnTo>
                <a:lnTo>
                  <a:pt x="451383" y="773353"/>
                </a:lnTo>
                <a:lnTo>
                  <a:pt x="436839" y="761047"/>
                </a:lnTo>
                <a:lnTo>
                  <a:pt x="761034" y="377903"/>
                </a:lnTo>
                <a:lnTo>
                  <a:pt x="775576" y="390207"/>
                </a:lnTo>
                <a:lnTo>
                  <a:pt x="800534" y="390207"/>
                </a:lnTo>
                <a:lnTo>
                  <a:pt x="474442" y="775588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35" y="775588"/>
                </a:moveTo>
                <a:lnTo>
                  <a:pt x="436839" y="761047"/>
                </a:lnTo>
                <a:lnTo>
                  <a:pt x="451383" y="773353"/>
                </a:lnTo>
                <a:lnTo>
                  <a:pt x="424535" y="775588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1840" y="1725752"/>
            <a:ext cx="12096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假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设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1095" y="3382873"/>
            <a:ext cx="485076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由牛顿第二定律，月球绕地球做圆周运动的 </a:t>
            </a:r>
            <a:r>
              <a:rPr dirty="0" sz="2000" b="1">
                <a:latin typeface="华文楷体"/>
                <a:cs typeface="华文楷体"/>
              </a:rPr>
              <a:t>向心加速度：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41135" y="2377439"/>
            <a:ext cx="2923032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09816" y="3089148"/>
            <a:ext cx="143510" cy="216535"/>
          </a:xfrm>
          <a:custGeom>
            <a:avLst/>
            <a:gdLst/>
            <a:ahLst/>
            <a:cxnLst/>
            <a:rect l="l" t="t" r="r" b="b"/>
            <a:pathLst>
              <a:path w="143509" h="216535">
                <a:moveTo>
                  <a:pt x="0" y="0"/>
                </a:moveTo>
                <a:lnTo>
                  <a:pt x="143255" y="0"/>
                </a:lnTo>
                <a:lnTo>
                  <a:pt x="143255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933310" y="3065830"/>
            <a:ext cx="952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83068" y="3400044"/>
            <a:ext cx="180340" cy="216535"/>
          </a:xfrm>
          <a:custGeom>
            <a:avLst/>
            <a:gdLst/>
            <a:ahLst/>
            <a:cxnLst/>
            <a:rect l="l" t="t" r="r" b="b"/>
            <a:pathLst>
              <a:path w="180340" h="216535">
                <a:moveTo>
                  <a:pt x="0" y="0"/>
                </a:moveTo>
                <a:lnTo>
                  <a:pt x="179831" y="0"/>
                </a:lnTo>
                <a:lnTo>
                  <a:pt x="179831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06308" y="3376320"/>
            <a:ext cx="1346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339" y="2346960"/>
            <a:ext cx="4716780" cy="2710180"/>
          </a:xfrm>
          <a:custGeom>
            <a:avLst/>
            <a:gdLst/>
            <a:ahLst/>
            <a:cxnLst/>
            <a:rect l="l" t="t" r="r" b="b"/>
            <a:pathLst>
              <a:path w="4716780" h="2710179">
                <a:moveTo>
                  <a:pt x="0" y="0"/>
                </a:moveTo>
                <a:lnTo>
                  <a:pt x="4716780" y="0"/>
                </a:lnTo>
                <a:lnTo>
                  <a:pt x="4716780" y="2709672"/>
                </a:lnTo>
                <a:lnTo>
                  <a:pt x="0" y="27096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0459" y="2340775"/>
            <a:ext cx="4728845" cy="2722245"/>
          </a:xfrm>
          <a:custGeom>
            <a:avLst/>
            <a:gdLst/>
            <a:ahLst/>
            <a:cxnLst/>
            <a:rect l="l" t="t" r="r" b="b"/>
            <a:pathLst>
              <a:path w="4728845" h="2722245">
                <a:moveTo>
                  <a:pt x="4728705" y="2721749"/>
                </a:moveTo>
                <a:lnTo>
                  <a:pt x="0" y="2721749"/>
                </a:lnTo>
                <a:lnTo>
                  <a:pt x="0" y="0"/>
                </a:lnTo>
                <a:lnTo>
                  <a:pt x="4728705" y="0"/>
                </a:lnTo>
                <a:lnTo>
                  <a:pt x="4728705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709049"/>
                </a:lnTo>
                <a:lnTo>
                  <a:pt x="6350" y="2709049"/>
                </a:lnTo>
                <a:lnTo>
                  <a:pt x="12700" y="2715399"/>
                </a:lnTo>
                <a:lnTo>
                  <a:pt x="4728705" y="2715399"/>
                </a:lnTo>
                <a:lnTo>
                  <a:pt x="4728705" y="2721749"/>
                </a:lnTo>
                <a:close/>
              </a:path>
              <a:path w="4728845" h="2722245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4728845" h="2722245">
                <a:moveTo>
                  <a:pt x="4716005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4716005" y="6350"/>
                </a:lnTo>
                <a:lnTo>
                  <a:pt x="4716005" y="12699"/>
                </a:lnTo>
                <a:close/>
              </a:path>
              <a:path w="4728845" h="2722245">
                <a:moveTo>
                  <a:pt x="4716005" y="2715399"/>
                </a:moveTo>
                <a:lnTo>
                  <a:pt x="4716005" y="6350"/>
                </a:lnTo>
                <a:lnTo>
                  <a:pt x="4722355" y="12699"/>
                </a:lnTo>
                <a:lnTo>
                  <a:pt x="4728705" y="12699"/>
                </a:lnTo>
                <a:lnTo>
                  <a:pt x="4728705" y="2709049"/>
                </a:lnTo>
                <a:lnTo>
                  <a:pt x="4722355" y="2709049"/>
                </a:lnTo>
                <a:lnTo>
                  <a:pt x="4716005" y="2715399"/>
                </a:lnTo>
                <a:close/>
              </a:path>
              <a:path w="4728845" h="2722245">
                <a:moveTo>
                  <a:pt x="4728705" y="12699"/>
                </a:moveTo>
                <a:lnTo>
                  <a:pt x="4722355" y="12699"/>
                </a:lnTo>
                <a:lnTo>
                  <a:pt x="4716005" y="6350"/>
                </a:lnTo>
                <a:lnTo>
                  <a:pt x="4728705" y="6350"/>
                </a:lnTo>
                <a:lnTo>
                  <a:pt x="4728705" y="12699"/>
                </a:lnTo>
                <a:close/>
              </a:path>
              <a:path w="4728845" h="2722245">
                <a:moveTo>
                  <a:pt x="12700" y="2715399"/>
                </a:moveTo>
                <a:lnTo>
                  <a:pt x="6350" y="2709049"/>
                </a:lnTo>
                <a:lnTo>
                  <a:pt x="12700" y="2709049"/>
                </a:lnTo>
                <a:lnTo>
                  <a:pt x="12700" y="2715399"/>
                </a:lnTo>
                <a:close/>
              </a:path>
              <a:path w="4728845" h="2722245">
                <a:moveTo>
                  <a:pt x="4716005" y="2715399"/>
                </a:moveTo>
                <a:lnTo>
                  <a:pt x="12700" y="2715399"/>
                </a:lnTo>
                <a:lnTo>
                  <a:pt x="12700" y="2709049"/>
                </a:lnTo>
                <a:lnTo>
                  <a:pt x="4716005" y="2709049"/>
                </a:lnTo>
                <a:lnTo>
                  <a:pt x="4716005" y="2715399"/>
                </a:lnTo>
                <a:close/>
              </a:path>
              <a:path w="4728845" h="2722245">
                <a:moveTo>
                  <a:pt x="4728705" y="2715399"/>
                </a:moveTo>
                <a:lnTo>
                  <a:pt x="4716005" y="2715399"/>
                </a:lnTo>
                <a:lnTo>
                  <a:pt x="4722355" y="2709049"/>
                </a:lnTo>
                <a:lnTo>
                  <a:pt x="4728705" y="2709049"/>
                </a:lnTo>
                <a:lnTo>
                  <a:pt x="4728705" y="271539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6523" y="1717548"/>
            <a:ext cx="4175760" cy="497205"/>
          </a:xfrm>
          <a:custGeom>
            <a:avLst/>
            <a:gdLst/>
            <a:ahLst/>
            <a:cxnLst/>
            <a:rect l="l" t="t" r="r" b="b"/>
            <a:pathLst>
              <a:path w="4175760" h="497205">
                <a:moveTo>
                  <a:pt x="0" y="0"/>
                </a:moveTo>
                <a:lnTo>
                  <a:pt x="4175760" y="0"/>
                </a:lnTo>
                <a:lnTo>
                  <a:pt x="4175760" y="496824"/>
                </a:lnTo>
                <a:lnTo>
                  <a:pt x="0" y="4968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0110" y="1711198"/>
            <a:ext cx="4189095" cy="509905"/>
          </a:xfrm>
          <a:custGeom>
            <a:avLst/>
            <a:gdLst/>
            <a:ahLst/>
            <a:cxnLst/>
            <a:rect l="l" t="t" r="r" b="b"/>
            <a:pathLst>
              <a:path w="4189095" h="509905">
                <a:moveTo>
                  <a:pt x="4188701" y="509498"/>
                </a:moveTo>
                <a:lnTo>
                  <a:pt x="0" y="509498"/>
                </a:lnTo>
                <a:lnTo>
                  <a:pt x="0" y="0"/>
                </a:lnTo>
                <a:lnTo>
                  <a:pt x="4188701" y="0"/>
                </a:lnTo>
                <a:lnTo>
                  <a:pt x="41887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96798"/>
                </a:lnTo>
                <a:lnTo>
                  <a:pt x="6350" y="496798"/>
                </a:lnTo>
                <a:lnTo>
                  <a:pt x="12700" y="503148"/>
                </a:lnTo>
                <a:lnTo>
                  <a:pt x="4188701" y="503148"/>
                </a:lnTo>
                <a:lnTo>
                  <a:pt x="4188701" y="509498"/>
                </a:lnTo>
                <a:close/>
              </a:path>
              <a:path w="4189095" h="5099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189095" h="509905">
                <a:moveTo>
                  <a:pt x="41760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176001" y="6350"/>
                </a:lnTo>
                <a:lnTo>
                  <a:pt x="4176001" y="12700"/>
                </a:lnTo>
                <a:close/>
              </a:path>
              <a:path w="4189095" h="509905">
                <a:moveTo>
                  <a:pt x="4176001" y="503148"/>
                </a:moveTo>
                <a:lnTo>
                  <a:pt x="4176001" y="6350"/>
                </a:lnTo>
                <a:lnTo>
                  <a:pt x="4182351" y="12700"/>
                </a:lnTo>
                <a:lnTo>
                  <a:pt x="4188701" y="12700"/>
                </a:lnTo>
                <a:lnTo>
                  <a:pt x="4188701" y="496798"/>
                </a:lnTo>
                <a:lnTo>
                  <a:pt x="4182351" y="496798"/>
                </a:lnTo>
                <a:lnTo>
                  <a:pt x="4176001" y="503148"/>
                </a:lnTo>
                <a:close/>
              </a:path>
              <a:path w="4189095" h="509905">
                <a:moveTo>
                  <a:pt x="4188701" y="12700"/>
                </a:moveTo>
                <a:lnTo>
                  <a:pt x="4182351" y="12700"/>
                </a:lnTo>
                <a:lnTo>
                  <a:pt x="4176001" y="6350"/>
                </a:lnTo>
                <a:lnTo>
                  <a:pt x="4188701" y="6350"/>
                </a:lnTo>
                <a:lnTo>
                  <a:pt x="4188701" y="12700"/>
                </a:lnTo>
                <a:close/>
              </a:path>
              <a:path w="4189095" h="509905">
                <a:moveTo>
                  <a:pt x="12700" y="503148"/>
                </a:moveTo>
                <a:lnTo>
                  <a:pt x="6350" y="496798"/>
                </a:lnTo>
                <a:lnTo>
                  <a:pt x="12700" y="496798"/>
                </a:lnTo>
                <a:lnTo>
                  <a:pt x="12700" y="503148"/>
                </a:lnTo>
                <a:close/>
              </a:path>
              <a:path w="4189095" h="509905">
                <a:moveTo>
                  <a:pt x="4176001" y="503148"/>
                </a:moveTo>
                <a:lnTo>
                  <a:pt x="12700" y="503148"/>
                </a:lnTo>
                <a:lnTo>
                  <a:pt x="12700" y="496798"/>
                </a:lnTo>
                <a:lnTo>
                  <a:pt x="4176001" y="496798"/>
                </a:lnTo>
                <a:lnTo>
                  <a:pt x="4176001" y="503148"/>
                </a:lnTo>
                <a:close/>
              </a:path>
              <a:path w="4189095" h="509905">
                <a:moveTo>
                  <a:pt x="4188701" y="503148"/>
                </a:moveTo>
                <a:lnTo>
                  <a:pt x="4176001" y="503148"/>
                </a:lnTo>
                <a:lnTo>
                  <a:pt x="4182351" y="496798"/>
                </a:lnTo>
                <a:lnTo>
                  <a:pt x="4188701" y="496798"/>
                </a:lnTo>
                <a:lnTo>
                  <a:pt x="4188701" y="5031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73384" y="2740621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 h="0">
                <a:moveTo>
                  <a:pt x="0" y="0"/>
                </a:moveTo>
                <a:lnTo>
                  <a:pt x="338937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4295" y="2740621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455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69841" y="2412530"/>
            <a:ext cx="45402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dirty="0" baseline="-35493" sz="2700" b="1">
                <a:latin typeface="Times New Roman"/>
                <a:cs typeface="Times New Roman"/>
              </a:rPr>
              <a:t>=</a:t>
            </a:r>
            <a:r>
              <a:rPr dirty="0" baseline="-35493" sz="2700" b="1">
                <a:latin typeface="Times New Roman"/>
                <a:cs typeface="Times New Roman"/>
              </a:rPr>
              <a:t>	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253" y="2531744"/>
            <a:ext cx="26396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2777" sz="3000" b="1">
                <a:latin typeface="华文楷体"/>
                <a:cs typeface="华文楷体"/>
              </a:rPr>
              <a:t>苹果自由落体加速度</a:t>
            </a:r>
            <a:r>
              <a:rPr dirty="0" baseline="2777" sz="3000" spc="-562" b="1">
                <a:latin typeface="华文楷体"/>
                <a:cs typeface="华文楷体"/>
              </a:rPr>
              <a:t>：</a:t>
            </a:r>
            <a:r>
              <a:rPr dirty="0" sz="1800" b="1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315" y="2736773"/>
            <a:ext cx="2038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b="1" i="1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7792" y="2633116"/>
            <a:ext cx="25146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691" sz="2700" spc="75" b="1" i="1">
                <a:latin typeface="Times New Roman"/>
                <a:cs typeface="Times New Roman"/>
              </a:rPr>
              <a:t>R</a:t>
            </a:r>
            <a:r>
              <a:rPr dirty="0" sz="1050" spc="-5" b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8156" y="2557170"/>
            <a:ext cx="112649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b="1">
                <a:latin typeface="Times New Roman"/>
                <a:cs typeface="Times New Roman"/>
              </a:rPr>
              <a:t>= </a:t>
            </a:r>
            <a:r>
              <a:rPr dirty="0" sz="1800" b="1" i="1">
                <a:latin typeface="Times New Roman"/>
                <a:cs typeface="Times New Roman"/>
              </a:rPr>
              <a:t>G </a:t>
            </a:r>
            <a:r>
              <a:rPr dirty="0" baseline="37037" sz="2700" spc="-165" b="1" i="1">
                <a:latin typeface="Times New Roman"/>
                <a:cs typeface="Times New Roman"/>
              </a:rPr>
              <a:t>m </a:t>
            </a:r>
            <a:r>
              <a:rPr dirty="0" baseline="37037" sz="1575" spc="-15" b="1">
                <a:latin typeface="微软雅黑"/>
                <a:cs typeface="微软雅黑"/>
              </a:rPr>
              <a:t>地</a:t>
            </a:r>
            <a:r>
              <a:rPr dirty="0" baseline="37037" sz="1575" spc="-37" b="1">
                <a:latin typeface="微软雅黑"/>
                <a:cs typeface="微软雅黑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 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9054" y="2713532"/>
            <a:ext cx="15811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 b="1">
                <a:latin typeface="微软雅黑"/>
                <a:cs typeface="微软雅黑"/>
              </a:rPr>
              <a:t>苹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9805" y="2893136"/>
            <a:ext cx="15811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0" b="1">
                <a:latin typeface="微软雅黑"/>
                <a:cs typeface="微软雅黑"/>
              </a:rPr>
              <a:t>苹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0253" y="3338486"/>
            <a:ext cx="2062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由以上两式可得：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3710" y="355433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167" y="0"/>
                </a:lnTo>
              </a:path>
            </a:pathLst>
          </a:custGeom>
          <a:ln w="12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41407" y="3182404"/>
            <a:ext cx="14986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b="1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6143" y="3089351"/>
            <a:ext cx="26924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641" sz="2925" spc="67" b="1" i="1">
                <a:latin typeface="Times New Roman"/>
                <a:cs typeface="Times New Roman"/>
              </a:rPr>
              <a:t>R</a:t>
            </a:r>
            <a:r>
              <a:rPr dirty="0" sz="1100" spc="1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0019" y="3437039"/>
            <a:ext cx="21209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641" sz="2925" spc="202" b="1" i="1">
                <a:latin typeface="Times New Roman"/>
                <a:cs typeface="Times New Roman"/>
              </a:rPr>
              <a:t>r</a:t>
            </a:r>
            <a:r>
              <a:rPr dirty="0" sz="1100" spc="1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1879" y="3246386"/>
            <a:ext cx="518795" cy="626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3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月</a:t>
            </a:r>
            <a:r>
              <a:rPr dirty="0" sz="1100" spc="215" b="1">
                <a:latin typeface="微软雅黑"/>
                <a:cs typeface="微软雅黑"/>
              </a:rPr>
              <a:t> </a:t>
            </a:r>
            <a:r>
              <a:rPr dirty="0" baseline="-24216" sz="2925" b="1" i="1">
                <a:latin typeface="Times New Roman"/>
                <a:cs typeface="Times New Roman"/>
              </a:rPr>
              <a:t>=</a:t>
            </a:r>
            <a:endParaRPr baseline="-24216" sz="2925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0"/>
              </a:spcBef>
            </a:pPr>
            <a:r>
              <a:rPr dirty="0" sz="1950" spc="-140" b="1" i="1">
                <a:latin typeface="Times New Roman"/>
                <a:cs typeface="Times New Roman"/>
              </a:rPr>
              <a:t>a</a:t>
            </a:r>
            <a:r>
              <a:rPr dirty="0" baseline="-25252" sz="1650" spc="44" b="1">
                <a:latin typeface="微软雅黑"/>
                <a:cs typeface="微软雅黑"/>
              </a:rPr>
              <a:t>苹</a:t>
            </a:r>
            <a:endParaRPr baseline="-25252" sz="16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4503" y="4393095"/>
            <a:ext cx="46355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087" sz="2850" spc="-22" b="1">
                <a:latin typeface="Times New Roman"/>
                <a:cs typeface="Times New Roman"/>
              </a:rPr>
              <a:t>=</a:t>
            </a:r>
            <a:r>
              <a:rPr dirty="0" u="sng" sz="1900" spc="4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5145" y="4732667"/>
            <a:ext cx="129730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10260" algn="l"/>
              </a:tabLst>
            </a:pPr>
            <a:r>
              <a:rPr dirty="0" sz="1900" spc="-20" b="1">
                <a:latin typeface="Times New Roman"/>
                <a:cs typeface="Times New Roman"/>
              </a:rPr>
              <a:t>6</a:t>
            </a:r>
            <a:r>
              <a:rPr dirty="0" sz="1900" spc="45" b="1">
                <a:latin typeface="Times New Roman"/>
                <a:cs typeface="Times New Roman"/>
              </a:rPr>
              <a:t>0</a:t>
            </a:r>
            <a:r>
              <a:rPr dirty="0" baseline="42929" sz="1650" spc="-15" b="1">
                <a:latin typeface="Times New Roman"/>
                <a:cs typeface="Times New Roman"/>
              </a:rPr>
              <a:t>2</a:t>
            </a:r>
            <a:r>
              <a:rPr dirty="0" baseline="42929" sz="1650" b="1">
                <a:latin typeface="Times New Roman"/>
                <a:cs typeface="Times New Roman"/>
              </a:rPr>
              <a:t>	</a:t>
            </a:r>
            <a:r>
              <a:rPr dirty="0" sz="1900" spc="-20" b="1">
                <a:latin typeface="Times New Roman"/>
                <a:cs typeface="Times New Roman"/>
              </a:rPr>
              <a:t>360</a:t>
            </a:r>
            <a:r>
              <a:rPr dirty="0" sz="1900" spc="-10" b="1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3659" y="4544580"/>
            <a:ext cx="25984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5470" algn="l"/>
                <a:tab pos="894080" algn="l"/>
              </a:tabLst>
            </a:pPr>
            <a:r>
              <a:rPr dirty="0" sz="1900" spc="-10" b="1" i="1">
                <a:latin typeface="Times New Roman"/>
                <a:cs typeface="Times New Roman"/>
              </a:rPr>
              <a:t>g</a:t>
            </a:r>
            <a:r>
              <a:rPr dirty="0" sz="1900" spc="20" b="1" i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Times New Roman"/>
                <a:cs typeface="Times New Roman"/>
              </a:rPr>
              <a:t>=</a:t>
            </a:r>
            <a:r>
              <a:rPr dirty="0" u="sng" baseline="35087" sz="2850" spc="-2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35087" sz="28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1900" spc="-10" b="1" i="1">
                <a:latin typeface="Times New Roman"/>
                <a:cs typeface="Times New Roman"/>
              </a:rPr>
              <a:t>g</a:t>
            </a:r>
            <a:r>
              <a:rPr dirty="0" sz="1900" spc="5" b="1" i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Times New Roman"/>
                <a:cs typeface="Times New Roman"/>
              </a:rPr>
              <a:t>=</a:t>
            </a:r>
            <a:r>
              <a:rPr dirty="0" sz="1900" spc="-45" b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Times New Roman"/>
                <a:cs typeface="Times New Roman"/>
              </a:rPr>
              <a:t>0.</a:t>
            </a:r>
            <a:r>
              <a:rPr dirty="0" sz="1900" spc="-180" b="1">
                <a:latin typeface="Times New Roman"/>
                <a:cs typeface="Times New Roman"/>
              </a:rPr>
              <a:t> </a:t>
            </a:r>
            <a:r>
              <a:rPr dirty="0" sz="1900" spc="-20" b="1">
                <a:latin typeface="Times New Roman"/>
                <a:cs typeface="Times New Roman"/>
              </a:rPr>
              <a:t>0027</a:t>
            </a:r>
            <a:r>
              <a:rPr dirty="0" sz="1900" spc="-130" b="1">
                <a:latin typeface="Times New Roman"/>
                <a:cs typeface="Times New Roman"/>
              </a:rPr>
              <a:t> </a:t>
            </a:r>
            <a:r>
              <a:rPr dirty="0" sz="1900" spc="-20" b="1">
                <a:latin typeface="Times New Roman"/>
                <a:cs typeface="Times New Roman"/>
              </a:rPr>
              <a:t>m</a:t>
            </a:r>
            <a:r>
              <a:rPr dirty="0" sz="1900" spc="-15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/</a:t>
            </a:r>
            <a:r>
              <a:rPr dirty="0" sz="1900" spc="-105" b="1">
                <a:latin typeface="Times New Roman"/>
                <a:cs typeface="Times New Roman"/>
              </a:rPr>
              <a:t> </a:t>
            </a:r>
            <a:r>
              <a:rPr dirty="0" sz="1900" spc="15" b="1">
                <a:latin typeface="Times New Roman"/>
                <a:cs typeface="Times New Roman"/>
              </a:rPr>
              <a:t>s</a:t>
            </a:r>
            <a:r>
              <a:rPr dirty="0" baseline="42929" sz="1650" spc="22" b="1">
                <a:latin typeface="Times New Roman"/>
                <a:cs typeface="Times New Roman"/>
              </a:rPr>
              <a:t>2</a:t>
            </a:r>
            <a:endParaRPr baseline="42929"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8499" y="4709934"/>
            <a:ext cx="16383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15" b="1">
                <a:latin typeface="微软雅黑"/>
                <a:cs typeface="微软雅黑"/>
              </a:rPr>
              <a:t>月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D0CEC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41135" y="2377439"/>
            <a:ext cx="2923032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09816" y="3089148"/>
            <a:ext cx="143510" cy="216535"/>
          </a:xfrm>
          <a:custGeom>
            <a:avLst/>
            <a:gdLst/>
            <a:ahLst/>
            <a:cxnLst/>
            <a:rect l="l" t="t" r="r" b="b"/>
            <a:pathLst>
              <a:path w="143509" h="216535">
                <a:moveTo>
                  <a:pt x="0" y="0"/>
                </a:moveTo>
                <a:lnTo>
                  <a:pt x="143255" y="0"/>
                </a:lnTo>
                <a:lnTo>
                  <a:pt x="143255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933310" y="3065830"/>
            <a:ext cx="952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83068" y="3400044"/>
            <a:ext cx="180340" cy="216535"/>
          </a:xfrm>
          <a:custGeom>
            <a:avLst/>
            <a:gdLst/>
            <a:ahLst/>
            <a:cxnLst/>
            <a:rect l="l" t="t" r="r" b="b"/>
            <a:pathLst>
              <a:path w="180340" h="216535">
                <a:moveTo>
                  <a:pt x="0" y="0"/>
                </a:moveTo>
                <a:lnTo>
                  <a:pt x="179831" y="0"/>
                </a:lnTo>
                <a:lnTo>
                  <a:pt x="179831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806308" y="3376320"/>
            <a:ext cx="1346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2148" y="1725167"/>
            <a:ext cx="1548765" cy="475615"/>
          </a:xfrm>
          <a:custGeom>
            <a:avLst/>
            <a:gdLst/>
            <a:ahLst/>
            <a:cxnLst/>
            <a:rect l="l" t="t" r="r" b="b"/>
            <a:pathLst>
              <a:path w="1548764" h="475614">
                <a:moveTo>
                  <a:pt x="1469135" y="475487"/>
                </a:moveTo>
                <a:lnTo>
                  <a:pt x="79247" y="475487"/>
                </a:lnTo>
                <a:lnTo>
                  <a:pt x="48763" y="469277"/>
                </a:lnTo>
                <a:lnTo>
                  <a:pt x="23698" y="452304"/>
                </a:lnTo>
                <a:lnTo>
                  <a:pt x="6596" y="427110"/>
                </a:lnTo>
                <a:lnTo>
                  <a:pt x="0" y="396239"/>
                </a:lnTo>
                <a:lnTo>
                  <a:pt x="0" y="79247"/>
                </a:lnTo>
                <a:lnTo>
                  <a:pt x="6596" y="48570"/>
                </a:lnTo>
                <a:lnTo>
                  <a:pt x="23698" y="23441"/>
                </a:lnTo>
                <a:lnTo>
                  <a:pt x="48763" y="6403"/>
                </a:lnTo>
                <a:lnTo>
                  <a:pt x="79247" y="0"/>
                </a:lnTo>
                <a:lnTo>
                  <a:pt x="1469135" y="0"/>
                </a:lnTo>
                <a:lnTo>
                  <a:pt x="1500149" y="6403"/>
                </a:lnTo>
                <a:lnTo>
                  <a:pt x="1525390" y="23441"/>
                </a:lnTo>
                <a:lnTo>
                  <a:pt x="1542316" y="48570"/>
                </a:lnTo>
                <a:lnTo>
                  <a:pt x="1548383" y="79247"/>
                </a:lnTo>
                <a:lnTo>
                  <a:pt x="1548383" y="396239"/>
                </a:lnTo>
                <a:lnTo>
                  <a:pt x="1542316" y="427110"/>
                </a:lnTo>
                <a:lnTo>
                  <a:pt x="1525390" y="452304"/>
                </a:lnTo>
                <a:lnTo>
                  <a:pt x="1500149" y="469277"/>
                </a:lnTo>
                <a:lnTo>
                  <a:pt x="1469135" y="475487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3853" y="1706435"/>
            <a:ext cx="1586230" cy="513080"/>
          </a:xfrm>
          <a:custGeom>
            <a:avLst/>
            <a:gdLst/>
            <a:ahLst/>
            <a:cxnLst/>
            <a:rect l="l" t="t" r="r" b="b"/>
            <a:pathLst>
              <a:path w="1586230" h="513080">
                <a:moveTo>
                  <a:pt x="1502695" y="511810"/>
                </a:moveTo>
                <a:lnTo>
                  <a:pt x="83216" y="511810"/>
                </a:lnTo>
                <a:lnTo>
                  <a:pt x="73615" y="509269"/>
                </a:lnTo>
                <a:lnTo>
                  <a:pt x="35655" y="490219"/>
                </a:lnTo>
                <a:lnTo>
                  <a:pt x="25431" y="480060"/>
                </a:lnTo>
                <a:lnTo>
                  <a:pt x="22345" y="477519"/>
                </a:lnTo>
                <a:lnTo>
                  <a:pt x="19437" y="473710"/>
                </a:lnTo>
                <a:lnTo>
                  <a:pt x="16694" y="469900"/>
                </a:lnTo>
                <a:lnTo>
                  <a:pt x="14141" y="464819"/>
                </a:lnTo>
                <a:lnTo>
                  <a:pt x="11779" y="461010"/>
                </a:lnTo>
                <a:lnTo>
                  <a:pt x="9607" y="457200"/>
                </a:lnTo>
                <a:lnTo>
                  <a:pt x="7626" y="452119"/>
                </a:lnTo>
                <a:lnTo>
                  <a:pt x="5873" y="448310"/>
                </a:lnTo>
                <a:lnTo>
                  <a:pt x="4324" y="443230"/>
                </a:lnTo>
                <a:lnTo>
                  <a:pt x="3003" y="439419"/>
                </a:lnTo>
                <a:lnTo>
                  <a:pt x="1898" y="434339"/>
                </a:lnTo>
                <a:lnTo>
                  <a:pt x="1035" y="429260"/>
                </a:lnTo>
                <a:lnTo>
                  <a:pt x="412" y="424180"/>
                </a:lnTo>
                <a:lnTo>
                  <a:pt x="126" y="420369"/>
                </a:lnTo>
                <a:lnTo>
                  <a:pt x="0" y="93980"/>
                </a:lnTo>
                <a:lnTo>
                  <a:pt x="126" y="91439"/>
                </a:lnTo>
                <a:lnTo>
                  <a:pt x="412" y="87630"/>
                </a:lnTo>
                <a:lnTo>
                  <a:pt x="1035" y="82550"/>
                </a:lnTo>
                <a:lnTo>
                  <a:pt x="1898" y="77469"/>
                </a:lnTo>
                <a:lnTo>
                  <a:pt x="3003" y="73660"/>
                </a:lnTo>
                <a:lnTo>
                  <a:pt x="4324" y="68580"/>
                </a:lnTo>
                <a:lnTo>
                  <a:pt x="5873" y="63500"/>
                </a:lnTo>
                <a:lnTo>
                  <a:pt x="7626" y="59689"/>
                </a:lnTo>
                <a:lnTo>
                  <a:pt x="9607" y="54610"/>
                </a:lnTo>
                <a:lnTo>
                  <a:pt x="32086" y="25400"/>
                </a:lnTo>
                <a:lnTo>
                  <a:pt x="35655" y="21589"/>
                </a:lnTo>
                <a:lnTo>
                  <a:pt x="59912" y="7619"/>
                </a:lnTo>
                <a:lnTo>
                  <a:pt x="64382" y="5080"/>
                </a:lnTo>
                <a:lnTo>
                  <a:pt x="73615" y="2539"/>
                </a:lnTo>
                <a:lnTo>
                  <a:pt x="83216" y="0"/>
                </a:lnTo>
                <a:lnTo>
                  <a:pt x="1502695" y="0"/>
                </a:lnTo>
                <a:lnTo>
                  <a:pt x="1516970" y="3810"/>
                </a:lnTo>
                <a:lnTo>
                  <a:pt x="1521542" y="5080"/>
                </a:lnTo>
                <a:lnTo>
                  <a:pt x="1526012" y="7619"/>
                </a:lnTo>
                <a:lnTo>
                  <a:pt x="1530369" y="8889"/>
                </a:lnTo>
                <a:lnTo>
                  <a:pt x="1553825" y="25400"/>
                </a:lnTo>
                <a:lnTo>
                  <a:pt x="1557229" y="27939"/>
                </a:lnTo>
                <a:lnTo>
                  <a:pt x="1560480" y="31750"/>
                </a:lnTo>
                <a:lnTo>
                  <a:pt x="1563566" y="35560"/>
                </a:lnTo>
                <a:lnTo>
                  <a:pt x="1564540" y="36830"/>
                </a:lnTo>
                <a:lnTo>
                  <a:pt x="98647" y="36830"/>
                </a:lnTo>
                <a:lnTo>
                  <a:pt x="94570" y="38100"/>
                </a:lnTo>
                <a:lnTo>
                  <a:pt x="86480" y="38100"/>
                </a:lnTo>
                <a:lnTo>
                  <a:pt x="82645" y="39369"/>
                </a:lnTo>
                <a:lnTo>
                  <a:pt x="83572" y="39369"/>
                </a:lnTo>
                <a:lnTo>
                  <a:pt x="79813" y="40639"/>
                </a:lnTo>
                <a:lnTo>
                  <a:pt x="77920" y="40639"/>
                </a:lnTo>
                <a:lnTo>
                  <a:pt x="74314" y="41910"/>
                </a:lnTo>
                <a:lnTo>
                  <a:pt x="75177" y="41910"/>
                </a:lnTo>
                <a:lnTo>
                  <a:pt x="71672" y="43180"/>
                </a:lnTo>
                <a:lnTo>
                  <a:pt x="72510" y="43180"/>
                </a:lnTo>
                <a:lnTo>
                  <a:pt x="69094" y="44450"/>
                </a:lnTo>
                <a:lnTo>
                  <a:pt x="69907" y="44450"/>
                </a:lnTo>
                <a:lnTo>
                  <a:pt x="68249" y="45719"/>
                </a:lnTo>
                <a:lnTo>
                  <a:pt x="67367" y="45719"/>
                </a:lnTo>
                <a:lnTo>
                  <a:pt x="65760" y="46989"/>
                </a:lnTo>
                <a:lnTo>
                  <a:pt x="64916" y="46989"/>
                </a:lnTo>
                <a:lnTo>
                  <a:pt x="61817" y="49530"/>
                </a:lnTo>
                <a:lnTo>
                  <a:pt x="62541" y="49530"/>
                </a:lnTo>
                <a:lnTo>
                  <a:pt x="61048" y="50800"/>
                </a:lnTo>
                <a:lnTo>
                  <a:pt x="60255" y="50800"/>
                </a:lnTo>
                <a:lnTo>
                  <a:pt x="57384" y="53339"/>
                </a:lnTo>
                <a:lnTo>
                  <a:pt x="58058" y="53339"/>
                </a:lnTo>
                <a:lnTo>
                  <a:pt x="56680" y="54610"/>
                </a:lnTo>
                <a:lnTo>
                  <a:pt x="55949" y="54610"/>
                </a:lnTo>
                <a:lnTo>
                  <a:pt x="53320" y="57150"/>
                </a:lnTo>
                <a:lnTo>
                  <a:pt x="53930" y="57150"/>
                </a:lnTo>
                <a:lnTo>
                  <a:pt x="52685" y="58419"/>
                </a:lnTo>
                <a:lnTo>
                  <a:pt x="52025" y="58419"/>
                </a:lnTo>
                <a:lnTo>
                  <a:pt x="50459" y="60960"/>
                </a:lnTo>
                <a:lnTo>
                  <a:pt x="50222" y="60960"/>
                </a:lnTo>
                <a:lnTo>
                  <a:pt x="48748" y="63500"/>
                </a:lnTo>
                <a:lnTo>
                  <a:pt x="48520" y="63500"/>
                </a:lnTo>
                <a:lnTo>
                  <a:pt x="47148" y="66039"/>
                </a:lnTo>
                <a:lnTo>
                  <a:pt x="46945" y="66039"/>
                </a:lnTo>
                <a:lnTo>
                  <a:pt x="45667" y="68580"/>
                </a:lnTo>
                <a:lnTo>
                  <a:pt x="45472" y="68580"/>
                </a:lnTo>
                <a:lnTo>
                  <a:pt x="44303" y="71119"/>
                </a:lnTo>
                <a:lnTo>
                  <a:pt x="44126" y="71119"/>
                </a:lnTo>
                <a:lnTo>
                  <a:pt x="43067" y="73660"/>
                </a:lnTo>
                <a:lnTo>
                  <a:pt x="42906" y="73660"/>
                </a:lnTo>
                <a:lnTo>
                  <a:pt x="41958" y="76200"/>
                </a:lnTo>
                <a:lnTo>
                  <a:pt x="41814" y="76200"/>
                </a:lnTo>
                <a:lnTo>
                  <a:pt x="40985" y="78739"/>
                </a:lnTo>
                <a:lnTo>
                  <a:pt x="40849" y="78739"/>
                </a:lnTo>
                <a:lnTo>
                  <a:pt x="39782" y="82550"/>
                </a:lnTo>
                <a:lnTo>
                  <a:pt x="40011" y="82550"/>
                </a:lnTo>
                <a:lnTo>
                  <a:pt x="39427" y="85089"/>
                </a:lnTo>
                <a:lnTo>
                  <a:pt x="38859" y="87630"/>
                </a:lnTo>
                <a:lnTo>
                  <a:pt x="38271" y="91439"/>
                </a:lnTo>
                <a:lnTo>
                  <a:pt x="38157" y="93980"/>
                </a:lnTo>
                <a:lnTo>
                  <a:pt x="38072" y="95250"/>
                </a:lnTo>
                <a:lnTo>
                  <a:pt x="38055" y="416560"/>
                </a:lnTo>
                <a:lnTo>
                  <a:pt x="38360" y="421639"/>
                </a:lnTo>
                <a:lnTo>
                  <a:pt x="38766" y="424180"/>
                </a:lnTo>
                <a:lnTo>
                  <a:pt x="39325" y="426719"/>
                </a:lnTo>
                <a:lnTo>
                  <a:pt x="39792" y="429260"/>
                </a:lnTo>
                <a:lnTo>
                  <a:pt x="40011" y="430530"/>
                </a:lnTo>
                <a:lnTo>
                  <a:pt x="40849" y="433069"/>
                </a:lnTo>
                <a:lnTo>
                  <a:pt x="40985" y="433069"/>
                </a:lnTo>
                <a:lnTo>
                  <a:pt x="41814" y="435610"/>
                </a:lnTo>
                <a:lnTo>
                  <a:pt x="41958" y="435610"/>
                </a:lnTo>
                <a:lnTo>
                  <a:pt x="42906" y="438150"/>
                </a:lnTo>
                <a:lnTo>
                  <a:pt x="43067" y="438150"/>
                </a:lnTo>
                <a:lnTo>
                  <a:pt x="44126" y="440689"/>
                </a:lnTo>
                <a:lnTo>
                  <a:pt x="43719" y="440689"/>
                </a:lnTo>
                <a:lnTo>
                  <a:pt x="45472" y="443230"/>
                </a:lnTo>
                <a:lnTo>
                  <a:pt x="45027" y="443230"/>
                </a:lnTo>
                <a:lnTo>
                  <a:pt x="46945" y="445769"/>
                </a:lnTo>
                <a:lnTo>
                  <a:pt x="46462" y="445769"/>
                </a:lnTo>
                <a:lnTo>
                  <a:pt x="48520" y="448310"/>
                </a:lnTo>
                <a:lnTo>
                  <a:pt x="48748" y="448310"/>
                </a:lnTo>
                <a:lnTo>
                  <a:pt x="50222" y="450850"/>
                </a:lnTo>
                <a:lnTo>
                  <a:pt x="50459" y="450850"/>
                </a:lnTo>
                <a:lnTo>
                  <a:pt x="52025" y="453389"/>
                </a:lnTo>
                <a:lnTo>
                  <a:pt x="52685" y="453389"/>
                </a:lnTo>
                <a:lnTo>
                  <a:pt x="53930" y="454660"/>
                </a:lnTo>
                <a:lnTo>
                  <a:pt x="53320" y="454660"/>
                </a:lnTo>
                <a:lnTo>
                  <a:pt x="55949" y="457200"/>
                </a:lnTo>
                <a:lnTo>
                  <a:pt x="55302" y="457200"/>
                </a:lnTo>
                <a:lnTo>
                  <a:pt x="58058" y="459739"/>
                </a:lnTo>
                <a:lnTo>
                  <a:pt x="58820" y="459739"/>
                </a:lnTo>
                <a:lnTo>
                  <a:pt x="60255" y="461010"/>
                </a:lnTo>
                <a:lnTo>
                  <a:pt x="59556" y="461010"/>
                </a:lnTo>
                <a:lnTo>
                  <a:pt x="62541" y="462280"/>
                </a:lnTo>
                <a:lnTo>
                  <a:pt x="61817" y="462280"/>
                </a:lnTo>
                <a:lnTo>
                  <a:pt x="64916" y="464819"/>
                </a:lnTo>
                <a:lnTo>
                  <a:pt x="65760" y="464819"/>
                </a:lnTo>
                <a:lnTo>
                  <a:pt x="67367" y="466089"/>
                </a:lnTo>
                <a:lnTo>
                  <a:pt x="66592" y="466089"/>
                </a:lnTo>
                <a:lnTo>
                  <a:pt x="69907" y="467360"/>
                </a:lnTo>
                <a:lnTo>
                  <a:pt x="69094" y="467360"/>
                </a:lnTo>
                <a:lnTo>
                  <a:pt x="72510" y="468630"/>
                </a:lnTo>
                <a:lnTo>
                  <a:pt x="71672" y="468630"/>
                </a:lnTo>
                <a:lnTo>
                  <a:pt x="75177" y="469900"/>
                </a:lnTo>
                <a:lnTo>
                  <a:pt x="74314" y="469900"/>
                </a:lnTo>
                <a:lnTo>
                  <a:pt x="77920" y="471169"/>
                </a:lnTo>
                <a:lnTo>
                  <a:pt x="77031" y="471169"/>
                </a:lnTo>
                <a:lnTo>
                  <a:pt x="80714" y="472439"/>
                </a:lnTo>
                <a:lnTo>
                  <a:pt x="82645" y="472439"/>
                </a:lnTo>
                <a:lnTo>
                  <a:pt x="86480" y="473710"/>
                </a:lnTo>
                <a:lnTo>
                  <a:pt x="91509" y="473710"/>
                </a:lnTo>
                <a:lnTo>
                  <a:pt x="95535" y="474980"/>
                </a:lnTo>
                <a:lnTo>
                  <a:pt x="1565514" y="474980"/>
                </a:lnTo>
                <a:lnTo>
                  <a:pt x="1563566" y="477519"/>
                </a:lnTo>
                <a:lnTo>
                  <a:pt x="1560480" y="480060"/>
                </a:lnTo>
                <a:lnTo>
                  <a:pt x="1557229" y="483869"/>
                </a:lnTo>
                <a:lnTo>
                  <a:pt x="1516970" y="508000"/>
                </a:lnTo>
                <a:lnTo>
                  <a:pt x="1502695" y="511810"/>
                </a:lnTo>
                <a:close/>
              </a:path>
              <a:path w="1586230" h="513080">
                <a:moveTo>
                  <a:pt x="1487760" y="38100"/>
                </a:moveTo>
                <a:lnTo>
                  <a:pt x="98164" y="38100"/>
                </a:lnTo>
                <a:lnTo>
                  <a:pt x="98647" y="36830"/>
                </a:lnTo>
                <a:lnTo>
                  <a:pt x="1487277" y="36830"/>
                </a:lnTo>
                <a:lnTo>
                  <a:pt x="1487760" y="38100"/>
                </a:lnTo>
                <a:close/>
              </a:path>
              <a:path w="1586230" h="513080">
                <a:moveTo>
                  <a:pt x="1519332" y="46989"/>
                </a:moveTo>
                <a:lnTo>
                  <a:pt x="1516018" y="44450"/>
                </a:lnTo>
                <a:lnTo>
                  <a:pt x="1516830" y="44450"/>
                </a:lnTo>
                <a:lnTo>
                  <a:pt x="1513414" y="43180"/>
                </a:lnTo>
                <a:lnTo>
                  <a:pt x="1514252" y="43180"/>
                </a:lnTo>
                <a:lnTo>
                  <a:pt x="1510734" y="41910"/>
                </a:lnTo>
                <a:lnTo>
                  <a:pt x="1511598" y="41910"/>
                </a:lnTo>
                <a:lnTo>
                  <a:pt x="1508004" y="40639"/>
                </a:lnTo>
                <a:lnTo>
                  <a:pt x="1506112" y="40639"/>
                </a:lnTo>
                <a:lnTo>
                  <a:pt x="1502352" y="39369"/>
                </a:lnTo>
                <a:lnTo>
                  <a:pt x="1503267" y="39369"/>
                </a:lnTo>
                <a:lnTo>
                  <a:pt x="1499431" y="38100"/>
                </a:lnTo>
                <a:lnTo>
                  <a:pt x="1491354" y="38100"/>
                </a:lnTo>
                <a:lnTo>
                  <a:pt x="1487277" y="36830"/>
                </a:lnTo>
                <a:lnTo>
                  <a:pt x="1564540" y="36830"/>
                </a:lnTo>
                <a:lnTo>
                  <a:pt x="1566487" y="39369"/>
                </a:lnTo>
                <a:lnTo>
                  <a:pt x="1569218" y="43180"/>
                </a:lnTo>
                <a:lnTo>
                  <a:pt x="1570928" y="45719"/>
                </a:lnTo>
                <a:lnTo>
                  <a:pt x="1518545" y="45719"/>
                </a:lnTo>
                <a:lnTo>
                  <a:pt x="1519332" y="46989"/>
                </a:lnTo>
                <a:close/>
              </a:path>
              <a:path w="1586230" h="513080">
                <a:moveTo>
                  <a:pt x="85553" y="39369"/>
                </a:moveTo>
                <a:lnTo>
                  <a:pt x="86480" y="38100"/>
                </a:lnTo>
                <a:lnTo>
                  <a:pt x="89452" y="38100"/>
                </a:lnTo>
                <a:lnTo>
                  <a:pt x="85553" y="39369"/>
                </a:lnTo>
                <a:close/>
              </a:path>
              <a:path w="1586230" h="513080">
                <a:moveTo>
                  <a:pt x="1500371" y="39369"/>
                </a:moveTo>
                <a:lnTo>
                  <a:pt x="1496472" y="38100"/>
                </a:lnTo>
                <a:lnTo>
                  <a:pt x="1499431" y="38100"/>
                </a:lnTo>
                <a:lnTo>
                  <a:pt x="1500371" y="39369"/>
                </a:lnTo>
                <a:close/>
              </a:path>
              <a:path w="1586230" h="513080">
                <a:moveTo>
                  <a:pt x="66592" y="46989"/>
                </a:moveTo>
                <a:lnTo>
                  <a:pt x="67367" y="45719"/>
                </a:lnTo>
                <a:lnTo>
                  <a:pt x="68249" y="45719"/>
                </a:lnTo>
                <a:lnTo>
                  <a:pt x="66592" y="46989"/>
                </a:lnTo>
                <a:close/>
              </a:path>
              <a:path w="1586230" h="513080">
                <a:moveTo>
                  <a:pt x="1521758" y="48260"/>
                </a:moveTo>
                <a:lnTo>
                  <a:pt x="1518545" y="45719"/>
                </a:lnTo>
                <a:lnTo>
                  <a:pt x="1570928" y="45719"/>
                </a:lnTo>
                <a:lnTo>
                  <a:pt x="1571783" y="46989"/>
                </a:lnTo>
                <a:lnTo>
                  <a:pt x="1520996" y="46989"/>
                </a:lnTo>
                <a:lnTo>
                  <a:pt x="1521758" y="48260"/>
                </a:lnTo>
                <a:close/>
              </a:path>
              <a:path w="1586230" h="513080">
                <a:moveTo>
                  <a:pt x="64154" y="48260"/>
                </a:moveTo>
                <a:lnTo>
                  <a:pt x="64916" y="46989"/>
                </a:lnTo>
                <a:lnTo>
                  <a:pt x="65760" y="46989"/>
                </a:lnTo>
                <a:lnTo>
                  <a:pt x="64154" y="48260"/>
                </a:lnTo>
                <a:close/>
              </a:path>
              <a:path w="1586230" h="513080">
                <a:moveTo>
                  <a:pt x="1526368" y="52069"/>
                </a:moveTo>
                <a:lnTo>
                  <a:pt x="1523371" y="49530"/>
                </a:lnTo>
                <a:lnTo>
                  <a:pt x="1524107" y="49530"/>
                </a:lnTo>
                <a:lnTo>
                  <a:pt x="1520996" y="46989"/>
                </a:lnTo>
                <a:lnTo>
                  <a:pt x="1571783" y="46989"/>
                </a:lnTo>
                <a:lnTo>
                  <a:pt x="1574145" y="50800"/>
                </a:lnTo>
                <a:lnTo>
                  <a:pt x="1525670" y="50800"/>
                </a:lnTo>
                <a:lnTo>
                  <a:pt x="1526368" y="52069"/>
                </a:lnTo>
                <a:close/>
              </a:path>
              <a:path w="1586230" h="513080">
                <a:moveTo>
                  <a:pt x="59556" y="52069"/>
                </a:moveTo>
                <a:lnTo>
                  <a:pt x="60255" y="50800"/>
                </a:lnTo>
                <a:lnTo>
                  <a:pt x="61048" y="50800"/>
                </a:lnTo>
                <a:lnTo>
                  <a:pt x="59556" y="52069"/>
                </a:lnTo>
                <a:close/>
              </a:path>
              <a:path w="1586230" h="513080">
                <a:moveTo>
                  <a:pt x="1530610" y="55880"/>
                </a:moveTo>
                <a:lnTo>
                  <a:pt x="1527867" y="53339"/>
                </a:lnTo>
                <a:lnTo>
                  <a:pt x="1528540" y="53339"/>
                </a:lnTo>
                <a:lnTo>
                  <a:pt x="1525670" y="50800"/>
                </a:lnTo>
                <a:lnTo>
                  <a:pt x="1574145" y="50800"/>
                </a:lnTo>
                <a:lnTo>
                  <a:pt x="1576317" y="54610"/>
                </a:lnTo>
                <a:lnTo>
                  <a:pt x="1529975" y="54610"/>
                </a:lnTo>
                <a:lnTo>
                  <a:pt x="1530610" y="55880"/>
                </a:lnTo>
                <a:close/>
              </a:path>
              <a:path w="1586230" h="513080">
                <a:moveTo>
                  <a:pt x="55302" y="55880"/>
                </a:moveTo>
                <a:lnTo>
                  <a:pt x="55949" y="54610"/>
                </a:lnTo>
                <a:lnTo>
                  <a:pt x="56680" y="54610"/>
                </a:lnTo>
                <a:lnTo>
                  <a:pt x="55302" y="55880"/>
                </a:lnTo>
                <a:close/>
              </a:path>
              <a:path w="1586230" h="513080">
                <a:moveTo>
                  <a:pt x="1534471" y="59689"/>
                </a:moveTo>
                <a:lnTo>
                  <a:pt x="1531981" y="57150"/>
                </a:lnTo>
                <a:lnTo>
                  <a:pt x="1532591" y="57150"/>
                </a:lnTo>
                <a:lnTo>
                  <a:pt x="1529975" y="54610"/>
                </a:lnTo>
                <a:lnTo>
                  <a:pt x="1576317" y="54610"/>
                </a:lnTo>
                <a:lnTo>
                  <a:pt x="1577794" y="58419"/>
                </a:lnTo>
                <a:lnTo>
                  <a:pt x="1533899" y="58419"/>
                </a:lnTo>
                <a:lnTo>
                  <a:pt x="1534471" y="59689"/>
                </a:lnTo>
                <a:close/>
              </a:path>
              <a:path w="1586230" h="513080">
                <a:moveTo>
                  <a:pt x="51441" y="59689"/>
                </a:moveTo>
                <a:lnTo>
                  <a:pt x="52025" y="58419"/>
                </a:lnTo>
                <a:lnTo>
                  <a:pt x="52685" y="58419"/>
                </a:lnTo>
                <a:lnTo>
                  <a:pt x="51441" y="59689"/>
                </a:lnTo>
                <a:close/>
              </a:path>
              <a:path w="1586230" h="513080">
                <a:moveTo>
                  <a:pt x="1536249" y="62230"/>
                </a:moveTo>
                <a:lnTo>
                  <a:pt x="1533899" y="58419"/>
                </a:lnTo>
                <a:lnTo>
                  <a:pt x="1577794" y="58419"/>
                </a:lnTo>
                <a:lnTo>
                  <a:pt x="1578286" y="59689"/>
                </a:lnTo>
                <a:lnTo>
                  <a:pt x="1578874" y="60960"/>
                </a:lnTo>
                <a:lnTo>
                  <a:pt x="1535703" y="60960"/>
                </a:lnTo>
                <a:lnTo>
                  <a:pt x="1536249" y="62230"/>
                </a:lnTo>
                <a:close/>
              </a:path>
              <a:path w="1586230" h="513080">
                <a:moveTo>
                  <a:pt x="49676" y="62230"/>
                </a:moveTo>
                <a:lnTo>
                  <a:pt x="50222" y="60960"/>
                </a:lnTo>
                <a:lnTo>
                  <a:pt x="50459" y="60960"/>
                </a:lnTo>
                <a:lnTo>
                  <a:pt x="49676" y="62230"/>
                </a:lnTo>
                <a:close/>
              </a:path>
              <a:path w="1586230" h="513080">
                <a:moveTo>
                  <a:pt x="1537912" y="64769"/>
                </a:moveTo>
                <a:lnTo>
                  <a:pt x="1535703" y="60960"/>
                </a:lnTo>
                <a:lnTo>
                  <a:pt x="1578874" y="60960"/>
                </a:lnTo>
                <a:lnTo>
                  <a:pt x="1580051" y="63500"/>
                </a:lnTo>
                <a:lnTo>
                  <a:pt x="1537392" y="63500"/>
                </a:lnTo>
                <a:lnTo>
                  <a:pt x="1537912" y="64769"/>
                </a:lnTo>
                <a:close/>
              </a:path>
              <a:path w="1586230" h="513080">
                <a:moveTo>
                  <a:pt x="48012" y="64769"/>
                </a:moveTo>
                <a:lnTo>
                  <a:pt x="48520" y="63500"/>
                </a:lnTo>
                <a:lnTo>
                  <a:pt x="48748" y="63500"/>
                </a:lnTo>
                <a:lnTo>
                  <a:pt x="48012" y="64769"/>
                </a:lnTo>
                <a:close/>
              </a:path>
              <a:path w="1586230" h="513080">
                <a:moveTo>
                  <a:pt x="1539449" y="67310"/>
                </a:moveTo>
                <a:lnTo>
                  <a:pt x="1537392" y="63500"/>
                </a:lnTo>
                <a:lnTo>
                  <a:pt x="1580051" y="63500"/>
                </a:lnTo>
                <a:lnTo>
                  <a:pt x="1580826" y="66039"/>
                </a:lnTo>
                <a:lnTo>
                  <a:pt x="1538979" y="66039"/>
                </a:lnTo>
                <a:lnTo>
                  <a:pt x="1539449" y="67310"/>
                </a:lnTo>
                <a:close/>
              </a:path>
              <a:path w="1586230" h="513080">
                <a:moveTo>
                  <a:pt x="46462" y="67310"/>
                </a:moveTo>
                <a:lnTo>
                  <a:pt x="46945" y="66039"/>
                </a:lnTo>
                <a:lnTo>
                  <a:pt x="47148" y="66039"/>
                </a:lnTo>
                <a:lnTo>
                  <a:pt x="46462" y="67310"/>
                </a:lnTo>
                <a:close/>
              </a:path>
              <a:path w="1586230" h="513080">
                <a:moveTo>
                  <a:pt x="1540884" y="69850"/>
                </a:moveTo>
                <a:lnTo>
                  <a:pt x="1538979" y="66039"/>
                </a:lnTo>
                <a:lnTo>
                  <a:pt x="1580826" y="66039"/>
                </a:lnTo>
                <a:lnTo>
                  <a:pt x="1581600" y="68580"/>
                </a:lnTo>
                <a:lnTo>
                  <a:pt x="1540440" y="68580"/>
                </a:lnTo>
                <a:lnTo>
                  <a:pt x="1540884" y="69850"/>
                </a:lnTo>
                <a:close/>
              </a:path>
              <a:path w="1586230" h="513080">
                <a:moveTo>
                  <a:pt x="45027" y="69850"/>
                </a:moveTo>
                <a:lnTo>
                  <a:pt x="45472" y="68580"/>
                </a:lnTo>
                <a:lnTo>
                  <a:pt x="45667" y="68580"/>
                </a:lnTo>
                <a:lnTo>
                  <a:pt x="45027" y="69850"/>
                </a:lnTo>
                <a:close/>
              </a:path>
              <a:path w="1586230" h="513080">
                <a:moveTo>
                  <a:pt x="1542192" y="72389"/>
                </a:moveTo>
                <a:lnTo>
                  <a:pt x="1540440" y="68580"/>
                </a:lnTo>
                <a:lnTo>
                  <a:pt x="1581600" y="68580"/>
                </a:lnTo>
                <a:lnTo>
                  <a:pt x="1582261" y="71119"/>
                </a:lnTo>
                <a:lnTo>
                  <a:pt x="1541786" y="71119"/>
                </a:lnTo>
                <a:lnTo>
                  <a:pt x="1542192" y="72389"/>
                </a:lnTo>
                <a:close/>
              </a:path>
              <a:path w="1586230" h="513080">
                <a:moveTo>
                  <a:pt x="43719" y="72389"/>
                </a:moveTo>
                <a:lnTo>
                  <a:pt x="44126" y="71119"/>
                </a:lnTo>
                <a:lnTo>
                  <a:pt x="44303" y="71119"/>
                </a:lnTo>
                <a:lnTo>
                  <a:pt x="43719" y="72389"/>
                </a:lnTo>
                <a:close/>
              </a:path>
              <a:path w="1586230" h="513080">
                <a:moveTo>
                  <a:pt x="1543373" y="74930"/>
                </a:moveTo>
                <a:lnTo>
                  <a:pt x="1541786" y="71119"/>
                </a:lnTo>
                <a:lnTo>
                  <a:pt x="1582261" y="71119"/>
                </a:lnTo>
                <a:lnTo>
                  <a:pt x="1582921" y="73660"/>
                </a:lnTo>
                <a:lnTo>
                  <a:pt x="1543018" y="73660"/>
                </a:lnTo>
                <a:lnTo>
                  <a:pt x="1543373" y="74930"/>
                </a:lnTo>
                <a:close/>
              </a:path>
              <a:path w="1586230" h="513080">
                <a:moveTo>
                  <a:pt x="42538" y="74930"/>
                </a:moveTo>
                <a:lnTo>
                  <a:pt x="42906" y="73660"/>
                </a:lnTo>
                <a:lnTo>
                  <a:pt x="43067" y="73660"/>
                </a:lnTo>
                <a:lnTo>
                  <a:pt x="42538" y="74930"/>
                </a:lnTo>
                <a:close/>
              </a:path>
              <a:path w="1586230" h="513080">
                <a:moveTo>
                  <a:pt x="1544427" y="77469"/>
                </a:moveTo>
                <a:lnTo>
                  <a:pt x="1543018" y="73660"/>
                </a:lnTo>
                <a:lnTo>
                  <a:pt x="1582921" y="73660"/>
                </a:lnTo>
                <a:lnTo>
                  <a:pt x="1583649" y="76200"/>
                </a:lnTo>
                <a:lnTo>
                  <a:pt x="1544110" y="76200"/>
                </a:lnTo>
                <a:lnTo>
                  <a:pt x="1544427" y="77469"/>
                </a:lnTo>
                <a:close/>
              </a:path>
              <a:path w="1586230" h="513080">
                <a:moveTo>
                  <a:pt x="41484" y="77469"/>
                </a:moveTo>
                <a:lnTo>
                  <a:pt x="41814" y="76200"/>
                </a:lnTo>
                <a:lnTo>
                  <a:pt x="41958" y="76200"/>
                </a:lnTo>
                <a:lnTo>
                  <a:pt x="41484" y="77469"/>
                </a:lnTo>
                <a:close/>
              </a:path>
              <a:path w="1586230" h="513080">
                <a:moveTo>
                  <a:pt x="1545355" y="80010"/>
                </a:moveTo>
                <a:lnTo>
                  <a:pt x="1544110" y="76200"/>
                </a:lnTo>
                <a:lnTo>
                  <a:pt x="1583649" y="76200"/>
                </a:lnTo>
                <a:lnTo>
                  <a:pt x="1584013" y="77469"/>
                </a:lnTo>
                <a:lnTo>
                  <a:pt x="1584232" y="78739"/>
                </a:lnTo>
                <a:lnTo>
                  <a:pt x="1545075" y="78739"/>
                </a:lnTo>
                <a:lnTo>
                  <a:pt x="1545355" y="80010"/>
                </a:lnTo>
                <a:close/>
              </a:path>
              <a:path w="1586230" h="513080">
                <a:moveTo>
                  <a:pt x="40570" y="80010"/>
                </a:moveTo>
                <a:lnTo>
                  <a:pt x="40849" y="78739"/>
                </a:lnTo>
                <a:lnTo>
                  <a:pt x="40985" y="78739"/>
                </a:lnTo>
                <a:lnTo>
                  <a:pt x="40570" y="80010"/>
                </a:lnTo>
                <a:close/>
              </a:path>
              <a:path w="1586230" h="513080">
                <a:moveTo>
                  <a:pt x="1585950" y="95250"/>
                </a:moveTo>
                <a:lnTo>
                  <a:pt x="1547856" y="95250"/>
                </a:lnTo>
                <a:lnTo>
                  <a:pt x="1547806" y="93980"/>
                </a:lnTo>
                <a:lnTo>
                  <a:pt x="1547552" y="91439"/>
                </a:lnTo>
                <a:lnTo>
                  <a:pt x="1547145" y="87630"/>
                </a:lnTo>
                <a:lnTo>
                  <a:pt x="1546599" y="85089"/>
                </a:lnTo>
                <a:lnTo>
                  <a:pt x="1545901" y="82550"/>
                </a:lnTo>
                <a:lnTo>
                  <a:pt x="1546142" y="82550"/>
                </a:lnTo>
                <a:lnTo>
                  <a:pt x="1545075" y="78739"/>
                </a:lnTo>
                <a:lnTo>
                  <a:pt x="1584232" y="78739"/>
                </a:lnTo>
                <a:lnTo>
                  <a:pt x="1584890" y="82550"/>
                </a:lnTo>
                <a:lnTo>
                  <a:pt x="1585512" y="87630"/>
                </a:lnTo>
                <a:lnTo>
                  <a:pt x="1585798" y="91439"/>
                </a:lnTo>
                <a:lnTo>
                  <a:pt x="1585922" y="93980"/>
                </a:lnTo>
                <a:lnTo>
                  <a:pt x="1585950" y="95250"/>
                </a:lnTo>
                <a:close/>
              </a:path>
              <a:path w="1586230" h="513080">
                <a:moveTo>
                  <a:pt x="39135" y="86360"/>
                </a:moveTo>
                <a:lnTo>
                  <a:pt x="39325" y="85089"/>
                </a:lnTo>
                <a:lnTo>
                  <a:pt x="39135" y="86360"/>
                </a:lnTo>
                <a:close/>
              </a:path>
              <a:path w="1586230" h="513080">
                <a:moveTo>
                  <a:pt x="1546790" y="86360"/>
                </a:moveTo>
                <a:lnTo>
                  <a:pt x="1546493" y="85089"/>
                </a:lnTo>
                <a:lnTo>
                  <a:pt x="1546790" y="86360"/>
                </a:lnTo>
                <a:close/>
              </a:path>
              <a:path w="1586230" h="51308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1586230" h="513080">
                <a:moveTo>
                  <a:pt x="1547298" y="88900"/>
                </a:moveTo>
                <a:lnTo>
                  <a:pt x="1547065" y="87630"/>
                </a:lnTo>
                <a:lnTo>
                  <a:pt x="1547298" y="88900"/>
                </a:lnTo>
                <a:close/>
              </a:path>
              <a:path w="1586230" h="513080">
                <a:moveTo>
                  <a:pt x="38080" y="94932"/>
                </a:moveTo>
                <a:lnTo>
                  <a:pt x="38106" y="93980"/>
                </a:lnTo>
                <a:lnTo>
                  <a:pt x="38080" y="94932"/>
                </a:lnTo>
                <a:close/>
              </a:path>
              <a:path w="1586230" h="513080">
                <a:moveTo>
                  <a:pt x="1547836" y="94996"/>
                </a:moveTo>
                <a:lnTo>
                  <a:pt x="1547755" y="93980"/>
                </a:lnTo>
                <a:lnTo>
                  <a:pt x="1547836" y="94996"/>
                </a:lnTo>
                <a:close/>
              </a:path>
              <a:path w="1586230" h="513080">
                <a:moveTo>
                  <a:pt x="38072" y="95250"/>
                </a:moveTo>
                <a:lnTo>
                  <a:pt x="38080" y="94932"/>
                </a:lnTo>
                <a:lnTo>
                  <a:pt x="38072" y="95250"/>
                </a:lnTo>
                <a:close/>
              </a:path>
              <a:path w="1586230" h="513080">
                <a:moveTo>
                  <a:pt x="1585922" y="417830"/>
                </a:moveTo>
                <a:lnTo>
                  <a:pt x="1547806" y="417830"/>
                </a:lnTo>
                <a:lnTo>
                  <a:pt x="1547920" y="414019"/>
                </a:lnTo>
                <a:lnTo>
                  <a:pt x="1547907" y="97789"/>
                </a:lnTo>
                <a:lnTo>
                  <a:pt x="1547836" y="94996"/>
                </a:lnTo>
                <a:lnTo>
                  <a:pt x="1547856" y="95250"/>
                </a:lnTo>
                <a:lnTo>
                  <a:pt x="1585950" y="95250"/>
                </a:lnTo>
                <a:lnTo>
                  <a:pt x="1585922" y="417830"/>
                </a:lnTo>
                <a:close/>
              </a:path>
              <a:path w="1586230" h="513080">
                <a:moveTo>
                  <a:pt x="38086" y="417067"/>
                </a:moveTo>
                <a:lnTo>
                  <a:pt x="38055" y="416560"/>
                </a:lnTo>
                <a:lnTo>
                  <a:pt x="38086" y="417067"/>
                </a:lnTo>
                <a:close/>
              </a:path>
              <a:path w="1586230" h="513080">
                <a:moveTo>
                  <a:pt x="1547831" y="416983"/>
                </a:moveTo>
                <a:lnTo>
                  <a:pt x="1547844" y="416560"/>
                </a:lnTo>
                <a:lnTo>
                  <a:pt x="1547831" y="416983"/>
                </a:lnTo>
                <a:close/>
              </a:path>
              <a:path w="1586230" h="513080">
                <a:moveTo>
                  <a:pt x="1585702" y="421639"/>
                </a:moveTo>
                <a:lnTo>
                  <a:pt x="1547552" y="421639"/>
                </a:lnTo>
                <a:lnTo>
                  <a:pt x="1547653" y="420369"/>
                </a:lnTo>
                <a:lnTo>
                  <a:pt x="1547831" y="416983"/>
                </a:lnTo>
                <a:lnTo>
                  <a:pt x="1547806" y="417830"/>
                </a:lnTo>
                <a:lnTo>
                  <a:pt x="1585922" y="417830"/>
                </a:lnTo>
                <a:lnTo>
                  <a:pt x="1585798" y="420369"/>
                </a:lnTo>
                <a:lnTo>
                  <a:pt x="1585702" y="421639"/>
                </a:lnTo>
                <a:close/>
              </a:path>
              <a:path w="1586230" h="513080">
                <a:moveTo>
                  <a:pt x="38131" y="417830"/>
                </a:moveTo>
                <a:lnTo>
                  <a:pt x="38086" y="417067"/>
                </a:lnTo>
                <a:lnTo>
                  <a:pt x="38131" y="417830"/>
                </a:lnTo>
                <a:close/>
              </a:path>
              <a:path w="1586230" h="513080">
                <a:moveTo>
                  <a:pt x="1547607" y="420716"/>
                </a:moveTo>
                <a:lnTo>
                  <a:pt x="1547628" y="420369"/>
                </a:lnTo>
                <a:lnTo>
                  <a:pt x="1547607" y="420716"/>
                </a:lnTo>
                <a:close/>
              </a:path>
              <a:path w="1586230" h="513080">
                <a:moveTo>
                  <a:pt x="38436" y="421639"/>
                </a:moveTo>
                <a:lnTo>
                  <a:pt x="38295" y="420551"/>
                </a:lnTo>
                <a:lnTo>
                  <a:pt x="38436" y="421639"/>
                </a:lnTo>
                <a:close/>
              </a:path>
              <a:path w="1586230" h="513080">
                <a:moveTo>
                  <a:pt x="1585512" y="424180"/>
                </a:moveTo>
                <a:lnTo>
                  <a:pt x="1547145" y="424180"/>
                </a:lnTo>
                <a:lnTo>
                  <a:pt x="1547607" y="420716"/>
                </a:lnTo>
                <a:lnTo>
                  <a:pt x="1547552" y="421639"/>
                </a:lnTo>
                <a:lnTo>
                  <a:pt x="1585702" y="421639"/>
                </a:lnTo>
                <a:lnTo>
                  <a:pt x="1585512" y="424180"/>
                </a:lnTo>
                <a:close/>
              </a:path>
              <a:path w="1586230" h="513080">
                <a:moveTo>
                  <a:pt x="38859" y="424180"/>
                </a:moveTo>
                <a:lnTo>
                  <a:pt x="38627" y="422910"/>
                </a:lnTo>
                <a:lnTo>
                  <a:pt x="38859" y="424180"/>
                </a:lnTo>
                <a:close/>
              </a:path>
              <a:path w="1586230" h="513080">
                <a:moveTo>
                  <a:pt x="1585201" y="426719"/>
                </a:moveTo>
                <a:lnTo>
                  <a:pt x="1546599" y="426719"/>
                </a:lnTo>
                <a:lnTo>
                  <a:pt x="1547298" y="422910"/>
                </a:lnTo>
                <a:lnTo>
                  <a:pt x="1547145" y="424180"/>
                </a:lnTo>
                <a:lnTo>
                  <a:pt x="1585512" y="424180"/>
                </a:lnTo>
                <a:lnTo>
                  <a:pt x="1585201" y="426719"/>
                </a:lnTo>
                <a:close/>
              </a:path>
              <a:path w="1586230" h="513080">
                <a:moveTo>
                  <a:pt x="39354" y="426719"/>
                </a:moveTo>
                <a:lnTo>
                  <a:pt x="39135" y="425450"/>
                </a:lnTo>
                <a:lnTo>
                  <a:pt x="39354" y="426719"/>
                </a:lnTo>
                <a:close/>
              </a:path>
              <a:path w="1586230" h="513080">
                <a:moveTo>
                  <a:pt x="1584671" y="430530"/>
                </a:moveTo>
                <a:lnTo>
                  <a:pt x="1545901" y="430530"/>
                </a:lnTo>
                <a:lnTo>
                  <a:pt x="1546142" y="429260"/>
                </a:lnTo>
                <a:lnTo>
                  <a:pt x="1546790" y="425450"/>
                </a:lnTo>
                <a:lnTo>
                  <a:pt x="1546599" y="426719"/>
                </a:lnTo>
                <a:lnTo>
                  <a:pt x="1585201" y="426719"/>
                </a:lnTo>
                <a:lnTo>
                  <a:pt x="1584858" y="429441"/>
                </a:lnTo>
                <a:lnTo>
                  <a:pt x="1584671" y="430530"/>
                </a:lnTo>
                <a:close/>
              </a:path>
              <a:path w="1586230" h="513080">
                <a:moveTo>
                  <a:pt x="1546091" y="429441"/>
                </a:moveTo>
                <a:lnTo>
                  <a:pt x="1546123" y="429260"/>
                </a:lnTo>
                <a:lnTo>
                  <a:pt x="1546091" y="429441"/>
                </a:lnTo>
                <a:close/>
              </a:path>
              <a:path w="1586230" h="513080">
                <a:moveTo>
                  <a:pt x="1545901" y="430530"/>
                </a:moveTo>
                <a:lnTo>
                  <a:pt x="1546091" y="429441"/>
                </a:lnTo>
                <a:lnTo>
                  <a:pt x="1546142" y="429260"/>
                </a:lnTo>
                <a:lnTo>
                  <a:pt x="1545901" y="430530"/>
                </a:lnTo>
                <a:close/>
              </a:path>
              <a:path w="1586230" h="513080">
                <a:moveTo>
                  <a:pt x="40138" y="430530"/>
                </a:moveTo>
                <a:lnTo>
                  <a:pt x="39807" y="429348"/>
                </a:lnTo>
                <a:lnTo>
                  <a:pt x="40138" y="430530"/>
                </a:lnTo>
                <a:close/>
              </a:path>
              <a:path w="1586230" h="513080">
                <a:moveTo>
                  <a:pt x="1584232" y="433069"/>
                </a:moveTo>
                <a:lnTo>
                  <a:pt x="1545075" y="433069"/>
                </a:lnTo>
                <a:lnTo>
                  <a:pt x="1546091" y="429441"/>
                </a:lnTo>
                <a:lnTo>
                  <a:pt x="1545901" y="430530"/>
                </a:lnTo>
                <a:lnTo>
                  <a:pt x="1584671" y="430530"/>
                </a:lnTo>
                <a:lnTo>
                  <a:pt x="1584232" y="433069"/>
                </a:lnTo>
                <a:close/>
              </a:path>
              <a:path w="1586230" h="513080">
                <a:moveTo>
                  <a:pt x="40985" y="433069"/>
                </a:moveTo>
                <a:lnTo>
                  <a:pt x="40849" y="433069"/>
                </a:lnTo>
                <a:lnTo>
                  <a:pt x="40570" y="431800"/>
                </a:lnTo>
                <a:lnTo>
                  <a:pt x="40985" y="433069"/>
                </a:lnTo>
                <a:close/>
              </a:path>
              <a:path w="1586230" h="513080">
                <a:moveTo>
                  <a:pt x="1583740" y="435610"/>
                </a:moveTo>
                <a:lnTo>
                  <a:pt x="1544110" y="435610"/>
                </a:lnTo>
                <a:lnTo>
                  <a:pt x="1545355" y="431800"/>
                </a:lnTo>
                <a:lnTo>
                  <a:pt x="1545075" y="433069"/>
                </a:lnTo>
                <a:lnTo>
                  <a:pt x="1584232" y="433069"/>
                </a:lnTo>
                <a:lnTo>
                  <a:pt x="1584013" y="434339"/>
                </a:lnTo>
                <a:lnTo>
                  <a:pt x="1583740" y="435610"/>
                </a:lnTo>
                <a:close/>
              </a:path>
              <a:path w="1586230" h="513080">
                <a:moveTo>
                  <a:pt x="41958" y="435610"/>
                </a:moveTo>
                <a:lnTo>
                  <a:pt x="41814" y="435610"/>
                </a:lnTo>
                <a:lnTo>
                  <a:pt x="41484" y="434339"/>
                </a:lnTo>
                <a:lnTo>
                  <a:pt x="41958" y="435610"/>
                </a:lnTo>
                <a:close/>
              </a:path>
              <a:path w="1586230" h="513080">
                <a:moveTo>
                  <a:pt x="1583194" y="438150"/>
                </a:moveTo>
                <a:lnTo>
                  <a:pt x="1543018" y="438150"/>
                </a:lnTo>
                <a:lnTo>
                  <a:pt x="1544427" y="434339"/>
                </a:lnTo>
                <a:lnTo>
                  <a:pt x="1544110" y="435610"/>
                </a:lnTo>
                <a:lnTo>
                  <a:pt x="1583740" y="435610"/>
                </a:lnTo>
                <a:lnTo>
                  <a:pt x="1583194" y="438150"/>
                </a:lnTo>
                <a:close/>
              </a:path>
              <a:path w="1586230" h="513080">
                <a:moveTo>
                  <a:pt x="43067" y="438150"/>
                </a:moveTo>
                <a:lnTo>
                  <a:pt x="42906" y="438150"/>
                </a:lnTo>
                <a:lnTo>
                  <a:pt x="42538" y="436880"/>
                </a:lnTo>
                <a:lnTo>
                  <a:pt x="43067" y="438150"/>
                </a:lnTo>
                <a:close/>
              </a:path>
              <a:path w="1586230" h="513080">
                <a:moveTo>
                  <a:pt x="1580051" y="448310"/>
                </a:moveTo>
                <a:lnTo>
                  <a:pt x="1537392" y="448310"/>
                </a:lnTo>
                <a:lnTo>
                  <a:pt x="1539449" y="445769"/>
                </a:lnTo>
                <a:lnTo>
                  <a:pt x="1538979" y="445769"/>
                </a:lnTo>
                <a:lnTo>
                  <a:pt x="1540884" y="443230"/>
                </a:lnTo>
                <a:lnTo>
                  <a:pt x="1540440" y="443230"/>
                </a:lnTo>
                <a:lnTo>
                  <a:pt x="1542192" y="440689"/>
                </a:lnTo>
                <a:lnTo>
                  <a:pt x="1541786" y="440689"/>
                </a:lnTo>
                <a:lnTo>
                  <a:pt x="1543373" y="436880"/>
                </a:lnTo>
                <a:lnTo>
                  <a:pt x="1543018" y="438150"/>
                </a:lnTo>
                <a:lnTo>
                  <a:pt x="1583194" y="438150"/>
                </a:lnTo>
                <a:lnTo>
                  <a:pt x="1582921" y="439419"/>
                </a:lnTo>
                <a:lnTo>
                  <a:pt x="1581600" y="443230"/>
                </a:lnTo>
                <a:lnTo>
                  <a:pt x="1580051" y="448310"/>
                </a:lnTo>
                <a:close/>
              </a:path>
              <a:path w="1586230" h="513080">
                <a:moveTo>
                  <a:pt x="48748" y="448310"/>
                </a:moveTo>
                <a:lnTo>
                  <a:pt x="48520" y="448310"/>
                </a:lnTo>
                <a:lnTo>
                  <a:pt x="48012" y="447039"/>
                </a:lnTo>
                <a:lnTo>
                  <a:pt x="48748" y="448310"/>
                </a:lnTo>
                <a:close/>
              </a:path>
              <a:path w="1586230" h="513080">
                <a:moveTo>
                  <a:pt x="1578874" y="450850"/>
                </a:moveTo>
                <a:lnTo>
                  <a:pt x="1535703" y="450850"/>
                </a:lnTo>
                <a:lnTo>
                  <a:pt x="1537912" y="447039"/>
                </a:lnTo>
                <a:lnTo>
                  <a:pt x="1537392" y="448310"/>
                </a:lnTo>
                <a:lnTo>
                  <a:pt x="1580051" y="448310"/>
                </a:lnTo>
                <a:lnTo>
                  <a:pt x="1578874" y="450850"/>
                </a:lnTo>
                <a:close/>
              </a:path>
              <a:path w="1586230" h="513080">
                <a:moveTo>
                  <a:pt x="50459" y="450850"/>
                </a:moveTo>
                <a:lnTo>
                  <a:pt x="50222" y="450850"/>
                </a:lnTo>
                <a:lnTo>
                  <a:pt x="49676" y="449580"/>
                </a:lnTo>
                <a:lnTo>
                  <a:pt x="50459" y="450850"/>
                </a:lnTo>
                <a:close/>
              </a:path>
              <a:path w="1586230" h="513080">
                <a:moveTo>
                  <a:pt x="1577794" y="453389"/>
                </a:moveTo>
                <a:lnTo>
                  <a:pt x="1533899" y="453389"/>
                </a:lnTo>
                <a:lnTo>
                  <a:pt x="1536249" y="449580"/>
                </a:lnTo>
                <a:lnTo>
                  <a:pt x="1535703" y="450850"/>
                </a:lnTo>
                <a:lnTo>
                  <a:pt x="1578874" y="450850"/>
                </a:lnTo>
                <a:lnTo>
                  <a:pt x="1578286" y="452119"/>
                </a:lnTo>
                <a:lnTo>
                  <a:pt x="1577794" y="453389"/>
                </a:lnTo>
                <a:close/>
              </a:path>
              <a:path w="1586230" h="513080">
                <a:moveTo>
                  <a:pt x="52685" y="453389"/>
                </a:moveTo>
                <a:lnTo>
                  <a:pt x="52025" y="453389"/>
                </a:lnTo>
                <a:lnTo>
                  <a:pt x="51441" y="452119"/>
                </a:lnTo>
                <a:lnTo>
                  <a:pt x="52685" y="453389"/>
                </a:lnTo>
                <a:close/>
              </a:path>
              <a:path w="1586230" h="513080">
                <a:moveTo>
                  <a:pt x="1574869" y="459739"/>
                </a:moveTo>
                <a:lnTo>
                  <a:pt x="1527867" y="459739"/>
                </a:lnTo>
                <a:lnTo>
                  <a:pt x="1530610" y="457200"/>
                </a:lnTo>
                <a:lnTo>
                  <a:pt x="1529975" y="457200"/>
                </a:lnTo>
                <a:lnTo>
                  <a:pt x="1532591" y="454660"/>
                </a:lnTo>
                <a:lnTo>
                  <a:pt x="1531981" y="454660"/>
                </a:lnTo>
                <a:lnTo>
                  <a:pt x="1534471" y="452119"/>
                </a:lnTo>
                <a:lnTo>
                  <a:pt x="1533899" y="453389"/>
                </a:lnTo>
                <a:lnTo>
                  <a:pt x="1577794" y="453389"/>
                </a:lnTo>
                <a:lnTo>
                  <a:pt x="1576317" y="457200"/>
                </a:lnTo>
                <a:lnTo>
                  <a:pt x="1574869" y="459739"/>
                </a:lnTo>
                <a:close/>
              </a:path>
              <a:path w="1586230" h="513080">
                <a:moveTo>
                  <a:pt x="58820" y="459739"/>
                </a:moveTo>
                <a:lnTo>
                  <a:pt x="58058" y="459739"/>
                </a:lnTo>
                <a:lnTo>
                  <a:pt x="57384" y="458469"/>
                </a:lnTo>
                <a:lnTo>
                  <a:pt x="58820" y="459739"/>
                </a:lnTo>
                <a:close/>
              </a:path>
              <a:path w="1586230" h="513080">
                <a:moveTo>
                  <a:pt x="1571783" y="464819"/>
                </a:moveTo>
                <a:lnTo>
                  <a:pt x="1520996" y="464819"/>
                </a:lnTo>
                <a:lnTo>
                  <a:pt x="1524107" y="462280"/>
                </a:lnTo>
                <a:lnTo>
                  <a:pt x="1523371" y="462280"/>
                </a:lnTo>
                <a:lnTo>
                  <a:pt x="1526368" y="461010"/>
                </a:lnTo>
                <a:lnTo>
                  <a:pt x="1525670" y="461010"/>
                </a:lnTo>
                <a:lnTo>
                  <a:pt x="1528540" y="458469"/>
                </a:lnTo>
                <a:lnTo>
                  <a:pt x="1527867" y="459739"/>
                </a:lnTo>
                <a:lnTo>
                  <a:pt x="1574869" y="459739"/>
                </a:lnTo>
                <a:lnTo>
                  <a:pt x="1574145" y="461010"/>
                </a:lnTo>
                <a:lnTo>
                  <a:pt x="1571783" y="464819"/>
                </a:lnTo>
                <a:close/>
              </a:path>
              <a:path w="1586230" h="513080">
                <a:moveTo>
                  <a:pt x="65760" y="464819"/>
                </a:moveTo>
                <a:lnTo>
                  <a:pt x="64916" y="464819"/>
                </a:lnTo>
                <a:lnTo>
                  <a:pt x="64154" y="463550"/>
                </a:lnTo>
                <a:lnTo>
                  <a:pt x="65760" y="464819"/>
                </a:lnTo>
                <a:close/>
              </a:path>
              <a:path w="1586230" h="513080">
                <a:moveTo>
                  <a:pt x="1565514" y="474980"/>
                </a:moveTo>
                <a:lnTo>
                  <a:pt x="1490389" y="474980"/>
                </a:lnTo>
                <a:lnTo>
                  <a:pt x="1494415" y="473710"/>
                </a:lnTo>
                <a:lnTo>
                  <a:pt x="1499431" y="473710"/>
                </a:lnTo>
                <a:lnTo>
                  <a:pt x="1503267" y="472439"/>
                </a:lnTo>
                <a:lnTo>
                  <a:pt x="1505197" y="472439"/>
                </a:lnTo>
                <a:lnTo>
                  <a:pt x="1508880" y="471169"/>
                </a:lnTo>
                <a:lnTo>
                  <a:pt x="1508004" y="471169"/>
                </a:lnTo>
                <a:lnTo>
                  <a:pt x="1511598" y="469900"/>
                </a:lnTo>
                <a:lnTo>
                  <a:pt x="1510734" y="469900"/>
                </a:lnTo>
                <a:lnTo>
                  <a:pt x="1514252" y="468630"/>
                </a:lnTo>
                <a:lnTo>
                  <a:pt x="1513414" y="468630"/>
                </a:lnTo>
                <a:lnTo>
                  <a:pt x="1516830" y="467360"/>
                </a:lnTo>
                <a:lnTo>
                  <a:pt x="1516018" y="467360"/>
                </a:lnTo>
                <a:lnTo>
                  <a:pt x="1519332" y="466089"/>
                </a:lnTo>
                <a:lnTo>
                  <a:pt x="1518545" y="466089"/>
                </a:lnTo>
                <a:lnTo>
                  <a:pt x="1521758" y="463550"/>
                </a:lnTo>
                <a:lnTo>
                  <a:pt x="1520996" y="464819"/>
                </a:lnTo>
                <a:lnTo>
                  <a:pt x="1571783" y="464819"/>
                </a:lnTo>
                <a:lnTo>
                  <a:pt x="1569218" y="469900"/>
                </a:lnTo>
                <a:lnTo>
                  <a:pt x="1566487" y="473710"/>
                </a:lnTo>
                <a:lnTo>
                  <a:pt x="1565514" y="474980"/>
                </a:lnTo>
                <a:close/>
              </a:path>
              <a:path w="1586230" h="513080">
                <a:moveTo>
                  <a:pt x="83572" y="472439"/>
                </a:moveTo>
                <a:lnTo>
                  <a:pt x="80714" y="472439"/>
                </a:lnTo>
                <a:lnTo>
                  <a:pt x="79813" y="471169"/>
                </a:lnTo>
                <a:lnTo>
                  <a:pt x="83572" y="472439"/>
                </a:lnTo>
                <a:close/>
              </a:path>
              <a:path w="1586230" h="513080">
                <a:moveTo>
                  <a:pt x="1505197" y="472439"/>
                </a:moveTo>
                <a:lnTo>
                  <a:pt x="1502352" y="472439"/>
                </a:lnTo>
                <a:lnTo>
                  <a:pt x="1506112" y="471169"/>
                </a:lnTo>
                <a:lnTo>
                  <a:pt x="1505197" y="472439"/>
                </a:lnTo>
                <a:close/>
              </a:path>
              <a:path w="1586230" h="513080">
                <a:moveTo>
                  <a:pt x="1492802" y="513080"/>
                </a:moveTo>
                <a:lnTo>
                  <a:pt x="93122" y="513080"/>
                </a:lnTo>
                <a:lnTo>
                  <a:pt x="88144" y="511810"/>
                </a:lnTo>
                <a:lnTo>
                  <a:pt x="1497780" y="511810"/>
                </a:lnTo>
                <a:lnTo>
                  <a:pt x="1492802" y="5130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6115" y="157886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413004" y="762000"/>
                </a:moveTo>
                <a:lnTo>
                  <a:pt x="0" y="413004"/>
                </a:lnTo>
                <a:lnTo>
                  <a:pt x="348996" y="0"/>
                </a:lnTo>
                <a:lnTo>
                  <a:pt x="762000" y="348996"/>
                </a:lnTo>
                <a:lnTo>
                  <a:pt x="413004" y="76200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9712" y="1552232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43"/>
                </a:moveTo>
                <a:lnTo>
                  <a:pt x="0" y="441325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401"/>
                </a:lnTo>
                <a:lnTo>
                  <a:pt x="377884" y="53702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39" y="761047"/>
                </a:lnTo>
                <a:lnTo>
                  <a:pt x="424535" y="775588"/>
                </a:lnTo>
                <a:lnTo>
                  <a:pt x="474442" y="775588"/>
                </a:lnTo>
                <a:lnTo>
                  <a:pt x="441312" y="814743"/>
                </a:lnTo>
                <a:close/>
              </a:path>
              <a:path w="815340" h="815339">
                <a:moveTo>
                  <a:pt x="377884" y="53702"/>
                </a:moveTo>
                <a:lnTo>
                  <a:pt x="363347" y="41401"/>
                </a:lnTo>
                <a:lnTo>
                  <a:pt x="390194" y="39154"/>
                </a:lnTo>
                <a:lnTo>
                  <a:pt x="377884" y="53702"/>
                </a:lnTo>
                <a:close/>
              </a:path>
              <a:path w="815340" h="815339">
                <a:moveTo>
                  <a:pt x="761034" y="377903"/>
                </a:moveTo>
                <a:lnTo>
                  <a:pt x="377884" y="53702"/>
                </a:lnTo>
                <a:lnTo>
                  <a:pt x="390194" y="39154"/>
                </a:lnTo>
                <a:lnTo>
                  <a:pt x="419689" y="39154"/>
                </a:lnTo>
                <a:lnTo>
                  <a:pt x="802828" y="363359"/>
                </a:lnTo>
                <a:lnTo>
                  <a:pt x="773341" y="363359"/>
                </a:lnTo>
                <a:lnTo>
                  <a:pt x="761034" y="377903"/>
                </a:lnTo>
                <a:close/>
              </a:path>
              <a:path w="815340" h="815339">
                <a:moveTo>
                  <a:pt x="775576" y="390207"/>
                </a:moveTo>
                <a:lnTo>
                  <a:pt x="761034" y="377903"/>
                </a:lnTo>
                <a:lnTo>
                  <a:pt x="773341" y="363359"/>
                </a:lnTo>
                <a:lnTo>
                  <a:pt x="775576" y="390207"/>
                </a:lnTo>
                <a:close/>
              </a:path>
              <a:path w="815340" h="815339">
                <a:moveTo>
                  <a:pt x="800534" y="390207"/>
                </a:moveTo>
                <a:lnTo>
                  <a:pt x="775576" y="390207"/>
                </a:lnTo>
                <a:lnTo>
                  <a:pt x="773341" y="363359"/>
                </a:lnTo>
                <a:lnTo>
                  <a:pt x="802828" y="363359"/>
                </a:lnTo>
                <a:lnTo>
                  <a:pt x="814730" y="373430"/>
                </a:lnTo>
                <a:lnTo>
                  <a:pt x="800534" y="390207"/>
                </a:lnTo>
                <a:close/>
              </a:path>
              <a:path w="815340" h="815339">
                <a:moveTo>
                  <a:pt x="474442" y="775588"/>
                </a:moveTo>
                <a:lnTo>
                  <a:pt x="424535" y="775588"/>
                </a:lnTo>
                <a:lnTo>
                  <a:pt x="451383" y="773353"/>
                </a:lnTo>
                <a:lnTo>
                  <a:pt x="436839" y="761047"/>
                </a:lnTo>
                <a:lnTo>
                  <a:pt x="761034" y="377903"/>
                </a:lnTo>
                <a:lnTo>
                  <a:pt x="775576" y="390207"/>
                </a:lnTo>
                <a:lnTo>
                  <a:pt x="800534" y="390207"/>
                </a:lnTo>
                <a:lnTo>
                  <a:pt x="474442" y="775588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35" y="775588"/>
                </a:moveTo>
                <a:lnTo>
                  <a:pt x="436839" y="761047"/>
                </a:lnTo>
                <a:lnTo>
                  <a:pt x="451383" y="773353"/>
                </a:lnTo>
                <a:lnTo>
                  <a:pt x="424535" y="775588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1840" y="908266"/>
            <a:ext cx="5840730" cy="1195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345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（三）“月—地检验</a:t>
            </a: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”</a:t>
            </a:r>
            <a:endParaRPr sz="2800">
              <a:latin typeface="微软雅黑"/>
              <a:cs typeface="微软雅黑"/>
            </a:endParaRPr>
          </a:p>
          <a:p>
            <a:pPr marL="637540" indent="-624840">
              <a:lnSpc>
                <a:spcPct val="100000"/>
              </a:lnSpc>
              <a:spcBef>
                <a:spcPts val="3219"/>
              </a:spcBef>
              <a:buFont typeface="Wingdings"/>
              <a:buChar char=""/>
              <a:tabLst>
                <a:tab pos="636905" algn="l"/>
                <a:tab pos="637540" algn="l"/>
                <a:tab pos="168402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假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设	</a:t>
            </a:r>
            <a:r>
              <a:rPr dirty="0" sz="2000" b="1">
                <a:latin typeface="华文楷体"/>
                <a:cs typeface="华文楷体"/>
              </a:rPr>
              <a:t>地球对苹果的吸引力也是同一种力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70253" y="4570615"/>
            <a:ext cx="997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所以：</a:t>
            </a:r>
            <a:r>
              <a:rPr dirty="0" sz="2000" spc="110" b="1">
                <a:latin typeface="华文楷体"/>
                <a:cs typeface="华文楷体"/>
              </a:rPr>
              <a:t> </a:t>
            </a:r>
            <a:r>
              <a:rPr dirty="0" baseline="8771" sz="2850" spc="-15" b="1" i="1">
                <a:latin typeface="Times New Roman"/>
                <a:cs typeface="Times New Roman"/>
              </a:rPr>
              <a:t>a</a:t>
            </a:r>
            <a:endParaRPr baseline="8771"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70253" y="3978465"/>
            <a:ext cx="38303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因地—月间距约为地球半径的60倍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20" y="1581911"/>
            <a:ext cx="6217920" cy="2525395"/>
          </a:xfrm>
          <a:custGeom>
            <a:avLst/>
            <a:gdLst/>
            <a:ahLst/>
            <a:cxnLst/>
            <a:rect l="l" t="t" r="r" b="b"/>
            <a:pathLst>
              <a:path w="6217920" h="2525395">
                <a:moveTo>
                  <a:pt x="0" y="0"/>
                </a:moveTo>
                <a:lnTo>
                  <a:pt x="6217920" y="0"/>
                </a:lnTo>
                <a:lnTo>
                  <a:pt x="6217920" y="2525267"/>
                </a:lnTo>
                <a:lnTo>
                  <a:pt x="0" y="25252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3135" y="1576260"/>
            <a:ext cx="6230620" cy="2536825"/>
          </a:xfrm>
          <a:custGeom>
            <a:avLst/>
            <a:gdLst/>
            <a:ahLst/>
            <a:cxnLst/>
            <a:rect l="l" t="t" r="r" b="b"/>
            <a:pathLst>
              <a:path w="6230620" h="2536825">
                <a:moveTo>
                  <a:pt x="6230454" y="2536698"/>
                </a:moveTo>
                <a:lnTo>
                  <a:pt x="0" y="2536698"/>
                </a:lnTo>
                <a:lnTo>
                  <a:pt x="0" y="0"/>
                </a:lnTo>
                <a:lnTo>
                  <a:pt x="6230454" y="0"/>
                </a:lnTo>
                <a:lnTo>
                  <a:pt x="623045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523998"/>
                </a:lnTo>
                <a:lnTo>
                  <a:pt x="6350" y="2523998"/>
                </a:lnTo>
                <a:lnTo>
                  <a:pt x="12700" y="2530348"/>
                </a:lnTo>
                <a:lnTo>
                  <a:pt x="6230454" y="2530348"/>
                </a:lnTo>
                <a:lnTo>
                  <a:pt x="6230454" y="2536698"/>
                </a:lnTo>
                <a:close/>
              </a:path>
              <a:path w="6230620" h="253682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6230620" h="2536825">
                <a:moveTo>
                  <a:pt x="621775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6217754" y="6349"/>
                </a:lnTo>
                <a:lnTo>
                  <a:pt x="6217754" y="12699"/>
                </a:lnTo>
                <a:close/>
              </a:path>
              <a:path w="6230620" h="2536825">
                <a:moveTo>
                  <a:pt x="6217754" y="2530348"/>
                </a:moveTo>
                <a:lnTo>
                  <a:pt x="6217754" y="6349"/>
                </a:lnTo>
                <a:lnTo>
                  <a:pt x="6224104" y="12699"/>
                </a:lnTo>
                <a:lnTo>
                  <a:pt x="6230454" y="12699"/>
                </a:lnTo>
                <a:lnTo>
                  <a:pt x="6230454" y="2523998"/>
                </a:lnTo>
                <a:lnTo>
                  <a:pt x="6224104" y="2523998"/>
                </a:lnTo>
                <a:lnTo>
                  <a:pt x="6217754" y="2530348"/>
                </a:lnTo>
                <a:close/>
              </a:path>
              <a:path w="6230620" h="2536825">
                <a:moveTo>
                  <a:pt x="6230454" y="12699"/>
                </a:moveTo>
                <a:lnTo>
                  <a:pt x="6224104" y="12699"/>
                </a:lnTo>
                <a:lnTo>
                  <a:pt x="6217754" y="6349"/>
                </a:lnTo>
                <a:lnTo>
                  <a:pt x="6230454" y="6349"/>
                </a:lnTo>
                <a:lnTo>
                  <a:pt x="6230454" y="12699"/>
                </a:lnTo>
                <a:close/>
              </a:path>
              <a:path w="6230620" h="2536825">
                <a:moveTo>
                  <a:pt x="12700" y="2530348"/>
                </a:moveTo>
                <a:lnTo>
                  <a:pt x="6350" y="2523998"/>
                </a:lnTo>
                <a:lnTo>
                  <a:pt x="12700" y="2523998"/>
                </a:lnTo>
                <a:lnTo>
                  <a:pt x="12700" y="2530348"/>
                </a:lnTo>
                <a:close/>
              </a:path>
              <a:path w="6230620" h="2536825">
                <a:moveTo>
                  <a:pt x="6217754" y="2530348"/>
                </a:moveTo>
                <a:lnTo>
                  <a:pt x="12700" y="2530348"/>
                </a:lnTo>
                <a:lnTo>
                  <a:pt x="12700" y="2523998"/>
                </a:lnTo>
                <a:lnTo>
                  <a:pt x="6217754" y="2523998"/>
                </a:lnTo>
                <a:lnTo>
                  <a:pt x="6217754" y="2530348"/>
                </a:lnTo>
                <a:close/>
              </a:path>
              <a:path w="6230620" h="2536825">
                <a:moveTo>
                  <a:pt x="6230454" y="2530348"/>
                </a:moveTo>
                <a:lnTo>
                  <a:pt x="6217754" y="2530348"/>
                </a:lnTo>
                <a:lnTo>
                  <a:pt x="6224104" y="2523998"/>
                </a:lnTo>
                <a:lnTo>
                  <a:pt x="6230454" y="2523998"/>
                </a:lnTo>
                <a:lnTo>
                  <a:pt x="6230454" y="253034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4747" y="1608988"/>
            <a:ext cx="3456940" cy="1574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牛顿当年知道的数据：</a:t>
            </a:r>
            <a:endParaRPr sz="2000">
              <a:latin typeface="华文楷体"/>
              <a:cs typeface="华文楷体"/>
            </a:endParaRPr>
          </a:p>
          <a:p>
            <a:pPr marL="638175">
              <a:lnSpc>
                <a:spcPct val="100000"/>
              </a:lnSpc>
              <a:spcBef>
                <a:spcPts val="30"/>
              </a:spcBef>
            </a:pPr>
            <a:r>
              <a:rPr dirty="0" sz="2000" b="1">
                <a:latin typeface="华文楷体"/>
                <a:cs typeface="华文楷体"/>
              </a:rPr>
              <a:t>地球半径</a:t>
            </a:r>
            <a:r>
              <a:rPr dirty="0" sz="2000" spc="-20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6.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17094" sz="1950" spc="-7" b="1">
                <a:latin typeface="Times New Roman"/>
                <a:cs typeface="Times New Roman"/>
              </a:rPr>
              <a:t>6</a:t>
            </a:r>
            <a:r>
              <a:rPr dirty="0" baseline="17094" sz="195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月地距离</a:t>
            </a:r>
            <a:r>
              <a:rPr dirty="0" sz="2000" spc="-20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r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3.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84</a:t>
            </a:r>
            <a:r>
              <a:rPr dirty="0" sz="2000" spc="-5" b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17094" sz="1950" spc="-7" b="1">
                <a:latin typeface="Times New Roman"/>
                <a:cs typeface="Times New Roman"/>
              </a:rPr>
              <a:t>8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月球公转周期</a:t>
            </a:r>
            <a:r>
              <a:rPr dirty="0" sz="2000" spc="-20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27.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000" b="1">
                <a:latin typeface="华文楷体"/>
                <a:cs typeface="华文楷体"/>
              </a:rPr>
              <a:t>月球轨道的向心加速度：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6296" y="363086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 h="0">
                <a:moveTo>
                  <a:pt x="0" y="0"/>
                </a:moveTo>
                <a:lnTo>
                  <a:pt x="399681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7092" y="3630866"/>
            <a:ext cx="1942464" cy="0"/>
          </a:xfrm>
          <a:custGeom>
            <a:avLst/>
            <a:gdLst/>
            <a:ahLst/>
            <a:cxnLst/>
            <a:rect l="l" t="t" r="r" b="b"/>
            <a:pathLst>
              <a:path w="1942465" h="0">
                <a:moveTo>
                  <a:pt x="0" y="0"/>
                </a:moveTo>
                <a:lnTo>
                  <a:pt x="1942299" y="0"/>
                </a:lnTo>
              </a:path>
            </a:pathLst>
          </a:custGeom>
          <a:ln w="128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62388" y="3414407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104" y="3414407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217" y="3619055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4290" y="3256622"/>
            <a:ext cx="275590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43280" algn="l"/>
              </a:tabLst>
            </a:pPr>
            <a:r>
              <a:rPr dirty="0" sz="2050" spc="20" b="1">
                <a:latin typeface="Times New Roman"/>
                <a:cs typeface="Times New Roman"/>
              </a:rPr>
              <a:t>4π</a:t>
            </a:r>
            <a:r>
              <a:rPr dirty="0" baseline="43981" sz="1800" spc="30" b="1">
                <a:latin typeface="Times New Roman"/>
                <a:cs typeface="Times New Roman"/>
              </a:rPr>
              <a:t>2	</a:t>
            </a:r>
            <a:r>
              <a:rPr dirty="0" sz="2050" spc="-55" b="1">
                <a:latin typeface="Times New Roman"/>
                <a:cs typeface="Times New Roman"/>
              </a:rPr>
              <a:t>4</a:t>
            </a:r>
            <a:r>
              <a:rPr dirty="0" sz="2050" spc="-55">
                <a:latin typeface="Times New Roman"/>
                <a:cs typeface="Times New Roman"/>
              </a:rPr>
              <a:t>×</a:t>
            </a:r>
            <a:r>
              <a:rPr dirty="0" sz="2050" spc="-55" b="1">
                <a:latin typeface="Times New Roman"/>
                <a:cs typeface="Times New Roman"/>
              </a:rPr>
              <a:t>3.</a:t>
            </a:r>
            <a:r>
              <a:rPr dirty="0" sz="2050" spc="-295" b="1">
                <a:latin typeface="Times New Roman"/>
                <a:cs typeface="Times New Roman"/>
              </a:rPr>
              <a:t> </a:t>
            </a:r>
            <a:r>
              <a:rPr dirty="0" sz="2050" spc="-5" b="1">
                <a:latin typeface="Times New Roman"/>
                <a:cs typeface="Times New Roman"/>
              </a:rPr>
              <a:t>14</a:t>
            </a:r>
            <a:r>
              <a:rPr dirty="0" baseline="43981" sz="1800" spc="-7" b="1">
                <a:latin typeface="Times New Roman"/>
                <a:cs typeface="Times New Roman"/>
              </a:rPr>
              <a:t>2</a:t>
            </a:r>
            <a:r>
              <a:rPr dirty="0" sz="2050" spc="-5">
                <a:latin typeface="Times New Roman"/>
                <a:cs typeface="Times New Roman"/>
              </a:rPr>
              <a:t>×</a:t>
            </a:r>
            <a:r>
              <a:rPr dirty="0" sz="2050" spc="-5" b="1">
                <a:latin typeface="Times New Roman"/>
                <a:cs typeface="Times New Roman"/>
              </a:rPr>
              <a:t>3.</a:t>
            </a:r>
            <a:r>
              <a:rPr dirty="0" sz="2050" spc="-220" b="1">
                <a:latin typeface="Times New Roman"/>
                <a:cs typeface="Times New Roman"/>
              </a:rPr>
              <a:t> </a:t>
            </a:r>
            <a:r>
              <a:rPr dirty="0" sz="2050" spc="-60" b="1">
                <a:latin typeface="Times New Roman"/>
                <a:cs typeface="Times New Roman"/>
              </a:rPr>
              <a:t>84</a:t>
            </a:r>
            <a:r>
              <a:rPr dirty="0" sz="2050" spc="-60">
                <a:latin typeface="Times New Roman"/>
                <a:cs typeface="Times New Roman"/>
              </a:rPr>
              <a:t>×</a:t>
            </a:r>
            <a:r>
              <a:rPr dirty="0" sz="2050" spc="-60" b="1">
                <a:latin typeface="Times New Roman"/>
                <a:cs typeface="Times New Roman"/>
              </a:rPr>
              <a:t>10</a:t>
            </a:r>
            <a:r>
              <a:rPr dirty="0" baseline="43981" sz="1800" spc="-89" b="1">
                <a:latin typeface="Times New Roman"/>
                <a:cs typeface="Times New Roman"/>
              </a:rPr>
              <a:t>8</a:t>
            </a:r>
            <a:endParaRPr baseline="43981"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3532" y="3421430"/>
            <a:ext cx="154876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b="1">
                <a:latin typeface="Times New Roman"/>
                <a:cs typeface="Times New Roman"/>
              </a:rPr>
              <a:t>=</a:t>
            </a:r>
            <a:r>
              <a:rPr dirty="0" sz="2050" spc="-70" b="1">
                <a:latin typeface="Times New Roman"/>
                <a:cs typeface="Times New Roman"/>
              </a:rPr>
              <a:t> </a:t>
            </a:r>
            <a:r>
              <a:rPr dirty="0" sz="2050" spc="-10" b="1">
                <a:latin typeface="Times New Roman"/>
                <a:cs typeface="Times New Roman"/>
              </a:rPr>
              <a:t>0.</a:t>
            </a:r>
            <a:r>
              <a:rPr dirty="0" sz="2050" spc="-204" b="1">
                <a:latin typeface="Times New Roman"/>
                <a:cs typeface="Times New Roman"/>
              </a:rPr>
              <a:t> </a:t>
            </a:r>
            <a:r>
              <a:rPr dirty="0" sz="2050" spc="-15" b="1">
                <a:latin typeface="Times New Roman"/>
                <a:cs typeface="Times New Roman"/>
              </a:rPr>
              <a:t>0027</a:t>
            </a:r>
            <a:r>
              <a:rPr dirty="0" sz="2050" spc="55" b="1">
                <a:latin typeface="Times New Roman"/>
                <a:cs typeface="Times New Roman"/>
              </a:rPr>
              <a:t> </a:t>
            </a:r>
            <a:r>
              <a:rPr dirty="0" sz="2050" spc="15" b="1">
                <a:latin typeface="Times New Roman"/>
                <a:cs typeface="Times New Roman"/>
              </a:rPr>
              <a:t>m</a:t>
            </a:r>
            <a:r>
              <a:rPr dirty="0" sz="2050" spc="-190" b="1">
                <a:latin typeface="Times New Roman"/>
                <a:cs typeface="Times New Roman"/>
              </a:rPr>
              <a:t> </a:t>
            </a:r>
            <a:r>
              <a:rPr dirty="0" sz="2050" spc="5" b="1">
                <a:latin typeface="Times New Roman"/>
                <a:cs typeface="Times New Roman"/>
              </a:rPr>
              <a:t>/</a:t>
            </a:r>
            <a:r>
              <a:rPr dirty="0" sz="2050" spc="-120" b="1">
                <a:latin typeface="Times New Roman"/>
                <a:cs typeface="Times New Roman"/>
              </a:rPr>
              <a:t> </a:t>
            </a:r>
            <a:r>
              <a:rPr dirty="0" sz="2050" spc="5" b="1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533" y="3421430"/>
            <a:ext cx="102425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b="1" i="1">
                <a:latin typeface="Times New Roman"/>
                <a:cs typeface="Times New Roman"/>
              </a:rPr>
              <a:t>a </a:t>
            </a:r>
            <a:r>
              <a:rPr dirty="0" sz="2050" spc="10" b="1">
                <a:latin typeface="Times New Roman"/>
                <a:cs typeface="Times New Roman"/>
              </a:rPr>
              <a:t>= </a:t>
            </a:r>
            <a:r>
              <a:rPr dirty="0" sz="2050" spc="15" b="1" i="1">
                <a:latin typeface="Times New Roman"/>
                <a:cs typeface="Times New Roman"/>
              </a:rPr>
              <a:t>ω </a:t>
            </a:r>
            <a:r>
              <a:rPr dirty="0" sz="2050" spc="5" b="1" i="1">
                <a:latin typeface="Times New Roman"/>
                <a:cs typeface="Times New Roman"/>
              </a:rPr>
              <a:t>r</a:t>
            </a:r>
            <a:r>
              <a:rPr dirty="0" sz="2050" spc="-30" b="1" i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=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6725" y="3580155"/>
            <a:ext cx="227520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1009" algn="l"/>
              </a:tabLst>
            </a:pPr>
            <a:r>
              <a:rPr dirty="0" baseline="50135" sz="3075" spc="7" b="1" i="1">
                <a:latin typeface="Times New Roman"/>
                <a:cs typeface="Times New Roman"/>
              </a:rPr>
              <a:t>r</a:t>
            </a:r>
            <a:r>
              <a:rPr dirty="0" baseline="50135" sz="3075" spc="22" b="1" i="1">
                <a:latin typeface="Times New Roman"/>
                <a:cs typeface="Times New Roman"/>
              </a:rPr>
              <a:t> </a:t>
            </a:r>
            <a:r>
              <a:rPr dirty="0" baseline="50135" sz="3075" spc="15" b="1">
                <a:latin typeface="Times New Roman"/>
                <a:cs typeface="Times New Roman"/>
              </a:rPr>
              <a:t>=</a:t>
            </a:r>
            <a:r>
              <a:rPr dirty="0" baseline="50135" sz="3075" b="1">
                <a:latin typeface="Times New Roman"/>
                <a:cs typeface="Times New Roman"/>
              </a:rPr>
              <a:t>	</a:t>
            </a:r>
            <a:r>
              <a:rPr dirty="0" baseline="-3144" sz="3975" spc="-82">
                <a:latin typeface="Symbol"/>
                <a:cs typeface="Symbol"/>
              </a:rPr>
              <a:t></a:t>
            </a:r>
            <a:r>
              <a:rPr dirty="0" sz="2050" spc="-20" b="1">
                <a:latin typeface="Times New Roman"/>
                <a:cs typeface="Times New Roman"/>
              </a:rPr>
              <a:t>27</a:t>
            </a:r>
            <a:r>
              <a:rPr dirty="0" sz="2050" spc="5" b="1">
                <a:latin typeface="Times New Roman"/>
                <a:cs typeface="Times New Roman"/>
              </a:rPr>
              <a:t>.</a:t>
            </a:r>
            <a:r>
              <a:rPr dirty="0" sz="2050" spc="-150" b="1">
                <a:latin typeface="Times New Roman"/>
                <a:cs typeface="Times New Roman"/>
              </a:rPr>
              <a:t> </a:t>
            </a:r>
            <a:r>
              <a:rPr dirty="0" sz="2050" spc="-140" b="1">
                <a:latin typeface="Times New Roman"/>
                <a:cs typeface="Times New Roman"/>
              </a:rPr>
              <a:t>3</a:t>
            </a:r>
            <a:r>
              <a:rPr dirty="0" sz="2050" spc="-95">
                <a:latin typeface="Times New Roman"/>
                <a:cs typeface="Times New Roman"/>
              </a:rPr>
              <a:t>×</a:t>
            </a:r>
            <a:r>
              <a:rPr dirty="0" sz="2050" spc="-20" b="1">
                <a:latin typeface="Times New Roman"/>
                <a:cs typeface="Times New Roman"/>
              </a:rPr>
              <a:t>2</a:t>
            </a:r>
            <a:r>
              <a:rPr dirty="0" sz="2050" spc="-114" b="1">
                <a:latin typeface="Times New Roman"/>
                <a:cs typeface="Times New Roman"/>
              </a:rPr>
              <a:t>4</a:t>
            </a:r>
            <a:r>
              <a:rPr dirty="0" sz="2050" spc="-95">
                <a:latin typeface="Times New Roman"/>
                <a:cs typeface="Times New Roman"/>
              </a:rPr>
              <a:t>×</a:t>
            </a:r>
            <a:r>
              <a:rPr dirty="0" sz="2050" spc="-20" b="1">
                <a:latin typeface="Times New Roman"/>
                <a:cs typeface="Times New Roman"/>
              </a:rPr>
              <a:t>360</a:t>
            </a:r>
            <a:r>
              <a:rPr dirty="0" sz="2050" spc="80" b="1">
                <a:latin typeface="Times New Roman"/>
                <a:cs typeface="Times New Roman"/>
              </a:rPr>
              <a:t>0</a:t>
            </a:r>
            <a:r>
              <a:rPr dirty="0" baseline="-3144" sz="3975" spc="-202">
                <a:latin typeface="Symbol"/>
                <a:cs typeface="Symbol"/>
              </a:rPr>
              <a:t></a:t>
            </a:r>
            <a:r>
              <a:rPr dirty="0" baseline="57870" sz="1800" spc="-7" b="1">
                <a:latin typeface="Times New Roman"/>
                <a:cs typeface="Times New Roman"/>
              </a:rPr>
              <a:t>2</a:t>
            </a:r>
            <a:endParaRPr baseline="57870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1044" y="3626065"/>
            <a:ext cx="18669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b="1" i="1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4520" y="4245864"/>
            <a:ext cx="6871970" cy="769620"/>
          </a:xfrm>
          <a:custGeom>
            <a:avLst/>
            <a:gdLst/>
            <a:ahLst/>
            <a:cxnLst/>
            <a:rect l="l" t="t" r="r" b="b"/>
            <a:pathLst>
              <a:path w="6871970" h="769620">
                <a:moveTo>
                  <a:pt x="0" y="0"/>
                </a:moveTo>
                <a:lnTo>
                  <a:pt x="6871716" y="0"/>
                </a:lnTo>
                <a:lnTo>
                  <a:pt x="6871716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70875" y="4242053"/>
            <a:ext cx="6879590" cy="777240"/>
          </a:xfrm>
          <a:custGeom>
            <a:avLst/>
            <a:gdLst/>
            <a:ahLst/>
            <a:cxnLst/>
            <a:rect l="l" t="t" r="r" b="b"/>
            <a:pathLst>
              <a:path w="6879590" h="777239">
                <a:moveTo>
                  <a:pt x="6879475" y="777062"/>
                </a:moveTo>
                <a:lnTo>
                  <a:pt x="0" y="777062"/>
                </a:lnTo>
                <a:lnTo>
                  <a:pt x="0" y="0"/>
                </a:lnTo>
                <a:lnTo>
                  <a:pt x="6879475" y="0"/>
                </a:lnTo>
                <a:lnTo>
                  <a:pt x="6879475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769442"/>
                </a:lnTo>
                <a:lnTo>
                  <a:pt x="3810" y="769442"/>
                </a:lnTo>
                <a:lnTo>
                  <a:pt x="7620" y="773252"/>
                </a:lnTo>
                <a:lnTo>
                  <a:pt x="6879475" y="773252"/>
                </a:lnTo>
                <a:lnTo>
                  <a:pt x="6879475" y="777062"/>
                </a:lnTo>
                <a:close/>
              </a:path>
              <a:path w="6879590" h="777239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6879590" h="777239">
                <a:moveTo>
                  <a:pt x="6871855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6871855" y="3810"/>
                </a:lnTo>
                <a:lnTo>
                  <a:pt x="6871855" y="7620"/>
                </a:lnTo>
                <a:close/>
              </a:path>
              <a:path w="6879590" h="777239">
                <a:moveTo>
                  <a:pt x="6871855" y="773252"/>
                </a:moveTo>
                <a:lnTo>
                  <a:pt x="6871855" y="3810"/>
                </a:lnTo>
                <a:lnTo>
                  <a:pt x="6875665" y="7620"/>
                </a:lnTo>
                <a:lnTo>
                  <a:pt x="6879475" y="7620"/>
                </a:lnTo>
                <a:lnTo>
                  <a:pt x="6879475" y="769442"/>
                </a:lnTo>
                <a:lnTo>
                  <a:pt x="6875665" y="769442"/>
                </a:lnTo>
                <a:lnTo>
                  <a:pt x="6871855" y="773252"/>
                </a:lnTo>
                <a:close/>
              </a:path>
              <a:path w="6879590" h="777239">
                <a:moveTo>
                  <a:pt x="6879475" y="7620"/>
                </a:moveTo>
                <a:lnTo>
                  <a:pt x="6875665" y="7620"/>
                </a:lnTo>
                <a:lnTo>
                  <a:pt x="6871855" y="3810"/>
                </a:lnTo>
                <a:lnTo>
                  <a:pt x="6879475" y="3810"/>
                </a:lnTo>
                <a:lnTo>
                  <a:pt x="6879475" y="7620"/>
                </a:lnTo>
                <a:close/>
              </a:path>
              <a:path w="6879590" h="777239">
                <a:moveTo>
                  <a:pt x="7620" y="773252"/>
                </a:moveTo>
                <a:lnTo>
                  <a:pt x="3810" y="769442"/>
                </a:lnTo>
                <a:lnTo>
                  <a:pt x="7620" y="769442"/>
                </a:lnTo>
                <a:lnTo>
                  <a:pt x="7620" y="773252"/>
                </a:lnTo>
                <a:close/>
              </a:path>
              <a:path w="6879590" h="777239">
                <a:moveTo>
                  <a:pt x="6871855" y="773252"/>
                </a:moveTo>
                <a:lnTo>
                  <a:pt x="7620" y="773252"/>
                </a:lnTo>
                <a:lnTo>
                  <a:pt x="7620" y="769442"/>
                </a:lnTo>
                <a:lnTo>
                  <a:pt x="6871855" y="769442"/>
                </a:lnTo>
                <a:lnTo>
                  <a:pt x="6871855" y="773252"/>
                </a:lnTo>
                <a:close/>
              </a:path>
              <a:path w="6879590" h="777239">
                <a:moveTo>
                  <a:pt x="6879475" y="773252"/>
                </a:moveTo>
                <a:lnTo>
                  <a:pt x="6871855" y="773252"/>
                </a:lnTo>
                <a:lnTo>
                  <a:pt x="6875665" y="769442"/>
                </a:lnTo>
                <a:lnTo>
                  <a:pt x="6879475" y="769442"/>
                </a:lnTo>
                <a:lnTo>
                  <a:pt x="6879475" y="77325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74520" y="4246498"/>
            <a:ext cx="687197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marR="33274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表明，地球对地面物体的引力与天体间的引力本质</a:t>
            </a:r>
            <a:r>
              <a:rPr dirty="0" sz="2200" spc="-5" b="1">
                <a:latin typeface="华文楷体"/>
                <a:cs typeface="华文楷体"/>
              </a:rPr>
              <a:t>是 </a:t>
            </a:r>
            <a:r>
              <a:rPr dirty="0" sz="2200" b="1">
                <a:latin typeface="华文楷体"/>
                <a:cs typeface="华文楷体"/>
              </a:rPr>
              <a:t>同一种性质的力，遵循同一规律</a:t>
            </a:r>
            <a:r>
              <a:rPr dirty="0" sz="2200" spc="-10" b="1">
                <a:latin typeface="华文楷体"/>
                <a:cs typeface="华文楷体"/>
              </a:rPr>
              <a:t>！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2798" y="908266"/>
            <a:ext cx="36093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（三）“月—地检验</a:t>
            </a:r>
            <a:r>
              <a:rPr dirty="0" sz="2800" spc="-5" b="1">
                <a:solidFill>
                  <a:srgbClr val="44536A"/>
                </a:solidFill>
                <a:latin typeface="微软雅黑"/>
                <a:cs typeface="微软雅黑"/>
              </a:rPr>
              <a:t>”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D0CEC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120" y="2545079"/>
            <a:ext cx="2045335" cy="1193800"/>
          </a:xfrm>
          <a:custGeom>
            <a:avLst/>
            <a:gdLst/>
            <a:ahLst/>
            <a:cxnLst/>
            <a:rect l="l" t="t" r="r" b="b"/>
            <a:pathLst>
              <a:path w="2045335" h="1193800">
                <a:moveTo>
                  <a:pt x="1478280" y="1193292"/>
                </a:moveTo>
                <a:lnTo>
                  <a:pt x="199644" y="1193292"/>
                </a:lnTo>
                <a:lnTo>
                  <a:pt x="153761" y="1187840"/>
                </a:lnTo>
                <a:lnTo>
                  <a:pt x="111693" y="1172731"/>
                </a:lnTo>
                <a:lnTo>
                  <a:pt x="74621" y="1149144"/>
                </a:lnTo>
                <a:lnTo>
                  <a:pt x="43731" y="1118262"/>
                </a:lnTo>
                <a:lnTo>
                  <a:pt x="20234" y="1081338"/>
                </a:lnTo>
                <a:lnTo>
                  <a:pt x="5255" y="1039460"/>
                </a:lnTo>
                <a:lnTo>
                  <a:pt x="0" y="993851"/>
                </a:lnTo>
                <a:lnTo>
                  <a:pt x="0" y="198119"/>
                </a:lnTo>
                <a:lnTo>
                  <a:pt x="5255" y="152551"/>
                </a:lnTo>
                <a:lnTo>
                  <a:pt x="20234" y="110725"/>
                </a:lnTo>
                <a:lnTo>
                  <a:pt x="43755" y="73849"/>
                </a:lnTo>
                <a:lnTo>
                  <a:pt x="74637" y="43131"/>
                </a:lnTo>
                <a:lnTo>
                  <a:pt x="111700" y="19778"/>
                </a:lnTo>
                <a:lnTo>
                  <a:pt x="153763" y="4998"/>
                </a:lnTo>
                <a:lnTo>
                  <a:pt x="199644" y="0"/>
                </a:lnTo>
                <a:lnTo>
                  <a:pt x="1478280" y="0"/>
                </a:lnTo>
                <a:lnTo>
                  <a:pt x="1523657" y="4998"/>
                </a:lnTo>
                <a:lnTo>
                  <a:pt x="1565355" y="19778"/>
                </a:lnTo>
                <a:lnTo>
                  <a:pt x="1602167" y="43131"/>
                </a:lnTo>
                <a:lnTo>
                  <a:pt x="1632886" y="73849"/>
                </a:lnTo>
                <a:lnTo>
                  <a:pt x="1656302" y="110725"/>
                </a:lnTo>
                <a:lnTo>
                  <a:pt x="1671209" y="152551"/>
                </a:lnTo>
                <a:lnTo>
                  <a:pt x="1676400" y="198119"/>
                </a:lnTo>
                <a:lnTo>
                  <a:pt x="1676400" y="694944"/>
                </a:lnTo>
                <a:lnTo>
                  <a:pt x="2022267" y="993647"/>
                </a:lnTo>
                <a:lnTo>
                  <a:pt x="1676400" y="993647"/>
                </a:lnTo>
                <a:lnTo>
                  <a:pt x="1671209" y="1039332"/>
                </a:lnTo>
                <a:lnTo>
                  <a:pt x="1656302" y="1081264"/>
                </a:lnTo>
                <a:lnTo>
                  <a:pt x="1632848" y="1118300"/>
                </a:lnTo>
                <a:lnTo>
                  <a:pt x="1602142" y="1149160"/>
                </a:lnTo>
                <a:lnTo>
                  <a:pt x="1565342" y="1172736"/>
                </a:lnTo>
                <a:lnTo>
                  <a:pt x="1523652" y="1187841"/>
                </a:lnTo>
                <a:lnTo>
                  <a:pt x="1478280" y="1193292"/>
                </a:lnTo>
                <a:close/>
              </a:path>
              <a:path w="2045335" h="1193800">
                <a:moveTo>
                  <a:pt x="2045208" y="1013459"/>
                </a:moveTo>
                <a:lnTo>
                  <a:pt x="1676565" y="993851"/>
                </a:lnTo>
                <a:lnTo>
                  <a:pt x="1676400" y="993647"/>
                </a:lnTo>
                <a:lnTo>
                  <a:pt x="2022267" y="993647"/>
                </a:lnTo>
                <a:lnTo>
                  <a:pt x="2045208" y="10134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1833" y="2538044"/>
            <a:ext cx="2070100" cy="1205230"/>
          </a:xfrm>
          <a:custGeom>
            <a:avLst/>
            <a:gdLst/>
            <a:ahLst/>
            <a:cxnLst/>
            <a:rect l="l" t="t" r="r" b="b"/>
            <a:pathLst>
              <a:path w="2070100" h="1205229">
                <a:moveTo>
                  <a:pt x="1499730" y="1205229"/>
                </a:moveTo>
                <a:lnTo>
                  <a:pt x="189395" y="1205229"/>
                </a:lnTo>
                <a:lnTo>
                  <a:pt x="184162" y="1203960"/>
                </a:lnTo>
                <a:lnTo>
                  <a:pt x="163829" y="1201420"/>
                </a:lnTo>
                <a:lnTo>
                  <a:pt x="144157" y="1196339"/>
                </a:lnTo>
                <a:lnTo>
                  <a:pt x="134619" y="1192529"/>
                </a:lnTo>
                <a:lnTo>
                  <a:pt x="125285" y="1189989"/>
                </a:lnTo>
                <a:lnTo>
                  <a:pt x="116192" y="1184910"/>
                </a:lnTo>
                <a:lnTo>
                  <a:pt x="107340" y="1181100"/>
                </a:lnTo>
                <a:lnTo>
                  <a:pt x="98755" y="1176020"/>
                </a:lnTo>
                <a:lnTo>
                  <a:pt x="67182" y="1151889"/>
                </a:lnTo>
                <a:lnTo>
                  <a:pt x="40716" y="1122679"/>
                </a:lnTo>
                <a:lnTo>
                  <a:pt x="29654" y="1106170"/>
                </a:lnTo>
                <a:lnTo>
                  <a:pt x="24714" y="1098550"/>
                </a:lnTo>
                <a:lnTo>
                  <a:pt x="9169" y="1061720"/>
                </a:lnTo>
                <a:lnTo>
                  <a:pt x="1003" y="1021079"/>
                </a:lnTo>
                <a:lnTo>
                  <a:pt x="0" y="199389"/>
                </a:lnTo>
                <a:lnTo>
                  <a:pt x="203" y="194310"/>
                </a:lnTo>
                <a:lnTo>
                  <a:pt x="6400" y="153669"/>
                </a:lnTo>
                <a:lnTo>
                  <a:pt x="20180" y="115569"/>
                </a:lnTo>
                <a:lnTo>
                  <a:pt x="34988" y="90169"/>
                </a:lnTo>
                <a:lnTo>
                  <a:pt x="40716" y="81280"/>
                </a:lnTo>
                <a:lnTo>
                  <a:pt x="46812" y="73660"/>
                </a:lnTo>
                <a:lnTo>
                  <a:pt x="53251" y="66039"/>
                </a:lnTo>
                <a:lnTo>
                  <a:pt x="60045" y="59689"/>
                </a:lnTo>
                <a:lnTo>
                  <a:pt x="67182" y="52069"/>
                </a:lnTo>
                <a:lnTo>
                  <a:pt x="74625" y="45719"/>
                </a:lnTo>
                <a:lnTo>
                  <a:pt x="82372" y="40639"/>
                </a:lnTo>
                <a:lnTo>
                  <a:pt x="90424" y="34289"/>
                </a:lnTo>
                <a:lnTo>
                  <a:pt x="125285" y="15239"/>
                </a:lnTo>
                <a:lnTo>
                  <a:pt x="173939" y="1269"/>
                </a:lnTo>
                <a:lnTo>
                  <a:pt x="184162" y="0"/>
                </a:lnTo>
                <a:lnTo>
                  <a:pt x="1504962" y="0"/>
                </a:lnTo>
                <a:lnTo>
                  <a:pt x="1515198" y="1269"/>
                </a:lnTo>
                <a:lnTo>
                  <a:pt x="1544980" y="8889"/>
                </a:lnTo>
                <a:lnTo>
                  <a:pt x="1554518" y="11430"/>
                </a:lnTo>
                <a:lnTo>
                  <a:pt x="1557625" y="12700"/>
                </a:lnTo>
                <a:lnTo>
                  <a:pt x="185648" y="12700"/>
                </a:lnTo>
                <a:lnTo>
                  <a:pt x="175691" y="13969"/>
                </a:lnTo>
                <a:lnTo>
                  <a:pt x="176009" y="13969"/>
                </a:lnTo>
                <a:lnTo>
                  <a:pt x="166217" y="16510"/>
                </a:lnTo>
                <a:lnTo>
                  <a:pt x="166522" y="16510"/>
                </a:lnTo>
                <a:lnTo>
                  <a:pt x="156908" y="17780"/>
                </a:lnTo>
                <a:lnTo>
                  <a:pt x="157213" y="17780"/>
                </a:lnTo>
                <a:lnTo>
                  <a:pt x="147777" y="20319"/>
                </a:lnTo>
                <a:lnTo>
                  <a:pt x="148069" y="20319"/>
                </a:lnTo>
                <a:lnTo>
                  <a:pt x="138836" y="24130"/>
                </a:lnTo>
                <a:lnTo>
                  <a:pt x="139128" y="24130"/>
                </a:lnTo>
                <a:lnTo>
                  <a:pt x="130098" y="26669"/>
                </a:lnTo>
                <a:lnTo>
                  <a:pt x="130378" y="26669"/>
                </a:lnTo>
                <a:lnTo>
                  <a:pt x="123767" y="30480"/>
                </a:lnTo>
                <a:lnTo>
                  <a:pt x="121843" y="30480"/>
                </a:lnTo>
                <a:lnTo>
                  <a:pt x="113271" y="35560"/>
                </a:lnTo>
                <a:lnTo>
                  <a:pt x="113538" y="35560"/>
                </a:lnTo>
                <a:lnTo>
                  <a:pt x="107299" y="39369"/>
                </a:lnTo>
                <a:lnTo>
                  <a:pt x="105473" y="39369"/>
                </a:lnTo>
                <a:lnTo>
                  <a:pt x="97408" y="44450"/>
                </a:lnTo>
                <a:lnTo>
                  <a:pt x="97663" y="44450"/>
                </a:lnTo>
                <a:lnTo>
                  <a:pt x="89865" y="50800"/>
                </a:lnTo>
                <a:lnTo>
                  <a:pt x="90106" y="50800"/>
                </a:lnTo>
                <a:lnTo>
                  <a:pt x="82588" y="55880"/>
                </a:lnTo>
                <a:lnTo>
                  <a:pt x="82829" y="55880"/>
                </a:lnTo>
                <a:lnTo>
                  <a:pt x="75603" y="62230"/>
                </a:lnTo>
                <a:lnTo>
                  <a:pt x="75831" y="62230"/>
                </a:lnTo>
                <a:lnTo>
                  <a:pt x="68922" y="68580"/>
                </a:lnTo>
                <a:lnTo>
                  <a:pt x="69138" y="68580"/>
                </a:lnTo>
                <a:lnTo>
                  <a:pt x="62547" y="74930"/>
                </a:lnTo>
                <a:lnTo>
                  <a:pt x="62750" y="74930"/>
                </a:lnTo>
                <a:lnTo>
                  <a:pt x="56502" y="82550"/>
                </a:lnTo>
                <a:lnTo>
                  <a:pt x="56692" y="82550"/>
                </a:lnTo>
                <a:lnTo>
                  <a:pt x="50787" y="88900"/>
                </a:lnTo>
                <a:lnTo>
                  <a:pt x="50977" y="88900"/>
                </a:lnTo>
                <a:lnTo>
                  <a:pt x="45427" y="96519"/>
                </a:lnTo>
                <a:lnTo>
                  <a:pt x="45605" y="96519"/>
                </a:lnTo>
                <a:lnTo>
                  <a:pt x="41164" y="104139"/>
                </a:lnTo>
                <a:lnTo>
                  <a:pt x="40589" y="104139"/>
                </a:lnTo>
                <a:lnTo>
                  <a:pt x="35801" y="113030"/>
                </a:lnTo>
                <a:lnTo>
                  <a:pt x="35940" y="113030"/>
                </a:lnTo>
                <a:lnTo>
                  <a:pt x="31546" y="120650"/>
                </a:lnTo>
                <a:lnTo>
                  <a:pt x="31686" y="120650"/>
                </a:lnTo>
                <a:lnTo>
                  <a:pt x="27698" y="129539"/>
                </a:lnTo>
                <a:lnTo>
                  <a:pt x="24257" y="138430"/>
                </a:lnTo>
                <a:lnTo>
                  <a:pt x="21247" y="147319"/>
                </a:lnTo>
                <a:lnTo>
                  <a:pt x="18656" y="156210"/>
                </a:lnTo>
                <a:lnTo>
                  <a:pt x="16787" y="165100"/>
                </a:lnTo>
                <a:lnTo>
                  <a:pt x="16573" y="165100"/>
                </a:lnTo>
                <a:lnTo>
                  <a:pt x="14833" y="175260"/>
                </a:lnTo>
                <a:lnTo>
                  <a:pt x="13614" y="185419"/>
                </a:lnTo>
                <a:lnTo>
                  <a:pt x="13306" y="189230"/>
                </a:lnTo>
                <a:lnTo>
                  <a:pt x="12877" y="194310"/>
                </a:lnTo>
                <a:lnTo>
                  <a:pt x="12700" y="199389"/>
                </a:lnTo>
                <a:lnTo>
                  <a:pt x="12747" y="1005839"/>
                </a:lnTo>
                <a:lnTo>
                  <a:pt x="12877" y="1009650"/>
                </a:lnTo>
                <a:lnTo>
                  <a:pt x="13195" y="1014729"/>
                </a:lnTo>
                <a:lnTo>
                  <a:pt x="13639" y="1019810"/>
                </a:lnTo>
                <a:lnTo>
                  <a:pt x="14871" y="1029970"/>
                </a:lnTo>
                <a:lnTo>
                  <a:pt x="16573" y="1038860"/>
                </a:lnTo>
                <a:lnTo>
                  <a:pt x="18732" y="1049020"/>
                </a:lnTo>
                <a:lnTo>
                  <a:pt x="18991" y="1049020"/>
                </a:lnTo>
                <a:lnTo>
                  <a:pt x="21335" y="1057910"/>
                </a:lnTo>
                <a:lnTo>
                  <a:pt x="24371" y="1066800"/>
                </a:lnTo>
                <a:lnTo>
                  <a:pt x="27825" y="1075689"/>
                </a:lnTo>
                <a:lnTo>
                  <a:pt x="31686" y="1083310"/>
                </a:lnTo>
                <a:lnTo>
                  <a:pt x="31546" y="1083310"/>
                </a:lnTo>
                <a:lnTo>
                  <a:pt x="35940" y="1092200"/>
                </a:lnTo>
                <a:lnTo>
                  <a:pt x="35801" y="1092200"/>
                </a:lnTo>
                <a:lnTo>
                  <a:pt x="40589" y="1099820"/>
                </a:lnTo>
                <a:lnTo>
                  <a:pt x="40424" y="1099820"/>
                </a:lnTo>
                <a:lnTo>
                  <a:pt x="45605" y="1107439"/>
                </a:lnTo>
                <a:lnTo>
                  <a:pt x="45427" y="1107439"/>
                </a:lnTo>
                <a:lnTo>
                  <a:pt x="50977" y="1115060"/>
                </a:lnTo>
                <a:lnTo>
                  <a:pt x="50787" y="1115060"/>
                </a:lnTo>
                <a:lnTo>
                  <a:pt x="56692" y="1122679"/>
                </a:lnTo>
                <a:lnTo>
                  <a:pt x="56502" y="1122679"/>
                </a:lnTo>
                <a:lnTo>
                  <a:pt x="62750" y="1130300"/>
                </a:lnTo>
                <a:lnTo>
                  <a:pt x="63646" y="1130300"/>
                </a:lnTo>
                <a:lnTo>
                  <a:pt x="69138" y="1136650"/>
                </a:lnTo>
                <a:lnTo>
                  <a:pt x="68922" y="1136650"/>
                </a:lnTo>
                <a:lnTo>
                  <a:pt x="75831" y="1143000"/>
                </a:lnTo>
                <a:lnTo>
                  <a:pt x="75603" y="1143000"/>
                </a:lnTo>
                <a:lnTo>
                  <a:pt x="82829" y="1149350"/>
                </a:lnTo>
                <a:lnTo>
                  <a:pt x="82588" y="1149350"/>
                </a:lnTo>
                <a:lnTo>
                  <a:pt x="90106" y="1154429"/>
                </a:lnTo>
                <a:lnTo>
                  <a:pt x="89865" y="1154429"/>
                </a:lnTo>
                <a:lnTo>
                  <a:pt x="97663" y="1159510"/>
                </a:lnTo>
                <a:lnTo>
                  <a:pt x="97408" y="1159510"/>
                </a:lnTo>
                <a:lnTo>
                  <a:pt x="105473" y="1164589"/>
                </a:lnTo>
                <a:lnTo>
                  <a:pt x="105219" y="1164589"/>
                </a:lnTo>
                <a:lnTo>
                  <a:pt x="113538" y="1169670"/>
                </a:lnTo>
                <a:lnTo>
                  <a:pt x="113271" y="1169670"/>
                </a:lnTo>
                <a:lnTo>
                  <a:pt x="121843" y="1173479"/>
                </a:lnTo>
                <a:lnTo>
                  <a:pt x="121564" y="1173479"/>
                </a:lnTo>
                <a:lnTo>
                  <a:pt x="130378" y="1177289"/>
                </a:lnTo>
                <a:lnTo>
                  <a:pt x="130098" y="1177289"/>
                </a:lnTo>
                <a:lnTo>
                  <a:pt x="139128" y="1181100"/>
                </a:lnTo>
                <a:lnTo>
                  <a:pt x="138836" y="1181100"/>
                </a:lnTo>
                <a:lnTo>
                  <a:pt x="148069" y="1183639"/>
                </a:lnTo>
                <a:lnTo>
                  <a:pt x="147777" y="1183639"/>
                </a:lnTo>
                <a:lnTo>
                  <a:pt x="157213" y="1186179"/>
                </a:lnTo>
                <a:lnTo>
                  <a:pt x="156908" y="1186179"/>
                </a:lnTo>
                <a:lnTo>
                  <a:pt x="166522" y="1188720"/>
                </a:lnTo>
                <a:lnTo>
                  <a:pt x="166217" y="1188720"/>
                </a:lnTo>
                <a:lnTo>
                  <a:pt x="176009" y="1189989"/>
                </a:lnTo>
                <a:lnTo>
                  <a:pt x="175691" y="1189989"/>
                </a:lnTo>
                <a:lnTo>
                  <a:pt x="185648" y="1191260"/>
                </a:lnTo>
                <a:lnTo>
                  <a:pt x="185407" y="1191260"/>
                </a:lnTo>
                <a:lnTo>
                  <a:pt x="190449" y="1192529"/>
                </a:lnTo>
                <a:lnTo>
                  <a:pt x="1554518" y="1192529"/>
                </a:lnTo>
                <a:lnTo>
                  <a:pt x="1544980" y="1196339"/>
                </a:lnTo>
                <a:lnTo>
                  <a:pt x="1525308" y="1201420"/>
                </a:lnTo>
                <a:lnTo>
                  <a:pt x="1504962" y="1203960"/>
                </a:lnTo>
                <a:lnTo>
                  <a:pt x="1499730" y="1205229"/>
                </a:lnTo>
                <a:close/>
              </a:path>
              <a:path w="2070100" h="1205229">
                <a:moveTo>
                  <a:pt x="1567561" y="31750"/>
                </a:moveTo>
                <a:lnTo>
                  <a:pt x="1558747" y="26669"/>
                </a:lnTo>
                <a:lnTo>
                  <a:pt x="1559039" y="26669"/>
                </a:lnTo>
                <a:lnTo>
                  <a:pt x="1550009" y="24130"/>
                </a:lnTo>
                <a:lnTo>
                  <a:pt x="1550301" y="24130"/>
                </a:lnTo>
                <a:lnTo>
                  <a:pt x="1541056" y="20319"/>
                </a:lnTo>
                <a:lnTo>
                  <a:pt x="1541360" y="20319"/>
                </a:lnTo>
                <a:lnTo>
                  <a:pt x="1531924" y="17780"/>
                </a:lnTo>
                <a:lnTo>
                  <a:pt x="1532229" y="17780"/>
                </a:lnTo>
                <a:lnTo>
                  <a:pt x="1522603" y="16510"/>
                </a:lnTo>
                <a:lnTo>
                  <a:pt x="1522920" y="16510"/>
                </a:lnTo>
                <a:lnTo>
                  <a:pt x="1513116" y="13969"/>
                </a:lnTo>
                <a:lnTo>
                  <a:pt x="1513433" y="13969"/>
                </a:lnTo>
                <a:lnTo>
                  <a:pt x="1503489" y="12700"/>
                </a:lnTo>
                <a:lnTo>
                  <a:pt x="1557625" y="12700"/>
                </a:lnTo>
                <a:lnTo>
                  <a:pt x="1592465" y="30480"/>
                </a:lnTo>
                <a:lnTo>
                  <a:pt x="1567281" y="30480"/>
                </a:lnTo>
                <a:lnTo>
                  <a:pt x="1567561" y="31750"/>
                </a:lnTo>
                <a:close/>
              </a:path>
              <a:path w="2070100" h="1205229">
                <a:moveTo>
                  <a:pt x="121564" y="31750"/>
                </a:moveTo>
                <a:lnTo>
                  <a:pt x="121843" y="30480"/>
                </a:lnTo>
                <a:lnTo>
                  <a:pt x="123767" y="30480"/>
                </a:lnTo>
                <a:lnTo>
                  <a:pt x="121564" y="31750"/>
                </a:lnTo>
                <a:close/>
              </a:path>
              <a:path w="2070100" h="1205229">
                <a:moveTo>
                  <a:pt x="1583918" y="40639"/>
                </a:moveTo>
                <a:lnTo>
                  <a:pt x="1575587" y="35560"/>
                </a:lnTo>
                <a:lnTo>
                  <a:pt x="1575866" y="35560"/>
                </a:lnTo>
                <a:lnTo>
                  <a:pt x="1567281" y="30480"/>
                </a:lnTo>
                <a:lnTo>
                  <a:pt x="1592465" y="30480"/>
                </a:lnTo>
                <a:lnTo>
                  <a:pt x="1598714" y="34289"/>
                </a:lnTo>
                <a:lnTo>
                  <a:pt x="1605145" y="39369"/>
                </a:lnTo>
                <a:lnTo>
                  <a:pt x="1583651" y="39369"/>
                </a:lnTo>
                <a:lnTo>
                  <a:pt x="1583918" y="40639"/>
                </a:lnTo>
                <a:close/>
              </a:path>
              <a:path w="2070100" h="1205229">
                <a:moveTo>
                  <a:pt x="105219" y="40639"/>
                </a:moveTo>
                <a:lnTo>
                  <a:pt x="105473" y="39369"/>
                </a:lnTo>
                <a:lnTo>
                  <a:pt x="107299" y="39369"/>
                </a:lnTo>
                <a:lnTo>
                  <a:pt x="105219" y="40639"/>
                </a:lnTo>
                <a:close/>
              </a:path>
              <a:path w="2070100" h="1205229">
                <a:moveTo>
                  <a:pt x="1648701" y="105410"/>
                </a:moveTo>
                <a:lnTo>
                  <a:pt x="1643532" y="96519"/>
                </a:lnTo>
                <a:lnTo>
                  <a:pt x="1643697" y="96519"/>
                </a:lnTo>
                <a:lnTo>
                  <a:pt x="1638160" y="88900"/>
                </a:lnTo>
                <a:lnTo>
                  <a:pt x="1638338" y="88900"/>
                </a:lnTo>
                <a:lnTo>
                  <a:pt x="1632432" y="82550"/>
                </a:lnTo>
                <a:lnTo>
                  <a:pt x="1632623" y="82550"/>
                </a:lnTo>
                <a:lnTo>
                  <a:pt x="1626374" y="74930"/>
                </a:lnTo>
                <a:lnTo>
                  <a:pt x="1626577" y="74930"/>
                </a:lnTo>
                <a:lnTo>
                  <a:pt x="1619999" y="68580"/>
                </a:lnTo>
                <a:lnTo>
                  <a:pt x="1620215" y="68580"/>
                </a:lnTo>
                <a:lnTo>
                  <a:pt x="1613306" y="62230"/>
                </a:lnTo>
                <a:lnTo>
                  <a:pt x="1613522" y="62230"/>
                </a:lnTo>
                <a:lnTo>
                  <a:pt x="1606308" y="55880"/>
                </a:lnTo>
                <a:lnTo>
                  <a:pt x="1606537" y="55880"/>
                </a:lnTo>
                <a:lnTo>
                  <a:pt x="1599031" y="50800"/>
                </a:lnTo>
                <a:lnTo>
                  <a:pt x="1599272" y="50800"/>
                </a:lnTo>
                <a:lnTo>
                  <a:pt x="1591475" y="44450"/>
                </a:lnTo>
                <a:lnTo>
                  <a:pt x="1591729" y="44450"/>
                </a:lnTo>
                <a:lnTo>
                  <a:pt x="1583651" y="39369"/>
                </a:lnTo>
                <a:lnTo>
                  <a:pt x="1605145" y="39369"/>
                </a:lnTo>
                <a:lnTo>
                  <a:pt x="1606753" y="40639"/>
                </a:lnTo>
                <a:lnTo>
                  <a:pt x="1614512" y="45719"/>
                </a:lnTo>
                <a:lnTo>
                  <a:pt x="1621955" y="52069"/>
                </a:lnTo>
                <a:lnTo>
                  <a:pt x="1629079" y="59689"/>
                </a:lnTo>
                <a:lnTo>
                  <a:pt x="1635874" y="66039"/>
                </a:lnTo>
                <a:lnTo>
                  <a:pt x="1642325" y="73660"/>
                </a:lnTo>
                <a:lnTo>
                  <a:pt x="1648421" y="81280"/>
                </a:lnTo>
                <a:lnTo>
                  <a:pt x="1654136" y="90169"/>
                </a:lnTo>
                <a:lnTo>
                  <a:pt x="1659483" y="97789"/>
                </a:lnTo>
                <a:lnTo>
                  <a:pt x="1663012" y="104139"/>
                </a:lnTo>
                <a:lnTo>
                  <a:pt x="1648548" y="104139"/>
                </a:lnTo>
                <a:lnTo>
                  <a:pt x="1648701" y="105410"/>
                </a:lnTo>
                <a:close/>
              </a:path>
              <a:path w="2070100" h="1205229">
                <a:moveTo>
                  <a:pt x="40424" y="105410"/>
                </a:moveTo>
                <a:lnTo>
                  <a:pt x="40589" y="104139"/>
                </a:lnTo>
                <a:lnTo>
                  <a:pt x="41164" y="104139"/>
                </a:lnTo>
                <a:lnTo>
                  <a:pt x="40424" y="105410"/>
                </a:lnTo>
                <a:close/>
              </a:path>
              <a:path w="2070100" h="1205229">
                <a:moveTo>
                  <a:pt x="1672615" y="166369"/>
                </a:moveTo>
                <a:lnTo>
                  <a:pt x="1670392" y="156210"/>
                </a:lnTo>
                <a:lnTo>
                  <a:pt x="1667802" y="147319"/>
                </a:lnTo>
                <a:lnTo>
                  <a:pt x="1664766" y="138430"/>
                </a:lnTo>
                <a:lnTo>
                  <a:pt x="1661312" y="129539"/>
                </a:lnTo>
                <a:lnTo>
                  <a:pt x="1657451" y="120650"/>
                </a:lnTo>
                <a:lnTo>
                  <a:pt x="1653184" y="113030"/>
                </a:lnTo>
                <a:lnTo>
                  <a:pt x="1653336" y="113030"/>
                </a:lnTo>
                <a:lnTo>
                  <a:pt x="1648548" y="104139"/>
                </a:lnTo>
                <a:lnTo>
                  <a:pt x="1663012" y="104139"/>
                </a:lnTo>
                <a:lnTo>
                  <a:pt x="1679968" y="143510"/>
                </a:lnTo>
                <a:lnTo>
                  <a:pt x="1685261" y="165100"/>
                </a:lnTo>
                <a:lnTo>
                  <a:pt x="1672551" y="165100"/>
                </a:lnTo>
                <a:lnTo>
                  <a:pt x="1672615" y="166369"/>
                </a:lnTo>
                <a:close/>
              </a:path>
              <a:path w="2070100" h="1205229">
                <a:moveTo>
                  <a:pt x="16510" y="166369"/>
                </a:moveTo>
                <a:lnTo>
                  <a:pt x="16573" y="165100"/>
                </a:lnTo>
                <a:lnTo>
                  <a:pt x="16787" y="165100"/>
                </a:lnTo>
                <a:lnTo>
                  <a:pt x="16510" y="166369"/>
                </a:lnTo>
                <a:close/>
              </a:path>
              <a:path w="2070100" h="1205229">
                <a:moveTo>
                  <a:pt x="2066940" y="1023620"/>
                </a:moveTo>
                <a:lnTo>
                  <a:pt x="2047532" y="1023620"/>
                </a:lnTo>
                <a:lnTo>
                  <a:pt x="2052002" y="1013460"/>
                </a:lnTo>
                <a:lnTo>
                  <a:pt x="2034611" y="1012518"/>
                </a:lnTo>
                <a:lnTo>
                  <a:pt x="1676501" y="704850"/>
                </a:lnTo>
                <a:lnTo>
                  <a:pt x="1676438" y="199389"/>
                </a:lnTo>
                <a:lnTo>
                  <a:pt x="1676247" y="194310"/>
                </a:lnTo>
                <a:lnTo>
                  <a:pt x="1675930" y="189230"/>
                </a:lnTo>
                <a:lnTo>
                  <a:pt x="1675498" y="185419"/>
                </a:lnTo>
                <a:lnTo>
                  <a:pt x="1674253" y="175260"/>
                </a:lnTo>
                <a:lnTo>
                  <a:pt x="1672551" y="165100"/>
                </a:lnTo>
                <a:lnTo>
                  <a:pt x="1685261" y="165100"/>
                </a:lnTo>
                <a:lnTo>
                  <a:pt x="1689201" y="697230"/>
                </a:lnTo>
                <a:lnTo>
                  <a:pt x="1686991" y="697230"/>
                </a:lnTo>
                <a:lnTo>
                  <a:pt x="1689201" y="702310"/>
                </a:lnTo>
                <a:lnTo>
                  <a:pt x="1692905" y="702310"/>
                </a:lnTo>
                <a:lnTo>
                  <a:pt x="2066940" y="1023620"/>
                </a:lnTo>
                <a:close/>
              </a:path>
              <a:path w="2070100" h="1205229">
                <a:moveTo>
                  <a:pt x="13195" y="190500"/>
                </a:moveTo>
                <a:lnTo>
                  <a:pt x="13207" y="189230"/>
                </a:lnTo>
                <a:lnTo>
                  <a:pt x="13195" y="190500"/>
                </a:lnTo>
                <a:close/>
              </a:path>
              <a:path w="2070100" h="1205229">
                <a:moveTo>
                  <a:pt x="1675942" y="190500"/>
                </a:moveTo>
                <a:lnTo>
                  <a:pt x="1675831" y="189230"/>
                </a:lnTo>
                <a:lnTo>
                  <a:pt x="1675942" y="190500"/>
                </a:lnTo>
                <a:close/>
              </a:path>
              <a:path w="2070100" h="1205229">
                <a:moveTo>
                  <a:pt x="1689201" y="702310"/>
                </a:moveTo>
                <a:lnTo>
                  <a:pt x="1686991" y="697230"/>
                </a:lnTo>
                <a:lnTo>
                  <a:pt x="1689201" y="699128"/>
                </a:lnTo>
                <a:lnTo>
                  <a:pt x="1689201" y="702310"/>
                </a:lnTo>
                <a:close/>
              </a:path>
              <a:path w="2070100" h="1205229">
                <a:moveTo>
                  <a:pt x="1689201" y="699128"/>
                </a:moveTo>
                <a:lnTo>
                  <a:pt x="1686991" y="697230"/>
                </a:lnTo>
                <a:lnTo>
                  <a:pt x="1689201" y="697230"/>
                </a:lnTo>
                <a:lnTo>
                  <a:pt x="1689201" y="699128"/>
                </a:lnTo>
                <a:close/>
              </a:path>
              <a:path w="2070100" h="1205229">
                <a:moveTo>
                  <a:pt x="1692905" y="702310"/>
                </a:moveTo>
                <a:lnTo>
                  <a:pt x="1689201" y="702310"/>
                </a:lnTo>
                <a:lnTo>
                  <a:pt x="1689201" y="699128"/>
                </a:lnTo>
                <a:lnTo>
                  <a:pt x="1692905" y="702310"/>
                </a:lnTo>
                <a:close/>
              </a:path>
              <a:path w="2070100" h="1205229">
                <a:moveTo>
                  <a:pt x="1683857" y="1005839"/>
                </a:moveTo>
                <a:lnTo>
                  <a:pt x="1676438" y="1005839"/>
                </a:lnTo>
                <a:lnTo>
                  <a:pt x="1676501" y="993139"/>
                </a:lnTo>
                <a:lnTo>
                  <a:pt x="1817314" y="1000760"/>
                </a:lnTo>
                <a:lnTo>
                  <a:pt x="1689201" y="1000760"/>
                </a:lnTo>
                <a:lnTo>
                  <a:pt x="1683857" y="1005839"/>
                </a:lnTo>
                <a:close/>
              </a:path>
              <a:path w="2070100" h="1205229">
                <a:moveTo>
                  <a:pt x="1689065" y="1007431"/>
                </a:moveTo>
                <a:lnTo>
                  <a:pt x="1682521" y="1007110"/>
                </a:lnTo>
                <a:lnTo>
                  <a:pt x="1689201" y="1000760"/>
                </a:lnTo>
                <a:lnTo>
                  <a:pt x="1689065" y="1007431"/>
                </a:lnTo>
                <a:close/>
              </a:path>
              <a:path w="2070100" h="1205229">
                <a:moveTo>
                  <a:pt x="2069896" y="1026160"/>
                </a:moveTo>
                <a:lnTo>
                  <a:pt x="1689065" y="1007431"/>
                </a:lnTo>
                <a:lnTo>
                  <a:pt x="1689201" y="1000760"/>
                </a:lnTo>
                <a:lnTo>
                  <a:pt x="1817314" y="1000760"/>
                </a:lnTo>
                <a:lnTo>
                  <a:pt x="2034611" y="1012518"/>
                </a:lnTo>
                <a:lnTo>
                  <a:pt x="2047532" y="1023620"/>
                </a:lnTo>
                <a:lnTo>
                  <a:pt x="2066940" y="1023620"/>
                </a:lnTo>
                <a:lnTo>
                  <a:pt x="2069896" y="1026160"/>
                </a:lnTo>
                <a:close/>
              </a:path>
              <a:path w="2070100" h="1205229">
                <a:moveTo>
                  <a:pt x="12747" y="1005839"/>
                </a:moveTo>
                <a:lnTo>
                  <a:pt x="12700" y="1004570"/>
                </a:lnTo>
                <a:lnTo>
                  <a:pt x="12747" y="1005839"/>
                </a:lnTo>
                <a:close/>
              </a:path>
              <a:path w="2070100" h="1205229">
                <a:moveTo>
                  <a:pt x="1683311" y="1049020"/>
                </a:moveTo>
                <a:lnTo>
                  <a:pt x="1670392" y="1049020"/>
                </a:lnTo>
                <a:lnTo>
                  <a:pt x="1672615" y="1038860"/>
                </a:lnTo>
                <a:lnTo>
                  <a:pt x="1674304" y="1029970"/>
                </a:lnTo>
                <a:lnTo>
                  <a:pt x="1675523" y="1019810"/>
                </a:lnTo>
                <a:lnTo>
                  <a:pt x="1675942" y="1014729"/>
                </a:lnTo>
                <a:lnTo>
                  <a:pt x="1676247" y="1009650"/>
                </a:lnTo>
                <a:lnTo>
                  <a:pt x="1676438" y="1004570"/>
                </a:lnTo>
                <a:lnTo>
                  <a:pt x="1676438" y="1005839"/>
                </a:lnTo>
                <a:lnTo>
                  <a:pt x="1683857" y="1005839"/>
                </a:lnTo>
                <a:lnTo>
                  <a:pt x="1682521" y="1007110"/>
                </a:lnTo>
                <a:lnTo>
                  <a:pt x="1689065" y="1007431"/>
                </a:lnTo>
                <a:lnTo>
                  <a:pt x="1688934" y="1010920"/>
                </a:lnTo>
                <a:lnTo>
                  <a:pt x="1688604" y="1016000"/>
                </a:lnTo>
                <a:lnTo>
                  <a:pt x="1688134" y="1021079"/>
                </a:lnTo>
                <a:lnTo>
                  <a:pt x="1686839" y="1031239"/>
                </a:lnTo>
                <a:lnTo>
                  <a:pt x="1685036" y="1041400"/>
                </a:lnTo>
                <a:lnTo>
                  <a:pt x="1683311" y="1049020"/>
                </a:lnTo>
                <a:close/>
              </a:path>
              <a:path w="2070100" h="1205229">
                <a:moveTo>
                  <a:pt x="2047532" y="1023620"/>
                </a:moveTo>
                <a:lnTo>
                  <a:pt x="2034611" y="1012518"/>
                </a:lnTo>
                <a:lnTo>
                  <a:pt x="2052002" y="1013460"/>
                </a:lnTo>
                <a:lnTo>
                  <a:pt x="2047532" y="1023620"/>
                </a:lnTo>
                <a:close/>
              </a:path>
              <a:path w="2070100" h="1205229">
                <a:moveTo>
                  <a:pt x="18991" y="1049020"/>
                </a:moveTo>
                <a:lnTo>
                  <a:pt x="18732" y="1049020"/>
                </a:lnTo>
                <a:lnTo>
                  <a:pt x="18656" y="1047750"/>
                </a:lnTo>
                <a:lnTo>
                  <a:pt x="18991" y="1049020"/>
                </a:lnTo>
                <a:close/>
              </a:path>
              <a:path w="2070100" h="1205229">
                <a:moveTo>
                  <a:pt x="1642325" y="1130300"/>
                </a:moveTo>
                <a:lnTo>
                  <a:pt x="1626374" y="1130300"/>
                </a:lnTo>
                <a:lnTo>
                  <a:pt x="1632623" y="1122679"/>
                </a:lnTo>
                <a:lnTo>
                  <a:pt x="1632432" y="1122679"/>
                </a:lnTo>
                <a:lnTo>
                  <a:pt x="1638338" y="1115060"/>
                </a:lnTo>
                <a:lnTo>
                  <a:pt x="1638160" y="1115060"/>
                </a:lnTo>
                <a:lnTo>
                  <a:pt x="1643697" y="1107439"/>
                </a:lnTo>
                <a:lnTo>
                  <a:pt x="1643532" y="1107439"/>
                </a:lnTo>
                <a:lnTo>
                  <a:pt x="1648701" y="1099820"/>
                </a:lnTo>
                <a:lnTo>
                  <a:pt x="1648548" y="1099820"/>
                </a:lnTo>
                <a:lnTo>
                  <a:pt x="1653336" y="1092200"/>
                </a:lnTo>
                <a:lnTo>
                  <a:pt x="1653184" y="1092200"/>
                </a:lnTo>
                <a:lnTo>
                  <a:pt x="1657578" y="1083310"/>
                </a:lnTo>
                <a:lnTo>
                  <a:pt x="1661426" y="1075689"/>
                </a:lnTo>
                <a:lnTo>
                  <a:pt x="1664868" y="1066800"/>
                </a:lnTo>
                <a:lnTo>
                  <a:pt x="1667891" y="1057910"/>
                </a:lnTo>
                <a:lnTo>
                  <a:pt x="1670481" y="1047750"/>
                </a:lnTo>
                <a:lnTo>
                  <a:pt x="1670392" y="1049020"/>
                </a:lnTo>
                <a:lnTo>
                  <a:pt x="1683311" y="1049020"/>
                </a:lnTo>
                <a:lnTo>
                  <a:pt x="1668957" y="1089660"/>
                </a:lnTo>
                <a:lnTo>
                  <a:pt x="1659483" y="1106170"/>
                </a:lnTo>
                <a:lnTo>
                  <a:pt x="1654136" y="1115060"/>
                </a:lnTo>
                <a:lnTo>
                  <a:pt x="1648421" y="1122679"/>
                </a:lnTo>
                <a:lnTo>
                  <a:pt x="1642325" y="1130300"/>
                </a:lnTo>
                <a:close/>
              </a:path>
              <a:path w="2070100" h="1205229">
                <a:moveTo>
                  <a:pt x="63646" y="1130300"/>
                </a:moveTo>
                <a:lnTo>
                  <a:pt x="62750" y="1130300"/>
                </a:lnTo>
                <a:lnTo>
                  <a:pt x="62547" y="1129029"/>
                </a:lnTo>
                <a:lnTo>
                  <a:pt x="63646" y="1130300"/>
                </a:lnTo>
                <a:close/>
              </a:path>
              <a:path w="2070100" h="1205229">
                <a:moveTo>
                  <a:pt x="1554518" y="1192529"/>
                </a:moveTo>
                <a:lnTo>
                  <a:pt x="1498688" y="1192529"/>
                </a:lnTo>
                <a:lnTo>
                  <a:pt x="1503718" y="1191260"/>
                </a:lnTo>
                <a:lnTo>
                  <a:pt x="1503489" y="1191260"/>
                </a:lnTo>
                <a:lnTo>
                  <a:pt x="1513433" y="1189989"/>
                </a:lnTo>
                <a:lnTo>
                  <a:pt x="1513116" y="1189989"/>
                </a:lnTo>
                <a:lnTo>
                  <a:pt x="1522920" y="1188720"/>
                </a:lnTo>
                <a:lnTo>
                  <a:pt x="1522603" y="1188720"/>
                </a:lnTo>
                <a:lnTo>
                  <a:pt x="1532229" y="1186179"/>
                </a:lnTo>
                <a:lnTo>
                  <a:pt x="1531924" y="1186179"/>
                </a:lnTo>
                <a:lnTo>
                  <a:pt x="1541360" y="1183639"/>
                </a:lnTo>
                <a:lnTo>
                  <a:pt x="1541056" y="1183639"/>
                </a:lnTo>
                <a:lnTo>
                  <a:pt x="1550301" y="1181100"/>
                </a:lnTo>
                <a:lnTo>
                  <a:pt x="1550009" y="1181100"/>
                </a:lnTo>
                <a:lnTo>
                  <a:pt x="1559039" y="1177289"/>
                </a:lnTo>
                <a:lnTo>
                  <a:pt x="1558747" y="1177289"/>
                </a:lnTo>
                <a:lnTo>
                  <a:pt x="1567561" y="1173479"/>
                </a:lnTo>
                <a:lnTo>
                  <a:pt x="1567281" y="1173479"/>
                </a:lnTo>
                <a:lnTo>
                  <a:pt x="1575866" y="1169670"/>
                </a:lnTo>
                <a:lnTo>
                  <a:pt x="1575587" y="1169670"/>
                </a:lnTo>
                <a:lnTo>
                  <a:pt x="1583918" y="1164589"/>
                </a:lnTo>
                <a:lnTo>
                  <a:pt x="1583651" y="1164589"/>
                </a:lnTo>
                <a:lnTo>
                  <a:pt x="1591729" y="1159510"/>
                </a:lnTo>
                <a:lnTo>
                  <a:pt x="1591475" y="1159510"/>
                </a:lnTo>
                <a:lnTo>
                  <a:pt x="1599272" y="1154429"/>
                </a:lnTo>
                <a:lnTo>
                  <a:pt x="1599031" y="1154429"/>
                </a:lnTo>
                <a:lnTo>
                  <a:pt x="1606537" y="1149350"/>
                </a:lnTo>
                <a:lnTo>
                  <a:pt x="1606308" y="1149350"/>
                </a:lnTo>
                <a:lnTo>
                  <a:pt x="1613522" y="1143000"/>
                </a:lnTo>
                <a:lnTo>
                  <a:pt x="1613306" y="1143000"/>
                </a:lnTo>
                <a:lnTo>
                  <a:pt x="1620215" y="1136650"/>
                </a:lnTo>
                <a:lnTo>
                  <a:pt x="1619999" y="1136650"/>
                </a:lnTo>
                <a:lnTo>
                  <a:pt x="1626577" y="1129029"/>
                </a:lnTo>
                <a:lnTo>
                  <a:pt x="1626374" y="1130300"/>
                </a:lnTo>
                <a:lnTo>
                  <a:pt x="1642325" y="1130300"/>
                </a:lnTo>
                <a:lnTo>
                  <a:pt x="1614512" y="1158239"/>
                </a:lnTo>
                <a:lnTo>
                  <a:pt x="1581785" y="1181100"/>
                </a:lnTo>
                <a:lnTo>
                  <a:pt x="1572933" y="1184910"/>
                </a:lnTo>
                <a:lnTo>
                  <a:pt x="1563839" y="1189989"/>
                </a:lnTo>
                <a:lnTo>
                  <a:pt x="1554518" y="119252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5114" y="2638971"/>
            <a:ext cx="1296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b="1">
                <a:solidFill>
                  <a:srgbClr val="FFFF00"/>
                </a:solidFill>
                <a:latin typeface="微软雅黑"/>
                <a:cs typeface="微软雅黑"/>
              </a:rPr>
              <a:t>牛顿的猜</a:t>
            </a:r>
            <a:r>
              <a:rPr dirty="0" sz="2000" b="1">
                <a:solidFill>
                  <a:srgbClr val="FFFF00"/>
                </a:solidFill>
                <a:latin typeface="微软雅黑"/>
                <a:cs typeface="微软雅黑"/>
              </a:rPr>
              <a:t>想 </a:t>
            </a:r>
            <a:r>
              <a:rPr dirty="0" sz="2000" b="1">
                <a:solidFill>
                  <a:srgbClr val="FFFF00"/>
                </a:solidFill>
                <a:latin typeface="微软雅黑"/>
                <a:cs typeface="微软雅黑"/>
              </a:rPr>
              <a:t>得到了检</a:t>
            </a:r>
            <a:r>
              <a:rPr dirty="0" sz="2000" spc="5" b="1">
                <a:solidFill>
                  <a:srgbClr val="FFFF00"/>
                </a:solidFill>
                <a:latin typeface="微软雅黑"/>
                <a:cs typeface="微软雅黑"/>
              </a:rPr>
              <a:t>验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0976" y="3750906"/>
            <a:ext cx="3884295" cy="540385"/>
          </a:xfrm>
          <a:custGeom>
            <a:avLst/>
            <a:gdLst/>
            <a:ahLst/>
            <a:cxnLst/>
            <a:rect l="l" t="t" r="r" b="b"/>
            <a:pathLst>
              <a:path w="3884295" h="540385">
                <a:moveTo>
                  <a:pt x="0" y="0"/>
                </a:moveTo>
                <a:lnTo>
                  <a:pt x="3884079" y="0"/>
                </a:lnTo>
                <a:lnTo>
                  <a:pt x="3884079" y="540003"/>
                </a:lnTo>
                <a:lnTo>
                  <a:pt x="0" y="540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4626" y="3744556"/>
            <a:ext cx="3896995" cy="553085"/>
          </a:xfrm>
          <a:custGeom>
            <a:avLst/>
            <a:gdLst/>
            <a:ahLst/>
            <a:cxnLst/>
            <a:rect l="l" t="t" r="r" b="b"/>
            <a:pathLst>
              <a:path w="3896995" h="553085">
                <a:moveTo>
                  <a:pt x="3896779" y="552704"/>
                </a:moveTo>
                <a:lnTo>
                  <a:pt x="0" y="552704"/>
                </a:lnTo>
                <a:lnTo>
                  <a:pt x="0" y="0"/>
                </a:lnTo>
                <a:lnTo>
                  <a:pt x="3896779" y="0"/>
                </a:lnTo>
                <a:lnTo>
                  <a:pt x="38967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40004"/>
                </a:lnTo>
                <a:lnTo>
                  <a:pt x="6350" y="540004"/>
                </a:lnTo>
                <a:lnTo>
                  <a:pt x="12700" y="546354"/>
                </a:lnTo>
                <a:lnTo>
                  <a:pt x="3896779" y="546354"/>
                </a:lnTo>
                <a:lnTo>
                  <a:pt x="3896779" y="552704"/>
                </a:lnTo>
                <a:close/>
              </a:path>
              <a:path w="3896995" h="5530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896995" h="553085">
                <a:moveTo>
                  <a:pt x="38840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884079" y="6350"/>
                </a:lnTo>
                <a:lnTo>
                  <a:pt x="3884079" y="12700"/>
                </a:lnTo>
                <a:close/>
              </a:path>
              <a:path w="3896995" h="553085">
                <a:moveTo>
                  <a:pt x="3884079" y="546354"/>
                </a:moveTo>
                <a:lnTo>
                  <a:pt x="3884079" y="6350"/>
                </a:lnTo>
                <a:lnTo>
                  <a:pt x="3890429" y="12700"/>
                </a:lnTo>
                <a:lnTo>
                  <a:pt x="3896779" y="12700"/>
                </a:lnTo>
                <a:lnTo>
                  <a:pt x="3896779" y="540004"/>
                </a:lnTo>
                <a:lnTo>
                  <a:pt x="3890429" y="540004"/>
                </a:lnTo>
                <a:lnTo>
                  <a:pt x="3884079" y="546354"/>
                </a:lnTo>
                <a:close/>
              </a:path>
              <a:path w="3896995" h="553085">
                <a:moveTo>
                  <a:pt x="3896779" y="12700"/>
                </a:moveTo>
                <a:lnTo>
                  <a:pt x="3890429" y="12700"/>
                </a:lnTo>
                <a:lnTo>
                  <a:pt x="3884079" y="6350"/>
                </a:lnTo>
                <a:lnTo>
                  <a:pt x="3896779" y="6350"/>
                </a:lnTo>
                <a:lnTo>
                  <a:pt x="3896779" y="12700"/>
                </a:lnTo>
                <a:close/>
              </a:path>
              <a:path w="3896995" h="553085">
                <a:moveTo>
                  <a:pt x="12700" y="546354"/>
                </a:moveTo>
                <a:lnTo>
                  <a:pt x="6350" y="540004"/>
                </a:lnTo>
                <a:lnTo>
                  <a:pt x="12700" y="540004"/>
                </a:lnTo>
                <a:lnTo>
                  <a:pt x="12700" y="546354"/>
                </a:lnTo>
                <a:close/>
              </a:path>
              <a:path w="3896995" h="553085">
                <a:moveTo>
                  <a:pt x="3884079" y="546354"/>
                </a:moveTo>
                <a:lnTo>
                  <a:pt x="12700" y="546354"/>
                </a:lnTo>
                <a:lnTo>
                  <a:pt x="12700" y="540004"/>
                </a:lnTo>
                <a:lnTo>
                  <a:pt x="3884079" y="540004"/>
                </a:lnTo>
                <a:lnTo>
                  <a:pt x="3884079" y="546354"/>
                </a:lnTo>
                <a:close/>
              </a:path>
              <a:path w="3896995" h="553085">
                <a:moveTo>
                  <a:pt x="3896779" y="546354"/>
                </a:moveTo>
                <a:lnTo>
                  <a:pt x="3884079" y="546354"/>
                </a:lnTo>
                <a:lnTo>
                  <a:pt x="3890429" y="540004"/>
                </a:lnTo>
                <a:lnTo>
                  <a:pt x="3896779" y="540004"/>
                </a:lnTo>
                <a:lnTo>
                  <a:pt x="3896779" y="54635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9728" y="143314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 h="0">
                <a:moveTo>
                  <a:pt x="0" y="0"/>
                </a:moveTo>
                <a:lnTo>
                  <a:pt x="3384067" y="0"/>
                </a:lnTo>
              </a:path>
            </a:pathLst>
          </a:custGeom>
          <a:ln w="30276">
            <a:solidFill>
              <a:srgbClr val="9AC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A9D18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92590" y="908266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6FAC46"/>
                </a:solidFill>
                <a:latin typeface="微软雅黑"/>
                <a:cs typeface="微软雅黑"/>
              </a:rPr>
              <a:t>引力常量的测</a:t>
            </a:r>
            <a:r>
              <a:rPr dirty="0" sz="2800" spc="-5" b="1">
                <a:solidFill>
                  <a:srgbClr val="6FAC46"/>
                </a:solidFill>
                <a:latin typeface="微软雅黑"/>
                <a:cs typeface="微软雅黑"/>
              </a:rPr>
              <a:t>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1155" y="2049779"/>
            <a:ext cx="2929255" cy="1405255"/>
          </a:xfrm>
          <a:custGeom>
            <a:avLst/>
            <a:gdLst/>
            <a:ahLst/>
            <a:cxnLst/>
            <a:rect l="l" t="t" r="r" b="b"/>
            <a:pathLst>
              <a:path w="2929254" h="1405254">
                <a:moveTo>
                  <a:pt x="0" y="0"/>
                </a:moveTo>
                <a:lnTo>
                  <a:pt x="2929127" y="0"/>
                </a:lnTo>
                <a:lnTo>
                  <a:pt x="2929127" y="1405128"/>
                </a:lnTo>
                <a:lnTo>
                  <a:pt x="0" y="14051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4615" y="2044128"/>
            <a:ext cx="2941955" cy="1417320"/>
          </a:xfrm>
          <a:custGeom>
            <a:avLst/>
            <a:gdLst/>
            <a:ahLst/>
            <a:cxnLst/>
            <a:rect l="l" t="t" r="r" b="b"/>
            <a:pathLst>
              <a:path w="2941954" h="1417320">
                <a:moveTo>
                  <a:pt x="2941878" y="1416697"/>
                </a:moveTo>
                <a:lnTo>
                  <a:pt x="0" y="1416697"/>
                </a:lnTo>
                <a:lnTo>
                  <a:pt x="0" y="0"/>
                </a:lnTo>
                <a:lnTo>
                  <a:pt x="2941878" y="0"/>
                </a:lnTo>
                <a:lnTo>
                  <a:pt x="294187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403997"/>
                </a:lnTo>
                <a:lnTo>
                  <a:pt x="6350" y="1403997"/>
                </a:lnTo>
                <a:lnTo>
                  <a:pt x="12700" y="1410347"/>
                </a:lnTo>
                <a:lnTo>
                  <a:pt x="2941878" y="1410347"/>
                </a:lnTo>
                <a:lnTo>
                  <a:pt x="2941878" y="1416697"/>
                </a:lnTo>
                <a:close/>
              </a:path>
              <a:path w="2941954" h="141732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941954" h="1417320">
                <a:moveTo>
                  <a:pt x="292917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29178" y="6350"/>
                </a:lnTo>
                <a:lnTo>
                  <a:pt x="2929178" y="12700"/>
                </a:lnTo>
                <a:close/>
              </a:path>
              <a:path w="2941954" h="1417320">
                <a:moveTo>
                  <a:pt x="2929178" y="1410347"/>
                </a:moveTo>
                <a:lnTo>
                  <a:pt x="2929178" y="6350"/>
                </a:lnTo>
                <a:lnTo>
                  <a:pt x="2935528" y="12700"/>
                </a:lnTo>
                <a:lnTo>
                  <a:pt x="2941878" y="12700"/>
                </a:lnTo>
                <a:lnTo>
                  <a:pt x="2941878" y="1403997"/>
                </a:lnTo>
                <a:lnTo>
                  <a:pt x="2935528" y="1403997"/>
                </a:lnTo>
                <a:lnTo>
                  <a:pt x="2929178" y="1410347"/>
                </a:lnTo>
                <a:close/>
              </a:path>
              <a:path w="2941954" h="1417320">
                <a:moveTo>
                  <a:pt x="2941878" y="12700"/>
                </a:moveTo>
                <a:lnTo>
                  <a:pt x="2935528" y="12700"/>
                </a:lnTo>
                <a:lnTo>
                  <a:pt x="2929178" y="6350"/>
                </a:lnTo>
                <a:lnTo>
                  <a:pt x="2941878" y="6350"/>
                </a:lnTo>
                <a:lnTo>
                  <a:pt x="2941878" y="12700"/>
                </a:lnTo>
                <a:close/>
              </a:path>
              <a:path w="2941954" h="1417320">
                <a:moveTo>
                  <a:pt x="12700" y="1410347"/>
                </a:moveTo>
                <a:lnTo>
                  <a:pt x="6350" y="1403997"/>
                </a:lnTo>
                <a:lnTo>
                  <a:pt x="12700" y="1403997"/>
                </a:lnTo>
                <a:lnTo>
                  <a:pt x="12700" y="1410347"/>
                </a:lnTo>
                <a:close/>
              </a:path>
              <a:path w="2941954" h="1417320">
                <a:moveTo>
                  <a:pt x="2929178" y="1410347"/>
                </a:moveTo>
                <a:lnTo>
                  <a:pt x="12700" y="1410347"/>
                </a:lnTo>
                <a:lnTo>
                  <a:pt x="12700" y="1403997"/>
                </a:lnTo>
                <a:lnTo>
                  <a:pt x="2929178" y="1403997"/>
                </a:lnTo>
                <a:lnTo>
                  <a:pt x="2929178" y="1410347"/>
                </a:lnTo>
                <a:close/>
              </a:path>
              <a:path w="2941954" h="1417320">
                <a:moveTo>
                  <a:pt x="2941878" y="1410347"/>
                </a:moveTo>
                <a:lnTo>
                  <a:pt x="2929178" y="1410347"/>
                </a:lnTo>
                <a:lnTo>
                  <a:pt x="2935528" y="1403997"/>
                </a:lnTo>
                <a:lnTo>
                  <a:pt x="2941878" y="1403997"/>
                </a:lnTo>
                <a:lnTo>
                  <a:pt x="2941878" y="141034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2731" y="1744979"/>
            <a:ext cx="1245108" cy="166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2312" y="2125535"/>
            <a:ext cx="5033010" cy="20224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687195" marR="546100">
              <a:lnSpc>
                <a:spcPct val="125600"/>
              </a:lnSpc>
              <a:spcBef>
                <a:spcPts val="85"/>
              </a:spcBef>
            </a:pPr>
            <a:r>
              <a:rPr dirty="0" sz="2000" spc="210" b="1">
                <a:latin typeface="华文楷体"/>
                <a:cs typeface="华文楷体"/>
              </a:rPr>
              <a:t>卡</a:t>
            </a:r>
            <a:r>
              <a:rPr dirty="0" sz="2000" spc="215" b="1">
                <a:latin typeface="华文楷体"/>
                <a:cs typeface="华文楷体"/>
              </a:rPr>
              <a:t>文迪什在实验室利</a:t>
            </a:r>
            <a:r>
              <a:rPr dirty="0" sz="2000" b="1">
                <a:latin typeface="华文楷体"/>
                <a:cs typeface="华文楷体"/>
              </a:rPr>
              <a:t>用 </a:t>
            </a:r>
            <a:r>
              <a:rPr dirty="0" sz="2000" spc="210" b="1">
                <a:latin typeface="华文楷体"/>
                <a:cs typeface="华文楷体"/>
              </a:rPr>
              <a:t>扭</a:t>
            </a:r>
            <a:r>
              <a:rPr dirty="0" sz="2000" spc="215" b="1">
                <a:latin typeface="华文楷体"/>
                <a:cs typeface="华文楷体"/>
              </a:rPr>
              <a:t>称比较准确地得出</a:t>
            </a:r>
            <a:r>
              <a:rPr dirty="0" sz="2000" b="1">
                <a:latin typeface="华文楷体"/>
                <a:cs typeface="华文楷体"/>
              </a:rPr>
              <a:t>引 </a:t>
            </a:r>
            <a:r>
              <a:rPr dirty="0" sz="2000" b="1">
                <a:latin typeface="华文楷体"/>
                <a:cs typeface="华文楷体"/>
              </a:rPr>
              <a:t>力常量</a:t>
            </a:r>
            <a:r>
              <a:rPr dirty="0" sz="2000" spc="-5" b="1" i="1">
                <a:latin typeface="Times New Roman"/>
                <a:cs typeface="Times New Roman"/>
              </a:rPr>
              <a:t>G</a:t>
            </a:r>
            <a:r>
              <a:rPr dirty="0" sz="2000" b="1">
                <a:latin typeface="华文楷体"/>
                <a:cs typeface="华文楷体"/>
              </a:rPr>
              <a:t>的数值。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400" b="1">
                <a:latin typeface="华文楷体"/>
                <a:cs typeface="华文楷体"/>
              </a:rPr>
              <a:t>卡文迪什</a:t>
            </a:r>
            <a:endParaRPr sz="1400">
              <a:latin typeface="华文楷体"/>
              <a:cs typeface="华文楷体"/>
            </a:endParaRPr>
          </a:p>
          <a:p>
            <a:pPr marL="1479550">
              <a:lnSpc>
                <a:spcPct val="100000"/>
              </a:lnSpc>
              <a:spcBef>
                <a:spcPts val="1225"/>
              </a:spcBef>
            </a:pPr>
            <a:r>
              <a:rPr dirty="0" sz="2200" spc="-5" b="1" i="1">
                <a:latin typeface="Times New Roman"/>
                <a:cs typeface="Times New Roman"/>
              </a:rPr>
              <a:t>G </a:t>
            </a:r>
            <a:r>
              <a:rPr dirty="0" sz="2200" spc="-10" b="1">
                <a:latin typeface="华文楷体"/>
                <a:cs typeface="华文楷体"/>
              </a:rPr>
              <a:t>＝ </a:t>
            </a:r>
            <a:r>
              <a:rPr dirty="0" sz="2200" spc="-5" b="1">
                <a:latin typeface="Times New Roman"/>
                <a:cs typeface="Times New Roman"/>
              </a:rPr>
              <a:t>6.67 </a:t>
            </a:r>
            <a:r>
              <a:rPr dirty="0" sz="2200" spc="-10" b="1">
                <a:latin typeface="华文楷体"/>
                <a:cs typeface="华文楷体"/>
              </a:rPr>
              <a:t>× </a:t>
            </a:r>
            <a:r>
              <a:rPr dirty="0" sz="2200" spc="-20" b="1">
                <a:latin typeface="Times New Roman"/>
                <a:cs typeface="Times New Roman"/>
              </a:rPr>
              <a:t>10</a:t>
            </a:r>
            <a:r>
              <a:rPr dirty="0" baseline="17857" sz="2100" spc="-30" b="1">
                <a:latin typeface="宋体"/>
                <a:cs typeface="宋体"/>
              </a:rPr>
              <a:t>-</a:t>
            </a:r>
            <a:r>
              <a:rPr dirty="0" baseline="17857" sz="2100" spc="-30" b="1">
                <a:latin typeface="Times New Roman"/>
                <a:cs typeface="Times New Roman"/>
              </a:rPr>
              <a:t>11</a:t>
            </a:r>
            <a:r>
              <a:rPr dirty="0" baseline="17857" sz="2100" spc="322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N·m</a:t>
            </a:r>
            <a:r>
              <a:rPr dirty="0" baseline="17857" sz="2100" b="1">
                <a:latin typeface="Times New Roman"/>
                <a:cs typeface="Times New Roman"/>
              </a:rPr>
              <a:t>2</a:t>
            </a:r>
            <a:r>
              <a:rPr dirty="0" sz="2200" b="1">
                <a:latin typeface="Times New Roman"/>
                <a:cs typeface="Times New Roman"/>
              </a:rPr>
              <a:t>/kg</a:t>
            </a:r>
            <a:r>
              <a:rPr dirty="0" baseline="17857" sz="2100" b="1">
                <a:latin typeface="Times New Roman"/>
                <a:cs typeface="Times New Roman"/>
              </a:rPr>
              <a:t>2</a:t>
            </a:r>
            <a:endParaRPr baseline="17857"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3223" y="1938527"/>
            <a:ext cx="2979420" cy="14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080" y="1886711"/>
            <a:ext cx="7028815" cy="2612390"/>
          </a:xfrm>
          <a:custGeom>
            <a:avLst/>
            <a:gdLst/>
            <a:ahLst/>
            <a:cxnLst/>
            <a:rect l="l" t="t" r="r" b="b"/>
            <a:pathLst>
              <a:path w="7028815" h="2612390">
                <a:moveTo>
                  <a:pt x="0" y="0"/>
                </a:moveTo>
                <a:lnTo>
                  <a:pt x="7028688" y="0"/>
                </a:lnTo>
                <a:lnTo>
                  <a:pt x="7028688" y="2612136"/>
                </a:lnTo>
                <a:lnTo>
                  <a:pt x="0" y="2612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4895" y="1880514"/>
            <a:ext cx="7041515" cy="2624455"/>
          </a:xfrm>
          <a:custGeom>
            <a:avLst/>
            <a:gdLst/>
            <a:ahLst/>
            <a:cxnLst/>
            <a:rect l="l" t="t" r="r" b="b"/>
            <a:pathLst>
              <a:path w="7041515" h="2624454">
                <a:moveTo>
                  <a:pt x="7040943" y="2623921"/>
                </a:moveTo>
                <a:lnTo>
                  <a:pt x="0" y="2623921"/>
                </a:lnTo>
                <a:lnTo>
                  <a:pt x="0" y="0"/>
                </a:lnTo>
                <a:lnTo>
                  <a:pt x="7040943" y="0"/>
                </a:lnTo>
                <a:lnTo>
                  <a:pt x="704094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611221"/>
                </a:lnTo>
                <a:lnTo>
                  <a:pt x="6349" y="2611221"/>
                </a:lnTo>
                <a:lnTo>
                  <a:pt x="12700" y="2617571"/>
                </a:lnTo>
                <a:lnTo>
                  <a:pt x="7040943" y="2617571"/>
                </a:lnTo>
                <a:lnTo>
                  <a:pt x="7040943" y="2623921"/>
                </a:lnTo>
                <a:close/>
              </a:path>
              <a:path w="7041515" h="26244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041515" h="2624454">
                <a:moveTo>
                  <a:pt x="702824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028243" y="6350"/>
                </a:lnTo>
                <a:lnTo>
                  <a:pt x="7028243" y="12700"/>
                </a:lnTo>
                <a:close/>
              </a:path>
              <a:path w="7041515" h="2624454">
                <a:moveTo>
                  <a:pt x="7028243" y="2617571"/>
                </a:moveTo>
                <a:lnTo>
                  <a:pt x="7028243" y="6350"/>
                </a:lnTo>
                <a:lnTo>
                  <a:pt x="7034593" y="12700"/>
                </a:lnTo>
                <a:lnTo>
                  <a:pt x="7040943" y="12700"/>
                </a:lnTo>
                <a:lnTo>
                  <a:pt x="7040943" y="2611221"/>
                </a:lnTo>
                <a:lnTo>
                  <a:pt x="7034593" y="2611221"/>
                </a:lnTo>
                <a:lnTo>
                  <a:pt x="7028243" y="2617571"/>
                </a:lnTo>
                <a:close/>
              </a:path>
              <a:path w="7041515" h="2624454">
                <a:moveTo>
                  <a:pt x="7040943" y="12700"/>
                </a:moveTo>
                <a:lnTo>
                  <a:pt x="7034593" y="12700"/>
                </a:lnTo>
                <a:lnTo>
                  <a:pt x="7028243" y="6350"/>
                </a:lnTo>
                <a:lnTo>
                  <a:pt x="7040943" y="6350"/>
                </a:lnTo>
                <a:lnTo>
                  <a:pt x="7040943" y="12700"/>
                </a:lnTo>
                <a:close/>
              </a:path>
              <a:path w="7041515" h="2624454">
                <a:moveTo>
                  <a:pt x="12700" y="2617571"/>
                </a:moveTo>
                <a:lnTo>
                  <a:pt x="6349" y="2611221"/>
                </a:lnTo>
                <a:lnTo>
                  <a:pt x="12700" y="2611221"/>
                </a:lnTo>
                <a:lnTo>
                  <a:pt x="12700" y="2617571"/>
                </a:lnTo>
                <a:close/>
              </a:path>
              <a:path w="7041515" h="2624454">
                <a:moveTo>
                  <a:pt x="7028243" y="2617571"/>
                </a:moveTo>
                <a:lnTo>
                  <a:pt x="12700" y="2617571"/>
                </a:lnTo>
                <a:lnTo>
                  <a:pt x="12700" y="2611221"/>
                </a:lnTo>
                <a:lnTo>
                  <a:pt x="7028243" y="2611221"/>
                </a:lnTo>
                <a:lnTo>
                  <a:pt x="7028243" y="2617571"/>
                </a:lnTo>
                <a:close/>
              </a:path>
              <a:path w="7041515" h="2624454">
                <a:moveTo>
                  <a:pt x="7040943" y="2617571"/>
                </a:moveTo>
                <a:lnTo>
                  <a:pt x="7028243" y="2617571"/>
                </a:lnTo>
                <a:lnTo>
                  <a:pt x="7034593" y="2611221"/>
                </a:lnTo>
                <a:lnTo>
                  <a:pt x="7040943" y="2611221"/>
                </a:lnTo>
                <a:lnTo>
                  <a:pt x="7040943" y="261757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9728" y="143314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 h="0">
                <a:moveTo>
                  <a:pt x="0" y="0"/>
                </a:moveTo>
                <a:lnTo>
                  <a:pt x="3384067" y="0"/>
                </a:lnTo>
              </a:path>
            </a:pathLst>
          </a:custGeom>
          <a:ln w="30276">
            <a:solidFill>
              <a:srgbClr val="9AC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A9D18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9085" y="908266"/>
            <a:ext cx="6785609" cy="3307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562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6FAC46"/>
                </a:solidFill>
                <a:latin typeface="微软雅黑"/>
                <a:cs typeface="微软雅黑"/>
              </a:rPr>
              <a:t>引力常量的测</a:t>
            </a:r>
            <a:r>
              <a:rPr dirty="0" sz="2800" spc="-5" b="1">
                <a:solidFill>
                  <a:srgbClr val="6FAC46"/>
                </a:solidFill>
                <a:latin typeface="微软雅黑"/>
                <a:cs typeface="微软雅黑"/>
              </a:rPr>
              <a:t>定</a:t>
            </a:r>
            <a:endParaRPr sz="2800">
              <a:latin typeface="微软雅黑"/>
              <a:cs typeface="微软雅黑"/>
            </a:endParaRPr>
          </a:p>
          <a:p>
            <a:pPr marL="12700" marR="5080" indent="40005">
              <a:lnSpc>
                <a:spcPct val="189900"/>
              </a:lnSpc>
              <a:spcBef>
                <a:spcPts val="2325"/>
              </a:spcBef>
            </a:pPr>
            <a:r>
              <a:rPr dirty="0" sz="2200" b="1">
                <a:latin typeface="华文楷体"/>
                <a:cs typeface="华文楷体"/>
              </a:rPr>
              <a:t>引力常量是自然界中少数几个最重要的物理常量之一</a:t>
            </a:r>
            <a:r>
              <a:rPr dirty="0" sz="2200" spc="-5" b="1">
                <a:latin typeface="华文楷体"/>
                <a:cs typeface="华文楷体"/>
              </a:rPr>
              <a:t>。 </a:t>
            </a:r>
            <a:r>
              <a:rPr dirty="0" sz="2200" b="1">
                <a:latin typeface="华文楷体"/>
                <a:cs typeface="华文楷体"/>
              </a:rPr>
              <a:t>测定引力常量</a:t>
            </a:r>
            <a:r>
              <a:rPr dirty="0" sz="2200" spc="-5" b="1" i="1">
                <a:latin typeface="Times New Roman"/>
                <a:cs typeface="Times New Roman"/>
              </a:rPr>
              <a:t>G</a:t>
            </a:r>
            <a:r>
              <a:rPr dirty="0" sz="2200" b="1">
                <a:latin typeface="华文楷体"/>
                <a:cs typeface="华文楷体"/>
              </a:rPr>
              <a:t>的意义</a:t>
            </a:r>
            <a:r>
              <a:rPr dirty="0" sz="2200" spc="-10" b="1">
                <a:latin typeface="华文楷体"/>
                <a:cs typeface="华文楷体"/>
              </a:rPr>
              <a:t>：</a:t>
            </a:r>
            <a:endParaRPr sz="2200">
              <a:latin typeface="华文楷体"/>
              <a:cs typeface="华文楷体"/>
            </a:endParaRPr>
          </a:p>
          <a:p>
            <a:pPr marL="636905" indent="-360680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636270" algn="l"/>
                <a:tab pos="636905" algn="l"/>
              </a:tabLst>
            </a:pPr>
            <a:r>
              <a:rPr dirty="0" sz="2200" b="1">
                <a:latin typeface="华文楷体"/>
                <a:cs typeface="华文楷体"/>
              </a:rPr>
              <a:t>证明了万有引力的存</a:t>
            </a:r>
            <a:r>
              <a:rPr dirty="0" sz="2200" spc="-10" b="1">
                <a:latin typeface="华文楷体"/>
                <a:cs typeface="华文楷体"/>
              </a:rPr>
              <a:t>在</a:t>
            </a:r>
            <a:endParaRPr sz="2200">
              <a:latin typeface="华文楷体"/>
              <a:cs typeface="华文楷体"/>
            </a:endParaRPr>
          </a:p>
          <a:p>
            <a:pPr marL="636905" indent="-36068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636270" algn="l"/>
                <a:tab pos="636905" algn="l"/>
              </a:tabLst>
            </a:pPr>
            <a:r>
              <a:rPr dirty="0" sz="2200" b="1">
                <a:latin typeface="华文楷体"/>
                <a:cs typeface="华文楷体"/>
              </a:rPr>
              <a:t>使得万有引力定律有了真正的实用价</a:t>
            </a:r>
            <a:r>
              <a:rPr dirty="0" sz="2200" spc="-10" b="1">
                <a:latin typeface="华文楷体"/>
                <a:cs typeface="华文楷体"/>
              </a:rPr>
              <a:t>值</a:t>
            </a:r>
            <a:endParaRPr sz="2200">
              <a:latin typeface="华文楷体"/>
              <a:cs typeface="华文楷体"/>
            </a:endParaRPr>
          </a:p>
          <a:p>
            <a:pPr marL="636905" indent="-36068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636270" algn="l"/>
                <a:tab pos="636905" algn="l"/>
              </a:tabLst>
            </a:pPr>
            <a:r>
              <a:rPr dirty="0" sz="2200" b="1">
                <a:latin typeface="华文楷体"/>
                <a:cs typeface="华文楷体"/>
              </a:rPr>
              <a:t>开创了弱力测量的时</a:t>
            </a:r>
            <a:r>
              <a:rPr dirty="0" sz="2200" spc="-10" b="1">
                <a:latin typeface="华文楷体"/>
                <a:cs typeface="华文楷体"/>
              </a:rPr>
              <a:t>代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5160" y="1310144"/>
            <a:ext cx="0" cy="2808605"/>
          </a:xfrm>
          <a:custGeom>
            <a:avLst/>
            <a:gdLst/>
            <a:ahLst/>
            <a:cxnLst/>
            <a:rect l="l" t="t" r="r" b="b"/>
            <a:pathLst>
              <a:path w="0" h="2808604">
                <a:moveTo>
                  <a:pt x="0" y="0"/>
                </a:moveTo>
                <a:lnTo>
                  <a:pt x="0" y="2808071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0459" y="1465262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459" y="2108517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459" y="2752407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内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459" y="3396297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容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7424" y="883919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6776" y="1051560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901065" indent="-530225">
              <a:lnSpc>
                <a:spcPct val="100000"/>
              </a:lnSpc>
              <a:spcBef>
                <a:spcPts val="1780"/>
              </a:spcBef>
              <a:buFont typeface="Wingdings"/>
              <a:buChar char=""/>
              <a:tabLst>
                <a:tab pos="901065" algn="l"/>
                <a:tab pos="901700" algn="l"/>
              </a:tabLst>
            </a:pPr>
            <a:r>
              <a:rPr dirty="0"/>
              <a:t>万有引力定律的建立过</a:t>
            </a:r>
            <a:r>
              <a:rPr dirty="0" spc="-10"/>
              <a:t>程</a:t>
            </a:r>
          </a:p>
          <a:p>
            <a:pPr marL="901065" indent="-53022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901065" algn="l"/>
                <a:tab pos="901700" algn="l"/>
              </a:tabLst>
            </a:pPr>
            <a:r>
              <a:rPr dirty="0"/>
              <a:t>万有引力定律的内</a:t>
            </a:r>
            <a:r>
              <a:rPr dirty="0" spc="-10"/>
              <a:t>容</a:t>
            </a:r>
          </a:p>
          <a:p>
            <a:pPr marL="901065" indent="-53022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901065" algn="l"/>
                <a:tab pos="901700" algn="l"/>
              </a:tabLst>
            </a:pPr>
            <a:r>
              <a:rPr dirty="0"/>
              <a:t>“月—地检验</a:t>
            </a:r>
            <a:r>
              <a:rPr dirty="0" spc="-10"/>
              <a:t>”</a:t>
            </a:r>
          </a:p>
          <a:p>
            <a:pPr marL="901065" indent="-530225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901065" algn="l"/>
                <a:tab pos="901700" algn="l"/>
              </a:tabLst>
            </a:pPr>
            <a:r>
              <a:rPr dirty="0"/>
              <a:t>引力常量的测</a:t>
            </a:r>
            <a:r>
              <a:rPr dirty="0" spc="-10"/>
              <a:t>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2971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黑体"/>
                <a:cs typeface="黑体"/>
              </a:rPr>
              <a:t>学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6863" y="1385316"/>
            <a:ext cx="7478395" cy="3270885"/>
          </a:xfrm>
          <a:custGeom>
            <a:avLst/>
            <a:gdLst/>
            <a:ahLst/>
            <a:cxnLst/>
            <a:rect l="l" t="t" r="r" b="b"/>
            <a:pathLst>
              <a:path w="7478395" h="3270885">
                <a:moveTo>
                  <a:pt x="0" y="0"/>
                </a:moveTo>
                <a:lnTo>
                  <a:pt x="7478268" y="0"/>
                </a:lnTo>
                <a:lnTo>
                  <a:pt x="7478268" y="3270504"/>
                </a:lnTo>
                <a:lnTo>
                  <a:pt x="0" y="3270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4722" y="1372755"/>
            <a:ext cx="7502525" cy="3295650"/>
          </a:xfrm>
          <a:custGeom>
            <a:avLst/>
            <a:gdLst/>
            <a:ahLst/>
            <a:cxnLst/>
            <a:rect l="l" t="t" r="r" b="b"/>
            <a:pathLst>
              <a:path w="7502525" h="3295650">
                <a:moveTo>
                  <a:pt x="7502474" y="3295078"/>
                </a:moveTo>
                <a:lnTo>
                  <a:pt x="0" y="3295078"/>
                </a:lnTo>
                <a:lnTo>
                  <a:pt x="0" y="0"/>
                </a:lnTo>
                <a:lnTo>
                  <a:pt x="7502474" y="0"/>
                </a:lnTo>
                <a:lnTo>
                  <a:pt x="7502474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3269678"/>
                </a:lnTo>
                <a:lnTo>
                  <a:pt x="12700" y="3269678"/>
                </a:lnTo>
                <a:lnTo>
                  <a:pt x="25400" y="3282378"/>
                </a:lnTo>
                <a:lnTo>
                  <a:pt x="7502474" y="3282378"/>
                </a:lnTo>
                <a:lnTo>
                  <a:pt x="7502474" y="3295078"/>
                </a:lnTo>
                <a:close/>
              </a:path>
              <a:path w="7502525" h="3295650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7502525" h="3295650">
                <a:moveTo>
                  <a:pt x="7477074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7477074" y="12699"/>
                </a:lnTo>
                <a:lnTo>
                  <a:pt x="7477074" y="25399"/>
                </a:lnTo>
                <a:close/>
              </a:path>
              <a:path w="7502525" h="3295650">
                <a:moveTo>
                  <a:pt x="7477074" y="3282378"/>
                </a:moveTo>
                <a:lnTo>
                  <a:pt x="7477074" y="12699"/>
                </a:lnTo>
                <a:lnTo>
                  <a:pt x="7489774" y="25399"/>
                </a:lnTo>
                <a:lnTo>
                  <a:pt x="7502474" y="25399"/>
                </a:lnTo>
                <a:lnTo>
                  <a:pt x="7502474" y="3269678"/>
                </a:lnTo>
                <a:lnTo>
                  <a:pt x="7489774" y="3269678"/>
                </a:lnTo>
                <a:lnTo>
                  <a:pt x="7477074" y="3282378"/>
                </a:lnTo>
                <a:close/>
              </a:path>
              <a:path w="7502525" h="3295650">
                <a:moveTo>
                  <a:pt x="7502474" y="25399"/>
                </a:moveTo>
                <a:lnTo>
                  <a:pt x="7489774" y="25399"/>
                </a:lnTo>
                <a:lnTo>
                  <a:pt x="7477074" y="12699"/>
                </a:lnTo>
                <a:lnTo>
                  <a:pt x="7502474" y="12699"/>
                </a:lnTo>
                <a:lnTo>
                  <a:pt x="7502474" y="25399"/>
                </a:lnTo>
                <a:close/>
              </a:path>
              <a:path w="7502525" h="3295650">
                <a:moveTo>
                  <a:pt x="25400" y="3282378"/>
                </a:moveTo>
                <a:lnTo>
                  <a:pt x="12700" y="3269678"/>
                </a:lnTo>
                <a:lnTo>
                  <a:pt x="25400" y="3269678"/>
                </a:lnTo>
                <a:lnTo>
                  <a:pt x="25400" y="3282378"/>
                </a:lnTo>
                <a:close/>
              </a:path>
              <a:path w="7502525" h="3295650">
                <a:moveTo>
                  <a:pt x="7477074" y="3282378"/>
                </a:moveTo>
                <a:lnTo>
                  <a:pt x="25400" y="3282378"/>
                </a:lnTo>
                <a:lnTo>
                  <a:pt x="25400" y="3269678"/>
                </a:lnTo>
                <a:lnTo>
                  <a:pt x="7477074" y="3269678"/>
                </a:lnTo>
                <a:lnTo>
                  <a:pt x="7477074" y="3282378"/>
                </a:lnTo>
                <a:close/>
              </a:path>
              <a:path w="7502525" h="3295650">
                <a:moveTo>
                  <a:pt x="7502474" y="3282378"/>
                </a:moveTo>
                <a:lnTo>
                  <a:pt x="7477074" y="3282378"/>
                </a:lnTo>
                <a:lnTo>
                  <a:pt x="7489774" y="3269678"/>
                </a:lnTo>
                <a:lnTo>
                  <a:pt x="7502474" y="3269678"/>
                </a:lnTo>
                <a:lnTo>
                  <a:pt x="7502474" y="3282378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5702" y="746988"/>
            <a:ext cx="7033259" cy="3552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12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C7C30"/>
                </a:solidFill>
                <a:latin typeface="微软雅黑"/>
                <a:cs typeface="微软雅黑"/>
              </a:rPr>
              <a:t>学习目标与任</a:t>
            </a:r>
            <a:r>
              <a:rPr dirty="0" sz="2800" spc="-5" b="1">
                <a:solidFill>
                  <a:srgbClr val="EC7C30"/>
                </a:solidFill>
                <a:latin typeface="微软雅黑"/>
                <a:cs typeface="微软雅黑"/>
              </a:rPr>
              <a:t>务</a:t>
            </a:r>
            <a:endParaRPr sz="2800">
              <a:latin typeface="微软雅黑"/>
              <a:cs typeface="微软雅黑"/>
            </a:endParaRPr>
          </a:p>
          <a:p>
            <a:pPr marL="371475" marR="5080" indent="-358775">
              <a:lnSpc>
                <a:spcPct val="135000"/>
              </a:lnSpc>
              <a:spcBef>
                <a:spcPts val="2725"/>
              </a:spcBef>
            </a:pPr>
            <a:r>
              <a:rPr dirty="0" sz="2000" spc="-5">
                <a:solidFill>
                  <a:srgbClr val="1F4E79"/>
                </a:solidFill>
                <a:latin typeface="微软雅黑"/>
                <a:cs typeface="微软雅黑"/>
              </a:rPr>
              <a:t>1、了解从开普勒定律到万有引力定律建立的过程中，众多物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理 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学家的贡献</a:t>
            </a:r>
            <a:r>
              <a:rPr dirty="0" sz="2000" spc="5">
                <a:solidFill>
                  <a:srgbClr val="1F4E79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455930" marR="5080" indent="-443230">
              <a:lnSpc>
                <a:spcPct val="135000"/>
              </a:lnSpc>
              <a:spcBef>
                <a:spcPts val="750"/>
              </a:spcBef>
            </a:pPr>
            <a:r>
              <a:rPr dirty="0" sz="2000" spc="-5">
                <a:solidFill>
                  <a:srgbClr val="1F4E79"/>
                </a:solidFill>
                <a:latin typeface="微软雅黑"/>
                <a:cs typeface="微软雅黑"/>
              </a:rPr>
              <a:t>2、知道万有引力定律的内容、表达式和适用条件，理解万有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引 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力定律发现的意义</a:t>
            </a:r>
            <a:r>
              <a:rPr dirty="0" sz="2000" spc="5">
                <a:solidFill>
                  <a:srgbClr val="1F4E79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2000" spc="-5">
                <a:solidFill>
                  <a:srgbClr val="1F4E79"/>
                </a:solidFill>
                <a:latin typeface="微软雅黑"/>
                <a:cs typeface="微软雅黑"/>
              </a:rPr>
              <a:t>3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、理解月</a:t>
            </a:r>
            <a:r>
              <a:rPr dirty="0" sz="2000" spc="-5">
                <a:solidFill>
                  <a:srgbClr val="1F4E79"/>
                </a:solidFill>
                <a:latin typeface="微软雅黑"/>
                <a:cs typeface="微软雅黑"/>
              </a:rPr>
              <a:t>—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地检验</a:t>
            </a:r>
            <a:r>
              <a:rPr dirty="0" sz="2000" spc="5">
                <a:solidFill>
                  <a:srgbClr val="1F4E79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2000" spc="-5">
                <a:solidFill>
                  <a:srgbClr val="1F4E79"/>
                </a:solidFill>
                <a:latin typeface="微软雅黑"/>
                <a:cs typeface="微软雅黑"/>
              </a:rPr>
              <a:t>4</a:t>
            </a:r>
            <a:r>
              <a:rPr dirty="0" sz="2000">
                <a:solidFill>
                  <a:srgbClr val="1F4E79"/>
                </a:solidFill>
                <a:latin typeface="微软雅黑"/>
                <a:cs typeface="微软雅黑"/>
              </a:rPr>
              <a:t>、了解引力常量的测定及意义。</a:t>
            </a:r>
            <a:r>
              <a:rPr dirty="0" sz="2000">
                <a:solidFill>
                  <a:srgbClr val="1F4E79"/>
                </a:solidFill>
                <a:latin typeface="Arial"/>
                <a:cs typeface="Arial"/>
              </a:rPr>
              <a:t> 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31007" y="1917192"/>
            <a:ext cx="5248910" cy="646430"/>
          </a:xfrm>
          <a:custGeom>
            <a:avLst/>
            <a:gdLst/>
            <a:ahLst/>
            <a:cxnLst/>
            <a:rect l="l" t="t" r="r" b="b"/>
            <a:pathLst>
              <a:path w="5248909" h="646430">
                <a:moveTo>
                  <a:pt x="0" y="0"/>
                </a:moveTo>
                <a:lnTo>
                  <a:pt x="5248656" y="0"/>
                </a:lnTo>
                <a:lnTo>
                  <a:pt x="5248656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420" y="1910765"/>
            <a:ext cx="5261610" cy="659130"/>
          </a:xfrm>
          <a:custGeom>
            <a:avLst/>
            <a:gdLst/>
            <a:ahLst/>
            <a:cxnLst/>
            <a:rect l="l" t="t" r="r" b="b"/>
            <a:pathLst>
              <a:path w="5261609" h="659130">
                <a:moveTo>
                  <a:pt x="5261152" y="659028"/>
                </a:moveTo>
                <a:lnTo>
                  <a:pt x="0" y="659028"/>
                </a:lnTo>
                <a:lnTo>
                  <a:pt x="0" y="0"/>
                </a:lnTo>
                <a:lnTo>
                  <a:pt x="5261152" y="0"/>
                </a:lnTo>
                <a:lnTo>
                  <a:pt x="526115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46328"/>
                </a:lnTo>
                <a:lnTo>
                  <a:pt x="6350" y="646328"/>
                </a:lnTo>
                <a:lnTo>
                  <a:pt x="12700" y="652678"/>
                </a:lnTo>
                <a:lnTo>
                  <a:pt x="5261152" y="652678"/>
                </a:lnTo>
                <a:lnTo>
                  <a:pt x="5261152" y="659028"/>
                </a:lnTo>
                <a:close/>
              </a:path>
              <a:path w="5261609" h="65913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261609" h="659130">
                <a:moveTo>
                  <a:pt x="524845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248452" y="6350"/>
                </a:lnTo>
                <a:lnTo>
                  <a:pt x="5248452" y="12700"/>
                </a:lnTo>
                <a:close/>
              </a:path>
              <a:path w="5261609" h="659130">
                <a:moveTo>
                  <a:pt x="5248452" y="652678"/>
                </a:moveTo>
                <a:lnTo>
                  <a:pt x="5248452" y="6350"/>
                </a:lnTo>
                <a:lnTo>
                  <a:pt x="5254802" y="12700"/>
                </a:lnTo>
                <a:lnTo>
                  <a:pt x="5261152" y="12700"/>
                </a:lnTo>
                <a:lnTo>
                  <a:pt x="5261152" y="646328"/>
                </a:lnTo>
                <a:lnTo>
                  <a:pt x="5254802" y="646328"/>
                </a:lnTo>
                <a:lnTo>
                  <a:pt x="5248452" y="652678"/>
                </a:lnTo>
                <a:close/>
              </a:path>
              <a:path w="5261609" h="659130">
                <a:moveTo>
                  <a:pt x="5261152" y="12700"/>
                </a:moveTo>
                <a:lnTo>
                  <a:pt x="5254802" y="12700"/>
                </a:lnTo>
                <a:lnTo>
                  <a:pt x="5248452" y="6350"/>
                </a:lnTo>
                <a:lnTo>
                  <a:pt x="5261152" y="6350"/>
                </a:lnTo>
                <a:lnTo>
                  <a:pt x="5261152" y="12700"/>
                </a:lnTo>
                <a:close/>
              </a:path>
              <a:path w="5261609" h="659130">
                <a:moveTo>
                  <a:pt x="12700" y="652678"/>
                </a:moveTo>
                <a:lnTo>
                  <a:pt x="6350" y="646328"/>
                </a:lnTo>
                <a:lnTo>
                  <a:pt x="12700" y="646328"/>
                </a:lnTo>
                <a:lnTo>
                  <a:pt x="12700" y="652678"/>
                </a:lnTo>
                <a:close/>
              </a:path>
              <a:path w="5261609" h="659130">
                <a:moveTo>
                  <a:pt x="5248452" y="652678"/>
                </a:moveTo>
                <a:lnTo>
                  <a:pt x="12700" y="652678"/>
                </a:lnTo>
                <a:lnTo>
                  <a:pt x="12700" y="646328"/>
                </a:lnTo>
                <a:lnTo>
                  <a:pt x="5248452" y="646328"/>
                </a:lnTo>
                <a:lnTo>
                  <a:pt x="5248452" y="652678"/>
                </a:lnTo>
                <a:close/>
              </a:path>
              <a:path w="5261609" h="659130">
                <a:moveTo>
                  <a:pt x="5261152" y="652678"/>
                </a:moveTo>
                <a:lnTo>
                  <a:pt x="5248452" y="652678"/>
                </a:lnTo>
                <a:lnTo>
                  <a:pt x="5254802" y="646328"/>
                </a:lnTo>
                <a:lnTo>
                  <a:pt x="5261152" y="646328"/>
                </a:lnTo>
                <a:lnTo>
                  <a:pt x="5261152" y="65267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90812" y="908266"/>
            <a:ext cx="5488940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（一）万有引力定律的发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现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1F4E79"/>
                </a:solidFill>
                <a:latin typeface="华文楷体"/>
                <a:cs typeface="华文楷体"/>
              </a:rPr>
              <a:t>是什么原因使行星绕太阳运动</a:t>
            </a:r>
            <a:r>
              <a:rPr dirty="0" sz="2400" spc="-5" b="1">
                <a:solidFill>
                  <a:srgbClr val="1F4E79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175" y="1887004"/>
            <a:ext cx="1609564" cy="94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3132" y="2107806"/>
            <a:ext cx="875423" cy="38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44367" y="2724911"/>
            <a:ext cx="4823459" cy="2151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3583" y="2278379"/>
            <a:ext cx="1030224" cy="117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1559" y="3438550"/>
            <a:ext cx="1012190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295"/>
              </a:lnSpc>
              <a:spcBef>
                <a:spcPts val="100"/>
              </a:spcBef>
            </a:pPr>
            <a:r>
              <a:rPr dirty="0" sz="1200" b="1">
                <a:latin typeface="华文楷体"/>
                <a:cs typeface="华文楷体"/>
              </a:rPr>
              <a:t>伽利</a:t>
            </a:r>
            <a:r>
              <a:rPr dirty="0" sz="1200" spc="-5" b="1">
                <a:latin typeface="华文楷体"/>
                <a:cs typeface="华文楷体"/>
              </a:rPr>
              <a:t>略</a:t>
            </a:r>
            <a:endParaRPr sz="1200">
              <a:latin typeface="华文楷体"/>
              <a:cs typeface="华文楷体"/>
            </a:endParaRPr>
          </a:p>
          <a:p>
            <a:pPr algn="ctr">
              <a:lnSpc>
                <a:spcPts val="1295"/>
              </a:lnSpc>
            </a:pPr>
            <a:r>
              <a:rPr dirty="0" sz="1200" b="1">
                <a:latin typeface="华文楷体"/>
                <a:cs typeface="华文楷体"/>
              </a:rPr>
              <a:t>（1564~1642）</a:t>
            </a:r>
            <a:endParaRPr sz="12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9904" y="1769364"/>
            <a:ext cx="4680585" cy="401320"/>
          </a:xfrm>
          <a:custGeom>
            <a:avLst/>
            <a:gdLst/>
            <a:ahLst/>
            <a:cxnLst/>
            <a:rect l="l" t="t" r="r" b="b"/>
            <a:pathLst>
              <a:path w="4680584" h="401319">
                <a:moveTo>
                  <a:pt x="0" y="0"/>
                </a:moveTo>
                <a:lnTo>
                  <a:pt x="4680204" y="0"/>
                </a:lnTo>
                <a:lnTo>
                  <a:pt x="4680204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3973" y="1763407"/>
            <a:ext cx="4693285" cy="413384"/>
          </a:xfrm>
          <a:custGeom>
            <a:avLst/>
            <a:gdLst/>
            <a:ahLst/>
            <a:cxnLst/>
            <a:rect l="l" t="t" r="r" b="b"/>
            <a:pathLst>
              <a:path w="4693284" h="413385">
                <a:moveTo>
                  <a:pt x="4692700" y="412813"/>
                </a:moveTo>
                <a:lnTo>
                  <a:pt x="0" y="412813"/>
                </a:lnTo>
                <a:lnTo>
                  <a:pt x="0" y="0"/>
                </a:lnTo>
                <a:lnTo>
                  <a:pt x="4692700" y="0"/>
                </a:lnTo>
                <a:lnTo>
                  <a:pt x="4692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00113"/>
                </a:lnTo>
                <a:lnTo>
                  <a:pt x="6350" y="400113"/>
                </a:lnTo>
                <a:lnTo>
                  <a:pt x="12700" y="406463"/>
                </a:lnTo>
                <a:lnTo>
                  <a:pt x="4692700" y="406463"/>
                </a:lnTo>
                <a:lnTo>
                  <a:pt x="4692700" y="412813"/>
                </a:lnTo>
                <a:close/>
              </a:path>
              <a:path w="4693284" h="4133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693284" h="413385">
                <a:moveTo>
                  <a:pt x="4680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680000" y="6350"/>
                </a:lnTo>
                <a:lnTo>
                  <a:pt x="4680000" y="12700"/>
                </a:lnTo>
                <a:close/>
              </a:path>
              <a:path w="4693284" h="413385">
                <a:moveTo>
                  <a:pt x="4680000" y="406463"/>
                </a:moveTo>
                <a:lnTo>
                  <a:pt x="4680000" y="6350"/>
                </a:lnTo>
                <a:lnTo>
                  <a:pt x="4686350" y="12700"/>
                </a:lnTo>
                <a:lnTo>
                  <a:pt x="4692700" y="12700"/>
                </a:lnTo>
                <a:lnTo>
                  <a:pt x="4692700" y="400113"/>
                </a:lnTo>
                <a:lnTo>
                  <a:pt x="4686350" y="400113"/>
                </a:lnTo>
                <a:lnTo>
                  <a:pt x="4680000" y="406463"/>
                </a:lnTo>
                <a:close/>
              </a:path>
              <a:path w="4693284" h="413385">
                <a:moveTo>
                  <a:pt x="4692700" y="12700"/>
                </a:moveTo>
                <a:lnTo>
                  <a:pt x="4686350" y="12700"/>
                </a:lnTo>
                <a:lnTo>
                  <a:pt x="4680000" y="6350"/>
                </a:lnTo>
                <a:lnTo>
                  <a:pt x="4692700" y="6350"/>
                </a:lnTo>
                <a:lnTo>
                  <a:pt x="4692700" y="12700"/>
                </a:lnTo>
                <a:close/>
              </a:path>
              <a:path w="4693284" h="413385">
                <a:moveTo>
                  <a:pt x="12700" y="406463"/>
                </a:moveTo>
                <a:lnTo>
                  <a:pt x="6350" y="400113"/>
                </a:lnTo>
                <a:lnTo>
                  <a:pt x="12700" y="400113"/>
                </a:lnTo>
                <a:lnTo>
                  <a:pt x="12700" y="406463"/>
                </a:lnTo>
                <a:close/>
              </a:path>
              <a:path w="4693284" h="413385">
                <a:moveTo>
                  <a:pt x="4680000" y="406463"/>
                </a:moveTo>
                <a:lnTo>
                  <a:pt x="12700" y="406463"/>
                </a:lnTo>
                <a:lnTo>
                  <a:pt x="12700" y="400113"/>
                </a:lnTo>
                <a:lnTo>
                  <a:pt x="4680000" y="400113"/>
                </a:lnTo>
                <a:lnTo>
                  <a:pt x="4680000" y="406463"/>
                </a:lnTo>
                <a:close/>
              </a:path>
              <a:path w="4693284" h="413385">
                <a:moveTo>
                  <a:pt x="4692700" y="406463"/>
                </a:moveTo>
                <a:lnTo>
                  <a:pt x="4680000" y="406463"/>
                </a:lnTo>
                <a:lnTo>
                  <a:pt x="4686350" y="400113"/>
                </a:lnTo>
                <a:lnTo>
                  <a:pt x="4692700" y="400113"/>
                </a:lnTo>
                <a:lnTo>
                  <a:pt x="4692700" y="406463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79904" y="1774202"/>
            <a:ext cx="4680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E5542"/>
                </a:solidFill>
                <a:latin typeface="华文楷体"/>
                <a:cs typeface="华文楷体"/>
              </a:rPr>
              <a:t>为什么行星会保持在椭圆轨道上运动？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2900" y="2199132"/>
            <a:ext cx="1030224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59948" y="3422243"/>
            <a:ext cx="101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华文楷体"/>
                <a:cs typeface="华文楷体"/>
              </a:rPr>
              <a:t>开普</a:t>
            </a:r>
            <a:r>
              <a:rPr dirty="0" sz="1200" spc="-5" b="1">
                <a:latin typeface="华文楷体"/>
                <a:cs typeface="华文楷体"/>
              </a:rPr>
              <a:t>勒</a:t>
            </a:r>
            <a:endParaRPr sz="12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latin typeface="华文楷体"/>
                <a:cs typeface="华文楷体"/>
              </a:rPr>
              <a:t>（1571~1630）</a:t>
            </a:r>
            <a:endParaRPr sz="12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812" y="908266"/>
            <a:ext cx="4291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（一）万有引力定律的发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现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6035" y="2209800"/>
            <a:ext cx="1007364" cy="1188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99108" y="3436327"/>
            <a:ext cx="706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华文楷体"/>
                <a:cs typeface="华文楷体"/>
              </a:rPr>
              <a:t>笛卡</a:t>
            </a:r>
            <a:r>
              <a:rPr dirty="0" sz="1200" spc="-5" b="1">
                <a:latin typeface="华文楷体"/>
                <a:cs typeface="华文楷体"/>
              </a:rPr>
              <a:t>尔 </a:t>
            </a:r>
            <a:r>
              <a:rPr dirty="0" sz="1200" b="1">
                <a:latin typeface="华文楷体"/>
                <a:cs typeface="华文楷体"/>
              </a:rPr>
              <a:t>1596</a:t>
            </a:r>
            <a:r>
              <a:rPr dirty="0" sz="1200" spc="-5" b="1">
                <a:latin typeface="华文楷体"/>
                <a:cs typeface="华文楷体"/>
              </a:rPr>
              <a:t>~</a:t>
            </a:r>
            <a:r>
              <a:rPr dirty="0" sz="1200" b="1">
                <a:latin typeface="华文楷体"/>
                <a:cs typeface="华文楷体"/>
              </a:rPr>
              <a:t>165</a:t>
            </a:r>
            <a:r>
              <a:rPr dirty="0" sz="1200" spc="-5" b="1">
                <a:latin typeface="华文楷体"/>
                <a:cs typeface="华文楷体"/>
              </a:rPr>
              <a:t>0</a:t>
            </a:r>
            <a:endParaRPr sz="12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1379" y="3819144"/>
            <a:ext cx="2484120" cy="1043940"/>
          </a:xfrm>
          <a:custGeom>
            <a:avLst/>
            <a:gdLst/>
            <a:ahLst/>
            <a:cxnLst/>
            <a:rect l="l" t="t" r="r" b="b"/>
            <a:pathLst>
              <a:path w="2484120" h="1043939">
                <a:moveTo>
                  <a:pt x="0" y="0"/>
                </a:moveTo>
                <a:lnTo>
                  <a:pt x="2484120" y="0"/>
                </a:lnTo>
                <a:lnTo>
                  <a:pt x="2484120" y="1043939"/>
                </a:lnTo>
                <a:lnTo>
                  <a:pt x="0" y="10439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4686" y="3812857"/>
            <a:ext cx="2496820" cy="1057275"/>
          </a:xfrm>
          <a:custGeom>
            <a:avLst/>
            <a:gdLst/>
            <a:ahLst/>
            <a:cxnLst/>
            <a:rect l="l" t="t" r="r" b="b"/>
            <a:pathLst>
              <a:path w="2496820" h="1057275">
                <a:moveTo>
                  <a:pt x="2496693" y="1056703"/>
                </a:moveTo>
                <a:lnTo>
                  <a:pt x="0" y="1056703"/>
                </a:lnTo>
                <a:lnTo>
                  <a:pt x="0" y="0"/>
                </a:lnTo>
                <a:lnTo>
                  <a:pt x="2496693" y="0"/>
                </a:lnTo>
                <a:lnTo>
                  <a:pt x="249669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44003"/>
                </a:lnTo>
                <a:lnTo>
                  <a:pt x="6350" y="1044003"/>
                </a:lnTo>
                <a:lnTo>
                  <a:pt x="12700" y="1050353"/>
                </a:lnTo>
                <a:lnTo>
                  <a:pt x="2496693" y="1050353"/>
                </a:lnTo>
                <a:lnTo>
                  <a:pt x="2496693" y="1056703"/>
                </a:lnTo>
                <a:close/>
              </a:path>
              <a:path w="2496820" h="10572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496820" h="1057275">
                <a:moveTo>
                  <a:pt x="248399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483993" y="6350"/>
                </a:lnTo>
                <a:lnTo>
                  <a:pt x="2483993" y="12700"/>
                </a:lnTo>
                <a:close/>
              </a:path>
              <a:path w="2496820" h="1057275">
                <a:moveTo>
                  <a:pt x="2483993" y="1050353"/>
                </a:moveTo>
                <a:lnTo>
                  <a:pt x="2483993" y="6350"/>
                </a:lnTo>
                <a:lnTo>
                  <a:pt x="2490343" y="12700"/>
                </a:lnTo>
                <a:lnTo>
                  <a:pt x="2496693" y="12700"/>
                </a:lnTo>
                <a:lnTo>
                  <a:pt x="2496693" y="1044003"/>
                </a:lnTo>
                <a:lnTo>
                  <a:pt x="2490343" y="1044003"/>
                </a:lnTo>
                <a:lnTo>
                  <a:pt x="2483993" y="1050353"/>
                </a:lnTo>
                <a:close/>
              </a:path>
              <a:path w="2496820" h="1057275">
                <a:moveTo>
                  <a:pt x="2496693" y="12700"/>
                </a:moveTo>
                <a:lnTo>
                  <a:pt x="2490343" y="12700"/>
                </a:lnTo>
                <a:lnTo>
                  <a:pt x="2483993" y="6350"/>
                </a:lnTo>
                <a:lnTo>
                  <a:pt x="2496693" y="6350"/>
                </a:lnTo>
                <a:lnTo>
                  <a:pt x="2496693" y="12700"/>
                </a:lnTo>
                <a:close/>
              </a:path>
              <a:path w="2496820" h="1057275">
                <a:moveTo>
                  <a:pt x="12700" y="1050353"/>
                </a:moveTo>
                <a:lnTo>
                  <a:pt x="6350" y="1044003"/>
                </a:lnTo>
                <a:lnTo>
                  <a:pt x="12700" y="1044003"/>
                </a:lnTo>
                <a:lnTo>
                  <a:pt x="12700" y="1050353"/>
                </a:lnTo>
                <a:close/>
              </a:path>
              <a:path w="2496820" h="1057275">
                <a:moveTo>
                  <a:pt x="2483993" y="1050353"/>
                </a:moveTo>
                <a:lnTo>
                  <a:pt x="12700" y="1050353"/>
                </a:lnTo>
                <a:lnTo>
                  <a:pt x="12700" y="1044003"/>
                </a:lnTo>
                <a:lnTo>
                  <a:pt x="2483993" y="1044003"/>
                </a:lnTo>
                <a:lnTo>
                  <a:pt x="2483993" y="1050353"/>
                </a:lnTo>
                <a:close/>
              </a:path>
              <a:path w="2496820" h="1057275">
                <a:moveTo>
                  <a:pt x="2496693" y="1050353"/>
                </a:moveTo>
                <a:lnTo>
                  <a:pt x="2483993" y="1050353"/>
                </a:lnTo>
                <a:lnTo>
                  <a:pt x="2490343" y="1044003"/>
                </a:lnTo>
                <a:lnTo>
                  <a:pt x="2496693" y="1044003"/>
                </a:lnTo>
                <a:lnTo>
                  <a:pt x="2496693" y="10503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21379" y="3821747"/>
            <a:ext cx="248412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90805" marR="84455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7E5F00"/>
                </a:solidFill>
                <a:latin typeface="华文楷体"/>
                <a:cs typeface="华文楷体"/>
              </a:rPr>
              <a:t>行星</a:t>
            </a:r>
            <a:r>
              <a:rPr dirty="0" sz="2000" spc="10" b="1">
                <a:solidFill>
                  <a:srgbClr val="7E5F00"/>
                </a:solidFill>
                <a:latin typeface="华文楷体"/>
                <a:cs typeface="华文楷体"/>
              </a:rPr>
              <a:t>绕太阳运动，</a:t>
            </a:r>
            <a:r>
              <a:rPr dirty="0" sz="2000" b="1">
                <a:solidFill>
                  <a:srgbClr val="7E5F00"/>
                </a:solidFill>
                <a:latin typeface="华文楷体"/>
                <a:cs typeface="华文楷体"/>
              </a:rPr>
              <a:t>一 </a:t>
            </a:r>
            <a:r>
              <a:rPr dirty="0" sz="2000" spc="5" b="1">
                <a:solidFill>
                  <a:srgbClr val="7E5F00"/>
                </a:solidFill>
                <a:latin typeface="华文楷体"/>
                <a:cs typeface="华文楷体"/>
              </a:rPr>
              <a:t>定受</a:t>
            </a:r>
            <a:r>
              <a:rPr dirty="0" sz="2000" spc="10" b="1">
                <a:solidFill>
                  <a:srgbClr val="7E5F00"/>
                </a:solidFill>
                <a:latin typeface="华文楷体"/>
                <a:cs typeface="华文楷体"/>
              </a:rPr>
              <a:t>到来自太阳的</a:t>
            </a:r>
            <a:r>
              <a:rPr dirty="0" sz="2000" b="1">
                <a:solidFill>
                  <a:srgbClr val="7E5F00"/>
                </a:solidFill>
                <a:latin typeface="华文楷体"/>
                <a:cs typeface="华文楷体"/>
              </a:rPr>
              <a:t>类 </a:t>
            </a:r>
            <a:r>
              <a:rPr dirty="0" sz="2000" b="1">
                <a:solidFill>
                  <a:srgbClr val="7E5F00"/>
                </a:solidFill>
                <a:latin typeface="华文楷体"/>
                <a:cs typeface="华文楷体"/>
              </a:rPr>
              <a:t>似于磁力的作用。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263" y="3803903"/>
            <a:ext cx="2339340" cy="1015365"/>
          </a:xfrm>
          <a:custGeom>
            <a:avLst/>
            <a:gdLst/>
            <a:ahLst/>
            <a:cxnLst/>
            <a:rect l="l" t="t" r="r" b="b"/>
            <a:pathLst>
              <a:path w="2339340" h="1015364">
                <a:moveTo>
                  <a:pt x="0" y="0"/>
                </a:moveTo>
                <a:lnTo>
                  <a:pt x="2339340" y="0"/>
                </a:lnTo>
                <a:lnTo>
                  <a:pt x="2339340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1672" y="3796893"/>
            <a:ext cx="2353310" cy="1028700"/>
          </a:xfrm>
          <a:custGeom>
            <a:avLst/>
            <a:gdLst/>
            <a:ahLst/>
            <a:cxnLst/>
            <a:rect l="l" t="t" r="r" b="b"/>
            <a:pathLst>
              <a:path w="2353310" h="1028700">
                <a:moveTo>
                  <a:pt x="2352700" y="1028357"/>
                </a:moveTo>
                <a:lnTo>
                  <a:pt x="0" y="1028357"/>
                </a:lnTo>
                <a:lnTo>
                  <a:pt x="0" y="0"/>
                </a:lnTo>
                <a:lnTo>
                  <a:pt x="2352700" y="0"/>
                </a:lnTo>
                <a:lnTo>
                  <a:pt x="2352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15657"/>
                </a:lnTo>
                <a:lnTo>
                  <a:pt x="6350" y="1015657"/>
                </a:lnTo>
                <a:lnTo>
                  <a:pt x="12700" y="1022007"/>
                </a:lnTo>
                <a:lnTo>
                  <a:pt x="2352700" y="1022007"/>
                </a:lnTo>
                <a:lnTo>
                  <a:pt x="2352700" y="1028357"/>
                </a:lnTo>
                <a:close/>
              </a:path>
              <a:path w="2353310" h="10287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353310" h="1028700">
                <a:moveTo>
                  <a:pt x="2340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40000" y="6350"/>
                </a:lnTo>
                <a:lnTo>
                  <a:pt x="2340000" y="12700"/>
                </a:lnTo>
                <a:close/>
              </a:path>
              <a:path w="2353310" h="1028700">
                <a:moveTo>
                  <a:pt x="2340000" y="1022007"/>
                </a:moveTo>
                <a:lnTo>
                  <a:pt x="2340000" y="6350"/>
                </a:lnTo>
                <a:lnTo>
                  <a:pt x="2346350" y="12700"/>
                </a:lnTo>
                <a:lnTo>
                  <a:pt x="2352700" y="12700"/>
                </a:lnTo>
                <a:lnTo>
                  <a:pt x="2352700" y="1015657"/>
                </a:lnTo>
                <a:lnTo>
                  <a:pt x="2346350" y="1015657"/>
                </a:lnTo>
                <a:lnTo>
                  <a:pt x="2340000" y="1022007"/>
                </a:lnTo>
                <a:close/>
              </a:path>
              <a:path w="2353310" h="1028700">
                <a:moveTo>
                  <a:pt x="2352700" y="12700"/>
                </a:moveTo>
                <a:lnTo>
                  <a:pt x="2346350" y="12700"/>
                </a:lnTo>
                <a:lnTo>
                  <a:pt x="2340000" y="6350"/>
                </a:lnTo>
                <a:lnTo>
                  <a:pt x="2352700" y="6350"/>
                </a:lnTo>
                <a:lnTo>
                  <a:pt x="2352700" y="12700"/>
                </a:lnTo>
                <a:close/>
              </a:path>
              <a:path w="2353310" h="1028700">
                <a:moveTo>
                  <a:pt x="12700" y="1022007"/>
                </a:moveTo>
                <a:lnTo>
                  <a:pt x="6350" y="1015657"/>
                </a:lnTo>
                <a:lnTo>
                  <a:pt x="12700" y="1015657"/>
                </a:lnTo>
                <a:lnTo>
                  <a:pt x="12700" y="1022007"/>
                </a:lnTo>
                <a:close/>
              </a:path>
              <a:path w="2353310" h="1028700">
                <a:moveTo>
                  <a:pt x="2340000" y="1022007"/>
                </a:moveTo>
                <a:lnTo>
                  <a:pt x="12700" y="1022007"/>
                </a:lnTo>
                <a:lnTo>
                  <a:pt x="12700" y="1015657"/>
                </a:lnTo>
                <a:lnTo>
                  <a:pt x="2340000" y="1015657"/>
                </a:lnTo>
                <a:lnTo>
                  <a:pt x="2340000" y="1022007"/>
                </a:lnTo>
                <a:close/>
              </a:path>
              <a:path w="2353310" h="1028700">
                <a:moveTo>
                  <a:pt x="2352700" y="1022007"/>
                </a:moveTo>
                <a:lnTo>
                  <a:pt x="2340000" y="1022007"/>
                </a:lnTo>
                <a:lnTo>
                  <a:pt x="2346350" y="1015657"/>
                </a:lnTo>
                <a:lnTo>
                  <a:pt x="2352700" y="1015657"/>
                </a:lnTo>
                <a:lnTo>
                  <a:pt x="2352700" y="10220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8263" y="3803903"/>
            <a:ext cx="2339340" cy="3365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2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0"/>
              </a:spcBef>
            </a:pPr>
            <a:r>
              <a:rPr dirty="0" sz="2000" spc="135" b="1">
                <a:solidFill>
                  <a:srgbClr val="1F4E79"/>
                </a:solidFill>
                <a:latin typeface="华文楷体"/>
                <a:cs typeface="华文楷体"/>
              </a:rPr>
              <a:t>一切物体都有合</a:t>
            </a:r>
            <a:r>
              <a:rPr dirty="0" sz="2000" b="1">
                <a:solidFill>
                  <a:srgbClr val="1F4E79"/>
                </a:solidFill>
                <a:latin typeface="华文楷体"/>
                <a:cs typeface="华文楷体"/>
              </a:rPr>
              <a:t>并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263" y="4140088"/>
            <a:ext cx="233934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275"/>
              </a:lnSpc>
            </a:pPr>
            <a:r>
              <a:rPr dirty="0" sz="2000" spc="135" b="1">
                <a:solidFill>
                  <a:srgbClr val="1F4E79"/>
                </a:solidFill>
                <a:latin typeface="华文楷体"/>
                <a:cs typeface="华文楷体"/>
              </a:rPr>
              <a:t>趋势，这种趋势</a:t>
            </a:r>
            <a:r>
              <a:rPr dirty="0" sz="2000" b="1">
                <a:solidFill>
                  <a:srgbClr val="1F4E79"/>
                </a:solidFill>
                <a:latin typeface="华文楷体"/>
                <a:cs typeface="华文楷体"/>
              </a:rPr>
              <a:t>导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263" y="4444888"/>
            <a:ext cx="2339340" cy="3740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275"/>
              </a:lnSpc>
            </a:pPr>
            <a:r>
              <a:rPr dirty="0" sz="2000" b="1">
                <a:solidFill>
                  <a:srgbClr val="1F4E79"/>
                </a:solidFill>
                <a:latin typeface="华文楷体"/>
                <a:cs typeface="华文楷体"/>
              </a:rPr>
              <a:t>致天体做圆周运动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842" y="4415383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45935" y="3820667"/>
            <a:ext cx="2644140" cy="1260475"/>
          </a:xfrm>
          <a:custGeom>
            <a:avLst/>
            <a:gdLst/>
            <a:ahLst/>
            <a:cxnLst/>
            <a:rect l="l" t="t" r="r" b="b"/>
            <a:pathLst>
              <a:path w="2644140" h="1260475">
                <a:moveTo>
                  <a:pt x="0" y="0"/>
                </a:moveTo>
                <a:lnTo>
                  <a:pt x="2644140" y="0"/>
                </a:lnTo>
                <a:lnTo>
                  <a:pt x="2644140" y="1260348"/>
                </a:lnTo>
                <a:lnTo>
                  <a:pt x="0" y="12603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39039" y="3814241"/>
            <a:ext cx="2657475" cy="1273175"/>
          </a:xfrm>
          <a:custGeom>
            <a:avLst/>
            <a:gdLst/>
            <a:ahLst/>
            <a:cxnLst/>
            <a:rect l="l" t="t" r="r" b="b"/>
            <a:pathLst>
              <a:path w="2657475" h="1273175">
                <a:moveTo>
                  <a:pt x="2657462" y="1272705"/>
                </a:moveTo>
                <a:lnTo>
                  <a:pt x="0" y="1272705"/>
                </a:lnTo>
                <a:lnTo>
                  <a:pt x="0" y="0"/>
                </a:lnTo>
                <a:lnTo>
                  <a:pt x="2657462" y="0"/>
                </a:lnTo>
                <a:lnTo>
                  <a:pt x="265746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60005"/>
                </a:lnTo>
                <a:lnTo>
                  <a:pt x="6350" y="1260005"/>
                </a:lnTo>
                <a:lnTo>
                  <a:pt x="12700" y="1266355"/>
                </a:lnTo>
                <a:lnTo>
                  <a:pt x="2657462" y="1266355"/>
                </a:lnTo>
                <a:lnTo>
                  <a:pt x="2657462" y="1272705"/>
                </a:lnTo>
                <a:close/>
              </a:path>
              <a:path w="2657475" h="12731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657475" h="1273175">
                <a:moveTo>
                  <a:pt x="264476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644762" y="6350"/>
                </a:lnTo>
                <a:lnTo>
                  <a:pt x="2644762" y="12700"/>
                </a:lnTo>
                <a:close/>
              </a:path>
              <a:path w="2657475" h="1273175">
                <a:moveTo>
                  <a:pt x="2644762" y="1266355"/>
                </a:moveTo>
                <a:lnTo>
                  <a:pt x="2644762" y="6350"/>
                </a:lnTo>
                <a:lnTo>
                  <a:pt x="2651112" y="12700"/>
                </a:lnTo>
                <a:lnTo>
                  <a:pt x="2657462" y="12700"/>
                </a:lnTo>
                <a:lnTo>
                  <a:pt x="2657462" y="1260005"/>
                </a:lnTo>
                <a:lnTo>
                  <a:pt x="2651112" y="1260005"/>
                </a:lnTo>
                <a:lnTo>
                  <a:pt x="2644762" y="1266355"/>
                </a:lnTo>
                <a:close/>
              </a:path>
              <a:path w="2657475" h="1273175">
                <a:moveTo>
                  <a:pt x="2657462" y="12700"/>
                </a:moveTo>
                <a:lnTo>
                  <a:pt x="2651112" y="12700"/>
                </a:lnTo>
                <a:lnTo>
                  <a:pt x="2644762" y="6350"/>
                </a:lnTo>
                <a:lnTo>
                  <a:pt x="2657462" y="6350"/>
                </a:lnTo>
                <a:lnTo>
                  <a:pt x="2657462" y="12700"/>
                </a:lnTo>
                <a:close/>
              </a:path>
              <a:path w="2657475" h="1273175">
                <a:moveTo>
                  <a:pt x="12700" y="1266355"/>
                </a:moveTo>
                <a:lnTo>
                  <a:pt x="6350" y="1260005"/>
                </a:lnTo>
                <a:lnTo>
                  <a:pt x="12700" y="1260005"/>
                </a:lnTo>
                <a:lnTo>
                  <a:pt x="12700" y="1266355"/>
                </a:lnTo>
                <a:close/>
              </a:path>
              <a:path w="2657475" h="1273175">
                <a:moveTo>
                  <a:pt x="2644762" y="1266355"/>
                </a:moveTo>
                <a:lnTo>
                  <a:pt x="12700" y="1266355"/>
                </a:lnTo>
                <a:lnTo>
                  <a:pt x="12700" y="1260005"/>
                </a:lnTo>
                <a:lnTo>
                  <a:pt x="2644762" y="1260005"/>
                </a:lnTo>
                <a:lnTo>
                  <a:pt x="2644762" y="1266355"/>
                </a:lnTo>
                <a:close/>
              </a:path>
              <a:path w="2657475" h="1273175">
                <a:moveTo>
                  <a:pt x="2657462" y="1266355"/>
                </a:moveTo>
                <a:lnTo>
                  <a:pt x="2644762" y="1266355"/>
                </a:lnTo>
                <a:lnTo>
                  <a:pt x="2651112" y="1260005"/>
                </a:lnTo>
                <a:lnTo>
                  <a:pt x="2657462" y="1260005"/>
                </a:lnTo>
                <a:lnTo>
                  <a:pt x="2657462" y="126635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24129" y="3823131"/>
            <a:ext cx="231711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85622"/>
                </a:solidFill>
                <a:latin typeface="华文楷体"/>
                <a:cs typeface="华文楷体"/>
              </a:rPr>
              <a:t>太阳周围有一个巨大 的漩涡，它的回旋带 动了地球和其他行星 </a:t>
            </a:r>
            <a:r>
              <a:rPr dirty="0" sz="2000" b="1">
                <a:solidFill>
                  <a:srgbClr val="385622"/>
                </a:solidFill>
                <a:latin typeface="华文楷体"/>
                <a:cs typeface="华文楷体"/>
              </a:rPr>
              <a:t>的绕日运动。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184" y="1761744"/>
            <a:ext cx="1800225" cy="411480"/>
          </a:xfrm>
          <a:custGeom>
            <a:avLst/>
            <a:gdLst/>
            <a:ahLst/>
            <a:cxnLst/>
            <a:rect l="l" t="t" r="r" b="b"/>
            <a:pathLst>
              <a:path w="1800225" h="411480">
                <a:moveTo>
                  <a:pt x="1731264" y="411479"/>
                </a:moveTo>
                <a:lnTo>
                  <a:pt x="68579" y="411479"/>
                </a:lnTo>
                <a:lnTo>
                  <a:pt x="41807" y="405788"/>
                </a:lnTo>
                <a:lnTo>
                  <a:pt x="19997" y="391006"/>
                </a:lnTo>
                <a:lnTo>
                  <a:pt x="5334" y="369315"/>
                </a:lnTo>
                <a:lnTo>
                  <a:pt x="0" y="342899"/>
                </a:lnTo>
                <a:lnTo>
                  <a:pt x="0" y="68579"/>
                </a:lnTo>
                <a:lnTo>
                  <a:pt x="5334" y="42148"/>
                </a:lnTo>
                <a:lnTo>
                  <a:pt x="19997" y="20450"/>
                </a:lnTo>
                <a:lnTo>
                  <a:pt x="41807" y="5672"/>
                </a:lnTo>
                <a:lnTo>
                  <a:pt x="68579" y="0"/>
                </a:lnTo>
                <a:lnTo>
                  <a:pt x="1731264" y="0"/>
                </a:lnTo>
                <a:lnTo>
                  <a:pt x="1758036" y="5672"/>
                </a:lnTo>
                <a:lnTo>
                  <a:pt x="1779846" y="20450"/>
                </a:lnTo>
                <a:lnTo>
                  <a:pt x="1794509" y="42148"/>
                </a:lnTo>
                <a:lnTo>
                  <a:pt x="1799843" y="68579"/>
                </a:lnTo>
                <a:lnTo>
                  <a:pt x="1799843" y="342899"/>
                </a:lnTo>
                <a:lnTo>
                  <a:pt x="1794509" y="369315"/>
                </a:lnTo>
                <a:lnTo>
                  <a:pt x="1779846" y="391006"/>
                </a:lnTo>
                <a:lnTo>
                  <a:pt x="1758036" y="405788"/>
                </a:lnTo>
                <a:lnTo>
                  <a:pt x="1731264" y="411479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125" y="1743214"/>
            <a:ext cx="1838325" cy="448309"/>
          </a:xfrm>
          <a:custGeom>
            <a:avLst/>
            <a:gdLst/>
            <a:ahLst/>
            <a:cxnLst/>
            <a:rect l="l" t="t" r="r" b="b"/>
            <a:pathLst>
              <a:path w="1838325" h="448310">
                <a:moveTo>
                  <a:pt x="1776573" y="444500"/>
                </a:moveTo>
                <a:lnTo>
                  <a:pt x="61387" y="444500"/>
                </a:lnTo>
                <a:lnTo>
                  <a:pt x="57310" y="441960"/>
                </a:lnTo>
                <a:lnTo>
                  <a:pt x="49462" y="439420"/>
                </a:lnTo>
                <a:lnTo>
                  <a:pt x="45474" y="436880"/>
                </a:lnTo>
                <a:lnTo>
                  <a:pt x="38464" y="433070"/>
                </a:lnTo>
                <a:lnTo>
                  <a:pt x="31733" y="427990"/>
                </a:lnTo>
                <a:lnTo>
                  <a:pt x="25535" y="422910"/>
                </a:lnTo>
                <a:lnTo>
                  <a:pt x="19896" y="416560"/>
                </a:lnTo>
                <a:lnTo>
                  <a:pt x="14854" y="408940"/>
                </a:lnTo>
                <a:lnTo>
                  <a:pt x="10600" y="402590"/>
                </a:lnTo>
                <a:lnTo>
                  <a:pt x="8555" y="398780"/>
                </a:lnTo>
                <a:lnTo>
                  <a:pt x="6802" y="394970"/>
                </a:lnTo>
                <a:lnTo>
                  <a:pt x="5240" y="389890"/>
                </a:lnTo>
                <a:lnTo>
                  <a:pt x="3856" y="386080"/>
                </a:lnTo>
                <a:lnTo>
                  <a:pt x="0" y="83820"/>
                </a:lnTo>
                <a:lnTo>
                  <a:pt x="119" y="81280"/>
                </a:lnTo>
                <a:lnTo>
                  <a:pt x="376" y="77470"/>
                </a:lnTo>
                <a:lnTo>
                  <a:pt x="935" y="73660"/>
                </a:lnTo>
                <a:lnTo>
                  <a:pt x="1697" y="69850"/>
                </a:lnTo>
                <a:lnTo>
                  <a:pt x="2675" y="64770"/>
                </a:lnTo>
                <a:lnTo>
                  <a:pt x="3856" y="60960"/>
                </a:lnTo>
                <a:lnTo>
                  <a:pt x="5240" y="57150"/>
                </a:lnTo>
                <a:lnTo>
                  <a:pt x="6802" y="53340"/>
                </a:lnTo>
                <a:lnTo>
                  <a:pt x="8555" y="49530"/>
                </a:lnTo>
                <a:lnTo>
                  <a:pt x="10600" y="44450"/>
                </a:lnTo>
                <a:lnTo>
                  <a:pt x="38464" y="13970"/>
                </a:lnTo>
                <a:lnTo>
                  <a:pt x="45474" y="10160"/>
                </a:lnTo>
                <a:lnTo>
                  <a:pt x="49462" y="7620"/>
                </a:lnTo>
                <a:lnTo>
                  <a:pt x="57310" y="5080"/>
                </a:lnTo>
                <a:lnTo>
                  <a:pt x="65540" y="2540"/>
                </a:lnTo>
                <a:lnTo>
                  <a:pt x="74087" y="0"/>
                </a:lnTo>
                <a:lnTo>
                  <a:pt x="1763873" y="0"/>
                </a:lnTo>
                <a:lnTo>
                  <a:pt x="1772420" y="2540"/>
                </a:lnTo>
                <a:lnTo>
                  <a:pt x="1780650" y="5080"/>
                </a:lnTo>
                <a:lnTo>
                  <a:pt x="1788511" y="7620"/>
                </a:lnTo>
                <a:lnTo>
                  <a:pt x="1792486" y="10160"/>
                </a:lnTo>
                <a:lnTo>
                  <a:pt x="1799496" y="13970"/>
                </a:lnTo>
                <a:lnTo>
                  <a:pt x="1806227" y="19050"/>
                </a:lnTo>
                <a:lnTo>
                  <a:pt x="1812438" y="25400"/>
                </a:lnTo>
                <a:lnTo>
                  <a:pt x="1818076" y="31750"/>
                </a:lnTo>
                <a:lnTo>
                  <a:pt x="1823106" y="38100"/>
                </a:lnTo>
                <a:lnTo>
                  <a:pt x="77884" y="38100"/>
                </a:lnTo>
                <a:lnTo>
                  <a:pt x="74570" y="39370"/>
                </a:lnTo>
                <a:lnTo>
                  <a:pt x="73147" y="39370"/>
                </a:lnTo>
                <a:lnTo>
                  <a:pt x="69972" y="40640"/>
                </a:lnTo>
                <a:lnTo>
                  <a:pt x="68601" y="40640"/>
                </a:lnTo>
                <a:lnTo>
                  <a:pt x="65578" y="41910"/>
                </a:lnTo>
                <a:lnTo>
                  <a:pt x="66416" y="41910"/>
                </a:lnTo>
                <a:lnTo>
                  <a:pt x="63457" y="43180"/>
                </a:lnTo>
                <a:lnTo>
                  <a:pt x="64664" y="43180"/>
                </a:lnTo>
                <a:lnTo>
                  <a:pt x="60904" y="45720"/>
                </a:lnTo>
                <a:lnTo>
                  <a:pt x="60549" y="45720"/>
                </a:lnTo>
                <a:lnTo>
                  <a:pt x="57035" y="48260"/>
                </a:lnTo>
                <a:lnTo>
                  <a:pt x="56688" y="48260"/>
                </a:lnTo>
                <a:lnTo>
                  <a:pt x="53445" y="50800"/>
                </a:lnTo>
                <a:lnTo>
                  <a:pt x="53119" y="50800"/>
                </a:lnTo>
                <a:lnTo>
                  <a:pt x="51824" y="52070"/>
                </a:lnTo>
                <a:lnTo>
                  <a:pt x="52014" y="52070"/>
                </a:lnTo>
                <a:lnTo>
                  <a:pt x="48700" y="55880"/>
                </a:lnTo>
                <a:lnTo>
                  <a:pt x="48871" y="55880"/>
                </a:lnTo>
                <a:lnTo>
                  <a:pt x="45918" y="59690"/>
                </a:lnTo>
                <a:lnTo>
                  <a:pt x="46090" y="59690"/>
                </a:lnTo>
                <a:lnTo>
                  <a:pt x="43518" y="63500"/>
                </a:lnTo>
                <a:lnTo>
                  <a:pt x="44191" y="63500"/>
                </a:lnTo>
                <a:lnTo>
                  <a:pt x="43436" y="64770"/>
                </a:lnTo>
                <a:lnTo>
                  <a:pt x="43086" y="64770"/>
                </a:lnTo>
                <a:lnTo>
                  <a:pt x="42172" y="67310"/>
                </a:lnTo>
                <a:lnTo>
                  <a:pt x="40851" y="69850"/>
                </a:lnTo>
                <a:lnTo>
                  <a:pt x="41181" y="69850"/>
                </a:lnTo>
                <a:lnTo>
                  <a:pt x="40642" y="71120"/>
                </a:lnTo>
                <a:lnTo>
                  <a:pt x="40381" y="71120"/>
                </a:lnTo>
                <a:lnTo>
                  <a:pt x="39763" y="73660"/>
                </a:lnTo>
                <a:lnTo>
                  <a:pt x="39187" y="76200"/>
                </a:lnTo>
                <a:lnTo>
                  <a:pt x="38726" y="78740"/>
                </a:lnTo>
                <a:lnTo>
                  <a:pt x="38379" y="81280"/>
                </a:lnTo>
                <a:lnTo>
                  <a:pt x="38155" y="83820"/>
                </a:lnTo>
                <a:lnTo>
                  <a:pt x="38032" y="86360"/>
                </a:lnTo>
                <a:lnTo>
                  <a:pt x="38019" y="359410"/>
                </a:lnTo>
                <a:lnTo>
                  <a:pt x="38070" y="361950"/>
                </a:lnTo>
                <a:lnTo>
                  <a:pt x="38324" y="365760"/>
                </a:lnTo>
                <a:lnTo>
                  <a:pt x="38667" y="368300"/>
                </a:lnTo>
                <a:lnTo>
                  <a:pt x="39124" y="370840"/>
                </a:lnTo>
                <a:lnTo>
                  <a:pt x="39695" y="373380"/>
                </a:lnTo>
                <a:lnTo>
                  <a:pt x="40381" y="375920"/>
                </a:lnTo>
                <a:lnTo>
                  <a:pt x="41181" y="378460"/>
                </a:lnTo>
                <a:lnTo>
                  <a:pt x="41467" y="378460"/>
                </a:lnTo>
                <a:lnTo>
                  <a:pt x="42083" y="379730"/>
                </a:lnTo>
                <a:lnTo>
                  <a:pt x="41715" y="379730"/>
                </a:lnTo>
                <a:lnTo>
                  <a:pt x="43086" y="382270"/>
                </a:lnTo>
                <a:lnTo>
                  <a:pt x="43687" y="383540"/>
                </a:lnTo>
                <a:lnTo>
                  <a:pt x="43518" y="383540"/>
                </a:lnTo>
                <a:lnTo>
                  <a:pt x="44191" y="384810"/>
                </a:lnTo>
                <a:lnTo>
                  <a:pt x="44375" y="384810"/>
                </a:lnTo>
                <a:lnTo>
                  <a:pt x="46090" y="387350"/>
                </a:lnTo>
                <a:lnTo>
                  <a:pt x="45918" y="387350"/>
                </a:lnTo>
                <a:lnTo>
                  <a:pt x="48871" y="391160"/>
                </a:lnTo>
                <a:lnTo>
                  <a:pt x="48700" y="391160"/>
                </a:lnTo>
                <a:lnTo>
                  <a:pt x="52014" y="394970"/>
                </a:lnTo>
                <a:lnTo>
                  <a:pt x="51824" y="394970"/>
                </a:lnTo>
                <a:lnTo>
                  <a:pt x="53119" y="396240"/>
                </a:lnTo>
                <a:lnTo>
                  <a:pt x="53445" y="396240"/>
                </a:lnTo>
                <a:lnTo>
                  <a:pt x="56688" y="398780"/>
                </a:lnTo>
                <a:lnTo>
                  <a:pt x="57035" y="398780"/>
                </a:lnTo>
                <a:lnTo>
                  <a:pt x="60549" y="401320"/>
                </a:lnTo>
                <a:lnTo>
                  <a:pt x="59025" y="401320"/>
                </a:lnTo>
                <a:lnTo>
                  <a:pt x="64664" y="403860"/>
                </a:lnTo>
                <a:lnTo>
                  <a:pt x="63457" y="403860"/>
                </a:lnTo>
                <a:lnTo>
                  <a:pt x="66416" y="405130"/>
                </a:lnTo>
                <a:lnTo>
                  <a:pt x="65578" y="405130"/>
                </a:lnTo>
                <a:lnTo>
                  <a:pt x="68601" y="406400"/>
                </a:lnTo>
                <a:lnTo>
                  <a:pt x="69972" y="406400"/>
                </a:lnTo>
                <a:lnTo>
                  <a:pt x="73147" y="407670"/>
                </a:lnTo>
                <a:lnTo>
                  <a:pt x="72246" y="407670"/>
                </a:lnTo>
                <a:lnTo>
                  <a:pt x="75497" y="408940"/>
                </a:lnTo>
                <a:lnTo>
                  <a:pt x="79370" y="408940"/>
                </a:lnTo>
                <a:lnTo>
                  <a:pt x="82787" y="410210"/>
                </a:lnTo>
                <a:lnTo>
                  <a:pt x="1822267" y="410210"/>
                </a:lnTo>
                <a:lnTo>
                  <a:pt x="1818076" y="416560"/>
                </a:lnTo>
                <a:lnTo>
                  <a:pt x="1812438" y="422910"/>
                </a:lnTo>
                <a:lnTo>
                  <a:pt x="1806227" y="427990"/>
                </a:lnTo>
                <a:lnTo>
                  <a:pt x="1799496" y="433070"/>
                </a:lnTo>
                <a:lnTo>
                  <a:pt x="1792486" y="436880"/>
                </a:lnTo>
                <a:lnTo>
                  <a:pt x="1788511" y="439420"/>
                </a:lnTo>
                <a:lnTo>
                  <a:pt x="1780650" y="441960"/>
                </a:lnTo>
                <a:lnTo>
                  <a:pt x="1776573" y="444500"/>
                </a:lnTo>
                <a:close/>
              </a:path>
              <a:path w="1838325" h="448310">
                <a:moveTo>
                  <a:pt x="1778935" y="46990"/>
                </a:moveTo>
                <a:lnTo>
                  <a:pt x="1773296" y="43180"/>
                </a:lnTo>
                <a:lnTo>
                  <a:pt x="1774503" y="43180"/>
                </a:lnTo>
                <a:lnTo>
                  <a:pt x="1771556" y="41910"/>
                </a:lnTo>
                <a:lnTo>
                  <a:pt x="1772382" y="41910"/>
                </a:lnTo>
                <a:lnTo>
                  <a:pt x="1769359" y="40640"/>
                </a:lnTo>
                <a:lnTo>
                  <a:pt x="1767988" y="40640"/>
                </a:lnTo>
                <a:lnTo>
                  <a:pt x="1764813" y="39370"/>
                </a:lnTo>
                <a:lnTo>
                  <a:pt x="1763390" y="39370"/>
                </a:lnTo>
                <a:lnTo>
                  <a:pt x="1760076" y="38100"/>
                </a:lnTo>
                <a:lnTo>
                  <a:pt x="1823106" y="38100"/>
                </a:lnTo>
                <a:lnTo>
                  <a:pt x="1827360" y="44450"/>
                </a:lnTo>
                <a:lnTo>
                  <a:pt x="1827871" y="45720"/>
                </a:lnTo>
                <a:lnTo>
                  <a:pt x="1777411" y="45720"/>
                </a:lnTo>
                <a:lnTo>
                  <a:pt x="1778935" y="46990"/>
                </a:lnTo>
                <a:close/>
              </a:path>
              <a:path w="1838325" h="448310">
                <a:moveTo>
                  <a:pt x="67750" y="41910"/>
                </a:moveTo>
                <a:lnTo>
                  <a:pt x="68601" y="40640"/>
                </a:lnTo>
                <a:lnTo>
                  <a:pt x="70849" y="40640"/>
                </a:lnTo>
                <a:lnTo>
                  <a:pt x="67750" y="41910"/>
                </a:lnTo>
                <a:close/>
              </a:path>
              <a:path w="1838325" h="448310">
                <a:moveTo>
                  <a:pt x="1770223" y="41910"/>
                </a:moveTo>
                <a:lnTo>
                  <a:pt x="1767111" y="40640"/>
                </a:lnTo>
                <a:lnTo>
                  <a:pt x="1769359" y="40640"/>
                </a:lnTo>
                <a:lnTo>
                  <a:pt x="1770223" y="41910"/>
                </a:lnTo>
                <a:close/>
              </a:path>
              <a:path w="1838325" h="448310">
                <a:moveTo>
                  <a:pt x="59025" y="46990"/>
                </a:moveTo>
                <a:lnTo>
                  <a:pt x="60549" y="45720"/>
                </a:lnTo>
                <a:lnTo>
                  <a:pt x="60904" y="45720"/>
                </a:lnTo>
                <a:lnTo>
                  <a:pt x="59025" y="46990"/>
                </a:lnTo>
                <a:close/>
              </a:path>
              <a:path w="1838325" h="448310">
                <a:moveTo>
                  <a:pt x="1782682" y="49530"/>
                </a:moveTo>
                <a:lnTo>
                  <a:pt x="1777411" y="45720"/>
                </a:lnTo>
                <a:lnTo>
                  <a:pt x="1827871" y="45720"/>
                </a:lnTo>
                <a:lnTo>
                  <a:pt x="1828894" y="48260"/>
                </a:lnTo>
                <a:lnTo>
                  <a:pt x="1781272" y="48260"/>
                </a:lnTo>
                <a:lnTo>
                  <a:pt x="1782682" y="49530"/>
                </a:lnTo>
                <a:close/>
              </a:path>
              <a:path w="1838325" h="448310">
                <a:moveTo>
                  <a:pt x="55278" y="49530"/>
                </a:moveTo>
                <a:lnTo>
                  <a:pt x="56688" y="48260"/>
                </a:lnTo>
                <a:lnTo>
                  <a:pt x="57035" y="48260"/>
                </a:lnTo>
                <a:lnTo>
                  <a:pt x="55278" y="49530"/>
                </a:lnTo>
                <a:close/>
              </a:path>
              <a:path w="1838325" h="448310">
                <a:moveTo>
                  <a:pt x="1785571" y="51627"/>
                </a:moveTo>
                <a:lnTo>
                  <a:pt x="1781272" y="48260"/>
                </a:lnTo>
                <a:lnTo>
                  <a:pt x="1828894" y="48260"/>
                </a:lnTo>
                <a:lnTo>
                  <a:pt x="1829405" y="49530"/>
                </a:lnTo>
                <a:lnTo>
                  <a:pt x="1829989" y="50800"/>
                </a:lnTo>
                <a:lnTo>
                  <a:pt x="1784853" y="50800"/>
                </a:lnTo>
                <a:lnTo>
                  <a:pt x="1785571" y="51627"/>
                </a:lnTo>
                <a:close/>
              </a:path>
              <a:path w="1838325" h="448310">
                <a:moveTo>
                  <a:pt x="51824" y="52070"/>
                </a:moveTo>
                <a:lnTo>
                  <a:pt x="53119" y="50800"/>
                </a:lnTo>
                <a:lnTo>
                  <a:pt x="52389" y="51627"/>
                </a:lnTo>
                <a:lnTo>
                  <a:pt x="51824" y="52070"/>
                </a:lnTo>
                <a:close/>
              </a:path>
              <a:path w="1838325" h="448310">
                <a:moveTo>
                  <a:pt x="52422" y="51601"/>
                </a:moveTo>
                <a:lnTo>
                  <a:pt x="53119" y="50800"/>
                </a:lnTo>
                <a:lnTo>
                  <a:pt x="53445" y="50800"/>
                </a:lnTo>
                <a:lnTo>
                  <a:pt x="52422" y="51601"/>
                </a:lnTo>
                <a:close/>
              </a:path>
              <a:path w="1838325" h="448310">
                <a:moveTo>
                  <a:pt x="1786136" y="52070"/>
                </a:moveTo>
                <a:lnTo>
                  <a:pt x="1785549" y="51601"/>
                </a:lnTo>
                <a:lnTo>
                  <a:pt x="1784853" y="50800"/>
                </a:lnTo>
                <a:lnTo>
                  <a:pt x="1786136" y="52070"/>
                </a:lnTo>
                <a:close/>
              </a:path>
              <a:path w="1838325" h="448310">
                <a:moveTo>
                  <a:pt x="1830573" y="52070"/>
                </a:moveTo>
                <a:lnTo>
                  <a:pt x="1786136" y="52070"/>
                </a:lnTo>
                <a:lnTo>
                  <a:pt x="1784853" y="50800"/>
                </a:lnTo>
                <a:lnTo>
                  <a:pt x="1829989" y="50800"/>
                </a:lnTo>
                <a:lnTo>
                  <a:pt x="1830573" y="52070"/>
                </a:lnTo>
                <a:close/>
              </a:path>
              <a:path w="1838325" h="448310">
                <a:moveTo>
                  <a:pt x="52014" y="52070"/>
                </a:moveTo>
                <a:lnTo>
                  <a:pt x="51824" y="52070"/>
                </a:lnTo>
                <a:lnTo>
                  <a:pt x="52422" y="51601"/>
                </a:lnTo>
                <a:lnTo>
                  <a:pt x="52014" y="52070"/>
                </a:lnTo>
                <a:close/>
              </a:path>
              <a:path w="1838325" h="448310">
                <a:moveTo>
                  <a:pt x="1832199" y="55880"/>
                </a:moveTo>
                <a:lnTo>
                  <a:pt x="1789260" y="55880"/>
                </a:lnTo>
                <a:lnTo>
                  <a:pt x="1785571" y="51627"/>
                </a:lnTo>
                <a:lnTo>
                  <a:pt x="1786136" y="52070"/>
                </a:lnTo>
                <a:lnTo>
                  <a:pt x="1830573" y="52070"/>
                </a:lnTo>
                <a:lnTo>
                  <a:pt x="1831157" y="53340"/>
                </a:lnTo>
                <a:lnTo>
                  <a:pt x="1832199" y="55880"/>
                </a:lnTo>
                <a:close/>
              </a:path>
              <a:path w="1838325" h="448310">
                <a:moveTo>
                  <a:pt x="48871" y="55880"/>
                </a:moveTo>
                <a:lnTo>
                  <a:pt x="48700" y="55880"/>
                </a:lnTo>
                <a:lnTo>
                  <a:pt x="49855" y="54610"/>
                </a:lnTo>
                <a:lnTo>
                  <a:pt x="48871" y="55880"/>
                </a:lnTo>
                <a:close/>
              </a:path>
              <a:path w="1838325" h="448310">
                <a:moveTo>
                  <a:pt x="1833642" y="59690"/>
                </a:moveTo>
                <a:lnTo>
                  <a:pt x="1792041" y="59690"/>
                </a:lnTo>
                <a:lnTo>
                  <a:pt x="1788104" y="54610"/>
                </a:lnTo>
                <a:lnTo>
                  <a:pt x="1789260" y="55880"/>
                </a:lnTo>
                <a:lnTo>
                  <a:pt x="1832199" y="55880"/>
                </a:lnTo>
                <a:lnTo>
                  <a:pt x="1832720" y="57150"/>
                </a:lnTo>
                <a:lnTo>
                  <a:pt x="1833642" y="59690"/>
                </a:lnTo>
                <a:close/>
              </a:path>
              <a:path w="1838325" h="448310">
                <a:moveTo>
                  <a:pt x="46090" y="59690"/>
                </a:moveTo>
                <a:lnTo>
                  <a:pt x="45918" y="59690"/>
                </a:lnTo>
                <a:lnTo>
                  <a:pt x="46947" y="58420"/>
                </a:lnTo>
                <a:lnTo>
                  <a:pt x="46090" y="59690"/>
                </a:lnTo>
                <a:close/>
              </a:path>
              <a:path w="1838325" h="448310">
                <a:moveTo>
                  <a:pt x="1795280" y="66040"/>
                </a:moveTo>
                <a:lnTo>
                  <a:pt x="1793769" y="63500"/>
                </a:lnTo>
                <a:lnTo>
                  <a:pt x="1794442" y="63500"/>
                </a:lnTo>
                <a:lnTo>
                  <a:pt x="1791013" y="58420"/>
                </a:lnTo>
                <a:lnTo>
                  <a:pt x="1792041" y="59690"/>
                </a:lnTo>
                <a:lnTo>
                  <a:pt x="1833642" y="59690"/>
                </a:lnTo>
                <a:lnTo>
                  <a:pt x="1834104" y="60960"/>
                </a:lnTo>
                <a:lnTo>
                  <a:pt x="1835285" y="64770"/>
                </a:lnTo>
                <a:lnTo>
                  <a:pt x="1794874" y="64770"/>
                </a:lnTo>
                <a:lnTo>
                  <a:pt x="1795280" y="66040"/>
                </a:lnTo>
                <a:close/>
              </a:path>
              <a:path w="1838325" h="448310">
                <a:moveTo>
                  <a:pt x="42680" y="66040"/>
                </a:moveTo>
                <a:lnTo>
                  <a:pt x="43086" y="64770"/>
                </a:lnTo>
                <a:lnTo>
                  <a:pt x="43436" y="64770"/>
                </a:lnTo>
                <a:lnTo>
                  <a:pt x="42680" y="66040"/>
                </a:lnTo>
                <a:close/>
              </a:path>
              <a:path w="1838325" h="448310">
                <a:moveTo>
                  <a:pt x="1797858" y="72390"/>
                </a:moveTo>
                <a:lnTo>
                  <a:pt x="1796791" y="69850"/>
                </a:lnTo>
                <a:lnTo>
                  <a:pt x="1797109" y="69850"/>
                </a:lnTo>
                <a:lnTo>
                  <a:pt x="1795890" y="67310"/>
                </a:lnTo>
                <a:lnTo>
                  <a:pt x="1794874" y="64770"/>
                </a:lnTo>
                <a:lnTo>
                  <a:pt x="1835285" y="64770"/>
                </a:lnTo>
                <a:lnTo>
                  <a:pt x="1836521" y="71120"/>
                </a:lnTo>
                <a:lnTo>
                  <a:pt x="1797579" y="71120"/>
                </a:lnTo>
                <a:lnTo>
                  <a:pt x="1797858" y="72390"/>
                </a:lnTo>
                <a:close/>
              </a:path>
              <a:path w="1838325" h="448310">
                <a:moveTo>
                  <a:pt x="41715" y="68580"/>
                </a:moveTo>
                <a:lnTo>
                  <a:pt x="42083" y="67310"/>
                </a:lnTo>
                <a:lnTo>
                  <a:pt x="41715" y="68580"/>
                </a:lnTo>
                <a:close/>
              </a:path>
              <a:path w="1838325" h="448310">
                <a:moveTo>
                  <a:pt x="1796245" y="68580"/>
                </a:moveTo>
                <a:lnTo>
                  <a:pt x="1795788" y="67310"/>
                </a:lnTo>
                <a:lnTo>
                  <a:pt x="1796245" y="68580"/>
                </a:lnTo>
                <a:close/>
              </a:path>
              <a:path w="1838325" h="448310">
                <a:moveTo>
                  <a:pt x="40102" y="72390"/>
                </a:moveTo>
                <a:lnTo>
                  <a:pt x="40381" y="71120"/>
                </a:lnTo>
                <a:lnTo>
                  <a:pt x="40642" y="71120"/>
                </a:lnTo>
                <a:lnTo>
                  <a:pt x="40102" y="72390"/>
                </a:lnTo>
                <a:close/>
              </a:path>
              <a:path w="1838325" h="448310">
                <a:moveTo>
                  <a:pt x="1837755" y="80010"/>
                </a:moveTo>
                <a:lnTo>
                  <a:pt x="1799446" y="80010"/>
                </a:lnTo>
                <a:lnTo>
                  <a:pt x="1799293" y="78740"/>
                </a:lnTo>
                <a:lnTo>
                  <a:pt x="1798836" y="76200"/>
                </a:lnTo>
                <a:lnTo>
                  <a:pt x="1798264" y="73660"/>
                </a:lnTo>
                <a:lnTo>
                  <a:pt x="1797579" y="71120"/>
                </a:lnTo>
                <a:lnTo>
                  <a:pt x="1836521" y="71120"/>
                </a:lnTo>
                <a:lnTo>
                  <a:pt x="1837038" y="73660"/>
                </a:lnTo>
                <a:lnTo>
                  <a:pt x="1837584" y="77470"/>
                </a:lnTo>
                <a:lnTo>
                  <a:pt x="1837755" y="80010"/>
                </a:lnTo>
                <a:close/>
              </a:path>
              <a:path w="1838325" h="448310">
                <a:moveTo>
                  <a:pt x="39454" y="74930"/>
                </a:moveTo>
                <a:lnTo>
                  <a:pt x="39695" y="73660"/>
                </a:lnTo>
                <a:lnTo>
                  <a:pt x="39454" y="74930"/>
                </a:lnTo>
                <a:close/>
              </a:path>
              <a:path w="1838325" h="448310">
                <a:moveTo>
                  <a:pt x="1798506" y="74930"/>
                </a:moveTo>
                <a:lnTo>
                  <a:pt x="1798197" y="73660"/>
                </a:lnTo>
                <a:lnTo>
                  <a:pt x="1798506" y="74930"/>
                </a:lnTo>
                <a:close/>
              </a:path>
              <a:path w="1838325" h="448310">
                <a:moveTo>
                  <a:pt x="38933" y="77470"/>
                </a:moveTo>
                <a:lnTo>
                  <a:pt x="39124" y="76200"/>
                </a:lnTo>
                <a:lnTo>
                  <a:pt x="38933" y="77470"/>
                </a:lnTo>
                <a:close/>
              </a:path>
              <a:path w="1838325" h="448310">
                <a:moveTo>
                  <a:pt x="1799026" y="77470"/>
                </a:moveTo>
                <a:lnTo>
                  <a:pt x="1798772" y="76200"/>
                </a:lnTo>
                <a:lnTo>
                  <a:pt x="1799026" y="77470"/>
                </a:lnTo>
                <a:close/>
              </a:path>
              <a:path w="1838325" h="448310">
                <a:moveTo>
                  <a:pt x="38527" y="80010"/>
                </a:moveTo>
                <a:lnTo>
                  <a:pt x="38667" y="78740"/>
                </a:lnTo>
                <a:lnTo>
                  <a:pt x="38527" y="80010"/>
                </a:lnTo>
                <a:close/>
              </a:path>
              <a:path w="1838325" h="448310">
                <a:moveTo>
                  <a:pt x="1799417" y="79828"/>
                </a:moveTo>
                <a:lnTo>
                  <a:pt x="1799242" y="78740"/>
                </a:lnTo>
                <a:lnTo>
                  <a:pt x="1799417" y="79828"/>
                </a:lnTo>
                <a:close/>
              </a:path>
              <a:path w="1838325" h="448310">
                <a:moveTo>
                  <a:pt x="1837994" y="85090"/>
                </a:moveTo>
                <a:lnTo>
                  <a:pt x="1799903" y="85090"/>
                </a:lnTo>
                <a:lnTo>
                  <a:pt x="1799852" y="83820"/>
                </a:lnTo>
                <a:lnTo>
                  <a:pt x="1799725" y="82550"/>
                </a:lnTo>
                <a:lnTo>
                  <a:pt x="1799636" y="81280"/>
                </a:lnTo>
                <a:lnTo>
                  <a:pt x="1799417" y="79828"/>
                </a:lnTo>
                <a:lnTo>
                  <a:pt x="1799446" y="80010"/>
                </a:lnTo>
                <a:lnTo>
                  <a:pt x="1837755" y="80010"/>
                </a:lnTo>
                <a:lnTo>
                  <a:pt x="1837841" y="81280"/>
                </a:lnTo>
                <a:lnTo>
                  <a:pt x="1837960" y="83820"/>
                </a:lnTo>
                <a:lnTo>
                  <a:pt x="1837994" y="85090"/>
                </a:lnTo>
                <a:close/>
              </a:path>
              <a:path w="1838325" h="448310">
                <a:moveTo>
                  <a:pt x="38245" y="82459"/>
                </a:moveTo>
                <a:lnTo>
                  <a:pt x="38324" y="81280"/>
                </a:lnTo>
                <a:lnTo>
                  <a:pt x="38245" y="82459"/>
                </a:lnTo>
                <a:close/>
              </a:path>
              <a:path w="1838325" h="448310">
                <a:moveTo>
                  <a:pt x="1799725" y="82550"/>
                </a:moveTo>
                <a:lnTo>
                  <a:pt x="1799581" y="81280"/>
                </a:lnTo>
                <a:lnTo>
                  <a:pt x="1799725" y="82550"/>
                </a:lnTo>
                <a:close/>
              </a:path>
              <a:path w="1838325" h="448310">
                <a:moveTo>
                  <a:pt x="38239" y="82550"/>
                </a:moveTo>
                <a:close/>
              </a:path>
              <a:path w="1838325" h="448310">
                <a:moveTo>
                  <a:pt x="38083" y="84894"/>
                </a:moveTo>
                <a:lnTo>
                  <a:pt x="38108" y="83820"/>
                </a:lnTo>
                <a:lnTo>
                  <a:pt x="38083" y="84894"/>
                </a:lnTo>
                <a:close/>
              </a:path>
              <a:path w="1838325" h="448310">
                <a:moveTo>
                  <a:pt x="1799871" y="84636"/>
                </a:moveTo>
                <a:lnTo>
                  <a:pt x="1799814" y="83820"/>
                </a:lnTo>
                <a:lnTo>
                  <a:pt x="1799871" y="84636"/>
                </a:lnTo>
                <a:close/>
              </a:path>
              <a:path w="1838325" h="448310">
                <a:moveTo>
                  <a:pt x="1838028" y="87630"/>
                </a:moveTo>
                <a:lnTo>
                  <a:pt x="1799941" y="87630"/>
                </a:lnTo>
                <a:lnTo>
                  <a:pt x="1799928" y="86360"/>
                </a:lnTo>
                <a:lnTo>
                  <a:pt x="1799871" y="84636"/>
                </a:lnTo>
                <a:lnTo>
                  <a:pt x="1799903" y="85090"/>
                </a:lnTo>
                <a:lnTo>
                  <a:pt x="1837994" y="85090"/>
                </a:lnTo>
                <a:lnTo>
                  <a:pt x="1838028" y="87630"/>
                </a:lnTo>
                <a:close/>
              </a:path>
              <a:path w="1838325" h="448310">
                <a:moveTo>
                  <a:pt x="38078" y="85090"/>
                </a:moveTo>
                <a:lnTo>
                  <a:pt x="38083" y="84894"/>
                </a:lnTo>
                <a:lnTo>
                  <a:pt x="38078" y="85090"/>
                </a:lnTo>
                <a:close/>
              </a:path>
              <a:path w="1838325" h="448310">
                <a:moveTo>
                  <a:pt x="38032" y="87085"/>
                </a:moveTo>
                <a:lnTo>
                  <a:pt x="38032" y="86360"/>
                </a:lnTo>
                <a:lnTo>
                  <a:pt x="38032" y="87085"/>
                </a:lnTo>
                <a:close/>
              </a:path>
              <a:path w="1838325" h="448310">
                <a:moveTo>
                  <a:pt x="1799928" y="87085"/>
                </a:moveTo>
                <a:lnTo>
                  <a:pt x="1799911" y="86360"/>
                </a:lnTo>
                <a:lnTo>
                  <a:pt x="1799928" y="87085"/>
                </a:lnTo>
                <a:close/>
              </a:path>
              <a:path w="1838325" h="448310">
                <a:moveTo>
                  <a:pt x="38032" y="87630"/>
                </a:moveTo>
                <a:lnTo>
                  <a:pt x="38032" y="87085"/>
                </a:lnTo>
                <a:lnTo>
                  <a:pt x="38032" y="87630"/>
                </a:lnTo>
                <a:close/>
              </a:path>
              <a:path w="1838325" h="448310">
                <a:moveTo>
                  <a:pt x="1838028" y="360680"/>
                </a:moveTo>
                <a:lnTo>
                  <a:pt x="1799928" y="360680"/>
                </a:lnTo>
                <a:lnTo>
                  <a:pt x="1799941" y="359410"/>
                </a:lnTo>
                <a:lnTo>
                  <a:pt x="1799928" y="87085"/>
                </a:lnTo>
                <a:lnTo>
                  <a:pt x="1799941" y="87630"/>
                </a:lnTo>
                <a:lnTo>
                  <a:pt x="1838028" y="87630"/>
                </a:lnTo>
                <a:lnTo>
                  <a:pt x="1838028" y="360680"/>
                </a:lnTo>
                <a:close/>
              </a:path>
              <a:path w="1838325" h="448310">
                <a:moveTo>
                  <a:pt x="38032" y="359954"/>
                </a:moveTo>
                <a:lnTo>
                  <a:pt x="38019" y="359410"/>
                </a:lnTo>
                <a:lnTo>
                  <a:pt x="38032" y="359954"/>
                </a:lnTo>
                <a:close/>
              </a:path>
              <a:path w="1838325" h="448310">
                <a:moveTo>
                  <a:pt x="1799928" y="359954"/>
                </a:moveTo>
                <a:lnTo>
                  <a:pt x="1799928" y="359410"/>
                </a:lnTo>
                <a:lnTo>
                  <a:pt x="1799928" y="359954"/>
                </a:lnTo>
                <a:close/>
              </a:path>
              <a:path w="1838325" h="448310">
                <a:moveTo>
                  <a:pt x="38049" y="360680"/>
                </a:moveTo>
                <a:lnTo>
                  <a:pt x="38032" y="359954"/>
                </a:lnTo>
                <a:lnTo>
                  <a:pt x="38049" y="360680"/>
                </a:lnTo>
                <a:close/>
              </a:path>
              <a:path w="1838325" h="448310">
                <a:moveTo>
                  <a:pt x="1837960" y="363220"/>
                </a:moveTo>
                <a:lnTo>
                  <a:pt x="1799852" y="363220"/>
                </a:lnTo>
                <a:lnTo>
                  <a:pt x="1799903" y="361950"/>
                </a:lnTo>
                <a:lnTo>
                  <a:pt x="1799928" y="359954"/>
                </a:lnTo>
                <a:lnTo>
                  <a:pt x="1799928" y="360680"/>
                </a:lnTo>
                <a:lnTo>
                  <a:pt x="1838028" y="360680"/>
                </a:lnTo>
                <a:lnTo>
                  <a:pt x="1837960" y="363220"/>
                </a:lnTo>
                <a:close/>
              </a:path>
              <a:path w="1838325" h="448310">
                <a:moveTo>
                  <a:pt x="1799871" y="362403"/>
                </a:moveTo>
                <a:lnTo>
                  <a:pt x="1799882" y="361950"/>
                </a:lnTo>
                <a:lnTo>
                  <a:pt x="1799871" y="362403"/>
                </a:lnTo>
                <a:close/>
              </a:path>
              <a:path w="1838325" h="448310">
                <a:moveTo>
                  <a:pt x="38155" y="363220"/>
                </a:moveTo>
                <a:lnTo>
                  <a:pt x="38083" y="362145"/>
                </a:lnTo>
                <a:lnTo>
                  <a:pt x="38155" y="363220"/>
                </a:lnTo>
                <a:close/>
              </a:path>
              <a:path w="1838325" h="448310">
                <a:moveTo>
                  <a:pt x="1837841" y="365760"/>
                </a:moveTo>
                <a:lnTo>
                  <a:pt x="1799636" y="365760"/>
                </a:lnTo>
                <a:lnTo>
                  <a:pt x="1799871" y="362403"/>
                </a:lnTo>
                <a:lnTo>
                  <a:pt x="1799852" y="363220"/>
                </a:lnTo>
                <a:lnTo>
                  <a:pt x="1837960" y="363220"/>
                </a:lnTo>
                <a:lnTo>
                  <a:pt x="1837841" y="365760"/>
                </a:lnTo>
                <a:close/>
              </a:path>
              <a:path w="1838325" h="448310">
                <a:moveTo>
                  <a:pt x="1837669" y="368300"/>
                </a:moveTo>
                <a:lnTo>
                  <a:pt x="1799293" y="368300"/>
                </a:lnTo>
                <a:lnTo>
                  <a:pt x="1799446" y="367030"/>
                </a:lnTo>
                <a:lnTo>
                  <a:pt x="1799725" y="364489"/>
                </a:lnTo>
                <a:lnTo>
                  <a:pt x="1799636" y="365760"/>
                </a:lnTo>
                <a:lnTo>
                  <a:pt x="1837841" y="365760"/>
                </a:lnTo>
                <a:lnTo>
                  <a:pt x="1837669" y="368300"/>
                </a:lnTo>
                <a:close/>
              </a:path>
              <a:path w="1838325" h="448310">
                <a:moveTo>
                  <a:pt x="38379" y="365760"/>
                </a:moveTo>
                <a:lnTo>
                  <a:pt x="38245" y="364580"/>
                </a:lnTo>
                <a:lnTo>
                  <a:pt x="38379" y="365760"/>
                </a:lnTo>
                <a:close/>
              </a:path>
              <a:path w="1838325" h="448310">
                <a:moveTo>
                  <a:pt x="38726" y="368300"/>
                </a:moveTo>
                <a:lnTo>
                  <a:pt x="38527" y="367030"/>
                </a:lnTo>
                <a:lnTo>
                  <a:pt x="38726" y="368300"/>
                </a:lnTo>
                <a:close/>
              </a:path>
              <a:path w="1838325" h="448310">
                <a:moveTo>
                  <a:pt x="1799417" y="367211"/>
                </a:moveTo>
                <a:lnTo>
                  <a:pt x="1799437" y="367030"/>
                </a:lnTo>
                <a:lnTo>
                  <a:pt x="1799417" y="367211"/>
                </a:lnTo>
                <a:close/>
              </a:path>
              <a:path w="1838325" h="448310">
                <a:moveTo>
                  <a:pt x="1837402" y="370840"/>
                </a:moveTo>
                <a:lnTo>
                  <a:pt x="1798836" y="370840"/>
                </a:lnTo>
                <a:lnTo>
                  <a:pt x="1799417" y="367211"/>
                </a:lnTo>
                <a:lnTo>
                  <a:pt x="1799293" y="368300"/>
                </a:lnTo>
                <a:lnTo>
                  <a:pt x="1837669" y="368300"/>
                </a:lnTo>
                <a:lnTo>
                  <a:pt x="1837584" y="369570"/>
                </a:lnTo>
                <a:lnTo>
                  <a:pt x="1837402" y="370840"/>
                </a:lnTo>
                <a:close/>
              </a:path>
              <a:path w="1838325" h="448310">
                <a:moveTo>
                  <a:pt x="39187" y="370840"/>
                </a:moveTo>
                <a:lnTo>
                  <a:pt x="38933" y="369570"/>
                </a:lnTo>
                <a:lnTo>
                  <a:pt x="39187" y="370840"/>
                </a:lnTo>
                <a:close/>
              </a:path>
              <a:path w="1838325" h="448310">
                <a:moveTo>
                  <a:pt x="1837038" y="373380"/>
                </a:moveTo>
                <a:lnTo>
                  <a:pt x="1798264" y="373380"/>
                </a:lnTo>
                <a:lnTo>
                  <a:pt x="1799026" y="369570"/>
                </a:lnTo>
                <a:lnTo>
                  <a:pt x="1798836" y="370840"/>
                </a:lnTo>
                <a:lnTo>
                  <a:pt x="1837402" y="370840"/>
                </a:lnTo>
                <a:lnTo>
                  <a:pt x="1837038" y="373380"/>
                </a:lnTo>
                <a:close/>
              </a:path>
              <a:path w="1838325" h="448310">
                <a:moveTo>
                  <a:pt x="39763" y="373380"/>
                </a:moveTo>
                <a:lnTo>
                  <a:pt x="39454" y="372110"/>
                </a:lnTo>
                <a:lnTo>
                  <a:pt x="39763" y="373380"/>
                </a:lnTo>
                <a:close/>
              </a:path>
              <a:path w="1838325" h="448310">
                <a:moveTo>
                  <a:pt x="1836650" y="375920"/>
                </a:moveTo>
                <a:lnTo>
                  <a:pt x="1797579" y="375920"/>
                </a:lnTo>
                <a:lnTo>
                  <a:pt x="1798506" y="372110"/>
                </a:lnTo>
                <a:lnTo>
                  <a:pt x="1798264" y="373380"/>
                </a:lnTo>
                <a:lnTo>
                  <a:pt x="1837038" y="373380"/>
                </a:lnTo>
                <a:lnTo>
                  <a:pt x="1836650" y="375920"/>
                </a:lnTo>
                <a:close/>
              </a:path>
              <a:path w="1838325" h="448310">
                <a:moveTo>
                  <a:pt x="40462" y="375920"/>
                </a:moveTo>
                <a:lnTo>
                  <a:pt x="40102" y="374650"/>
                </a:lnTo>
                <a:lnTo>
                  <a:pt x="40462" y="375920"/>
                </a:lnTo>
                <a:close/>
              </a:path>
              <a:path w="1838325" h="448310">
                <a:moveTo>
                  <a:pt x="1836263" y="378460"/>
                </a:moveTo>
                <a:lnTo>
                  <a:pt x="1796791" y="378460"/>
                </a:lnTo>
                <a:lnTo>
                  <a:pt x="1797858" y="374650"/>
                </a:lnTo>
                <a:lnTo>
                  <a:pt x="1797579" y="375920"/>
                </a:lnTo>
                <a:lnTo>
                  <a:pt x="1836650" y="375920"/>
                </a:lnTo>
                <a:lnTo>
                  <a:pt x="1836263" y="378460"/>
                </a:lnTo>
                <a:close/>
              </a:path>
              <a:path w="1838325" h="448310">
                <a:moveTo>
                  <a:pt x="41467" y="378460"/>
                </a:moveTo>
                <a:lnTo>
                  <a:pt x="41181" y="378460"/>
                </a:lnTo>
                <a:lnTo>
                  <a:pt x="40851" y="377190"/>
                </a:lnTo>
                <a:lnTo>
                  <a:pt x="41467" y="378460"/>
                </a:lnTo>
                <a:close/>
              </a:path>
              <a:path w="1838325" h="448310">
                <a:moveTo>
                  <a:pt x="1835285" y="382270"/>
                </a:moveTo>
                <a:lnTo>
                  <a:pt x="1794874" y="382270"/>
                </a:lnTo>
                <a:lnTo>
                  <a:pt x="1796245" y="379730"/>
                </a:lnTo>
                <a:lnTo>
                  <a:pt x="1795890" y="379730"/>
                </a:lnTo>
                <a:lnTo>
                  <a:pt x="1797109" y="377190"/>
                </a:lnTo>
                <a:lnTo>
                  <a:pt x="1796791" y="378460"/>
                </a:lnTo>
                <a:lnTo>
                  <a:pt x="1836263" y="378460"/>
                </a:lnTo>
                <a:lnTo>
                  <a:pt x="1835285" y="382270"/>
                </a:lnTo>
                <a:close/>
              </a:path>
              <a:path w="1838325" h="448310">
                <a:moveTo>
                  <a:pt x="43184" y="382270"/>
                </a:moveTo>
                <a:lnTo>
                  <a:pt x="42680" y="381000"/>
                </a:lnTo>
                <a:lnTo>
                  <a:pt x="43184" y="382270"/>
                </a:lnTo>
                <a:close/>
              </a:path>
              <a:path w="1838325" h="448310">
                <a:moveTo>
                  <a:pt x="1794031" y="384148"/>
                </a:moveTo>
                <a:lnTo>
                  <a:pt x="1795280" y="381000"/>
                </a:lnTo>
                <a:lnTo>
                  <a:pt x="1794874" y="382270"/>
                </a:lnTo>
                <a:lnTo>
                  <a:pt x="1835285" y="382270"/>
                </a:lnTo>
                <a:lnTo>
                  <a:pt x="1834891" y="383540"/>
                </a:lnTo>
                <a:lnTo>
                  <a:pt x="1794442" y="383540"/>
                </a:lnTo>
                <a:lnTo>
                  <a:pt x="1794031" y="384148"/>
                </a:lnTo>
                <a:close/>
              </a:path>
              <a:path w="1838325" h="448310">
                <a:moveTo>
                  <a:pt x="44191" y="384810"/>
                </a:moveTo>
                <a:lnTo>
                  <a:pt x="43518" y="383540"/>
                </a:lnTo>
                <a:lnTo>
                  <a:pt x="43929" y="384148"/>
                </a:lnTo>
                <a:lnTo>
                  <a:pt x="44191" y="384810"/>
                </a:lnTo>
                <a:close/>
              </a:path>
              <a:path w="1838325" h="448310">
                <a:moveTo>
                  <a:pt x="43929" y="384148"/>
                </a:moveTo>
                <a:lnTo>
                  <a:pt x="43518" y="383540"/>
                </a:lnTo>
                <a:lnTo>
                  <a:pt x="43687" y="383540"/>
                </a:lnTo>
                <a:lnTo>
                  <a:pt x="43929" y="384148"/>
                </a:lnTo>
                <a:close/>
              </a:path>
              <a:path w="1838325" h="448310">
                <a:moveTo>
                  <a:pt x="1793769" y="384810"/>
                </a:moveTo>
                <a:lnTo>
                  <a:pt x="1794031" y="384148"/>
                </a:lnTo>
                <a:lnTo>
                  <a:pt x="1794442" y="383540"/>
                </a:lnTo>
                <a:lnTo>
                  <a:pt x="1793769" y="384810"/>
                </a:lnTo>
                <a:close/>
              </a:path>
              <a:path w="1838325" h="448310">
                <a:moveTo>
                  <a:pt x="1834498" y="384810"/>
                </a:moveTo>
                <a:lnTo>
                  <a:pt x="1793769" y="384810"/>
                </a:lnTo>
                <a:lnTo>
                  <a:pt x="1794442" y="383540"/>
                </a:lnTo>
                <a:lnTo>
                  <a:pt x="1834891" y="383540"/>
                </a:lnTo>
                <a:lnTo>
                  <a:pt x="1834498" y="384810"/>
                </a:lnTo>
                <a:close/>
              </a:path>
              <a:path w="1838325" h="448310">
                <a:moveTo>
                  <a:pt x="44375" y="384810"/>
                </a:moveTo>
                <a:lnTo>
                  <a:pt x="44191" y="384810"/>
                </a:lnTo>
                <a:lnTo>
                  <a:pt x="43929" y="384148"/>
                </a:lnTo>
                <a:lnTo>
                  <a:pt x="44375" y="384810"/>
                </a:lnTo>
                <a:close/>
              </a:path>
              <a:path w="1838325" h="448310">
                <a:moveTo>
                  <a:pt x="1791013" y="388620"/>
                </a:moveTo>
                <a:lnTo>
                  <a:pt x="1794031" y="384148"/>
                </a:lnTo>
                <a:lnTo>
                  <a:pt x="1793769" y="384810"/>
                </a:lnTo>
                <a:lnTo>
                  <a:pt x="1834498" y="384810"/>
                </a:lnTo>
                <a:lnTo>
                  <a:pt x="1834104" y="386080"/>
                </a:lnTo>
                <a:lnTo>
                  <a:pt x="1833642" y="387350"/>
                </a:lnTo>
                <a:lnTo>
                  <a:pt x="1792041" y="387350"/>
                </a:lnTo>
                <a:lnTo>
                  <a:pt x="1791013" y="388620"/>
                </a:lnTo>
                <a:close/>
              </a:path>
              <a:path w="1838325" h="448310">
                <a:moveTo>
                  <a:pt x="46947" y="388620"/>
                </a:moveTo>
                <a:lnTo>
                  <a:pt x="45918" y="387350"/>
                </a:lnTo>
                <a:lnTo>
                  <a:pt x="46090" y="387350"/>
                </a:lnTo>
                <a:lnTo>
                  <a:pt x="46947" y="388620"/>
                </a:lnTo>
                <a:close/>
              </a:path>
              <a:path w="1838325" h="448310">
                <a:moveTo>
                  <a:pt x="1788104" y="392430"/>
                </a:moveTo>
                <a:lnTo>
                  <a:pt x="1792041" y="387350"/>
                </a:lnTo>
                <a:lnTo>
                  <a:pt x="1833642" y="387350"/>
                </a:lnTo>
                <a:lnTo>
                  <a:pt x="1832720" y="389890"/>
                </a:lnTo>
                <a:lnTo>
                  <a:pt x="1832329" y="391160"/>
                </a:lnTo>
                <a:lnTo>
                  <a:pt x="1789260" y="391160"/>
                </a:lnTo>
                <a:lnTo>
                  <a:pt x="1788104" y="392430"/>
                </a:lnTo>
                <a:close/>
              </a:path>
              <a:path w="1838325" h="448310">
                <a:moveTo>
                  <a:pt x="49855" y="392430"/>
                </a:moveTo>
                <a:lnTo>
                  <a:pt x="48700" y="391160"/>
                </a:lnTo>
                <a:lnTo>
                  <a:pt x="48871" y="391160"/>
                </a:lnTo>
                <a:lnTo>
                  <a:pt x="49855" y="392430"/>
                </a:lnTo>
                <a:close/>
              </a:path>
              <a:path w="1838325" h="448310">
                <a:moveTo>
                  <a:pt x="1785571" y="395412"/>
                </a:moveTo>
                <a:lnTo>
                  <a:pt x="1789260" y="391160"/>
                </a:lnTo>
                <a:lnTo>
                  <a:pt x="1832329" y="391160"/>
                </a:lnTo>
                <a:lnTo>
                  <a:pt x="1831157" y="394970"/>
                </a:lnTo>
                <a:lnTo>
                  <a:pt x="1786136" y="394970"/>
                </a:lnTo>
                <a:lnTo>
                  <a:pt x="1785571" y="395412"/>
                </a:lnTo>
                <a:close/>
              </a:path>
              <a:path w="1838325" h="448310">
                <a:moveTo>
                  <a:pt x="53119" y="396240"/>
                </a:moveTo>
                <a:lnTo>
                  <a:pt x="51824" y="394970"/>
                </a:lnTo>
                <a:lnTo>
                  <a:pt x="52422" y="395438"/>
                </a:lnTo>
                <a:lnTo>
                  <a:pt x="53119" y="396240"/>
                </a:lnTo>
                <a:close/>
              </a:path>
              <a:path w="1838325" h="448310">
                <a:moveTo>
                  <a:pt x="52422" y="395438"/>
                </a:moveTo>
                <a:lnTo>
                  <a:pt x="51824" y="394970"/>
                </a:lnTo>
                <a:lnTo>
                  <a:pt x="52014" y="394970"/>
                </a:lnTo>
                <a:lnTo>
                  <a:pt x="52422" y="395438"/>
                </a:lnTo>
                <a:close/>
              </a:path>
              <a:path w="1838325" h="448310">
                <a:moveTo>
                  <a:pt x="1784853" y="396240"/>
                </a:moveTo>
                <a:lnTo>
                  <a:pt x="1785571" y="395412"/>
                </a:lnTo>
                <a:lnTo>
                  <a:pt x="1786136" y="394970"/>
                </a:lnTo>
                <a:lnTo>
                  <a:pt x="1784853" y="396240"/>
                </a:lnTo>
                <a:close/>
              </a:path>
              <a:path w="1838325" h="448310">
                <a:moveTo>
                  <a:pt x="1830573" y="396240"/>
                </a:moveTo>
                <a:lnTo>
                  <a:pt x="1784853" y="396240"/>
                </a:lnTo>
                <a:lnTo>
                  <a:pt x="1786136" y="394970"/>
                </a:lnTo>
                <a:lnTo>
                  <a:pt x="1831157" y="394970"/>
                </a:lnTo>
                <a:lnTo>
                  <a:pt x="1830573" y="396240"/>
                </a:lnTo>
                <a:close/>
              </a:path>
              <a:path w="1838325" h="448310">
                <a:moveTo>
                  <a:pt x="1829405" y="398780"/>
                </a:moveTo>
                <a:lnTo>
                  <a:pt x="1781272" y="398780"/>
                </a:lnTo>
                <a:lnTo>
                  <a:pt x="1785571" y="395412"/>
                </a:lnTo>
                <a:lnTo>
                  <a:pt x="1784853" y="396240"/>
                </a:lnTo>
                <a:lnTo>
                  <a:pt x="1830573" y="396240"/>
                </a:lnTo>
                <a:lnTo>
                  <a:pt x="1829405" y="398780"/>
                </a:lnTo>
                <a:close/>
              </a:path>
              <a:path w="1838325" h="448310">
                <a:moveTo>
                  <a:pt x="53445" y="396240"/>
                </a:moveTo>
                <a:lnTo>
                  <a:pt x="53119" y="396240"/>
                </a:lnTo>
                <a:lnTo>
                  <a:pt x="52422" y="395438"/>
                </a:lnTo>
                <a:lnTo>
                  <a:pt x="53445" y="396240"/>
                </a:lnTo>
                <a:close/>
              </a:path>
              <a:path w="1838325" h="448310">
                <a:moveTo>
                  <a:pt x="57035" y="398780"/>
                </a:moveTo>
                <a:lnTo>
                  <a:pt x="56688" y="398780"/>
                </a:lnTo>
                <a:lnTo>
                  <a:pt x="55278" y="397510"/>
                </a:lnTo>
                <a:lnTo>
                  <a:pt x="57035" y="398780"/>
                </a:lnTo>
                <a:close/>
              </a:path>
              <a:path w="1838325" h="448310">
                <a:moveTo>
                  <a:pt x="1822267" y="410210"/>
                </a:moveTo>
                <a:lnTo>
                  <a:pt x="1755173" y="410210"/>
                </a:lnTo>
                <a:lnTo>
                  <a:pt x="1758590" y="408940"/>
                </a:lnTo>
                <a:lnTo>
                  <a:pt x="1762476" y="408940"/>
                </a:lnTo>
                <a:lnTo>
                  <a:pt x="1765714" y="407670"/>
                </a:lnTo>
                <a:lnTo>
                  <a:pt x="1764813" y="407670"/>
                </a:lnTo>
                <a:lnTo>
                  <a:pt x="1767988" y="406400"/>
                </a:lnTo>
                <a:lnTo>
                  <a:pt x="1769359" y="406400"/>
                </a:lnTo>
                <a:lnTo>
                  <a:pt x="1772382" y="405130"/>
                </a:lnTo>
                <a:lnTo>
                  <a:pt x="1771556" y="405130"/>
                </a:lnTo>
                <a:lnTo>
                  <a:pt x="1774503" y="403860"/>
                </a:lnTo>
                <a:lnTo>
                  <a:pt x="1773296" y="403860"/>
                </a:lnTo>
                <a:lnTo>
                  <a:pt x="1778935" y="401320"/>
                </a:lnTo>
                <a:lnTo>
                  <a:pt x="1777411" y="401320"/>
                </a:lnTo>
                <a:lnTo>
                  <a:pt x="1782682" y="397510"/>
                </a:lnTo>
                <a:lnTo>
                  <a:pt x="1781272" y="398780"/>
                </a:lnTo>
                <a:lnTo>
                  <a:pt x="1829405" y="398780"/>
                </a:lnTo>
                <a:lnTo>
                  <a:pt x="1827360" y="402590"/>
                </a:lnTo>
                <a:lnTo>
                  <a:pt x="1822267" y="410210"/>
                </a:lnTo>
                <a:close/>
              </a:path>
              <a:path w="1838325" h="448310">
                <a:moveTo>
                  <a:pt x="70849" y="406400"/>
                </a:moveTo>
                <a:lnTo>
                  <a:pt x="68601" y="406400"/>
                </a:lnTo>
                <a:lnTo>
                  <a:pt x="67750" y="405130"/>
                </a:lnTo>
                <a:lnTo>
                  <a:pt x="70849" y="406400"/>
                </a:lnTo>
                <a:close/>
              </a:path>
              <a:path w="1838325" h="448310">
                <a:moveTo>
                  <a:pt x="1769359" y="406400"/>
                </a:moveTo>
                <a:lnTo>
                  <a:pt x="1767111" y="406400"/>
                </a:lnTo>
                <a:lnTo>
                  <a:pt x="1770223" y="405130"/>
                </a:lnTo>
                <a:lnTo>
                  <a:pt x="1769359" y="406400"/>
                </a:lnTo>
                <a:close/>
              </a:path>
              <a:path w="1838325" h="448310">
                <a:moveTo>
                  <a:pt x="77884" y="408940"/>
                </a:moveTo>
                <a:lnTo>
                  <a:pt x="75497" y="408940"/>
                </a:lnTo>
                <a:lnTo>
                  <a:pt x="74570" y="407670"/>
                </a:lnTo>
                <a:lnTo>
                  <a:pt x="77884" y="408940"/>
                </a:lnTo>
                <a:close/>
              </a:path>
              <a:path w="1838325" h="448310">
                <a:moveTo>
                  <a:pt x="1762476" y="408940"/>
                </a:moveTo>
                <a:lnTo>
                  <a:pt x="1760076" y="408940"/>
                </a:lnTo>
                <a:lnTo>
                  <a:pt x="1763390" y="407670"/>
                </a:lnTo>
                <a:lnTo>
                  <a:pt x="1762476" y="408940"/>
                </a:lnTo>
                <a:close/>
              </a:path>
              <a:path w="1838325" h="448310">
                <a:moveTo>
                  <a:pt x="85301" y="410210"/>
                </a:moveTo>
                <a:lnTo>
                  <a:pt x="82787" y="410210"/>
                </a:lnTo>
                <a:lnTo>
                  <a:pt x="81834" y="408940"/>
                </a:lnTo>
                <a:lnTo>
                  <a:pt x="85301" y="410210"/>
                </a:lnTo>
                <a:close/>
              </a:path>
              <a:path w="1838325" h="448310">
                <a:moveTo>
                  <a:pt x="1755173" y="410210"/>
                </a:moveTo>
                <a:lnTo>
                  <a:pt x="1752659" y="410210"/>
                </a:lnTo>
                <a:lnTo>
                  <a:pt x="1756126" y="408940"/>
                </a:lnTo>
                <a:lnTo>
                  <a:pt x="1755173" y="410210"/>
                </a:lnTo>
                <a:close/>
              </a:path>
              <a:path w="1838325" h="448310">
                <a:moveTo>
                  <a:pt x="1763873" y="447040"/>
                </a:moveTo>
                <a:lnTo>
                  <a:pt x="74087" y="447040"/>
                </a:lnTo>
                <a:lnTo>
                  <a:pt x="65540" y="444500"/>
                </a:lnTo>
                <a:lnTo>
                  <a:pt x="1772420" y="444500"/>
                </a:lnTo>
                <a:lnTo>
                  <a:pt x="1763873" y="447040"/>
                </a:lnTo>
                <a:close/>
              </a:path>
              <a:path w="1838325" h="448310">
                <a:moveTo>
                  <a:pt x="1755059" y="448310"/>
                </a:moveTo>
                <a:lnTo>
                  <a:pt x="82901" y="448310"/>
                </a:lnTo>
                <a:lnTo>
                  <a:pt x="78469" y="447040"/>
                </a:lnTo>
                <a:lnTo>
                  <a:pt x="1759504" y="447040"/>
                </a:lnTo>
                <a:lnTo>
                  <a:pt x="1755059" y="44831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64" y="1642872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356616" y="659891"/>
                </a:moveTo>
                <a:lnTo>
                  <a:pt x="0" y="358139"/>
                </a:lnTo>
                <a:lnTo>
                  <a:pt x="301752" y="0"/>
                </a:lnTo>
                <a:lnTo>
                  <a:pt x="659892" y="303275"/>
                </a:lnTo>
                <a:lnTo>
                  <a:pt x="356616" y="659891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635" y="1616519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39">
                <a:moveTo>
                  <a:pt x="386346" y="713270"/>
                </a:moveTo>
                <a:lnTo>
                  <a:pt x="0" y="386359"/>
                </a:lnTo>
                <a:lnTo>
                  <a:pt x="326910" y="0"/>
                </a:lnTo>
                <a:lnTo>
                  <a:pt x="373181" y="39154"/>
                </a:lnTo>
                <a:lnTo>
                  <a:pt x="343687" y="39154"/>
                </a:lnTo>
                <a:lnTo>
                  <a:pt x="316839" y="41402"/>
                </a:lnTo>
                <a:lnTo>
                  <a:pt x="331377" y="53702"/>
                </a:lnTo>
                <a:lnTo>
                  <a:pt x="64106" y="369570"/>
                </a:lnTo>
                <a:lnTo>
                  <a:pt x="39154" y="369570"/>
                </a:lnTo>
                <a:lnTo>
                  <a:pt x="41389" y="396417"/>
                </a:lnTo>
                <a:lnTo>
                  <a:pt x="70882" y="396417"/>
                </a:lnTo>
                <a:lnTo>
                  <a:pt x="381874" y="659574"/>
                </a:lnTo>
                <a:lnTo>
                  <a:pt x="369570" y="674116"/>
                </a:lnTo>
                <a:lnTo>
                  <a:pt x="419477" y="674116"/>
                </a:lnTo>
                <a:lnTo>
                  <a:pt x="386346" y="713270"/>
                </a:lnTo>
                <a:close/>
              </a:path>
              <a:path w="713740" h="713739">
                <a:moveTo>
                  <a:pt x="331377" y="53702"/>
                </a:moveTo>
                <a:lnTo>
                  <a:pt x="316839" y="41402"/>
                </a:lnTo>
                <a:lnTo>
                  <a:pt x="343687" y="39154"/>
                </a:lnTo>
                <a:lnTo>
                  <a:pt x="331377" y="53702"/>
                </a:lnTo>
                <a:close/>
              </a:path>
              <a:path w="713740" h="713739">
                <a:moveTo>
                  <a:pt x="659561" y="331395"/>
                </a:moveTo>
                <a:lnTo>
                  <a:pt x="331377" y="53702"/>
                </a:lnTo>
                <a:lnTo>
                  <a:pt x="343687" y="39154"/>
                </a:lnTo>
                <a:lnTo>
                  <a:pt x="373181" y="39154"/>
                </a:lnTo>
                <a:lnTo>
                  <a:pt x="701355" y="316852"/>
                </a:lnTo>
                <a:lnTo>
                  <a:pt x="671868" y="316852"/>
                </a:lnTo>
                <a:lnTo>
                  <a:pt x="659561" y="331395"/>
                </a:lnTo>
                <a:close/>
              </a:path>
              <a:path w="713740" h="713739">
                <a:moveTo>
                  <a:pt x="674103" y="343700"/>
                </a:moveTo>
                <a:lnTo>
                  <a:pt x="659561" y="331395"/>
                </a:lnTo>
                <a:lnTo>
                  <a:pt x="671868" y="316852"/>
                </a:lnTo>
                <a:lnTo>
                  <a:pt x="674103" y="343700"/>
                </a:lnTo>
                <a:close/>
              </a:path>
              <a:path w="713740" h="713739">
                <a:moveTo>
                  <a:pt x="699061" y="343700"/>
                </a:moveTo>
                <a:lnTo>
                  <a:pt x="674103" y="343700"/>
                </a:lnTo>
                <a:lnTo>
                  <a:pt x="671868" y="316852"/>
                </a:lnTo>
                <a:lnTo>
                  <a:pt x="701355" y="316852"/>
                </a:lnTo>
                <a:lnTo>
                  <a:pt x="713257" y="326923"/>
                </a:lnTo>
                <a:lnTo>
                  <a:pt x="699061" y="343700"/>
                </a:lnTo>
                <a:close/>
              </a:path>
              <a:path w="713740" h="713739">
                <a:moveTo>
                  <a:pt x="419477" y="674116"/>
                </a:moveTo>
                <a:lnTo>
                  <a:pt x="369570" y="674116"/>
                </a:lnTo>
                <a:lnTo>
                  <a:pt x="396417" y="671880"/>
                </a:lnTo>
                <a:lnTo>
                  <a:pt x="381874" y="659574"/>
                </a:lnTo>
                <a:lnTo>
                  <a:pt x="659561" y="331395"/>
                </a:lnTo>
                <a:lnTo>
                  <a:pt x="674103" y="343700"/>
                </a:lnTo>
                <a:lnTo>
                  <a:pt x="699061" y="343700"/>
                </a:lnTo>
                <a:lnTo>
                  <a:pt x="419477" y="674116"/>
                </a:lnTo>
                <a:close/>
              </a:path>
              <a:path w="713740" h="713739">
                <a:moveTo>
                  <a:pt x="41389" y="396417"/>
                </a:moveTo>
                <a:lnTo>
                  <a:pt x="39154" y="369570"/>
                </a:lnTo>
                <a:lnTo>
                  <a:pt x="53695" y="381874"/>
                </a:lnTo>
                <a:lnTo>
                  <a:pt x="41389" y="396417"/>
                </a:lnTo>
                <a:close/>
              </a:path>
              <a:path w="713740" h="713739">
                <a:moveTo>
                  <a:pt x="53695" y="381874"/>
                </a:moveTo>
                <a:lnTo>
                  <a:pt x="39154" y="369570"/>
                </a:lnTo>
                <a:lnTo>
                  <a:pt x="64106" y="369570"/>
                </a:lnTo>
                <a:lnTo>
                  <a:pt x="53695" y="381874"/>
                </a:lnTo>
                <a:close/>
              </a:path>
              <a:path w="713740" h="713739">
                <a:moveTo>
                  <a:pt x="70882" y="396417"/>
                </a:moveTo>
                <a:lnTo>
                  <a:pt x="41389" y="396417"/>
                </a:lnTo>
                <a:lnTo>
                  <a:pt x="53695" y="381874"/>
                </a:lnTo>
                <a:lnTo>
                  <a:pt x="70882" y="396417"/>
                </a:lnTo>
                <a:close/>
              </a:path>
              <a:path w="713740" h="713739">
                <a:moveTo>
                  <a:pt x="369570" y="674116"/>
                </a:moveTo>
                <a:lnTo>
                  <a:pt x="381874" y="659574"/>
                </a:lnTo>
                <a:lnTo>
                  <a:pt x="396417" y="671880"/>
                </a:lnTo>
                <a:lnTo>
                  <a:pt x="369570" y="674116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6710" y="1817052"/>
            <a:ext cx="175831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开普勒时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代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4476" y="1755648"/>
            <a:ext cx="4680585" cy="410209"/>
          </a:xfrm>
          <a:custGeom>
            <a:avLst/>
            <a:gdLst/>
            <a:ahLst/>
            <a:cxnLst/>
            <a:rect l="l" t="t" r="r" b="b"/>
            <a:pathLst>
              <a:path w="4680584" h="410210">
                <a:moveTo>
                  <a:pt x="0" y="0"/>
                </a:moveTo>
                <a:lnTo>
                  <a:pt x="4680204" y="0"/>
                </a:lnTo>
                <a:lnTo>
                  <a:pt x="4680204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7948" y="1749348"/>
            <a:ext cx="4693285" cy="423545"/>
          </a:xfrm>
          <a:custGeom>
            <a:avLst/>
            <a:gdLst/>
            <a:ahLst/>
            <a:cxnLst/>
            <a:rect l="l" t="t" r="r" b="b"/>
            <a:pathLst>
              <a:path w="4693284" h="423544">
                <a:moveTo>
                  <a:pt x="4692700" y="423100"/>
                </a:moveTo>
                <a:lnTo>
                  <a:pt x="0" y="423100"/>
                </a:lnTo>
                <a:lnTo>
                  <a:pt x="0" y="0"/>
                </a:lnTo>
                <a:lnTo>
                  <a:pt x="4692700" y="0"/>
                </a:lnTo>
                <a:lnTo>
                  <a:pt x="4692700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410400"/>
                </a:lnTo>
                <a:lnTo>
                  <a:pt x="6350" y="410400"/>
                </a:lnTo>
                <a:lnTo>
                  <a:pt x="12700" y="416750"/>
                </a:lnTo>
                <a:lnTo>
                  <a:pt x="4692700" y="416750"/>
                </a:lnTo>
                <a:lnTo>
                  <a:pt x="4692700" y="423100"/>
                </a:lnTo>
                <a:close/>
              </a:path>
              <a:path w="4693284" h="42354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4693284" h="423544">
                <a:moveTo>
                  <a:pt x="4680000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4680000" y="6349"/>
                </a:lnTo>
                <a:lnTo>
                  <a:pt x="4680000" y="12699"/>
                </a:lnTo>
                <a:close/>
              </a:path>
              <a:path w="4693284" h="423544">
                <a:moveTo>
                  <a:pt x="4680000" y="416750"/>
                </a:moveTo>
                <a:lnTo>
                  <a:pt x="4680000" y="6349"/>
                </a:lnTo>
                <a:lnTo>
                  <a:pt x="4686350" y="12699"/>
                </a:lnTo>
                <a:lnTo>
                  <a:pt x="4692700" y="12699"/>
                </a:lnTo>
                <a:lnTo>
                  <a:pt x="4692700" y="410400"/>
                </a:lnTo>
                <a:lnTo>
                  <a:pt x="4686350" y="410400"/>
                </a:lnTo>
                <a:lnTo>
                  <a:pt x="4680000" y="416750"/>
                </a:lnTo>
                <a:close/>
              </a:path>
              <a:path w="4693284" h="423544">
                <a:moveTo>
                  <a:pt x="4692700" y="12699"/>
                </a:moveTo>
                <a:lnTo>
                  <a:pt x="4686350" y="12699"/>
                </a:lnTo>
                <a:lnTo>
                  <a:pt x="4680000" y="6349"/>
                </a:lnTo>
                <a:lnTo>
                  <a:pt x="4692700" y="6349"/>
                </a:lnTo>
                <a:lnTo>
                  <a:pt x="4692700" y="12699"/>
                </a:lnTo>
                <a:close/>
              </a:path>
              <a:path w="4693284" h="423544">
                <a:moveTo>
                  <a:pt x="12700" y="416750"/>
                </a:moveTo>
                <a:lnTo>
                  <a:pt x="6350" y="410400"/>
                </a:lnTo>
                <a:lnTo>
                  <a:pt x="12700" y="410400"/>
                </a:lnTo>
                <a:lnTo>
                  <a:pt x="12700" y="416750"/>
                </a:lnTo>
                <a:close/>
              </a:path>
              <a:path w="4693284" h="423544">
                <a:moveTo>
                  <a:pt x="4680000" y="416750"/>
                </a:moveTo>
                <a:lnTo>
                  <a:pt x="12700" y="416750"/>
                </a:lnTo>
                <a:lnTo>
                  <a:pt x="12700" y="410400"/>
                </a:lnTo>
                <a:lnTo>
                  <a:pt x="4680000" y="410400"/>
                </a:lnTo>
                <a:lnTo>
                  <a:pt x="4680000" y="416750"/>
                </a:lnTo>
                <a:close/>
              </a:path>
              <a:path w="4693284" h="423544">
                <a:moveTo>
                  <a:pt x="4692700" y="416750"/>
                </a:moveTo>
                <a:lnTo>
                  <a:pt x="4680000" y="416750"/>
                </a:lnTo>
                <a:lnTo>
                  <a:pt x="4686350" y="410400"/>
                </a:lnTo>
                <a:lnTo>
                  <a:pt x="4692700" y="410400"/>
                </a:lnTo>
                <a:lnTo>
                  <a:pt x="4692700" y="4167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4476" y="1765223"/>
            <a:ext cx="4680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行星与太阳间的引力跟哪些因素有关？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2322" y="2618511"/>
            <a:ext cx="4309110" cy="1824355"/>
          </a:xfrm>
          <a:custGeom>
            <a:avLst/>
            <a:gdLst/>
            <a:ahLst/>
            <a:cxnLst/>
            <a:rect l="l" t="t" r="r" b="b"/>
            <a:pathLst>
              <a:path w="4309109" h="1824354">
                <a:moveTo>
                  <a:pt x="0" y="0"/>
                </a:moveTo>
                <a:lnTo>
                  <a:pt x="4308576" y="0"/>
                </a:lnTo>
                <a:lnTo>
                  <a:pt x="4308576" y="1824075"/>
                </a:lnTo>
                <a:lnTo>
                  <a:pt x="0" y="1824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5972" y="2612161"/>
            <a:ext cx="4321810" cy="1837055"/>
          </a:xfrm>
          <a:custGeom>
            <a:avLst/>
            <a:gdLst/>
            <a:ahLst/>
            <a:cxnLst/>
            <a:rect l="l" t="t" r="r" b="b"/>
            <a:pathLst>
              <a:path w="4321809" h="1837054">
                <a:moveTo>
                  <a:pt x="4321276" y="1836775"/>
                </a:moveTo>
                <a:lnTo>
                  <a:pt x="0" y="1836775"/>
                </a:lnTo>
                <a:lnTo>
                  <a:pt x="0" y="0"/>
                </a:lnTo>
                <a:lnTo>
                  <a:pt x="4321276" y="0"/>
                </a:lnTo>
                <a:lnTo>
                  <a:pt x="432127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824075"/>
                </a:lnTo>
                <a:lnTo>
                  <a:pt x="6350" y="1824075"/>
                </a:lnTo>
                <a:lnTo>
                  <a:pt x="12700" y="1830425"/>
                </a:lnTo>
                <a:lnTo>
                  <a:pt x="4321276" y="1830425"/>
                </a:lnTo>
                <a:lnTo>
                  <a:pt x="4321276" y="1836775"/>
                </a:lnTo>
                <a:close/>
              </a:path>
              <a:path w="4321809" h="18370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321809" h="1837054">
                <a:moveTo>
                  <a:pt x="430857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308576" y="6350"/>
                </a:lnTo>
                <a:lnTo>
                  <a:pt x="4308576" y="12700"/>
                </a:lnTo>
                <a:close/>
              </a:path>
              <a:path w="4321809" h="1837054">
                <a:moveTo>
                  <a:pt x="4308576" y="1830425"/>
                </a:moveTo>
                <a:lnTo>
                  <a:pt x="4308576" y="6350"/>
                </a:lnTo>
                <a:lnTo>
                  <a:pt x="4314926" y="12700"/>
                </a:lnTo>
                <a:lnTo>
                  <a:pt x="4321276" y="12700"/>
                </a:lnTo>
                <a:lnTo>
                  <a:pt x="4321276" y="1824075"/>
                </a:lnTo>
                <a:lnTo>
                  <a:pt x="4314926" y="1824075"/>
                </a:lnTo>
                <a:lnTo>
                  <a:pt x="4308576" y="1830425"/>
                </a:lnTo>
                <a:close/>
              </a:path>
              <a:path w="4321809" h="1837054">
                <a:moveTo>
                  <a:pt x="4321276" y="12700"/>
                </a:moveTo>
                <a:lnTo>
                  <a:pt x="4314926" y="12700"/>
                </a:lnTo>
                <a:lnTo>
                  <a:pt x="4308576" y="6350"/>
                </a:lnTo>
                <a:lnTo>
                  <a:pt x="4321276" y="6350"/>
                </a:lnTo>
                <a:lnTo>
                  <a:pt x="4321276" y="12700"/>
                </a:lnTo>
                <a:close/>
              </a:path>
              <a:path w="4321809" h="1837054">
                <a:moveTo>
                  <a:pt x="12700" y="1830425"/>
                </a:moveTo>
                <a:lnTo>
                  <a:pt x="6350" y="1824075"/>
                </a:lnTo>
                <a:lnTo>
                  <a:pt x="12700" y="1824075"/>
                </a:lnTo>
                <a:lnTo>
                  <a:pt x="12700" y="1830425"/>
                </a:lnTo>
                <a:close/>
              </a:path>
              <a:path w="4321809" h="1837054">
                <a:moveTo>
                  <a:pt x="4308576" y="1830425"/>
                </a:moveTo>
                <a:lnTo>
                  <a:pt x="12700" y="1830425"/>
                </a:lnTo>
                <a:lnTo>
                  <a:pt x="12700" y="1824075"/>
                </a:lnTo>
                <a:lnTo>
                  <a:pt x="4308576" y="1824075"/>
                </a:lnTo>
                <a:lnTo>
                  <a:pt x="4308576" y="1830425"/>
                </a:lnTo>
                <a:close/>
              </a:path>
              <a:path w="4321809" h="1837054">
                <a:moveTo>
                  <a:pt x="4321276" y="1830425"/>
                </a:moveTo>
                <a:lnTo>
                  <a:pt x="4308576" y="1830425"/>
                </a:lnTo>
                <a:lnTo>
                  <a:pt x="4314926" y="1824075"/>
                </a:lnTo>
                <a:lnTo>
                  <a:pt x="4321276" y="1824075"/>
                </a:lnTo>
                <a:lnTo>
                  <a:pt x="4321276" y="183042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72322" y="2585364"/>
            <a:ext cx="4309110" cy="173355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60"/>
              </a:spcBef>
            </a:pPr>
            <a:r>
              <a:rPr dirty="0" sz="1900" b="1">
                <a:latin typeface="华文楷体"/>
                <a:cs typeface="华文楷体"/>
              </a:rPr>
              <a:t>胡克等人认为</a:t>
            </a:r>
            <a:r>
              <a:rPr dirty="0" sz="1900" spc="-10" b="1">
                <a:latin typeface="华文楷体"/>
                <a:cs typeface="华文楷体"/>
              </a:rPr>
              <a:t>：</a:t>
            </a:r>
            <a:endParaRPr sz="1900">
              <a:latin typeface="华文楷体"/>
              <a:cs typeface="华文楷体"/>
            </a:endParaRPr>
          </a:p>
          <a:p>
            <a:pPr algn="just" marL="68580" marR="116839" indent="487680">
              <a:lnSpc>
                <a:spcPct val="104800"/>
              </a:lnSpc>
              <a:spcBef>
                <a:spcPts val="750"/>
              </a:spcBef>
            </a:pPr>
            <a:r>
              <a:rPr dirty="0" sz="1900" b="1">
                <a:latin typeface="华文楷体"/>
                <a:cs typeface="华文楷体"/>
              </a:rPr>
              <a:t>行星绕太阳运动是因为受到了太</a:t>
            </a:r>
            <a:r>
              <a:rPr dirty="0" sz="1900" spc="-5" b="1">
                <a:latin typeface="华文楷体"/>
                <a:cs typeface="华文楷体"/>
              </a:rPr>
              <a:t>阳 </a:t>
            </a:r>
            <a:r>
              <a:rPr dirty="0" sz="1900" b="1">
                <a:latin typeface="华文楷体"/>
                <a:cs typeface="华文楷体"/>
              </a:rPr>
              <a:t>对它的引力，甚至证明了如果行星的</a:t>
            </a:r>
            <a:r>
              <a:rPr dirty="0" sz="1900" spc="-5" b="1">
                <a:latin typeface="华文楷体"/>
                <a:cs typeface="华文楷体"/>
              </a:rPr>
              <a:t>轨 </a:t>
            </a:r>
            <a:r>
              <a:rPr dirty="0" sz="1900" b="1">
                <a:latin typeface="华文楷体"/>
                <a:cs typeface="华文楷体"/>
              </a:rPr>
              <a:t>道是圆形的，它所受引力的大小跟行</a:t>
            </a:r>
            <a:r>
              <a:rPr dirty="0" sz="1900" spc="-5" b="1">
                <a:latin typeface="华文楷体"/>
                <a:cs typeface="华文楷体"/>
              </a:rPr>
              <a:t>星 </a:t>
            </a:r>
            <a:r>
              <a:rPr dirty="0" sz="1900" b="1">
                <a:latin typeface="华文楷体"/>
                <a:cs typeface="华文楷体"/>
              </a:rPr>
              <a:t>到太阳距离的二次方成反比</a:t>
            </a:r>
            <a:r>
              <a:rPr dirty="0" sz="1900" spc="-10" b="1">
                <a:latin typeface="华文楷体"/>
                <a:cs typeface="华文楷体"/>
              </a:rPr>
              <a:t>。</a:t>
            </a:r>
            <a:endParaRPr sz="19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0812" y="908266"/>
            <a:ext cx="4291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（一）万有引力定律的发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现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1777" y="2344254"/>
            <a:ext cx="1542630" cy="208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5263" y="4486427"/>
            <a:ext cx="8153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1653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华文楷体"/>
                <a:cs typeface="华文楷体"/>
              </a:rPr>
              <a:t>胡克 </a:t>
            </a:r>
            <a:r>
              <a:rPr dirty="0" sz="1400" b="1">
                <a:latin typeface="华文楷体"/>
                <a:cs typeface="华文楷体"/>
              </a:rPr>
              <a:t>1635</a:t>
            </a:r>
            <a:r>
              <a:rPr dirty="0" sz="1400" b="1">
                <a:latin typeface="华文楷体"/>
                <a:cs typeface="华文楷体"/>
              </a:rPr>
              <a:t>~</a:t>
            </a:r>
            <a:r>
              <a:rPr dirty="0" sz="1400" b="1">
                <a:latin typeface="华文楷体"/>
                <a:cs typeface="华文楷体"/>
              </a:rPr>
              <a:t>1703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2079" y="2344254"/>
            <a:ext cx="1662683" cy="226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76935" y="4486452"/>
            <a:ext cx="11722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华文楷体"/>
                <a:cs typeface="华文楷体"/>
              </a:rPr>
              <a:t>哈雷</a:t>
            </a:r>
            <a:endParaRPr sz="1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华文楷体"/>
                <a:cs typeface="华文楷体"/>
              </a:rPr>
              <a:t>（</a:t>
            </a:r>
            <a:r>
              <a:rPr dirty="0" sz="1400" b="1">
                <a:latin typeface="华文楷体"/>
                <a:cs typeface="华文楷体"/>
              </a:rPr>
              <a:t>1656</a:t>
            </a:r>
            <a:r>
              <a:rPr dirty="0" sz="1400" b="1">
                <a:latin typeface="华文楷体"/>
                <a:cs typeface="华文楷体"/>
              </a:rPr>
              <a:t>~</a:t>
            </a:r>
            <a:r>
              <a:rPr dirty="0" sz="1400" b="1">
                <a:latin typeface="华文楷体"/>
                <a:cs typeface="华文楷体"/>
              </a:rPr>
              <a:t>1742</a:t>
            </a:r>
            <a:r>
              <a:rPr dirty="0" sz="1400" b="1">
                <a:latin typeface="华文楷体"/>
                <a:cs typeface="华文楷体"/>
              </a:rPr>
              <a:t>）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659" y="1763267"/>
            <a:ext cx="1800225" cy="411480"/>
          </a:xfrm>
          <a:custGeom>
            <a:avLst/>
            <a:gdLst/>
            <a:ahLst/>
            <a:cxnLst/>
            <a:rect l="l" t="t" r="r" b="b"/>
            <a:pathLst>
              <a:path w="1800225" h="411480">
                <a:moveTo>
                  <a:pt x="1731264" y="411479"/>
                </a:moveTo>
                <a:lnTo>
                  <a:pt x="68579" y="411479"/>
                </a:lnTo>
                <a:lnTo>
                  <a:pt x="41935" y="406238"/>
                </a:lnTo>
                <a:lnTo>
                  <a:pt x="20150" y="391587"/>
                </a:lnTo>
                <a:lnTo>
                  <a:pt x="5434" y="369737"/>
                </a:lnTo>
                <a:lnTo>
                  <a:pt x="0" y="342899"/>
                </a:lnTo>
                <a:lnTo>
                  <a:pt x="0" y="68579"/>
                </a:lnTo>
                <a:lnTo>
                  <a:pt x="5434" y="41869"/>
                </a:lnTo>
                <a:lnTo>
                  <a:pt x="20150" y="20059"/>
                </a:lnTo>
                <a:lnTo>
                  <a:pt x="41935" y="5364"/>
                </a:lnTo>
                <a:lnTo>
                  <a:pt x="68579" y="0"/>
                </a:lnTo>
                <a:lnTo>
                  <a:pt x="1731264" y="0"/>
                </a:lnTo>
                <a:lnTo>
                  <a:pt x="1758074" y="5364"/>
                </a:lnTo>
                <a:lnTo>
                  <a:pt x="1779917" y="20059"/>
                </a:lnTo>
                <a:lnTo>
                  <a:pt x="1794579" y="41869"/>
                </a:lnTo>
                <a:lnTo>
                  <a:pt x="1799844" y="68579"/>
                </a:lnTo>
                <a:lnTo>
                  <a:pt x="1799844" y="342899"/>
                </a:lnTo>
                <a:lnTo>
                  <a:pt x="1794579" y="369737"/>
                </a:lnTo>
                <a:lnTo>
                  <a:pt x="1779917" y="391587"/>
                </a:lnTo>
                <a:lnTo>
                  <a:pt x="1758074" y="406238"/>
                </a:lnTo>
                <a:lnTo>
                  <a:pt x="1731264" y="411479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753" y="1744167"/>
            <a:ext cx="1838325" cy="449580"/>
          </a:xfrm>
          <a:custGeom>
            <a:avLst/>
            <a:gdLst/>
            <a:ahLst/>
            <a:cxnLst/>
            <a:rect l="l" t="t" r="r" b="b"/>
            <a:pathLst>
              <a:path w="1838325" h="449580">
                <a:moveTo>
                  <a:pt x="1772242" y="447039"/>
                </a:moveTo>
                <a:lnTo>
                  <a:pt x="65718" y="447039"/>
                </a:lnTo>
                <a:lnTo>
                  <a:pt x="57463" y="444500"/>
                </a:lnTo>
                <a:lnTo>
                  <a:pt x="53475" y="441960"/>
                </a:lnTo>
                <a:lnTo>
                  <a:pt x="49589" y="440689"/>
                </a:lnTo>
                <a:lnTo>
                  <a:pt x="45601" y="438150"/>
                </a:lnTo>
                <a:lnTo>
                  <a:pt x="38565" y="434339"/>
                </a:lnTo>
                <a:lnTo>
                  <a:pt x="31821" y="429260"/>
                </a:lnTo>
                <a:lnTo>
                  <a:pt x="25598" y="424180"/>
                </a:lnTo>
                <a:lnTo>
                  <a:pt x="19934" y="417830"/>
                </a:lnTo>
                <a:lnTo>
                  <a:pt x="14892" y="410210"/>
                </a:lnTo>
                <a:lnTo>
                  <a:pt x="10625" y="403860"/>
                </a:lnTo>
                <a:lnTo>
                  <a:pt x="8580" y="400050"/>
                </a:lnTo>
                <a:lnTo>
                  <a:pt x="6815" y="396239"/>
                </a:lnTo>
                <a:lnTo>
                  <a:pt x="5253" y="391160"/>
                </a:lnTo>
                <a:lnTo>
                  <a:pt x="3869" y="387350"/>
                </a:lnTo>
                <a:lnTo>
                  <a:pt x="0" y="83819"/>
                </a:lnTo>
                <a:lnTo>
                  <a:pt x="119" y="81280"/>
                </a:lnTo>
                <a:lnTo>
                  <a:pt x="8580" y="49530"/>
                </a:lnTo>
                <a:lnTo>
                  <a:pt x="10625" y="44450"/>
                </a:lnTo>
                <a:lnTo>
                  <a:pt x="38565" y="13969"/>
                </a:lnTo>
                <a:lnTo>
                  <a:pt x="45601" y="10160"/>
                </a:lnTo>
                <a:lnTo>
                  <a:pt x="49589" y="7619"/>
                </a:lnTo>
                <a:lnTo>
                  <a:pt x="53475" y="6350"/>
                </a:lnTo>
                <a:lnTo>
                  <a:pt x="61539" y="3810"/>
                </a:lnTo>
                <a:lnTo>
                  <a:pt x="74278" y="0"/>
                </a:lnTo>
                <a:lnTo>
                  <a:pt x="1763670" y="0"/>
                </a:lnTo>
                <a:lnTo>
                  <a:pt x="1772242" y="2539"/>
                </a:lnTo>
                <a:lnTo>
                  <a:pt x="1780497" y="5080"/>
                </a:lnTo>
                <a:lnTo>
                  <a:pt x="1788371" y="7619"/>
                </a:lnTo>
                <a:lnTo>
                  <a:pt x="1792359" y="10160"/>
                </a:lnTo>
                <a:lnTo>
                  <a:pt x="1799395" y="13969"/>
                </a:lnTo>
                <a:lnTo>
                  <a:pt x="1806138" y="19050"/>
                </a:lnTo>
                <a:lnTo>
                  <a:pt x="1812361" y="25400"/>
                </a:lnTo>
                <a:lnTo>
                  <a:pt x="1818013" y="31750"/>
                </a:lnTo>
                <a:lnTo>
                  <a:pt x="1822046" y="36830"/>
                </a:lnTo>
                <a:lnTo>
                  <a:pt x="88095" y="36830"/>
                </a:lnTo>
                <a:lnTo>
                  <a:pt x="84565" y="38100"/>
                </a:lnTo>
                <a:lnTo>
                  <a:pt x="78062" y="38100"/>
                </a:lnTo>
                <a:lnTo>
                  <a:pt x="74747" y="39369"/>
                </a:lnTo>
                <a:lnTo>
                  <a:pt x="73312" y="39369"/>
                </a:lnTo>
                <a:lnTo>
                  <a:pt x="70125" y="40639"/>
                </a:lnTo>
                <a:lnTo>
                  <a:pt x="68740" y="40639"/>
                </a:lnTo>
                <a:lnTo>
                  <a:pt x="65705" y="41910"/>
                </a:lnTo>
                <a:lnTo>
                  <a:pt x="66543" y="41910"/>
                </a:lnTo>
                <a:lnTo>
                  <a:pt x="63584" y="43180"/>
                </a:lnTo>
                <a:lnTo>
                  <a:pt x="64791" y="43180"/>
                </a:lnTo>
                <a:lnTo>
                  <a:pt x="61015" y="45719"/>
                </a:lnTo>
                <a:lnTo>
                  <a:pt x="60650" y="45719"/>
                </a:lnTo>
                <a:lnTo>
                  <a:pt x="57128" y="48260"/>
                </a:lnTo>
                <a:lnTo>
                  <a:pt x="56764" y="48260"/>
                </a:lnTo>
                <a:lnTo>
                  <a:pt x="53513" y="50800"/>
                </a:lnTo>
                <a:lnTo>
                  <a:pt x="53183" y="50800"/>
                </a:lnTo>
                <a:lnTo>
                  <a:pt x="51887" y="52069"/>
                </a:lnTo>
                <a:lnTo>
                  <a:pt x="52075" y="52069"/>
                </a:lnTo>
                <a:lnTo>
                  <a:pt x="48751" y="55880"/>
                </a:lnTo>
                <a:lnTo>
                  <a:pt x="48919" y="55880"/>
                </a:lnTo>
                <a:lnTo>
                  <a:pt x="45957" y="59689"/>
                </a:lnTo>
                <a:lnTo>
                  <a:pt x="46297" y="59689"/>
                </a:lnTo>
                <a:lnTo>
                  <a:pt x="44232" y="63500"/>
                </a:lnTo>
                <a:lnTo>
                  <a:pt x="43461" y="64769"/>
                </a:lnTo>
                <a:lnTo>
                  <a:pt x="43099" y="64769"/>
                </a:lnTo>
                <a:lnTo>
                  <a:pt x="42185" y="67310"/>
                </a:lnTo>
                <a:lnTo>
                  <a:pt x="40864" y="69850"/>
                </a:lnTo>
                <a:lnTo>
                  <a:pt x="41181" y="69850"/>
                </a:lnTo>
                <a:lnTo>
                  <a:pt x="40102" y="72389"/>
                </a:lnTo>
                <a:lnTo>
                  <a:pt x="40394" y="72389"/>
                </a:lnTo>
                <a:lnTo>
                  <a:pt x="39930" y="73660"/>
                </a:lnTo>
                <a:lnTo>
                  <a:pt x="39695" y="73660"/>
                </a:lnTo>
                <a:lnTo>
                  <a:pt x="39187" y="76200"/>
                </a:lnTo>
                <a:lnTo>
                  <a:pt x="38726" y="78739"/>
                </a:lnTo>
                <a:lnTo>
                  <a:pt x="38379" y="81280"/>
                </a:lnTo>
                <a:lnTo>
                  <a:pt x="38146" y="83819"/>
                </a:lnTo>
                <a:lnTo>
                  <a:pt x="38032" y="87630"/>
                </a:lnTo>
                <a:lnTo>
                  <a:pt x="38019" y="360680"/>
                </a:lnTo>
                <a:lnTo>
                  <a:pt x="38057" y="363219"/>
                </a:lnTo>
                <a:lnTo>
                  <a:pt x="38255" y="366053"/>
                </a:lnTo>
                <a:lnTo>
                  <a:pt x="38667" y="369569"/>
                </a:lnTo>
                <a:lnTo>
                  <a:pt x="39124" y="372110"/>
                </a:lnTo>
                <a:lnTo>
                  <a:pt x="39695" y="374650"/>
                </a:lnTo>
                <a:lnTo>
                  <a:pt x="40394" y="377189"/>
                </a:lnTo>
                <a:lnTo>
                  <a:pt x="40642" y="377189"/>
                </a:lnTo>
                <a:lnTo>
                  <a:pt x="41181" y="378460"/>
                </a:lnTo>
                <a:lnTo>
                  <a:pt x="40864" y="378460"/>
                </a:lnTo>
                <a:lnTo>
                  <a:pt x="42096" y="381000"/>
                </a:lnTo>
                <a:lnTo>
                  <a:pt x="41727" y="381000"/>
                </a:lnTo>
                <a:lnTo>
                  <a:pt x="43099" y="383539"/>
                </a:lnTo>
                <a:lnTo>
                  <a:pt x="43713" y="384810"/>
                </a:lnTo>
                <a:lnTo>
                  <a:pt x="43544" y="384810"/>
                </a:lnTo>
                <a:lnTo>
                  <a:pt x="44217" y="386080"/>
                </a:lnTo>
                <a:lnTo>
                  <a:pt x="44404" y="386080"/>
                </a:lnTo>
                <a:lnTo>
                  <a:pt x="46125" y="388619"/>
                </a:lnTo>
                <a:lnTo>
                  <a:pt x="45957" y="388619"/>
                </a:lnTo>
                <a:lnTo>
                  <a:pt x="48919" y="392430"/>
                </a:lnTo>
                <a:lnTo>
                  <a:pt x="48751" y="392430"/>
                </a:lnTo>
                <a:lnTo>
                  <a:pt x="52075" y="396239"/>
                </a:lnTo>
                <a:lnTo>
                  <a:pt x="51887" y="396239"/>
                </a:lnTo>
                <a:lnTo>
                  <a:pt x="53183" y="397510"/>
                </a:lnTo>
                <a:lnTo>
                  <a:pt x="53513" y="397510"/>
                </a:lnTo>
                <a:lnTo>
                  <a:pt x="56358" y="399732"/>
                </a:lnTo>
                <a:lnTo>
                  <a:pt x="59330" y="402589"/>
                </a:lnTo>
                <a:lnTo>
                  <a:pt x="59126" y="402589"/>
                </a:lnTo>
                <a:lnTo>
                  <a:pt x="60650" y="403860"/>
                </a:lnTo>
                <a:lnTo>
                  <a:pt x="61959" y="403860"/>
                </a:lnTo>
                <a:lnTo>
                  <a:pt x="64791" y="405130"/>
                </a:lnTo>
                <a:lnTo>
                  <a:pt x="63584" y="405130"/>
                </a:lnTo>
                <a:lnTo>
                  <a:pt x="66543" y="406400"/>
                </a:lnTo>
                <a:lnTo>
                  <a:pt x="65705" y="406400"/>
                </a:lnTo>
                <a:lnTo>
                  <a:pt x="68740" y="407669"/>
                </a:lnTo>
                <a:lnTo>
                  <a:pt x="67889" y="407669"/>
                </a:lnTo>
                <a:lnTo>
                  <a:pt x="71001" y="408939"/>
                </a:lnTo>
                <a:lnTo>
                  <a:pt x="72411" y="408939"/>
                </a:lnTo>
                <a:lnTo>
                  <a:pt x="75662" y="410210"/>
                </a:lnTo>
                <a:lnTo>
                  <a:pt x="79561" y="410210"/>
                </a:lnTo>
                <a:lnTo>
                  <a:pt x="82990" y="411480"/>
                </a:lnTo>
                <a:lnTo>
                  <a:pt x="1822215" y="411480"/>
                </a:lnTo>
                <a:lnTo>
                  <a:pt x="1792359" y="438150"/>
                </a:lnTo>
                <a:lnTo>
                  <a:pt x="1788371" y="440689"/>
                </a:lnTo>
                <a:lnTo>
                  <a:pt x="1784485" y="441960"/>
                </a:lnTo>
                <a:lnTo>
                  <a:pt x="1780497" y="444500"/>
                </a:lnTo>
                <a:lnTo>
                  <a:pt x="1772242" y="447039"/>
                </a:lnTo>
                <a:close/>
              </a:path>
              <a:path w="1838325" h="449580">
                <a:moveTo>
                  <a:pt x="1750347" y="38100"/>
                </a:moveTo>
                <a:lnTo>
                  <a:pt x="87613" y="38100"/>
                </a:lnTo>
                <a:lnTo>
                  <a:pt x="88095" y="36830"/>
                </a:lnTo>
                <a:lnTo>
                  <a:pt x="1749865" y="36830"/>
                </a:lnTo>
                <a:lnTo>
                  <a:pt x="1750347" y="38100"/>
                </a:lnTo>
                <a:close/>
              </a:path>
              <a:path w="1838325" h="449580">
                <a:moveTo>
                  <a:pt x="1778821" y="46989"/>
                </a:moveTo>
                <a:lnTo>
                  <a:pt x="1773169" y="43180"/>
                </a:lnTo>
                <a:lnTo>
                  <a:pt x="1774376" y="43180"/>
                </a:lnTo>
                <a:lnTo>
                  <a:pt x="1771417" y="41910"/>
                </a:lnTo>
                <a:lnTo>
                  <a:pt x="1772255" y="41910"/>
                </a:lnTo>
                <a:lnTo>
                  <a:pt x="1769207" y="40639"/>
                </a:lnTo>
                <a:lnTo>
                  <a:pt x="1767835" y="40639"/>
                </a:lnTo>
                <a:lnTo>
                  <a:pt x="1764648" y="39369"/>
                </a:lnTo>
                <a:lnTo>
                  <a:pt x="1763212" y="39369"/>
                </a:lnTo>
                <a:lnTo>
                  <a:pt x="1759885" y="38100"/>
                </a:lnTo>
                <a:lnTo>
                  <a:pt x="1753395" y="38100"/>
                </a:lnTo>
                <a:lnTo>
                  <a:pt x="1749865" y="36830"/>
                </a:lnTo>
                <a:lnTo>
                  <a:pt x="1822046" y="36830"/>
                </a:lnTo>
                <a:lnTo>
                  <a:pt x="1823055" y="38100"/>
                </a:lnTo>
                <a:lnTo>
                  <a:pt x="1827335" y="44450"/>
                </a:lnTo>
                <a:lnTo>
                  <a:pt x="1827846" y="45719"/>
                </a:lnTo>
                <a:lnTo>
                  <a:pt x="1777309" y="45719"/>
                </a:lnTo>
                <a:lnTo>
                  <a:pt x="1778821" y="46989"/>
                </a:lnTo>
                <a:close/>
              </a:path>
              <a:path w="1838325" h="449580">
                <a:moveTo>
                  <a:pt x="67889" y="41910"/>
                </a:moveTo>
                <a:lnTo>
                  <a:pt x="68740" y="40639"/>
                </a:lnTo>
                <a:lnTo>
                  <a:pt x="71001" y="40639"/>
                </a:lnTo>
                <a:lnTo>
                  <a:pt x="67889" y="41910"/>
                </a:lnTo>
                <a:close/>
              </a:path>
              <a:path w="1838325" h="449580">
                <a:moveTo>
                  <a:pt x="1770070" y="41910"/>
                </a:moveTo>
                <a:lnTo>
                  <a:pt x="1766959" y="40639"/>
                </a:lnTo>
                <a:lnTo>
                  <a:pt x="1769207" y="40639"/>
                </a:lnTo>
                <a:lnTo>
                  <a:pt x="1770070" y="41910"/>
                </a:lnTo>
                <a:close/>
              </a:path>
              <a:path w="1838325" h="449580">
                <a:moveTo>
                  <a:pt x="59126" y="46989"/>
                </a:moveTo>
                <a:lnTo>
                  <a:pt x="60650" y="45719"/>
                </a:lnTo>
                <a:lnTo>
                  <a:pt x="61015" y="45719"/>
                </a:lnTo>
                <a:lnTo>
                  <a:pt x="59126" y="46989"/>
                </a:lnTo>
                <a:close/>
              </a:path>
              <a:path w="1838325" h="449580">
                <a:moveTo>
                  <a:pt x="1782593" y="49530"/>
                </a:moveTo>
                <a:lnTo>
                  <a:pt x="1777309" y="45719"/>
                </a:lnTo>
                <a:lnTo>
                  <a:pt x="1827846" y="45719"/>
                </a:lnTo>
                <a:lnTo>
                  <a:pt x="1828868" y="48260"/>
                </a:lnTo>
                <a:lnTo>
                  <a:pt x="1781183" y="48260"/>
                </a:lnTo>
                <a:lnTo>
                  <a:pt x="1782593" y="49530"/>
                </a:lnTo>
                <a:close/>
              </a:path>
              <a:path w="1838325" h="449580">
                <a:moveTo>
                  <a:pt x="55367" y="49530"/>
                </a:moveTo>
                <a:lnTo>
                  <a:pt x="56764" y="48260"/>
                </a:lnTo>
                <a:lnTo>
                  <a:pt x="57128" y="48260"/>
                </a:lnTo>
                <a:lnTo>
                  <a:pt x="55367" y="49530"/>
                </a:lnTo>
                <a:close/>
              </a:path>
              <a:path w="1838325" h="449580">
                <a:moveTo>
                  <a:pt x="1785511" y="51641"/>
                </a:moveTo>
                <a:lnTo>
                  <a:pt x="1781183" y="48260"/>
                </a:lnTo>
                <a:lnTo>
                  <a:pt x="1828868" y="48260"/>
                </a:lnTo>
                <a:lnTo>
                  <a:pt x="1829379" y="49530"/>
                </a:lnTo>
                <a:lnTo>
                  <a:pt x="1829964" y="50800"/>
                </a:lnTo>
                <a:lnTo>
                  <a:pt x="1784777" y="50800"/>
                </a:lnTo>
                <a:lnTo>
                  <a:pt x="1785511" y="51641"/>
                </a:lnTo>
                <a:close/>
              </a:path>
              <a:path w="1838325" h="449580">
                <a:moveTo>
                  <a:pt x="51887" y="52069"/>
                </a:moveTo>
                <a:lnTo>
                  <a:pt x="53183" y="50800"/>
                </a:lnTo>
                <a:lnTo>
                  <a:pt x="52436" y="51641"/>
                </a:lnTo>
                <a:lnTo>
                  <a:pt x="51887" y="52069"/>
                </a:lnTo>
                <a:close/>
              </a:path>
              <a:path w="1838325" h="449580">
                <a:moveTo>
                  <a:pt x="52476" y="51610"/>
                </a:moveTo>
                <a:lnTo>
                  <a:pt x="53183" y="50800"/>
                </a:lnTo>
                <a:lnTo>
                  <a:pt x="53513" y="50800"/>
                </a:lnTo>
                <a:lnTo>
                  <a:pt x="52476" y="51610"/>
                </a:lnTo>
                <a:close/>
              </a:path>
              <a:path w="1838325" h="449580">
                <a:moveTo>
                  <a:pt x="1786060" y="52069"/>
                </a:moveTo>
                <a:lnTo>
                  <a:pt x="1785484" y="51610"/>
                </a:lnTo>
                <a:lnTo>
                  <a:pt x="1784777" y="50800"/>
                </a:lnTo>
                <a:lnTo>
                  <a:pt x="1786060" y="52069"/>
                </a:lnTo>
                <a:close/>
              </a:path>
              <a:path w="1838325" h="449580">
                <a:moveTo>
                  <a:pt x="1830548" y="52069"/>
                </a:moveTo>
                <a:lnTo>
                  <a:pt x="1786060" y="52069"/>
                </a:lnTo>
                <a:lnTo>
                  <a:pt x="1784777" y="50800"/>
                </a:lnTo>
                <a:lnTo>
                  <a:pt x="1829964" y="50800"/>
                </a:lnTo>
                <a:lnTo>
                  <a:pt x="1830548" y="52069"/>
                </a:lnTo>
                <a:close/>
              </a:path>
              <a:path w="1838325" h="449580">
                <a:moveTo>
                  <a:pt x="52075" y="52069"/>
                </a:moveTo>
                <a:lnTo>
                  <a:pt x="51887" y="52069"/>
                </a:lnTo>
                <a:lnTo>
                  <a:pt x="52476" y="51610"/>
                </a:lnTo>
                <a:lnTo>
                  <a:pt x="52075" y="52069"/>
                </a:lnTo>
                <a:close/>
              </a:path>
              <a:path w="1838325" h="449580">
                <a:moveTo>
                  <a:pt x="1832182" y="55880"/>
                </a:moveTo>
                <a:lnTo>
                  <a:pt x="1789209" y="55880"/>
                </a:lnTo>
                <a:lnTo>
                  <a:pt x="1785511" y="51641"/>
                </a:lnTo>
                <a:lnTo>
                  <a:pt x="1786060" y="52069"/>
                </a:lnTo>
                <a:lnTo>
                  <a:pt x="1830548" y="52069"/>
                </a:lnTo>
                <a:lnTo>
                  <a:pt x="1831132" y="53339"/>
                </a:lnTo>
                <a:lnTo>
                  <a:pt x="1832182" y="55880"/>
                </a:lnTo>
                <a:close/>
              </a:path>
              <a:path w="1838325" h="449580">
                <a:moveTo>
                  <a:pt x="48919" y="55880"/>
                </a:moveTo>
                <a:lnTo>
                  <a:pt x="48751" y="55880"/>
                </a:lnTo>
                <a:lnTo>
                  <a:pt x="49906" y="54610"/>
                </a:lnTo>
                <a:lnTo>
                  <a:pt x="48919" y="55880"/>
                </a:lnTo>
                <a:close/>
              </a:path>
              <a:path w="1838325" h="449580">
                <a:moveTo>
                  <a:pt x="1833630" y="59689"/>
                </a:moveTo>
                <a:lnTo>
                  <a:pt x="1792003" y="59689"/>
                </a:lnTo>
                <a:lnTo>
                  <a:pt x="1788054" y="54610"/>
                </a:lnTo>
                <a:lnTo>
                  <a:pt x="1789209" y="55880"/>
                </a:lnTo>
                <a:lnTo>
                  <a:pt x="1832182" y="55880"/>
                </a:lnTo>
                <a:lnTo>
                  <a:pt x="1832707" y="57150"/>
                </a:lnTo>
                <a:lnTo>
                  <a:pt x="1833630" y="59689"/>
                </a:lnTo>
                <a:close/>
              </a:path>
              <a:path w="1838325" h="449580">
                <a:moveTo>
                  <a:pt x="46297" y="59689"/>
                </a:moveTo>
                <a:lnTo>
                  <a:pt x="45957" y="59689"/>
                </a:lnTo>
                <a:lnTo>
                  <a:pt x="46985" y="58419"/>
                </a:lnTo>
                <a:lnTo>
                  <a:pt x="46297" y="59689"/>
                </a:lnTo>
                <a:close/>
              </a:path>
              <a:path w="1838325" h="449580">
                <a:moveTo>
                  <a:pt x="1795255" y="66039"/>
                </a:moveTo>
                <a:lnTo>
                  <a:pt x="1793743" y="63500"/>
                </a:lnTo>
                <a:lnTo>
                  <a:pt x="1790975" y="58419"/>
                </a:lnTo>
                <a:lnTo>
                  <a:pt x="1792003" y="59689"/>
                </a:lnTo>
                <a:lnTo>
                  <a:pt x="1833630" y="59689"/>
                </a:lnTo>
                <a:lnTo>
                  <a:pt x="1834091" y="60960"/>
                </a:lnTo>
                <a:lnTo>
                  <a:pt x="1835272" y="64769"/>
                </a:lnTo>
                <a:lnTo>
                  <a:pt x="1794848" y="64769"/>
                </a:lnTo>
                <a:lnTo>
                  <a:pt x="1795255" y="66039"/>
                </a:lnTo>
                <a:close/>
              </a:path>
              <a:path w="1838325" h="449580">
                <a:moveTo>
                  <a:pt x="43544" y="64769"/>
                </a:moveTo>
                <a:lnTo>
                  <a:pt x="44217" y="63500"/>
                </a:lnTo>
                <a:lnTo>
                  <a:pt x="43544" y="64769"/>
                </a:lnTo>
                <a:close/>
              </a:path>
              <a:path w="1838325" h="449580">
                <a:moveTo>
                  <a:pt x="1794416" y="64769"/>
                </a:moveTo>
                <a:lnTo>
                  <a:pt x="1793728" y="63500"/>
                </a:lnTo>
                <a:lnTo>
                  <a:pt x="1794416" y="64769"/>
                </a:lnTo>
                <a:close/>
              </a:path>
              <a:path w="1838325" h="449580">
                <a:moveTo>
                  <a:pt x="42705" y="66039"/>
                </a:moveTo>
                <a:lnTo>
                  <a:pt x="43099" y="64769"/>
                </a:lnTo>
                <a:lnTo>
                  <a:pt x="43461" y="64769"/>
                </a:lnTo>
                <a:lnTo>
                  <a:pt x="42705" y="66039"/>
                </a:lnTo>
                <a:close/>
              </a:path>
              <a:path w="1838325" h="449580">
                <a:moveTo>
                  <a:pt x="1798493" y="74930"/>
                </a:moveTo>
                <a:lnTo>
                  <a:pt x="1797566" y="72389"/>
                </a:lnTo>
                <a:lnTo>
                  <a:pt x="1797845" y="72389"/>
                </a:lnTo>
                <a:lnTo>
                  <a:pt x="1796766" y="69850"/>
                </a:lnTo>
                <a:lnTo>
                  <a:pt x="1797096" y="69850"/>
                </a:lnTo>
                <a:lnTo>
                  <a:pt x="1795864" y="67310"/>
                </a:lnTo>
                <a:lnTo>
                  <a:pt x="1794848" y="64769"/>
                </a:lnTo>
                <a:lnTo>
                  <a:pt x="1835272" y="64769"/>
                </a:lnTo>
                <a:lnTo>
                  <a:pt x="1836250" y="69850"/>
                </a:lnTo>
                <a:lnTo>
                  <a:pt x="1837025" y="73660"/>
                </a:lnTo>
                <a:lnTo>
                  <a:pt x="1798252" y="73660"/>
                </a:lnTo>
                <a:lnTo>
                  <a:pt x="1798493" y="74930"/>
                </a:lnTo>
                <a:close/>
              </a:path>
              <a:path w="1838325" h="449580">
                <a:moveTo>
                  <a:pt x="41727" y="68580"/>
                </a:moveTo>
                <a:lnTo>
                  <a:pt x="42096" y="67310"/>
                </a:lnTo>
                <a:lnTo>
                  <a:pt x="41727" y="68580"/>
                </a:lnTo>
                <a:close/>
              </a:path>
              <a:path w="1838325" h="449580">
                <a:moveTo>
                  <a:pt x="1796220" y="68580"/>
                </a:moveTo>
                <a:lnTo>
                  <a:pt x="1795763" y="67310"/>
                </a:lnTo>
                <a:lnTo>
                  <a:pt x="1796220" y="68580"/>
                </a:lnTo>
                <a:close/>
              </a:path>
              <a:path w="1838325" h="449580">
                <a:moveTo>
                  <a:pt x="39467" y="74930"/>
                </a:moveTo>
                <a:lnTo>
                  <a:pt x="39695" y="73660"/>
                </a:lnTo>
                <a:lnTo>
                  <a:pt x="39930" y="73660"/>
                </a:lnTo>
                <a:lnTo>
                  <a:pt x="39467" y="74930"/>
                </a:lnTo>
                <a:close/>
              </a:path>
              <a:path w="1838325" h="449580">
                <a:moveTo>
                  <a:pt x="1837914" y="82549"/>
                </a:moveTo>
                <a:lnTo>
                  <a:pt x="1799725" y="82549"/>
                </a:lnTo>
                <a:lnTo>
                  <a:pt x="1799623" y="81280"/>
                </a:lnTo>
                <a:lnTo>
                  <a:pt x="1799293" y="78739"/>
                </a:lnTo>
                <a:lnTo>
                  <a:pt x="1798836" y="76200"/>
                </a:lnTo>
                <a:lnTo>
                  <a:pt x="1798252" y="73660"/>
                </a:lnTo>
                <a:lnTo>
                  <a:pt x="1837025" y="73660"/>
                </a:lnTo>
                <a:lnTo>
                  <a:pt x="1837584" y="77469"/>
                </a:lnTo>
                <a:lnTo>
                  <a:pt x="1837914" y="82549"/>
                </a:lnTo>
                <a:close/>
              </a:path>
              <a:path w="1838325" h="449580">
                <a:moveTo>
                  <a:pt x="38933" y="77469"/>
                </a:moveTo>
                <a:lnTo>
                  <a:pt x="39124" y="76200"/>
                </a:lnTo>
                <a:lnTo>
                  <a:pt x="38933" y="77469"/>
                </a:lnTo>
                <a:close/>
              </a:path>
              <a:path w="1838325" h="449580">
                <a:moveTo>
                  <a:pt x="1799026" y="77469"/>
                </a:moveTo>
                <a:lnTo>
                  <a:pt x="1798768" y="76200"/>
                </a:lnTo>
                <a:lnTo>
                  <a:pt x="1799026" y="77469"/>
                </a:lnTo>
                <a:close/>
              </a:path>
              <a:path w="1838325" h="449580">
                <a:moveTo>
                  <a:pt x="38527" y="80010"/>
                </a:moveTo>
                <a:lnTo>
                  <a:pt x="38667" y="78739"/>
                </a:lnTo>
                <a:lnTo>
                  <a:pt x="38527" y="80010"/>
                </a:lnTo>
                <a:close/>
              </a:path>
              <a:path w="1838325" h="449580">
                <a:moveTo>
                  <a:pt x="1799433" y="80010"/>
                </a:moveTo>
                <a:lnTo>
                  <a:pt x="1799234" y="78739"/>
                </a:lnTo>
                <a:lnTo>
                  <a:pt x="1799433" y="80010"/>
                </a:lnTo>
                <a:close/>
              </a:path>
              <a:path w="1838325" h="449580">
                <a:moveTo>
                  <a:pt x="38235" y="82549"/>
                </a:moveTo>
                <a:lnTo>
                  <a:pt x="38324" y="81280"/>
                </a:lnTo>
                <a:lnTo>
                  <a:pt x="38235" y="82549"/>
                </a:lnTo>
                <a:close/>
              </a:path>
              <a:path w="1838325" h="449580">
                <a:moveTo>
                  <a:pt x="1799692" y="82256"/>
                </a:moveTo>
                <a:lnTo>
                  <a:pt x="1799581" y="81280"/>
                </a:lnTo>
                <a:lnTo>
                  <a:pt x="1799692" y="82256"/>
                </a:lnTo>
                <a:close/>
              </a:path>
              <a:path w="1838325" h="449580">
                <a:moveTo>
                  <a:pt x="1837990" y="85089"/>
                </a:moveTo>
                <a:lnTo>
                  <a:pt x="1799890" y="85089"/>
                </a:lnTo>
                <a:lnTo>
                  <a:pt x="1799839" y="83819"/>
                </a:lnTo>
                <a:lnTo>
                  <a:pt x="1799692" y="82256"/>
                </a:lnTo>
                <a:lnTo>
                  <a:pt x="1799725" y="82549"/>
                </a:lnTo>
                <a:lnTo>
                  <a:pt x="1837914" y="82549"/>
                </a:lnTo>
                <a:lnTo>
                  <a:pt x="1837990" y="85089"/>
                </a:lnTo>
                <a:close/>
              </a:path>
              <a:path w="1838325" h="449580">
                <a:moveTo>
                  <a:pt x="38089" y="84636"/>
                </a:moveTo>
                <a:lnTo>
                  <a:pt x="38108" y="83819"/>
                </a:lnTo>
                <a:lnTo>
                  <a:pt x="38089" y="84636"/>
                </a:lnTo>
                <a:close/>
              </a:path>
              <a:path w="1838325" h="449580">
                <a:moveTo>
                  <a:pt x="1799858" y="84636"/>
                </a:moveTo>
                <a:lnTo>
                  <a:pt x="1799801" y="83819"/>
                </a:lnTo>
                <a:lnTo>
                  <a:pt x="1799858" y="84636"/>
                </a:lnTo>
                <a:close/>
              </a:path>
              <a:path w="1838325" h="449580">
                <a:moveTo>
                  <a:pt x="38078" y="85089"/>
                </a:moveTo>
                <a:lnTo>
                  <a:pt x="38089" y="84636"/>
                </a:lnTo>
                <a:lnTo>
                  <a:pt x="38078" y="85089"/>
                </a:lnTo>
                <a:close/>
              </a:path>
              <a:path w="1838325" h="449580">
                <a:moveTo>
                  <a:pt x="1838028" y="361950"/>
                </a:moveTo>
                <a:lnTo>
                  <a:pt x="1799928" y="361950"/>
                </a:lnTo>
                <a:lnTo>
                  <a:pt x="1799858" y="84636"/>
                </a:lnTo>
                <a:lnTo>
                  <a:pt x="1799890" y="85089"/>
                </a:lnTo>
                <a:lnTo>
                  <a:pt x="1837990" y="85089"/>
                </a:lnTo>
                <a:lnTo>
                  <a:pt x="1838028" y="361950"/>
                </a:lnTo>
                <a:close/>
              </a:path>
              <a:path w="1838325" h="449580">
                <a:moveTo>
                  <a:pt x="38032" y="361224"/>
                </a:moveTo>
                <a:lnTo>
                  <a:pt x="38019" y="360680"/>
                </a:lnTo>
                <a:lnTo>
                  <a:pt x="38032" y="361224"/>
                </a:lnTo>
                <a:close/>
              </a:path>
              <a:path w="1838325" h="449580">
                <a:moveTo>
                  <a:pt x="1837952" y="364489"/>
                </a:moveTo>
                <a:lnTo>
                  <a:pt x="1799839" y="364489"/>
                </a:lnTo>
                <a:lnTo>
                  <a:pt x="1799890" y="363219"/>
                </a:lnTo>
                <a:lnTo>
                  <a:pt x="1799928" y="360680"/>
                </a:lnTo>
                <a:lnTo>
                  <a:pt x="1799928" y="361950"/>
                </a:lnTo>
                <a:lnTo>
                  <a:pt x="1838028" y="361950"/>
                </a:lnTo>
                <a:lnTo>
                  <a:pt x="1837952" y="364489"/>
                </a:lnTo>
                <a:close/>
              </a:path>
              <a:path w="1838325" h="449580">
                <a:moveTo>
                  <a:pt x="38049" y="361950"/>
                </a:moveTo>
                <a:lnTo>
                  <a:pt x="38032" y="361224"/>
                </a:lnTo>
                <a:lnTo>
                  <a:pt x="38049" y="361950"/>
                </a:lnTo>
                <a:close/>
              </a:path>
              <a:path w="1838325" h="449580">
                <a:moveTo>
                  <a:pt x="38089" y="363673"/>
                </a:moveTo>
                <a:lnTo>
                  <a:pt x="38057" y="363219"/>
                </a:lnTo>
                <a:lnTo>
                  <a:pt x="38089" y="363673"/>
                </a:lnTo>
                <a:close/>
              </a:path>
              <a:path w="1838325" h="449580">
                <a:moveTo>
                  <a:pt x="1799858" y="363673"/>
                </a:moveTo>
                <a:lnTo>
                  <a:pt x="1799869" y="363219"/>
                </a:lnTo>
                <a:lnTo>
                  <a:pt x="1799858" y="363673"/>
                </a:lnTo>
                <a:close/>
              </a:path>
              <a:path w="1838325" h="449580">
                <a:moveTo>
                  <a:pt x="38146" y="364489"/>
                </a:moveTo>
                <a:lnTo>
                  <a:pt x="38089" y="363673"/>
                </a:lnTo>
                <a:lnTo>
                  <a:pt x="38146" y="364489"/>
                </a:lnTo>
                <a:close/>
              </a:path>
              <a:path w="1838325" h="449580">
                <a:moveTo>
                  <a:pt x="1837831" y="367030"/>
                </a:moveTo>
                <a:lnTo>
                  <a:pt x="1799623" y="367030"/>
                </a:lnTo>
                <a:lnTo>
                  <a:pt x="1799858" y="363673"/>
                </a:lnTo>
                <a:lnTo>
                  <a:pt x="1799839" y="364489"/>
                </a:lnTo>
                <a:lnTo>
                  <a:pt x="1837952" y="364489"/>
                </a:lnTo>
                <a:lnTo>
                  <a:pt x="1837831" y="367030"/>
                </a:lnTo>
                <a:close/>
              </a:path>
              <a:path w="1838325" h="449580">
                <a:moveTo>
                  <a:pt x="38379" y="367030"/>
                </a:moveTo>
                <a:lnTo>
                  <a:pt x="38235" y="365760"/>
                </a:lnTo>
                <a:lnTo>
                  <a:pt x="38379" y="367030"/>
                </a:lnTo>
                <a:close/>
              </a:path>
              <a:path w="1838325" h="449580">
                <a:moveTo>
                  <a:pt x="1799692" y="366053"/>
                </a:moveTo>
                <a:lnTo>
                  <a:pt x="1799712" y="365760"/>
                </a:lnTo>
                <a:lnTo>
                  <a:pt x="1799692" y="366053"/>
                </a:lnTo>
                <a:close/>
              </a:path>
              <a:path w="1838325" h="449580">
                <a:moveTo>
                  <a:pt x="1837666" y="369569"/>
                </a:moveTo>
                <a:lnTo>
                  <a:pt x="1799293" y="369569"/>
                </a:lnTo>
                <a:lnTo>
                  <a:pt x="1799692" y="366053"/>
                </a:lnTo>
                <a:lnTo>
                  <a:pt x="1799623" y="367030"/>
                </a:lnTo>
                <a:lnTo>
                  <a:pt x="1837831" y="367030"/>
                </a:lnTo>
                <a:lnTo>
                  <a:pt x="1837666" y="369569"/>
                </a:lnTo>
                <a:close/>
              </a:path>
              <a:path w="1838325" h="449580">
                <a:moveTo>
                  <a:pt x="38726" y="369569"/>
                </a:moveTo>
                <a:lnTo>
                  <a:pt x="38527" y="368300"/>
                </a:lnTo>
                <a:lnTo>
                  <a:pt x="38726" y="369569"/>
                </a:lnTo>
                <a:close/>
              </a:path>
              <a:path w="1838325" h="449580">
                <a:moveTo>
                  <a:pt x="1837393" y="372110"/>
                </a:moveTo>
                <a:lnTo>
                  <a:pt x="1798836" y="372110"/>
                </a:lnTo>
                <a:lnTo>
                  <a:pt x="1799433" y="368300"/>
                </a:lnTo>
                <a:lnTo>
                  <a:pt x="1799293" y="369569"/>
                </a:lnTo>
                <a:lnTo>
                  <a:pt x="1837666" y="369569"/>
                </a:lnTo>
                <a:lnTo>
                  <a:pt x="1837584" y="370839"/>
                </a:lnTo>
                <a:lnTo>
                  <a:pt x="1837393" y="372110"/>
                </a:lnTo>
                <a:close/>
              </a:path>
              <a:path w="1838325" h="449580">
                <a:moveTo>
                  <a:pt x="39187" y="372110"/>
                </a:moveTo>
                <a:lnTo>
                  <a:pt x="38933" y="370839"/>
                </a:lnTo>
                <a:lnTo>
                  <a:pt x="39187" y="372110"/>
                </a:lnTo>
                <a:close/>
              </a:path>
              <a:path w="1838325" h="449580">
                <a:moveTo>
                  <a:pt x="1837012" y="374650"/>
                </a:moveTo>
                <a:lnTo>
                  <a:pt x="1798252" y="374650"/>
                </a:lnTo>
                <a:lnTo>
                  <a:pt x="1799026" y="370839"/>
                </a:lnTo>
                <a:lnTo>
                  <a:pt x="1798836" y="372110"/>
                </a:lnTo>
                <a:lnTo>
                  <a:pt x="1837393" y="372110"/>
                </a:lnTo>
                <a:lnTo>
                  <a:pt x="1837012" y="374650"/>
                </a:lnTo>
                <a:close/>
              </a:path>
              <a:path w="1838325" h="449580">
                <a:moveTo>
                  <a:pt x="39776" y="374650"/>
                </a:moveTo>
                <a:lnTo>
                  <a:pt x="39467" y="373380"/>
                </a:lnTo>
                <a:lnTo>
                  <a:pt x="39776" y="374650"/>
                </a:lnTo>
                <a:close/>
              </a:path>
              <a:path w="1838325" h="449580">
                <a:moveTo>
                  <a:pt x="1836631" y="377189"/>
                </a:moveTo>
                <a:lnTo>
                  <a:pt x="1797566" y="377189"/>
                </a:lnTo>
                <a:lnTo>
                  <a:pt x="1798493" y="373380"/>
                </a:lnTo>
                <a:lnTo>
                  <a:pt x="1798252" y="374650"/>
                </a:lnTo>
                <a:lnTo>
                  <a:pt x="1837012" y="374650"/>
                </a:lnTo>
                <a:lnTo>
                  <a:pt x="1836631" y="377189"/>
                </a:lnTo>
                <a:close/>
              </a:path>
              <a:path w="1838325" h="449580">
                <a:moveTo>
                  <a:pt x="40642" y="377189"/>
                </a:moveTo>
                <a:lnTo>
                  <a:pt x="40394" y="377189"/>
                </a:lnTo>
                <a:lnTo>
                  <a:pt x="40102" y="375919"/>
                </a:lnTo>
                <a:lnTo>
                  <a:pt x="40642" y="377189"/>
                </a:lnTo>
                <a:close/>
              </a:path>
              <a:path w="1838325" h="449580">
                <a:moveTo>
                  <a:pt x="1835272" y="383539"/>
                </a:moveTo>
                <a:lnTo>
                  <a:pt x="1794848" y="383539"/>
                </a:lnTo>
                <a:lnTo>
                  <a:pt x="1796220" y="381000"/>
                </a:lnTo>
                <a:lnTo>
                  <a:pt x="1795864" y="381000"/>
                </a:lnTo>
                <a:lnTo>
                  <a:pt x="1797096" y="378460"/>
                </a:lnTo>
                <a:lnTo>
                  <a:pt x="1796766" y="378460"/>
                </a:lnTo>
                <a:lnTo>
                  <a:pt x="1797845" y="375919"/>
                </a:lnTo>
                <a:lnTo>
                  <a:pt x="1797566" y="377189"/>
                </a:lnTo>
                <a:lnTo>
                  <a:pt x="1836631" y="377189"/>
                </a:lnTo>
                <a:lnTo>
                  <a:pt x="1836250" y="379730"/>
                </a:lnTo>
                <a:lnTo>
                  <a:pt x="1835272" y="383539"/>
                </a:lnTo>
                <a:close/>
              </a:path>
              <a:path w="1838325" h="449580">
                <a:moveTo>
                  <a:pt x="43209" y="383539"/>
                </a:moveTo>
                <a:lnTo>
                  <a:pt x="42705" y="382269"/>
                </a:lnTo>
                <a:lnTo>
                  <a:pt x="43209" y="383539"/>
                </a:lnTo>
                <a:close/>
              </a:path>
              <a:path w="1838325" h="449580">
                <a:moveTo>
                  <a:pt x="1794008" y="385412"/>
                </a:moveTo>
                <a:lnTo>
                  <a:pt x="1795255" y="382269"/>
                </a:lnTo>
                <a:lnTo>
                  <a:pt x="1794848" y="383539"/>
                </a:lnTo>
                <a:lnTo>
                  <a:pt x="1835272" y="383539"/>
                </a:lnTo>
                <a:lnTo>
                  <a:pt x="1834879" y="384810"/>
                </a:lnTo>
                <a:lnTo>
                  <a:pt x="1794416" y="384810"/>
                </a:lnTo>
                <a:lnTo>
                  <a:pt x="1794008" y="385412"/>
                </a:lnTo>
                <a:close/>
              </a:path>
              <a:path w="1838325" h="449580">
                <a:moveTo>
                  <a:pt x="44217" y="386080"/>
                </a:moveTo>
                <a:lnTo>
                  <a:pt x="43544" y="384810"/>
                </a:lnTo>
                <a:lnTo>
                  <a:pt x="43952" y="385412"/>
                </a:lnTo>
                <a:lnTo>
                  <a:pt x="44217" y="386080"/>
                </a:lnTo>
                <a:close/>
              </a:path>
              <a:path w="1838325" h="449580">
                <a:moveTo>
                  <a:pt x="43952" y="385412"/>
                </a:moveTo>
                <a:lnTo>
                  <a:pt x="43544" y="384810"/>
                </a:lnTo>
                <a:lnTo>
                  <a:pt x="43713" y="384810"/>
                </a:lnTo>
                <a:lnTo>
                  <a:pt x="43952" y="385412"/>
                </a:lnTo>
                <a:close/>
              </a:path>
              <a:path w="1838325" h="449580">
                <a:moveTo>
                  <a:pt x="1793743" y="386080"/>
                </a:moveTo>
                <a:lnTo>
                  <a:pt x="1794008" y="385412"/>
                </a:lnTo>
                <a:lnTo>
                  <a:pt x="1794416" y="384810"/>
                </a:lnTo>
                <a:lnTo>
                  <a:pt x="1793743" y="386080"/>
                </a:lnTo>
                <a:close/>
              </a:path>
              <a:path w="1838325" h="449580">
                <a:moveTo>
                  <a:pt x="1834485" y="386080"/>
                </a:moveTo>
                <a:lnTo>
                  <a:pt x="1793743" y="386080"/>
                </a:lnTo>
                <a:lnTo>
                  <a:pt x="1794416" y="384810"/>
                </a:lnTo>
                <a:lnTo>
                  <a:pt x="1834879" y="384810"/>
                </a:lnTo>
                <a:lnTo>
                  <a:pt x="1834485" y="386080"/>
                </a:lnTo>
                <a:close/>
              </a:path>
              <a:path w="1838325" h="449580">
                <a:moveTo>
                  <a:pt x="44404" y="386080"/>
                </a:moveTo>
                <a:lnTo>
                  <a:pt x="44217" y="386080"/>
                </a:lnTo>
                <a:lnTo>
                  <a:pt x="43952" y="385412"/>
                </a:lnTo>
                <a:lnTo>
                  <a:pt x="44404" y="386080"/>
                </a:lnTo>
                <a:close/>
              </a:path>
              <a:path w="1838325" h="449580">
                <a:moveTo>
                  <a:pt x="1790975" y="389889"/>
                </a:moveTo>
                <a:lnTo>
                  <a:pt x="1794008" y="385412"/>
                </a:lnTo>
                <a:lnTo>
                  <a:pt x="1793743" y="386080"/>
                </a:lnTo>
                <a:lnTo>
                  <a:pt x="1834485" y="386080"/>
                </a:lnTo>
                <a:lnTo>
                  <a:pt x="1834091" y="387350"/>
                </a:lnTo>
                <a:lnTo>
                  <a:pt x="1833630" y="388619"/>
                </a:lnTo>
                <a:lnTo>
                  <a:pt x="1792003" y="388619"/>
                </a:lnTo>
                <a:lnTo>
                  <a:pt x="1790975" y="389889"/>
                </a:lnTo>
                <a:close/>
              </a:path>
              <a:path w="1838325" h="449580">
                <a:moveTo>
                  <a:pt x="46985" y="389889"/>
                </a:moveTo>
                <a:lnTo>
                  <a:pt x="45957" y="388619"/>
                </a:lnTo>
                <a:lnTo>
                  <a:pt x="46125" y="388619"/>
                </a:lnTo>
                <a:lnTo>
                  <a:pt x="46985" y="389889"/>
                </a:lnTo>
                <a:close/>
              </a:path>
              <a:path w="1838325" h="449580">
                <a:moveTo>
                  <a:pt x="1788054" y="393700"/>
                </a:moveTo>
                <a:lnTo>
                  <a:pt x="1792003" y="388619"/>
                </a:lnTo>
                <a:lnTo>
                  <a:pt x="1833630" y="388619"/>
                </a:lnTo>
                <a:lnTo>
                  <a:pt x="1832707" y="391160"/>
                </a:lnTo>
                <a:lnTo>
                  <a:pt x="1832313" y="392430"/>
                </a:lnTo>
                <a:lnTo>
                  <a:pt x="1789209" y="392430"/>
                </a:lnTo>
                <a:lnTo>
                  <a:pt x="1788054" y="393700"/>
                </a:lnTo>
                <a:close/>
              </a:path>
              <a:path w="1838325" h="449580">
                <a:moveTo>
                  <a:pt x="49906" y="393700"/>
                </a:moveTo>
                <a:lnTo>
                  <a:pt x="48751" y="392430"/>
                </a:lnTo>
                <a:lnTo>
                  <a:pt x="48919" y="392430"/>
                </a:lnTo>
                <a:lnTo>
                  <a:pt x="49906" y="393700"/>
                </a:lnTo>
                <a:close/>
              </a:path>
              <a:path w="1838325" h="449580">
                <a:moveTo>
                  <a:pt x="1785511" y="396668"/>
                </a:moveTo>
                <a:lnTo>
                  <a:pt x="1789209" y="392430"/>
                </a:lnTo>
                <a:lnTo>
                  <a:pt x="1832313" y="392430"/>
                </a:lnTo>
                <a:lnTo>
                  <a:pt x="1831132" y="396239"/>
                </a:lnTo>
                <a:lnTo>
                  <a:pt x="1786060" y="396239"/>
                </a:lnTo>
                <a:lnTo>
                  <a:pt x="1785511" y="396668"/>
                </a:lnTo>
                <a:close/>
              </a:path>
              <a:path w="1838325" h="449580">
                <a:moveTo>
                  <a:pt x="53183" y="397510"/>
                </a:moveTo>
                <a:lnTo>
                  <a:pt x="51887" y="396239"/>
                </a:lnTo>
                <a:lnTo>
                  <a:pt x="52476" y="396699"/>
                </a:lnTo>
                <a:lnTo>
                  <a:pt x="53183" y="397510"/>
                </a:lnTo>
                <a:close/>
              </a:path>
              <a:path w="1838325" h="449580">
                <a:moveTo>
                  <a:pt x="52476" y="396699"/>
                </a:moveTo>
                <a:lnTo>
                  <a:pt x="51887" y="396239"/>
                </a:lnTo>
                <a:lnTo>
                  <a:pt x="52075" y="396239"/>
                </a:lnTo>
                <a:lnTo>
                  <a:pt x="52476" y="396699"/>
                </a:lnTo>
                <a:close/>
              </a:path>
              <a:path w="1838325" h="449580">
                <a:moveTo>
                  <a:pt x="1784777" y="397510"/>
                </a:moveTo>
                <a:lnTo>
                  <a:pt x="1785511" y="396668"/>
                </a:lnTo>
                <a:lnTo>
                  <a:pt x="1786060" y="396239"/>
                </a:lnTo>
                <a:lnTo>
                  <a:pt x="1784777" y="397510"/>
                </a:lnTo>
                <a:close/>
              </a:path>
              <a:path w="1838325" h="449580">
                <a:moveTo>
                  <a:pt x="1830548" y="397510"/>
                </a:moveTo>
                <a:lnTo>
                  <a:pt x="1784777" y="397510"/>
                </a:lnTo>
                <a:lnTo>
                  <a:pt x="1786060" y="396239"/>
                </a:lnTo>
                <a:lnTo>
                  <a:pt x="1831132" y="396239"/>
                </a:lnTo>
                <a:lnTo>
                  <a:pt x="1830548" y="397510"/>
                </a:lnTo>
                <a:close/>
              </a:path>
              <a:path w="1838325" h="449580">
                <a:moveTo>
                  <a:pt x="1778463" y="402750"/>
                </a:moveTo>
                <a:lnTo>
                  <a:pt x="1781657" y="399679"/>
                </a:lnTo>
                <a:lnTo>
                  <a:pt x="1785511" y="396668"/>
                </a:lnTo>
                <a:lnTo>
                  <a:pt x="1784777" y="397510"/>
                </a:lnTo>
                <a:lnTo>
                  <a:pt x="1830548" y="397510"/>
                </a:lnTo>
                <a:lnTo>
                  <a:pt x="1829379" y="400050"/>
                </a:lnTo>
                <a:lnTo>
                  <a:pt x="1828016" y="402589"/>
                </a:lnTo>
                <a:lnTo>
                  <a:pt x="1778821" y="402589"/>
                </a:lnTo>
                <a:lnTo>
                  <a:pt x="1778463" y="402750"/>
                </a:lnTo>
                <a:close/>
              </a:path>
              <a:path w="1838325" h="449580">
                <a:moveTo>
                  <a:pt x="53513" y="397510"/>
                </a:moveTo>
                <a:lnTo>
                  <a:pt x="53183" y="397510"/>
                </a:lnTo>
                <a:lnTo>
                  <a:pt x="52476" y="396699"/>
                </a:lnTo>
                <a:lnTo>
                  <a:pt x="53513" y="397510"/>
                </a:lnTo>
                <a:close/>
              </a:path>
              <a:path w="1838325" h="449580">
                <a:moveTo>
                  <a:pt x="56764" y="400050"/>
                </a:moveTo>
                <a:lnTo>
                  <a:pt x="56303" y="399679"/>
                </a:lnTo>
                <a:lnTo>
                  <a:pt x="55367" y="398780"/>
                </a:lnTo>
                <a:lnTo>
                  <a:pt x="56764" y="400050"/>
                </a:lnTo>
                <a:close/>
              </a:path>
              <a:path w="1838325" h="449580">
                <a:moveTo>
                  <a:pt x="1781183" y="400050"/>
                </a:moveTo>
                <a:lnTo>
                  <a:pt x="1782593" y="398780"/>
                </a:lnTo>
                <a:lnTo>
                  <a:pt x="1781589" y="399732"/>
                </a:lnTo>
                <a:lnTo>
                  <a:pt x="1781183" y="400050"/>
                </a:lnTo>
                <a:close/>
              </a:path>
              <a:path w="1838325" h="449580">
                <a:moveTo>
                  <a:pt x="60650" y="403860"/>
                </a:moveTo>
                <a:lnTo>
                  <a:pt x="59126" y="402589"/>
                </a:lnTo>
                <a:lnTo>
                  <a:pt x="59507" y="402760"/>
                </a:lnTo>
                <a:lnTo>
                  <a:pt x="60650" y="403860"/>
                </a:lnTo>
                <a:close/>
              </a:path>
              <a:path w="1838325" h="449580">
                <a:moveTo>
                  <a:pt x="59507" y="402760"/>
                </a:moveTo>
                <a:lnTo>
                  <a:pt x="59126" y="402589"/>
                </a:lnTo>
                <a:lnTo>
                  <a:pt x="59330" y="402589"/>
                </a:lnTo>
                <a:lnTo>
                  <a:pt x="59507" y="402760"/>
                </a:lnTo>
                <a:close/>
              </a:path>
              <a:path w="1838325" h="449580">
                <a:moveTo>
                  <a:pt x="1777309" y="403860"/>
                </a:moveTo>
                <a:lnTo>
                  <a:pt x="1778463" y="402750"/>
                </a:lnTo>
                <a:lnTo>
                  <a:pt x="1778821" y="402589"/>
                </a:lnTo>
                <a:lnTo>
                  <a:pt x="1777309" y="403860"/>
                </a:lnTo>
                <a:close/>
              </a:path>
              <a:path w="1838325" h="449580">
                <a:moveTo>
                  <a:pt x="1827335" y="403860"/>
                </a:moveTo>
                <a:lnTo>
                  <a:pt x="1777309" y="403860"/>
                </a:lnTo>
                <a:lnTo>
                  <a:pt x="1778821" y="402589"/>
                </a:lnTo>
                <a:lnTo>
                  <a:pt x="1828016" y="402589"/>
                </a:lnTo>
                <a:lnTo>
                  <a:pt x="1827335" y="403860"/>
                </a:lnTo>
                <a:close/>
              </a:path>
              <a:path w="1838325" h="449580">
                <a:moveTo>
                  <a:pt x="1822215" y="411480"/>
                </a:moveTo>
                <a:lnTo>
                  <a:pt x="1754957" y="411480"/>
                </a:lnTo>
                <a:lnTo>
                  <a:pt x="1758399" y="410210"/>
                </a:lnTo>
                <a:lnTo>
                  <a:pt x="1762285" y="410210"/>
                </a:lnTo>
                <a:lnTo>
                  <a:pt x="1765549" y="408939"/>
                </a:lnTo>
                <a:lnTo>
                  <a:pt x="1766959" y="408939"/>
                </a:lnTo>
                <a:lnTo>
                  <a:pt x="1770070" y="407669"/>
                </a:lnTo>
                <a:lnTo>
                  <a:pt x="1769207" y="407669"/>
                </a:lnTo>
                <a:lnTo>
                  <a:pt x="1772255" y="406400"/>
                </a:lnTo>
                <a:lnTo>
                  <a:pt x="1771417" y="406400"/>
                </a:lnTo>
                <a:lnTo>
                  <a:pt x="1774376" y="405130"/>
                </a:lnTo>
                <a:lnTo>
                  <a:pt x="1773169" y="405130"/>
                </a:lnTo>
                <a:lnTo>
                  <a:pt x="1778463" y="402750"/>
                </a:lnTo>
                <a:lnTo>
                  <a:pt x="1777309" y="403860"/>
                </a:lnTo>
                <a:lnTo>
                  <a:pt x="1827335" y="403860"/>
                </a:lnTo>
                <a:lnTo>
                  <a:pt x="1822215" y="411480"/>
                </a:lnTo>
                <a:close/>
              </a:path>
              <a:path w="1838325" h="449580">
                <a:moveTo>
                  <a:pt x="61959" y="403860"/>
                </a:moveTo>
                <a:lnTo>
                  <a:pt x="60650" y="403860"/>
                </a:lnTo>
                <a:lnTo>
                  <a:pt x="59507" y="402760"/>
                </a:lnTo>
                <a:lnTo>
                  <a:pt x="61959" y="403860"/>
                </a:lnTo>
                <a:close/>
              </a:path>
              <a:path w="1838325" h="449580">
                <a:moveTo>
                  <a:pt x="73312" y="408939"/>
                </a:moveTo>
                <a:lnTo>
                  <a:pt x="71001" y="408939"/>
                </a:lnTo>
                <a:lnTo>
                  <a:pt x="70125" y="407669"/>
                </a:lnTo>
                <a:lnTo>
                  <a:pt x="73312" y="408939"/>
                </a:lnTo>
                <a:close/>
              </a:path>
              <a:path w="1838325" h="449580">
                <a:moveTo>
                  <a:pt x="1766959" y="408939"/>
                </a:moveTo>
                <a:lnTo>
                  <a:pt x="1764648" y="408939"/>
                </a:lnTo>
                <a:lnTo>
                  <a:pt x="1767835" y="407669"/>
                </a:lnTo>
                <a:lnTo>
                  <a:pt x="1766959" y="408939"/>
                </a:lnTo>
                <a:close/>
              </a:path>
              <a:path w="1838325" h="449580">
                <a:moveTo>
                  <a:pt x="78062" y="410210"/>
                </a:moveTo>
                <a:lnTo>
                  <a:pt x="75662" y="410210"/>
                </a:lnTo>
                <a:lnTo>
                  <a:pt x="74747" y="408939"/>
                </a:lnTo>
                <a:lnTo>
                  <a:pt x="78062" y="410210"/>
                </a:lnTo>
                <a:close/>
              </a:path>
              <a:path w="1838325" h="449580">
                <a:moveTo>
                  <a:pt x="1762285" y="410210"/>
                </a:moveTo>
                <a:lnTo>
                  <a:pt x="1759885" y="410210"/>
                </a:lnTo>
                <a:lnTo>
                  <a:pt x="1763212" y="408939"/>
                </a:lnTo>
                <a:lnTo>
                  <a:pt x="1762285" y="410210"/>
                </a:lnTo>
                <a:close/>
              </a:path>
              <a:path w="1838325" h="449580">
                <a:moveTo>
                  <a:pt x="1763670" y="448310"/>
                </a:moveTo>
                <a:lnTo>
                  <a:pt x="74278" y="448310"/>
                </a:lnTo>
                <a:lnTo>
                  <a:pt x="69960" y="447039"/>
                </a:lnTo>
                <a:lnTo>
                  <a:pt x="1767988" y="447039"/>
                </a:lnTo>
                <a:lnTo>
                  <a:pt x="1763670" y="448310"/>
                </a:lnTo>
                <a:close/>
              </a:path>
              <a:path w="1838325" h="449580">
                <a:moveTo>
                  <a:pt x="1754843" y="449580"/>
                </a:moveTo>
                <a:lnTo>
                  <a:pt x="83117" y="449580"/>
                </a:lnTo>
                <a:lnTo>
                  <a:pt x="78672" y="448310"/>
                </a:lnTo>
                <a:lnTo>
                  <a:pt x="1759288" y="448310"/>
                </a:lnTo>
                <a:lnTo>
                  <a:pt x="1754843" y="4495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" y="1633727"/>
            <a:ext cx="661670" cy="660400"/>
          </a:xfrm>
          <a:custGeom>
            <a:avLst/>
            <a:gdLst/>
            <a:ahLst/>
            <a:cxnLst/>
            <a:rect l="l" t="t" r="r" b="b"/>
            <a:pathLst>
              <a:path w="661670" h="660400">
                <a:moveTo>
                  <a:pt x="358139" y="659892"/>
                </a:moveTo>
                <a:lnTo>
                  <a:pt x="0" y="358140"/>
                </a:lnTo>
                <a:lnTo>
                  <a:pt x="303276" y="0"/>
                </a:lnTo>
                <a:lnTo>
                  <a:pt x="661416" y="301752"/>
                </a:lnTo>
                <a:lnTo>
                  <a:pt x="358139" y="659892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56" y="1606207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87197" y="714844"/>
                </a:moveTo>
                <a:lnTo>
                  <a:pt x="0" y="387210"/>
                </a:lnTo>
                <a:lnTo>
                  <a:pt x="327621" y="0"/>
                </a:lnTo>
                <a:lnTo>
                  <a:pt x="373895" y="39154"/>
                </a:lnTo>
                <a:lnTo>
                  <a:pt x="344411" y="39154"/>
                </a:lnTo>
                <a:lnTo>
                  <a:pt x="317563" y="41401"/>
                </a:lnTo>
                <a:lnTo>
                  <a:pt x="332100" y="53702"/>
                </a:lnTo>
                <a:lnTo>
                  <a:pt x="64106" y="370420"/>
                </a:lnTo>
                <a:lnTo>
                  <a:pt x="39154" y="370420"/>
                </a:lnTo>
                <a:lnTo>
                  <a:pt x="41389" y="397268"/>
                </a:lnTo>
                <a:lnTo>
                  <a:pt x="70881" y="397268"/>
                </a:lnTo>
                <a:lnTo>
                  <a:pt x="382725" y="661149"/>
                </a:lnTo>
                <a:lnTo>
                  <a:pt x="370420" y="675690"/>
                </a:lnTo>
                <a:lnTo>
                  <a:pt x="420327" y="675690"/>
                </a:lnTo>
                <a:lnTo>
                  <a:pt x="387197" y="714844"/>
                </a:lnTo>
                <a:close/>
              </a:path>
              <a:path w="715010" h="715010">
                <a:moveTo>
                  <a:pt x="332100" y="53702"/>
                </a:moveTo>
                <a:lnTo>
                  <a:pt x="317563" y="41401"/>
                </a:lnTo>
                <a:lnTo>
                  <a:pt x="344411" y="39154"/>
                </a:lnTo>
                <a:lnTo>
                  <a:pt x="332100" y="53702"/>
                </a:lnTo>
                <a:close/>
              </a:path>
              <a:path w="715010" h="715010">
                <a:moveTo>
                  <a:pt x="661136" y="332119"/>
                </a:moveTo>
                <a:lnTo>
                  <a:pt x="332100" y="53702"/>
                </a:lnTo>
                <a:lnTo>
                  <a:pt x="344411" y="39154"/>
                </a:lnTo>
                <a:lnTo>
                  <a:pt x="373895" y="39154"/>
                </a:lnTo>
                <a:lnTo>
                  <a:pt x="702944" y="317576"/>
                </a:lnTo>
                <a:lnTo>
                  <a:pt x="673442" y="317576"/>
                </a:lnTo>
                <a:lnTo>
                  <a:pt x="661136" y="332119"/>
                </a:lnTo>
                <a:close/>
              </a:path>
              <a:path w="715010" h="715010">
                <a:moveTo>
                  <a:pt x="675678" y="344423"/>
                </a:moveTo>
                <a:lnTo>
                  <a:pt x="661136" y="332119"/>
                </a:lnTo>
                <a:lnTo>
                  <a:pt x="673442" y="317576"/>
                </a:lnTo>
                <a:lnTo>
                  <a:pt x="675678" y="344423"/>
                </a:lnTo>
                <a:close/>
              </a:path>
              <a:path w="715010" h="715010">
                <a:moveTo>
                  <a:pt x="700625" y="344423"/>
                </a:moveTo>
                <a:lnTo>
                  <a:pt x="675678" y="344423"/>
                </a:lnTo>
                <a:lnTo>
                  <a:pt x="673442" y="317576"/>
                </a:lnTo>
                <a:lnTo>
                  <a:pt x="702944" y="317576"/>
                </a:lnTo>
                <a:lnTo>
                  <a:pt x="714832" y="327634"/>
                </a:lnTo>
                <a:lnTo>
                  <a:pt x="700625" y="344423"/>
                </a:lnTo>
                <a:close/>
              </a:path>
              <a:path w="715010" h="715010">
                <a:moveTo>
                  <a:pt x="420327" y="675690"/>
                </a:moveTo>
                <a:lnTo>
                  <a:pt x="370420" y="675690"/>
                </a:lnTo>
                <a:lnTo>
                  <a:pt x="397268" y="673455"/>
                </a:lnTo>
                <a:lnTo>
                  <a:pt x="382725" y="661149"/>
                </a:lnTo>
                <a:lnTo>
                  <a:pt x="661136" y="332119"/>
                </a:lnTo>
                <a:lnTo>
                  <a:pt x="675678" y="344423"/>
                </a:lnTo>
                <a:lnTo>
                  <a:pt x="700625" y="344423"/>
                </a:lnTo>
                <a:lnTo>
                  <a:pt x="420327" y="675690"/>
                </a:lnTo>
                <a:close/>
              </a:path>
              <a:path w="715010" h="715010">
                <a:moveTo>
                  <a:pt x="41389" y="397268"/>
                </a:moveTo>
                <a:lnTo>
                  <a:pt x="39154" y="370420"/>
                </a:lnTo>
                <a:lnTo>
                  <a:pt x="53695" y="382725"/>
                </a:lnTo>
                <a:lnTo>
                  <a:pt x="41389" y="397268"/>
                </a:lnTo>
                <a:close/>
              </a:path>
              <a:path w="715010" h="715010">
                <a:moveTo>
                  <a:pt x="53695" y="382725"/>
                </a:moveTo>
                <a:lnTo>
                  <a:pt x="39154" y="370420"/>
                </a:lnTo>
                <a:lnTo>
                  <a:pt x="64106" y="370420"/>
                </a:lnTo>
                <a:lnTo>
                  <a:pt x="53695" y="382725"/>
                </a:lnTo>
                <a:close/>
              </a:path>
              <a:path w="715010" h="715010">
                <a:moveTo>
                  <a:pt x="70881" y="397268"/>
                </a:moveTo>
                <a:lnTo>
                  <a:pt x="41389" y="397268"/>
                </a:lnTo>
                <a:lnTo>
                  <a:pt x="53695" y="382725"/>
                </a:lnTo>
                <a:lnTo>
                  <a:pt x="70881" y="397268"/>
                </a:lnTo>
                <a:close/>
              </a:path>
              <a:path w="715010" h="715010">
                <a:moveTo>
                  <a:pt x="370420" y="675690"/>
                </a:moveTo>
                <a:lnTo>
                  <a:pt x="382725" y="661149"/>
                </a:lnTo>
                <a:lnTo>
                  <a:pt x="397268" y="673455"/>
                </a:lnTo>
                <a:lnTo>
                  <a:pt x="370420" y="675690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327" y="1821662"/>
            <a:ext cx="15030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牛顿时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代</a:t>
            </a:r>
            <a:endParaRPr sz="20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8855" y="3073907"/>
            <a:ext cx="5797550" cy="719455"/>
          </a:xfrm>
          <a:custGeom>
            <a:avLst/>
            <a:gdLst/>
            <a:ahLst/>
            <a:cxnLst/>
            <a:rect l="l" t="t" r="r" b="b"/>
            <a:pathLst>
              <a:path w="5797550" h="719454">
                <a:moveTo>
                  <a:pt x="0" y="0"/>
                </a:moveTo>
                <a:lnTo>
                  <a:pt x="5797296" y="0"/>
                </a:lnTo>
                <a:lnTo>
                  <a:pt x="5797296" y="719328"/>
                </a:lnTo>
                <a:lnTo>
                  <a:pt x="0" y="7193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3242" y="3067469"/>
            <a:ext cx="5808980" cy="732790"/>
          </a:xfrm>
          <a:custGeom>
            <a:avLst/>
            <a:gdLst/>
            <a:ahLst/>
            <a:cxnLst/>
            <a:rect l="l" t="t" r="r" b="b"/>
            <a:pathLst>
              <a:path w="5808980" h="732789">
                <a:moveTo>
                  <a:pt x="5808700" y="732701"/>
                </a:moveTo>
                <a:lnTo>
                  <a:pt x="0" y="732701"/>
                </a:lnTo>
                <a:lnTo>
                  <a:pt x="0" y="0"/>
                </a:lnTo>
                <a:lnTo>
                  <a:pt x="5808700" y="0"/>
                </a:lnTo>
                <a:lnTo>
                  <a:pt x="5808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720001"/>
                </a:lnTo>
                <a:lnTo>
                  <a:pt x="6350" y="720001"/>
                </a:lnTo>
                <a:lnTo>
                  <a:pt x="12700" y="726351"/>
                </a:lnTo>
                <a:lnTo>
                  <a:pt x="5808700" y="726351"/>
                </a:lnTo>
                <a:lnTo>
                  <a:pt x="5808700" y="732701"/>
                </a:lnTo>
                <a:close/>
              </a:path>
              <a:path w="5808980" h="73278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808980" h="732789">
                <a:moveTo>
                  <a:pt x="5796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796000" y="6350"/>
                </a:lnTo>
                <a:lnTo>
                  <a:pt x="5796000" y="12700"/>
                </a:lnTo>
                <a:close/>
              </a:path>
              <a:path w="5808980" h="732789">
                <a:moveTo>
                  <a:pt x="5796000" y="726351"/>
                </a:moveTo>
                <a:lnTo>
                  <a:pt x="5796000" y="6350"/>
                </a:lnTo>
                <a:lnTo>
                  <a:pt x="5802350" y="12700"/>
                </a:lnTo>
                <a:lnTo>
                  <a:pt x="5808700" y="12700"/>
                </a:lnTo>
                <a:lnTo>
                  <a:pt x="5808700" y="720001"/>
                </a:lnTo>
                <a:lnTo>
                  <a:pt x="5802350" y="720001"/>
                </a:lnTo>
                <a:lnTo>
                  <a:pt x="5796000" y="726351"/>
                </a:lnTo>
                <a:close/>
              </a:path>
              <a:path w="5808980" h="732789">
                <a:moveTo>
                  <a:pt x="5808700" y="12700"/>
                </a:moveTo>
                <a:lnTo>
                  <a:pt x="5802350" y="12700"/>
                </a:lnTo>
                <a:lnTo>
                  <a:pt x="5796000" y="6350"/>
                </a:lnTo>
                <a:lnTo>
                  <a:pt x="5808700" y="6350"/>
                </a:lnTo>
                <a:lnTo>
                  <a:pt x="5808700" y="12700"/>
                </a:lnTo>
                <a:close/>
              </a:path>
              <a:path w="5808980" h="732789">
                <a:moveTo>
                  <a:pt x="12700" y="726351"/>
                </a:moveTo>
                <a:lnTo>
                  <a:pt x="6350" y="720001"/>
                </a:lnTo>
                <a:lnTo>
                  <a:pt x="12700" y="720001"/>
                </a:lnTo>
                <a:lnTo>
                  <a:pt x="12700" y="726351"/>
                </a:lnTo>
                <a:close/>
              </a:path>
              <a:path w="5808980" h="732789">
                <a:moveTo>
                  <a:pt x="5796000" y="726351"/>
                </a:moveTo>
                <a:lnTo>
                  <a:pt x="12700" y="726351"/>
                </a:lnTo>
                <a:lnTo>
                  <a:pt x="12700" y="720001"/>
                </a:lnTo>
                <a:lnTo>
                  <a:pt x="5796000" y="720001"/>
                </a:lnTo>
                <a:lnTo>
                  <a:pt x="5796000" y="726351"/>
                </a:lnTo>
                <a:close/>
              </a:path>
              <a:path w="5808980" h="732789">
                <a:moveTo>
                  <a:pt x="5808700" y="726351"/>
                </a:moveTo>
                <a:lnTo>
                  <a:pt x="5796000" y="726351"/>
                </a:lnTo>
                <a:lnTo>
                  <a:pt x="5802350" y="720001"/>
                </a:lnTo>
                <a:lnTo>
                  <a:pt x="5808700" y="720001"/>
                </a:lnTo>
                <a:lnTo>
                  <a:pt x="5808700" y="726351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8855" y="3064929"/>
            <a:ext cx="5797550" cy="63309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69215" marR="106680">
              <a:lnSpc>
                <a:spcPts val="2270"/>
              </a:lnSpc>
              <a:spcBef>
                <a:spcPts val="384"/>
              </a:spcBef>
            </a:pPr>
            <a:r>
              <a:rPr dirty="0" sz="2100" b="1">
                <a:latin typeface="华文楷体"/>
                <a:cs typeface="华文楷体"/>
              </a:rPr>
              <a:t>行星做椭圆运动的向心力与行星到位于焦点的</a:t>
            </a:r>
            <a:r>
              <a:rPr dirty="0" sz="2100" spc="-5" b="1">
                <a:latin typeface="华文楷体"/>
                <a:cs typeface="华文楷体"/>
              </a:rPr>
              <a:t>太 </a:t>
            </a:r>
            <a:r>
              <a:rPr dirty="0" sz="2100" b="1">
                <a:latin typeface="华文楷体"/>
                <a:cs typeface="华文楷体"/>
              </a:rPr>
              <a:t>阳的距离平方成反比</a:t>
            </a:r>
            <a:r>
              <a:rPr dirty="0" sz="2100" spc="-5" b="1">
                <a:latin typeface="华文楷体"/>
                <a:cs typeface="华文楷体"/>
              </a:rPr>
              <a:t>。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704" y="2330259"/>
            <a:ext cx="1596783" cy="2364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9478" y="4556988"/>
            <a:ext cx="11722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华文楷体"/>
                <a:cs typeface="华文楷体"/>
              </a:rPr>
              <a:t>牛顿</a:t>
            </a:r>
            <a:endParaRPr sz="1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latin typeface="华文楷体"/>
                <a:cs typeface="华文楷体"/>
              </a:rPr>
              <a:t>（</a:t>
            </a:r>
            <a:r>
              <a:rPr dirty="0" sz="1400" b="1">
                <a:latin typeface="华文楷体"/>
                <a:cs typeface="华文楷体"/>
              </a:rPr>
              <a:t>1642</a:t>
            </a:r>
            <a:r>
              <a:rPr dirty="0" sz="1400" b="1">
                <a:latin typeface="华文楷体"/>
                <a:cs typeface="华文楷体"/>
              </a:rPr>
              <a:t>~</a:t>
            </a:r>
            <a:r>
              <a:rPr dirty="0" sz="1400" b="1">
                <a:latin typeface="华文楷体"/>
                <a:cs typeface="华文楷体"/>
              </a:rPr>
              <a:t>1727</a:t>
            </a:r>
            <a:r>
              <a:rPr dirty="0" sz="1400" b="1">
                <a:latin typeface="华文楷体"/>
                <a:cs typeface="华文楷体"/>
              </a:rPr>
              <a:t>）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8855" y="3890771"/>
            <a:ext cx="5797550" cy="1111250"/>
          </a:xfrm>
          <a:custGeom>
            <a:avLst/>
            <a:gdLst/>
            <a:ahLst/>
            <a:cxnLst/>
            <a:rect l="l" t="t" r="r" b="b"/>
            <a:pathLst>
              <a:path w="5797550" h="1111250">
                <a:moveTo>
                  <a:pt x="0" y="0"/>
                </a:moveTo>
                <a:lnTo>
                  <a:pt x="5797296" y="0"/>
                </a:lnTo>
                <a:lnTo>
                  <a:pt x="5797296" y="1110996"/>
                </a:lnTo>
                <a:lnTo>
                  <a:pt x="0" y="1110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3242" y="3884739"/>
            <a:ext cx="5808980" cy="1123950"/>
          </a:xfrm>
          <a:custGeom>
            <a:avLst/>
            <a:gdLst/>
            <a:ahLst/>
            <a:cxnLst/>
            <a:rect l="l" t="t" r="r" b="b"/>
            <a:pathLst>
              <a:path w="5808980" h="1123950">
                <a:moveTo>
                  <a:pt x="5808700" y="1123442"/>
                </a:moveTo>
                <a:lnTo>
                  <a:pt x="0" y="1123442"/>
                </a:lnTo>
                <a:lnTo>
                  <a:pt x="0" y="0"/>
                </a:lnTo>
                <a:lnTo>
                  <a:pt x="5808700" y="0"/>
                </a:lnTo>
                <a:lnTo>
                  <a:pt x="5808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110742"/>
                </a:lnTo>
                <a:lnTo>
                  <a:pt x="6350" y="1110742"/>
                </a:lnTo>
                <a:lnTo>
                  <a:pt x="12700" y="1117092"/>
                </a:lnTo>
                <a:lnTo>
                  <a:pt x="5808700" y="1117092"/>
                </a:lnTo>
                <a:lnTo>
                  <a:pt x="5808700" y="1123442"/>
                </a:lnTo>
                <a:close/>
              </a:path>
              <a:path w="5808980" h="11239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808980" h="1123950">
                <a:moveTo>
                  <a:pt x="5796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796000" y="6350"/>
                </a:lnTo>
                <a:lnTo>
                  <a:pt x="5796000" y="12700"/>
                </a:lnTo>
                <a:close/>
              </a:path>
              <a:path w="5808980" h="1123950">
                <a:moveTo>
                  <a:pt x="5796000" y="1117092"/>
                </a:moveTo>
                <a:lnTo>
                  <a:pt x="5796000" y="6350"/>
                </a:lnTo>
                <a:lnTo>
                  <a:pt x="5802350" y="12700"/>
                </a:lnTo>
                <a:lnTo>
                  <a:pt x="5808700" y="12700"/>
                </a:lnTo>
                <a:lnTo>
                  <a:pt x="5808700" y="1110742"/>
                </a:lnTo>
                <a:lnTo>
                  <a:pt x="5802350" y="1110742"/>
                </a:lnTo>
                <a:lnTo>
                  <a:pt x="5796000" y="1117092"/>
                </a:lnTo>
                <a:close/>
              </a:path>
              <a:path w="5808980" h="1123950">
                <a:moveTo>
                  <a:pt x="5808700" y="12700"/>
                </a:moveTo>
                <a:lnTo>
                  <a:pt x="5802350" y="12700"/>
                </a:lnTo>
                <a:lnTo>
                  <a:pt x="5796000" y="6350"/>
                </a:lnTo>
                <a:lnTo>
                  <a:pt x="5808700" y="6350"/>
                </a:lnTo>
                <a:lnTo>
                  <a:pt x="5808700" y="12700"/>
                </a:lnTo>
                <a:close/>
              </a:path>
              <a:path w="5808980" h="1123950">
                <a:moveTo>
                  <a:pt x="12700" y="1117092"/>
                </a:moveTo>
                <a:lnTo>
                  <a:pt x="6350" y="1110742"/>
                </a:lnTo>
                <a:lnTo>
                  <a:pt x="12700" y="1110742"/>
                </a:lnTo>
                <a:lnTo>
                  <a:pt x="12700" y="1117092"/>
                </a:lnTo>
                <a:close/>
              </a:path>
              <a:path w="5808980" h="1123950">
                <a:moveTo>
                  <a:pt x="5796000" y="1117092"/>
                </a:moveTo>
                <a:lnTo>
                  <a:pt x="12700" y="1117092"/>
                </a:lnTo>
                <a:lnTo>
                  <a:pt x="12700" y="1110742"/>
                </a:lnTo>
                <a:lnTo>
                  <a:pt x="5796000" y="1110742"/>
                </a:lnTo>
                <a:lnTo>
                  <a:pt x="5796000" y="1117092"/>
                </a:lnTo>
                <a:close/>
              </a:path>
              <a:path w="5808980" h="1123950">
                <a:moveTo>
                  <a:pt x="5808700" y="1117092"/>
                </a:moveTo>
                <a:lnTo>
                  <a:pt x="5796000" y="1117092"/>
                </a:lnTo>
                <a:lnTo>
                  <a:pt x="5802350" y="1110742"/>
                </a:lnTo>
                <a:lnTo>
                  <a:pt x="5808700" y="1110742"/>
                </a:lnTo>
                <a:lnTo>
                  <a:pt x="5808700" y="1117092"/>
                </a:lnTo>
                <a:close/>
              </a:path>
            </a:pathLst>
          </a:custGeom>
          <a:solidFill>
            <a:srgbClr val="159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38855" y="3933634"/>
            <a:ext cx="5797550" cy="9207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69215" marR="106680">
              <a:lnSpc>
                <a:spcPts val="2260"/>
              </a:lnSpc>
              <a:spcBef>
                <a:spcPts val="390"/>
              </a:spcBef>
            </a:pPr>
            <a:r>
              <a:rPr dirty="0" sz="2100" b="1">
                <a:latin typeface="华文楷体"/>
                <a:cs typeface="华文楷体"/>
              </a:rPr>
              <a:t>太阳对行星的引力、行星对卫星的引力及地球</a:t>
            </a:r>
            <a:r>
              <a:rPr dirty="0" sz="2100" spc="-5" b="1">
                <a:latin typeface="华文楷体"/>
                <a:cs typeface="华文楷体"/>
              </a:rPr>
              <a:t>表 </a:t>
            </a:r>
            <a:r>
              <a:rPr dirty="0" sz="2100" b="1">
                <a:latin typeface="华文楷体"/>
                <a:cs typeface="华文楷体"/>
              </a:rPr>
              <a:t>面物体的重力是同一种性质的力。断言，这种</a:t>
            </a:r>
            <a:r>
              <a:rPr dirty="0" sz="2100" spc="-5" b="1">
                <a:latin typeface="华文楷体"/>
                <a:cs typeface="华文楷体"/>
              </a:rPr>
              <a:t>引 </a:t>
            </a:r>
            <a:r>
              <a:rPr dirty="0" sz="2100" b="1">
                <a:latin typeface="华文楷体"/>
                <a:cs typeface="华文楷体"/>
              </a:rPr>
              <a:t>力存在于宇宙万物之中，称之为万有引力</a:t>
            </a:r>
            <a:r>
              <a:rPr dirty="0" sz="2100" spc="-5" b="1">
                <a:latin typeface="华文楷体"/>
                <a:cs typeface="华文楷体"/>
              </a:rPr>
              <a:t>。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0812" y="908266"/>
            <a:ext cx="4291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（一）万有引力定律的发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现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5395" y="2388107"/>
            <a:ext cx="864235" cy="474345"/>
          </a:xfrm>
          <a:custGeom>
            <a:avLst/>
            <a:gdLst/>
            <a:ahLst/>
            <a:cxnLst/>
            <a:rect l="l" t="t" r="r" b="b"/>
            <a:pathLst>
              <a:path w="864235" h="474344">
                <a:moveTo>
                  <a:pt x="784860" y="473964"/>
                </a:moveTo>
                <a:lnTo>
                  <a:pt x="79248" y="473964"/>
                </a:lnTo>
                <a:lnTo>
                  <a:pt x="48338" y="467537"/>
                </a:lnTo>
                <a:lnTo>
                  <a:pt x="23145" y="450508"/>
                </a:lnTo>
                <a:lnTo>
                  <a:pt x="6192" y="425395"/>
                </a:lnTo>
                <a:lnTo>
                  <a:pt x="0" y="394716"/>
                </a:lnTo>
                <a:lnTo>
                  <a:pt x="0" y="79248"/>
                </a:lnTo>
                <a:lnTo>
                  <a:pt x="6192" y="48104"/>
                </a:lnTo>
                <a:lnTo>
                  <a:pt x="23145" y="22836"/>
                </a:lnTo>
                <a:lnTo>
                  <a:pt x="48338" y="5962"/>
                </a:lnTo>
                <a:lnTo>
                  <a:pt x="79248" y="0"/>
                </a:lnTo>
                <a:lnTo>
                  <a:pt x="784860" y="0"/>
                </a:lnTo>
                <a:lnTo>
                  <a:pt x="815675" y="5962"/>
                </a:lnTo>
                <a:lnTo>
                  <a:pt x="840833" y="22836"/>
                </a:lnTo>
                <a:lnTo>
                  <a:pt x="857817" y="48104"/>
                </a:lnTo>
                <a:lnTo>
                  <a:pt x="864108" y="79248"/>
                </a:lnTo>
                <a:lnTo>
                  <a:pt x="864108" y="394716"/>
                </a:lnTo>
                <a:lnTo>
                  <a:pt x="857817" y="425395"/>
                </a:lnTo>
                <a:lnTo>
                  <a:pt x="840833" y="450508"/>
                </a:lnTo>
                <a:lnTo>
                  <a:pt x="815675" y="467537"/>
                </a:lnTo>
                <a:lnTo>
                  <a:pt x="784860" y="473964"/>
                </a:lnTo>
                <a:close/>
              </a:path>
            </a:pathLst>
          </a:custGeom>
          <a:solidFill>
            <a:srgbClr val="AEDF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6403" y="2368613"/>
            <a:ext cx="902335" cy="511809"/>
          </a:xfrm>
          <a:custGeom>
            <a:avLst/>
            <a:gdLst/>
            <a:ahLst/>
            <a:cxnLst/>
            <a:rect l="l" t="t" r="r" b="b"/>
            <a:pathLst>
              <a:path w="902335" h="511810">
                <a:moveTo>
                  <a:pt x="818864" y="510539"/>
                </a:moveTo>
                <a:lnTo>
                  <a:pt x="83051" y="510539"/>
                </a:lnTo>
                <a:lnTo>
                  <a:pt x="73475" y="508000"/>
                </a:lnTo>
                <a:lnTo>
                  <a:pt x="59785" y="504189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097" y="497839"/>
                </a:lnTo>
                <a:lnTo>
                  <a:pt x="43122" y="495300"/>
                </a:lnTo>
                <a:lnTo>
                  <a:pt x="39287" y="491489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19" y="482600"/>
                </a:lnTo>
                <a:lnTo>
                  <a:pt x="25380" y="478789"/>
                </a:lnTo>
                <a:lnTo>
                  <a:pt x="22307" y="476250"/>
                </a:lnTo>
                <a:lnTo>
                  <a:pt x="19399" y="472439"/>
                </a:lnTo>
                <a:lnTo>
                  <a:pt x="16656" y="468630"/>
                </a:lnTo>
                <a:lnTo>
                  <a:pt x="14116" y="464819"/>
                </a:lnTo>
                <a:lnTo>
                  <a:pt x="11753" y="459739"/>
                </a:lnTo>
                <a:lnTo>
                  <a:pt x="9582" y="455930"/>
                </a:lnTo>
                <a:lnTo>
                  <a:pt x="7613" y="452119"/>
                </a:lnTo>
                <a:lnTo>
                  <a:pt x="5861" y="447039"/>
                </a:lnTo>
                <a:lnTo>
                  <a:pt x="4311" y="443230"/>
                </a:lnTo>
                <a:lnTo>
                  <a:pt x="0" y="93980"/>
                </a:lnTo>
                <a:lnTo>
                  <a:pt x="126" y="91439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89"/>
                </a:lnTo>
                <a:lnTo>
                  <a:pt x="9582" y="54610"/>
                </a:lnTo>
                <a:lnTo>
                  <a:pt x="11753" y="50800"/>
                </a:lnTo>
                <a:lnTo>
                  <a:pt x="14116" y="46989"/>
                </a:lnTo>
                <a:lnTo>
                  <a:pt x="16656" y="43180"/>
                </a:lnTo>
                <a:lnTo>
                  <a:pt x="19399" y="38100"/>
                </a:lnTo>
                <a:lnTo>
                  <a:pt x="22307" y="35560"/>
                </a:lnTo>
                <a:lnTo>
                  <a:pt x="25380" y="31750"/>
                </a:lnTo>
                <a:lnTo>
                  <a:pt x="28619" y="27939"/>
                </a:lnTo>
                <a:lnTo>
                  <a:pt x="32023" y="25400"/>
                </a:lnTo>
                <a:lnTo>
                  <a:pt x="35579" y="21589"/>
                </a:lnTo>
                <a:lnTo>
                  <a:pt x="39287" y="19050"/>
                </a:lnTo>
                <a:lnTo>
                  <a:pt x="59785" y="7619"/>
                </a:lnTo>
                <a:lnTo>
                  <a:pt x="64255" y="5080"/>
                </a:lnTo>
                <a:lnTo>
                  <a:pt x="68814" y="3810"/>
                </a:lnTo>
                <a:lnTo>
                  <a:pt x="83051" y="0"/>
                </a:lnTo>
                <a:lnTo>
                  <a:pt x="818864" y="0"/>
                </a:lnTo>
                <a:lnTo>
                  <a:pt x="837672" y="5080"/>
                </a:lnTo>
                <a:lnTo>
                  <a:pt x="842130" y="7619"/>
                </a:lnTo>
                <a:lnTo>
                  <a:pt x="846474" y="8889"/>
                </a:lnTo>
                <a:lnTo>
                  <a:pt x="869892" y="25400"/>
                </a:lnTo>
                <a:lnTo>
                  <a:pt x="873296" y="27939"/>
                </a:lnTo>
                <a:lnTo>
                  <a:pt x="876534" y="31750"/>
                </a:lnTo>
                <a:lnTo>
                  <a:pt x="879608" y="35560"/>
                </a:lnTo>
                <a:lnTo>
                  <a:pt x="881068" y="36830"/>
                </a:lnTo>
                <a:lnTo>
                  <a:pt x="98444" y="36830"/>
                </a:lnTo>
                <a:lnTo>
                  <a:pt x="94380" y="38100"/>
                </a:lnTo>
                <a:lnTo>
                  <a:pt x="86328" y="38100"/>
                </a:lnTo>
                <a:lnTo>
                  <a:pt x="82505" y="39369"/>
                </a:lnTo>
                <a:lnTo>
                  <a:pt x="83419" y="39369"/>
                </a:lnTo>
                <a:lnTo>
                  <a:pt x="79673" y="40639"/>
                </a:lnTo>
                <a:lnTo>
                  <a:pt x="77793" y="40639"/>
                </a:lnTo>
                <a:lnTo>
                  <a:pt x="74199" y="41910"/>
                </a:lnTo>
                <a:lnTo>
                  <a:pt x="75063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805" y="44450"/>
                </a:lnTo>
                <a:lnTo>
                  <a:pt x="68148" y="45719"/>
                </a:lnTo>
                <a:lnTo>
                  <a:pt x="67278" y="45719"/>
                </a:lnTo>
                <a:lnTo>
                  <a:pt x="65678" y="46989"/>
                </a:lnTo>
                <a:lnTo>
                  <a:pt x="64827" y="46989"/>
                </a:lnTo>
                <a:lnTo>
                  <a:pt x="61728" y="49530"/>
                </a:lnTo>
                <a:lnTo>
                  <a:pt x="62464" y="49530"/>
                </a:lnTo>
                <a:lnTo>
                  <a:pt x="59480" y="50800"/>
                </a:lnTo>
                <a:lnTo>
                  <a:pt x="60178" y="50800"/>
                </a:lnTo>
                <a:lnTo>
                  <a:pt x="57321" y="53339"/>
                </a:lnTo>
                <a:lnTo>
                  <a:pt x="57994" y="53339"/>
                </a:lnTo>
                <a:lnTo>
                  <a:pt x="56616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41" y="58419"/>
                </a:lnTo>
                <a:lnTo>
                  <a:pt x="51974" y="58419"/>
                </a:lnTo>
                <a:lnTo>
                  <a:pt x="50416" y="60960"/>
                </a:lnTo>
                <a:lnTo>
                  <a:pt x="50184" y="60960"/>
                </a:lnTo>
                <a:lnTo>
                  <a:pt x="48710" y="63500"/>
                </a:lnTo>
                <a:lnTo>
                  <a:pt x="48494" y="63500"/>
                </a:lnTo>
                <a:lnTo>
                  <a:pt x="47123" y="66039"/>
                </a:lnTo>
                <a:lnTo>
                  <a:pt x="46907" y="66039"/>
                </a:lnTo>
                <a:lnTo>
                  <a:pt x="45645" y="68580"/>
                </a:lnTo>
                <a:lnTo>
                  <a:pt x="45446" y="68580"/>
                </a:lnTo>
                <a:lnTo>
                  <a:pt x="44287" y="71119"/>
                </a:lnTo>
                <a:lnTo>
                  <a:pt x="44113" y="71119"/>
                </a:lnTo>
                <a:lnTo>
                  <a:pt x="43055" y="73660"/>
                </a:lnTo>
                <a:lnTo>
                  <a:pt x="42894" y="73660"/>
                </a:lnTo>
                <a:lnTo>
                  <a:pt x="41945" y="76200"/>
                </a:lnTo>
                <a:lnTo>
                  <a:pt x="41802" y="76200"/>
                </a:lnTo>
                <a:lnTo>
                  <a:pt x="40972" y="78739"/>
                </a:lnTo>
                <a:lnTo>
                  <a:pt x="40836" y="78739"/>
                </a:lnTo>
                <a:lnTo>
                  <a:pt x="39770" y="82550"/>
                </a:lnTo>
                <a:lnTo>
                  <a:pt x="40011" y="82550"/>
                </a:lnTo>
                <a:lnTo>
                  <a:pt x="39418" y="85089"/>
                </a:lnTo>
                <a:lnTo>
                  <a:pt x="38855" y="87630"/>
                </a:lnTo>
                <a:lnTo>
                  <a:pt x="38428" y="90169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19"/>
                </a:lnTo>
                <a:lnTo>
                  <a:pt x="38055" y="416560"/>
                </a:lnTo>
                <a:lnTo>
                  <a:pt x="38360" y="420369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40011" y="429260"/>
                </a:lnTo>
                <a:lnTo>
                  <a:pt x="40836" y="431800"/>
                </a:lnTo>
                <a:lnTo>
                  <a:pt x="40972" y="431800"/>
                </a:lnTo>
                <a:lnTo>
                  <a:pt x="41802" y="434339"/>
                </a:lnTo>
                <a:lnTo>
                  <a:pt x="41945" y="434339"/>
                </a:lnTo>
                <a:lnTo>
                  <a:pt x="42894" y="436880"/>
                </a:lnTo>
                <a:lnTo>
                  <a:pt x="42525" y="436880"/>
                </a:lnTo>
                <a:lnTo>
                  <a:pt x="44113" y="439419"/>
                </a:lnTo>
                <a:lnTo>
                  <a:pt x="43707" y="439419"/>
                </a:lnTo>
                <a:lnTo>
                  <a:pt x="45446" y="441960"/>
                </a:lnTo>
                <a:lnTo>
                  <a:pt x="45015" y="441960"/>
                </a:lnTo>
                <a:lnTo>
                  <a:pt x="46907" y="444500"/>
                </a:lnTo>
                <a:lnTo>
                  <a:pt x="46437" y="444500"/>
                </a:lnTo>
                <a:lnTo>
                  <a:pt x="48494" y="447039"/>
                </a:lnTo>
                <a:lnTo>
                  <a:pt x="47974" y="447039"/>
                </a:lnTo>
                <a:lnTo>
                  <a:pt x="50184" y="449580"/>
                </a:lnTo>
                <a:lnTo>
                  <a:pt x="50416" y="449580"/>
                </a:lnTo>
                <a:lnTo>
                  <a:pt x="51974" y="452119"/>
                </a:lnTo>
                <a:lnTo>
                  <a:pt x="52228" y="452119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38" y="455930"/>
                </a:lnTo>
                <a:lnTo>
                  <a:pt x="57994" y="458469"/>
                </a:lnTo>
                <a:lnTo>
                  <a:pt x="58750" y="458469"/>
                </a:lnTo>
                <a:lnTo>
                  <a:pt x="60178" y="459739"/>
                </a:lnTo>
                <a:lnTo>
                  <a:pt x="59480" y="459739"/>
                </a:lnTo>
                <a:lnTo>
                  <a:pt x="62464" y="462280"/>
                </a:lnTo>
                <a:lnTo>
                  <a:pt x="63277" y="462280"/>
                </a:lnTo>
                <a:lnTo>
                  <a:pt x="64827" y="463550"/>
                </a:lnTo>
                <a:lnTo>
                  <a:pt x="64077" y="463550"/>
                </a:lnTo>
                <a:lnTo>
                  <a:pt x="67278" y="464819"/>
                </a:lnTo>
                <a:lnTo>
                  <a:pt x="66490" y="464819"/>
                </a:lnTo>
                <a:lnTo>
                  <a:pt x="69805" y="466089"/>
                </a:lnTo>
                <a:lnTo>
                  <a:pt x="68992" y="466089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63" y="468630"/>
                </a:lnTo>
                <a:lnTo>
                  <a:pt x="74199" y="468630"/>
                </a:lnTo>
                <a:lnTo>
                  <a:pt x="77793" y="469900"/>
                </a:lnTo>
                <a:lnTo>
                  <a:pt x="76904" y="469900"/>
                </a:lnTo>
                <a:lnTo>
                  <a:pt x="80575" y="471169"/>
                </a:lnTo>
                <a:lnTo>
                  <a:pt x="82505" y="471169"/>
                </a:lnTo>
                <a:lnTo>
                  <a:pt x="86328" y="472439"/>
                </a:lnTo>
                <a:lnTo>
                  <a:pt x="88334" y="472439"/>
                </a:lnTo>
                <a:lnTo>
                  <a:pt x="92284" y="473710"/>
                </a:lnTo>
                <a:lnTo>
                  <a:pt x="881555" y="473710"/>
                </a:lnTo>
                <a:lnTo>
                  <a:pt x="879608" y="476250"/>
                </a:lnTo>
                <a:lnTo>
                  <a:pt x="876534" y="478789"/>
                </a:lnTo>
                <a:lnTo>
                  <a:pt x="873296" y="482600"/>
                </a:lnTo>
                <a:lnTo>
                  <a:pt x="869892" y="486410"/>
                </a:lnTo>
                <a:lnTo>
                  <a:pt x="866336" y="488950"/>
                </a:lnTo>
                <a:lnTo>
                  <a:pt x="862641" y="491489"/>
                </a:lnTo>
                <a:lnTo>
                  <a:pt x="858793" y="495300"/>
                </a:lnTo>
                <a:lnTo>
                  <a:pt x="854817" y="497839"/>
                </a:lnTo>
                <a:lnTo>
                  <a:pt x="850703" y="499110"/>
                </a:lnTo>
                <a:lnTo>
                  <a:pt x="846474" y="501650"/>
                </a:lnTo>
                <a:lnTo>
                  <a:pt x="842130" y="504189"/>
                </a:lnTo>
                <a:lnTo>
                  <a:pt x="828440" y="508000"/>
                </a:lnTo>
                <a:lnTo>
                  <a:pt x="818864" y="510539"/>
                </a:lnTo>
                <a:close/>
              </a:path>
              <a:path w="902335" h="511810">
                <a:moveTo>
                  <a:pt x="803954" y="38100"/>
                </a:moveTo>
                <a:lnTo>
                  <a:pt x="97961" y="38100"/>
                </a:lnTo>
                <a:lnTo>
                  <a:pt x="98444" y="36830"/>
                </a:lnTo>
                <a:lnTo>
                  <a:pt x="803471" y="36830"/>
                </a:lnTo>
                <a:lnTo>
                  <a:pt x="803954" y="38100"/>
                </a:lnTo>
                <a:close/>
              </a:path>
              <a:path w="902335" h="511810">
                <a:moveTo>
                  <a:pt x="835425" y="46989"/>
                </a:moveTo>
                <a:lnTo>
                  <a:pt x="832110" y="44450"/>
                </a:lnTo>
                <a:lnTo>
                  <a:pt x="832923" y="44450"/>
                </a:lnTo>
                <a:lnTo>
                  <a:pt x="829519" y="43180"/>
                </a:lnTo>
                <a:lnTo>
                  <a:pt x="830357" y="43180"/>
                </a:lnTo>
                <a:lnTo>
                  <a:pt x="826852" y="41910"/>
                </a:lnTo>
                <a:lnTo>
                  <a:pt x="827716" y="41910"/>
                </a:lnTo>
                <a:lnTo>
                  <a:pt x="824134" y="40639"/>
                </a:lnTo>
                <a:lnTo>
                  <a:pt x="822242" y="40639"/>
                </a:lnTo>
                <a:lnTo>
                  <a:pt x="818495" y="39369"/>
                </a:lnTo>
                <a:lnTo>
                  <a:pt x="819410" y="39369"/>
                </a:lnTo>
                <a:lnTo>
                  <a:pt x="815587" y="38100"/>
                </a:lnTo>
                <a:lnTo>
                  <a:pt x="807535" y="38100"/>
                </a:lnTo>
                <a:lnTo>
                  <a:pt x="803471" y="36830"/>
                </a:lnTo>
                <a:lnTo>
                  <a:pt x="881068" y="36830"/>
                </a:lnTo>
                <a:lnTo>
                  <a:pt x="882529" y="38100"/>
                </a:lnTo>
                <a:lnTo>
                  <a:pt x="885259" y="43180"/>
                </a:lnTo>
                <a:lnTo>
                  <a:pt x="886953" y="45719"/>
                </a:lnTo>
                <a:lnTo>
                  <a:pt x="834637" y="45719"/>
                </a:lnTo>
                <a:lnTo>
                  <a:pt x="835425" y="46989"/>
                </a:lnTo>
                <a:close/>
              </a:path>
              <a:path w="902335" h="511810">
                <a:moveTo>
                  <a:pt x="85388" y="39369"/>
                </a:moveTo>
                <a:lnTo>
                  <a:pt x="86328" y="38100"/>
                </a:lnTo>
                <a:lnTo>
                  <a:pt x="89287" y="38100"/>
                </a:lnTo>
                <a:lnTo>
                  <a:pt x="85388" y="39369"/>
                </a:lnTo>
                <a:close/>
              </a:path>
              <a:path w="902335" h="511810">
                <a:moveTo>
                  <a:pt x="816527" y="39369"/>
                </a:moveTo>
                <a:lnTo>
                  <a:pt x="812641" y="38100"/>
                </a:lnTo>
                <a:lnTo>
                  <a:pt x="815587" y="38100"/>
                </a:lnTo>
                <a:lnTo>
                  <a:pt x="816527" y="39369"/>
                </a:lnTo>
                <a:close/>
              </a:path>
              <a:path w="902335" h="511810">
                <a:moveTo>
                  <a:pt x="66490" y="46989"/>
                </a:moveTo>
                <a:lnTo>
                  <a:pt x="67278" y="45719"/>
                </a:lnTo>
                <a:lnTo>
                  <a:pt x="68148" y="45719"/>
                </a:lnTo>
                <a:lnTo>
                  <a:pt x="66490" y="46989"/>
                </a:lnTo>
                <a:close/>
              </a:path>
              <a:path w="902335" h="511810">
                <a:moveTo>
                  <a:pt x="837838" y="48260"/>
                </a:moveTo>
                <a:lnTo>
                  <a:pt x="834637" y="45719"/>
                </a:lnTo>
                <a:lnTo>
                  <a:pt x="886953" y="45719"/>
                </a:lnTo>
                <a:lnTo>
                  <a:pt x="887799" y="46989"/>
                </a:lnTo>
                <a:lnTo>
                  <a:pt x="837088" y="46989"/>
                </a:lnTo>
                <a:lnTo>
                  <a:pt x="837838" y="48260"/>
                </a:lnTo>
                <a:close/>
              </a:path>
              <a:path w="902335" h="511810">
                <a:moveTo>
                  <a:pt x="64077" y="48260"/>
                </a:moveTo>
                <a:lnTo>
                  <a:pt x="64827" y="46989"/>
                </a:lnTo>
                <a:lnTo>
                  <a:pt x="65678" y="46989"/>
                </a:lnTo>
                <a:lnTo>
                  <a:pt x="64077" y="48260"/>
                </a:lnTo>
                <a:close/>
              </a:path>
              <a:path w="902335" h="511810">
                <a:moveTo>
                  <a:pt x="846677" y="55880"/>
                </a:moveTo>
                <a:lnTo>
                  <a:pt x="843934" y="53339"/>
                </a:lnTo>
                <a:lnTo>
                  <a:pt x="844607" y="53339"/>
                </a:lnTo>
                <a:lnTo>
                  <a:pt x="841736" y="50800"/>
                </a:lnTo>
                <a:lnTo>
                  <a:pt x="842435" y="50800"/>
                </a:lnTo>
                <a:lnTo>
                  <a:pt x="839450" y="49530"/>
                </a:lnTo>
                <a:lnTo>
                  <a:pt x="840187" y="49530"/>
                </a:lnTo>
                <a:lnTo>
                  <a:pt x="837088" y="46989"/>
                </a:lnTo>
                <a:lnTo>
                  <a:pt x="887799" y="46989"/>
                </a:lnTo>
                <a:lnTo>
                  <a:pt x="890162" y="50800"/>
                </a:lnTo>
                <a:lnTo>
                  <a:pt x="892333" y="54610"/>
                </a:lnTo>
                <a:lnTo>
                  <a:pt x="846029" y="54610"/>
                </a:lnTo>
                <a:lnTo>
                  <a:pt x="846677" y="55880"/>
                </a:lnTo>
                <a:close/>
              </a:path>
              <a:path w="902335" h="511810">
                <a:moveTo>
                  <a:pt x="55238" y="55880"/>
                </a:moveTo>
                <a:lnTo>
                  <a:pt x="55886" y="54610"/>
                </a:lnTo>
                <a:lnTo>
                  <a:pt x="56616" y="54610"/>
                </a:lnTo>
                <a:lnTo>
                  <a:pt x="55238" y="55880"/>
                </a:lnTo>
                <a:close/>
              </a:path>
              <a:path w="902335" h="511810">
                <a:moveTo>
                  <a:pt x="850512" y="59689"/>
                </a:moveTo>
                <a:lnTo>
                  <a:pt x="848036" y="57150"/>
                </a:lnTo>
                <a:lnTo>
                  <a:pt x="848645" y="57150"/>
                </a:lnTo>
                <a:lnTo>
                  <a:pt x="846029" y="54610"/>
                </a:lnTo>
                <a:lnTo>
                  <a:pt x="892333" y="54610"/>
                </a:lnTo>
                <a:lnTo>
                  <a:pt x="893810" y="58419"/>
                </a:lnTo>
                <a:lnTo>
                  <a:pt x="849941" y="58419"/>
                </a:lnTo>
                <a:lnTo>
                  <a:pt x="850512" y="59689"/>
                </a:lnTo>
                <a:close/>
              </a:path>
              <a:path w="902335" h="511810">
                <a:moveTo>
                  <a:pt x="51403" y="59689"/>
                </a:moveTo>
                <a:lnTo>
                  <a:pt x="51974" y="58419"/>
                </a:lnTo>
                <a:lnTo>
                  <a:pt x="52641" y="58419"/>
                </a:lnTo>
                <a:lnTo>
                  <a:pt x="51403" y="59689"/>
                </a:lnTo>
                <a:close/>
              </a:path>
              <a:path w="902335" h="511810">
                <a:moveTo>
                  <a:pt x="852290" y="62230"/>
                </a:moveTo>
                <a:lnTo>
                  <a:pt x="849941" y="58419"/>
                </a:lnTo>
                <a:lnTo>
                  <a:pt x="893810" y="58419"/>
                </a:lnTo>
                <a:lnTo>
                  <a:pt x="894302" y="59689"/>
                </a:lnTo>
                <a:lnTo>
                  <a:pt x="894886" y="60960"/>
                </a:lnTo>
                <a:lnTo>
                  <a:pt x="851731" y="60960"/>
                </a:lnTo>
                <a:lnTo>
                  <a:pt x="852290" y="62230"/>
                </a:lnTo>
                <a:close/>
              </a:path>
              <a:path w="902335" h="511810">
                <a:moveTo>
                  <a:pt x="49637" y="62230"/>
                </a:moveTo>
                <a:lnTo>
                  <a:pt x="50184" y="60960"/>
                </a:lnTo>
                <a:lnTo>
                  <a:pt x="50416" y="60960"/>
                </a:lnTo>
                <a:lnTo>
                  <a:pt x="49637" y="62230"/>
                </a:lnTo>
                <a:close/>
              </a:path>
              <a:path w="902335" h="511810">
                <a:moveTo>
                  <a:pt x="853941" y="64769"/>
                </a:moveTo>
                <a:lnTo>
                  <a:pt x="851731" y="60960"/>
                </a:lnTo>
                <a:lnTo>
                  <a:pt x="894886" y="60960"/>
                </a:lnTo>
                <a:lnTo>
                  <a:pt x="896054" y="63500"/>
                </a:lnTo>
                <a:lnTo>
                  <a:pt x="853433" y="63500"/>
                </a:lnTo>
                <a:lnTo>
                  <a:pt x="853941" y="64769"/>
                </a:lnTo>
                <a:close/>
              </a:path>
              <a:path w="902335" h="511810">
                <a:moveTo>
                  <a:pt x="47974" y="64769"/>
                </a:moveTo>
                <a:lnTo>
                  <a:pt x="48494" y="63500"/>
                </a:lnTo>
                <a:lnTo>
                  <a:pt x="48710" y="63500"/>
                </a:lnTo>
                <a:lnTo>
                  <a:pt x="47974" y="64769"/>
                </a:lnTo>
                <a:close/>
              </a:path>
              <a:path w="902335" h="511810">
                <a:moveTo>
                  <a:pt x="855478" y="67310"/>
                </a:moveTo>
                <a:lnTo>
                  <a:pt x="853433" y="63500"/>
                </a:lnTo>
                <a:lnTo>
                  <a:pt x="896054" y="63500"/>
                </a:lnTo>
                <a:lnTo>
                  <a:pt x="896829" y="66039"/>
                </a:lnTo>
                <a:lnTo>
                  <a:pt x="855008" y="66039"/>
                </a:lnTo>
                <a:lnTo>
                  <a:pt x="855478" y="67310"/>
                </a:lnTo>
                <a:close/>
              </a:path>
              <a:path w="902335" h="511810">
                <a:moveTo>
                  <a:pt x="46437" y="67310"/>
                </a:moveTo>
                <a:lnTo>
                  <a:pt x="46907" y="66039"/>
                </a:lnTo>
                <a:lnTo>
                  <a:pt x="47123" y="66039"/>
                </a:lnTo>
                <a:lnTo>
                  <a:pt x="46437" y="67310"/>
                </a:lnTo>
                <a:close/>
              </a:path>
              <a:path w="902335" h="511810">
                <a:moveTo>
                  <a:pt x="856913" y="69850"/>
                </a:moveTo>
                <a:lnTo>
                  <a:pt x="855008" y="66039"/>
                </a:lnTo>
                <a:lnTo>
                  <a:pt x="896829" y="66039"/>
                </a:lnTo>
                <a:lnTo>
                  <a:pt x="897604" y="68580"/>
                </a:lnTo>
                <a:lnTo>
                  <a:pt x="856468" y="68580"/>
                </a:lnTo>
                <a:lnTo>
                  <a:pt x="856913" y="69850"/>
                </a:lnTo>
                <a:close/>
              </a:path>
              <a:path w="902335" h="511810">
                <a:moveTo>
                  <a:pt x="45015" y="69850"/>
                </a:moveTo>
                <a:lnTo>
                  <a:pt x="45446" y="68580"/>
                </a:lnTo>
                <a:lnTo>
                  <a:pt x="45645" y="68580"/>
                </a:lnTo>
                <a:lnTo>
                  <a:pt x="45015" y="69850"/>
                </a:lnTo>
                <a:close/>
              </a:path>
              <a:path w="902335" h="511810">
                <a:moveTo>
                  <a:pt x="858208" y="72389"/>
                </a:moveTo>
                <a:lnTo>
                  <a:pt x="856468" y="68580"/>
                </a:lnTo>
                <a:lnTo>
                  <a:pt x="897604" y="68580"/>
                </a:lnTo>
                <a:lnTo>
                  <a:pt x="898484" y="71119"/>
                </a:lnTo>
                <a:lnTo>
                  <a:pt x="857815" y="71119"/>
                </a:lnTo>
                <a:lnTo>
                  <a:pt x="858208" y="72389"/>
                </a:lnTo>
                <a:close/>
              </a:path>
              <a:path w="902335" h="511810">
                <a:moveTo>
                  <a:pt x="43707" y="72389"/>
                </a:moveTo>
                <a:lnTo>
                  <a:pt x="44113" y="71119"/>
                </a:lnTo>
                <a:lnTo>
                  <a:pt x="44287" y="71119"/>
                </a:lnTo>
                <a:lnTo>
                  <a:pt x="43707" y="72389"/>
                </a:lnTo>
                <a:close/>
              </a:path>
              <a:path w="902335" h="511810">
                <a:moveTo>
                  <a:pt x="859389" y="74930"/>
                </a:moveTo>
                <a:lnTo>
                  <a:pt x="857815" y="71119"/>
                </a:lnTo>
                <a:lnTo>
                  <a:pt x="898484" y="71119"/>
                </a:lnTo>
                <a:lnTo>
                  <a:pt x="898925" y="72389"/>
                </a:lnTo>
                <a:lnTo>
                  <a:pt x="899198" y="73660"/>
                </a:lnTo>
                <a:lnTo>
                  <a:pt x="859021" y="73660"/>
                </a:lnTo>
                <a:lnTo>
                  <a:pt x="859389" y="74930"/>
                </a:lnTo>
                <a:close/>
              </a:path>
              <a:path w="902335" h="511810">
                <a:moveTo>
                  <a:pt x="42525" y="74930"/>
                </a:moveTo>
                <a:lnTo>
                  <a:pt x="42894" y="73660"/>
                </a:lnTo>
                <a:lnTo>
                  <a:pt x="43055" y="73660"/>
                </a:lnTo>
                <a:lnTo>
                  <a:pt x="42525" y="74930"/>
                </a:lnTo>
                <a:close/>
              </a:path>
              <a:path w="902335" h="511810">
                <a:moveTo>
                  <a:pt x="860444" y="77469"/>
                </a:moveTo>
                <a:lnTo>
                  <a:pt x="859021" y="73660"/>
                </a:lnTo>
                <a:lnTo>
                  <a:pt x="899198" y="73660"/>
                </a:lnTo>
                <a:lnTo>
                  <a:pt x="899744" y="76200"/>
                </a:lnTo>
                <a:lnTo>
                  <a:pt x="860113" y="76200"/>
                </a:lnTo>
                <a:lnTo>
                  <a:pt x="860444" y="77469"/>
                </a:lnTo>
                <a:close/>
              </a:path>
              <a:path w="902335" h="511810">
                <a:moveTo>
                  <a:pt x="41471" y="77469"/>
                </a:moveTo>
                <a:lnTo>
                  <a:pt x="41802" y="76200"/>
                </a:lnTo>
                <a:lnTo>
                  <a:pt x="41945" y="76200"/>
                </a:lnTo>
                <a:lnTo>
                  <a:pt x="41471" y="77469"/>
                </a:lnTo>
                <a:close/>
              </a:path>
              <a:path w="902335" h="511810">
                <a:moveTo>
                  <a:pt x="861358" y="80010"/>
                </a:moveTo>
                <a:lnTo>
                  <a:pt x="860113" y="76200"/>
                </a:lnTo>
                <a:lnTo>
                  <a:pt x="899744" y="76200"/>
                </a:lnTo>
                <a:lnTo>
                  <a:pt x="900017" y="77469"/>
                </a:lnTo>
                <a:lnTo>
                  <a:pt x="900233" y="78739"/>
                </a:lnTo>
                <a:lnTo>
                  <a:pt x="861079" y="78739"/>
                </a:lnTo>
                <a:lnTo>
                  <a:pt x="861358" y="80010"/>
                </a:lnTo>
                <a:close/>
              </a:path>
              <a:path w="902335" h="511810">
                <a:moveTo>
                  <a:pt x="40557" y="80010"/>
                </a:moveTo>
                <a:lnTo>
                  <a:pt x="40836" y="78739"/>
                </a:lnTo>
                <a:lnTo>
                  <a:pt x="40972" y="78739"/>
                </a:lnTo>
                <a:lnTo>
                  <a:pt x="40557" y="80010"/>
                </a:lnTo>
                <a:close/>
              </a:path>
              <a:path w="902335" h="511810">
                <a:moveTo>
                  <a:pt x="901788" y="91439"/>
                </a:moveTo>
                <a:lnTo>
                  <a:pt x="863657" y="91439"/>
                </a:lnTo>
                <a:lnTo>
                  <a:pt x="863555" y="90169"/>
                </a:lnTo>
                <a:lnTo>
                  <a:pt x="863149" y="87630"/>
                </a:lnTo>
                <a:lnTo>
                  <a:pt x="862603" y="85089"/>
                </a:lnTo>
                <a:lnTo>
                  <a:pt x="861904" y="82550"/>
                </a:lnTo>
                <a:lnTo>
                  <a:pt x="862145" y="82550"/>
                </a:lnTo>
                <a:lnTo>
                  <a:pt x="861079" y="78739"/>
                </a:lnTo>
                <a:lnTo>
                  <a:pt x="900233" y="78739"/>
                </a:lnTo>
                <a:lnTo>
                  <a:pt x="900880" y="82550"/>
                </a:lnTo>
                <a:lnTo>
                  <a:pt x="901503" y="87630"/>
                </a:lnTo>
                <a:lnTo>
                  <a:pt x="901788" y="91439"/>
                </a:lnTo>
                <a:close/>
              </a:path>
              <a:path w="902335" h="511810">
                <a:moveTo>
                  <a:pt x="39122" y="86360"/>
                </a:moveTo>
                <a:lnTo>
                  <a:pt x="39312" y="85089"/>
                </a:lnTo>
                <a:lnTo>
                  <a:pt x="39122" y="86360"/>
                </a:lnTo>
                <a:close/>
              </a:path>
              <a:path w="902335" h="511810">
                <a:moveTo>
                  <a:pt x="862793" y="86360"/>
                </a:moveTo>
                <a:lnTo>
                  <a:pt x="862497" y="85089"/>
                </a:lnTo>
                <a:lnTo>
                  <a:pt x="862793" y="86360"/>
                </a:lnTo>
                <a:close/>
              </a:path>
              <a:path w="902335" h="51181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902335" h="511810">
                <a:moveTo>
                  <a:pt x="863288" y="88900"/>
                </a:moveTo>
                <a:lnTo>
                  <a:pt x="863060" y="87630"/>
                </a:lnTo>
                <a:lnTo>
                  <a:pt x="863288" y="88900"/>
                </a:lnTo>
                <a:close/>
              </a:path>
              <a:path w="902335" h="511810">
                <a:moveTo>
                  <a:pt x="38304" y="91093"/>
                </a:moveTo>
                <a:lnTo>
                  <a:pt x="38360" y="90169"/>
                </a:lnTo>
                <a:lnTo>
                  <a:pt x="38304" y="91093"/>
                </a:lnTo>
                <a:close/>
              </a:path>
              <a:path w="902335" h="511810">
                <a:moveTo>
                  <a:pt x="863610" y="91093"/>
                </a:moveTo>
                <a:lnTo>
                  <a:pt x="863487" y="90169"/>
                </a:lnTo>
                <a:lnTo>
                  <a:pt x="863610" y="91093"/>
                </a:lnTo>
                <a:close/>
              </a:path>
              <a:path w="902335" h="511810">
                <a:moveTo>
                  <a:pt x="38284" y="91439"/>
                </a:moveTo>
                <a:lnTo>
                  <a:pt x="38304" y="91093"/>
                </a:lnTo>
                <a:lnTo>
                  <a:pt x="38284" y="91439"/>
                </a:lnTo>
                <a:close/>
              </a:path>
              <a:path w="902335" h="511810">
                <a:moveTo>
                  <a:pt x="901947" y="95250"/>
                </a:moveTo>
                <a:lnTo>
                  <a:pt x="863860" y="95250"/>
                </a:lnTo>
                <a:lnTo>
                  <a:pt x="863809" y="93980"/>
                </a:lnTo>
                <a:lnTo>
                  <a:pt x="863707" y="92710"/>
                </a:lnTo>
                <a:lnTo>
                  <a:pt x="863610" y="91093"/>
                </a:lnTo>
                <a:lnTo>
                  <a:pt x="863657" y="91439"/>
                </a:lnTo>
                <a:lnTo>
                  <a:pt x="901788" y="91439"/>
                </a:lnTo>
                <a:lnTo>
                  <a:pt x="901915" y="93980"/>
                </a:lnTo>
                <a:lnTo>
                  <a:pt x="901947" y="95250"/>
                </a:lnTo>
                <a:close/>
              </a:path>
              <a:path w="902335" h="511810">
                <a:moveTo>
                  <a:pt x="38086" y="94741"/>
                </a:moveTo>
                <a:lnTo>
                  <a:pt x="38106" y="93980"/>
                </a:lnTo>
                <a:lnTo>
                  <a:pt x="38086" y="94741"/>
                </a:lnTo>
                <a:close/>
              </a:path>
              <a:path w="902335" h="511810">
                <a:moveTo>
                  <a:pt x="863829" y="94741"/>
                </a:moveTo>
                <a:lnTo>
                  <a:pt x="863784" y="93980"/>
                </a:lnTo>
                <a:lnTo>
                  <a:pt x="863829" y="94741"/>
                </a:lnTo>
                <a:close/>
              </a:path>
              <a:path w="902335" h="511810">
                <a:moveTo>
                  <a:pt x="38072" y="95250"/>
                </a:moveTo>
                <a:lnTo>
                  <a:pt x="38086" y="94741"/>
                </a:lnTo>
                <a:lnTo>
                  <a:pt x="38072" y="95250"/>
                </a:lnTo>
                <a:close/>
              </a:path>
              <a:path w="902335" h="511810">
                <a:moveTo>
                  <a:pt x="902011" y="414019"/>
                </a:moveTo>
                <a:lnTo>
                  <a:pt x="863911" y="414019"/>
                </a:lnTo>
                <a:lnTo>
                  <a:pt x="863829" y="94741"/>
                </a:lnTo>
                <a:lnTo>
                  <a:pt x="863860" y="95250"/>
                </a:lnTo>
                <a:lnTo>
                  <a:pt x="901947" y="95250"/>
                </a:lnTo>
                <a:lnTo>
                  <a:pt x="902011" y="414019"/>
                </a:lnTo>
                <a:close/>
              </a:path>
              <a:path w="902335" h="511810">
                <a:moveTo>
                  <a:pt x="38038" y="414019"/>
                </a:moveTo>
                <a:lnTo>
                  <a:pt x="38004" y="412750"/>
                </a:lnTo>
                <a:lnTo>
                  <a:pt x="38038" y="414019"/>
                </a:lnTo>
                <a:close/>
              </a:path>
              <a:path w="902335" h="511810">
                <a:moveTo>
                  <a:pt x="901757" y="420369"/>
                </a:moveTo>
                <a:lnTo>
                  <a:pt x="863555" y="420369"/>
                </a:lnTo>
                <a:lnTo>
                  <a:pt x="863860" y="416560"/>
                </a:lnTo>
                <a:lnTo>
                  <a:pt x="863911" y="412750"/>
                </a:lnTo>
                <a:lnTo>
                  <a:pt x="863911" y="414019"/>
                </a:lnTo>
                <a:lnTo>
                  <a:pt x="902011" y="414019"/>
                </a:lnTo>
                <a:lnTo>
                  <a:pt x="901884" y="419099"/>
                </a:lnTo>
                <a:lnTo>
                  <a:pt x="901757" y="420369"/>
                </a:lnTo>
                <a:close/>
              </a:path>
              <a:path w="902335" h="511810">
                <a:moveTo>
                  <a:pt x="38428" y="420369"/>
                </a:moveTo>
                <a:lnTo>
                  <a:pt x="38258" y="419099"/>
                </a:lnTo>
                <a:lnTo>
                  <a:pt x="38428" y="420369"/>
                </a:lnTo>
                <a:close/>
              </a:path>
              <a:path w="902335" h="511810">
                <a:moveTo>
                  <a:pt x="901503" y="422910"/>
                </a:moveTo>
                <a:lnTo>
                  <a:pt x="863149" y="422910"/>
                </a:lnTo>
                <a:lnTo>
                  <a:pt x="863657" y="419099"/>
                </a:lnTo>
                <a:lnTo>
                  <a:pt x="863555" y="420369"/>
                </a:lnTo>
                <a:lnTo>
                  <a:pt x="901757" y="420369"/>
                </a:lnTo>
                <a:lnTo>
                  <a:pt x="901503" y="422910"/>
                </a:lnTo>
                <a:close/>
              </a:path>
              <a:path w="902335" h="511810">
                <a:moveTo>
                  <a:pt x="38855" y="422910"/>
                </a:moveTo>
                <a:lnTo>
                  <a:pt x="38627" y="421639"/>
                </a:lnTo>
                <a:lnTo>
                  <a:pt x="38855" y="422910"/>
                </a:lnTo>
                <a:close/>
              </a:path>
              <a:path w="902335" h="511810">
                <a:moveTo>
                  <a:pt x="900664" y="429260"/>
                </a:moveTo>
                <a:lnTo>
                  <a:pt x="861904" y="429260"/>
                </a:lnTo>
                <a:lnTo>
                  <a:pt x="862793" y="425450"/>
                </a:lnTo>
                <a:lnTo>
                  <a:pt x="862603" y="425450"/>
                </a:lnTo>
                <a:lnTo>
                  <a:pt x="863288" y="421639"/>
                </a:lnTo>
                <a:lnTo>
                  <a:pt x="863149" y="422910"/>
                </a:lnTo>
                <a:lnTo>
                  <a:pt x="901503" y="422910"/>
                </a:lnTo>
                <a:lnTo>
                  <a:pt x="900880" y="427989"/>
                </a:lnTo>
                <a:lnTo>
                  <a:pt x="900664" y="429260"/>
                </a:lnTo>
                <a:close/>
              </a:path>
              <a:path w="902335" h="511810">
                <a:moveTo>
                  <a:pt x="40125" y="429260"/>
                </a:moveTo>
                <a:lnTo>
                  <a:pt x="39770" y="427989"/>
                </a:lnTo>
                <a:lnTo>
                  <a:pt x="40125" y="429260"/>
                </a:lnTo>
                <a:close/>
              </a:path>
              <a:path w="902335" h="511810">
                <a:moveTo>
                  <a:pt x="900233" y="431800"/>
                </a:moveTo>
                <a:lnTo>
                  <a:pt x="861079" y="431800"/>
                </a:lnTo>
                <a:lnTo>
                  <a:pt x="862145" y="427989"/>
                </a:lnTo>
                <a:lnTo>
                  <a:pt x="861904" y="429260"/>
                </a:lnTo>
                <a:lnTo>
                  <a:pt x="900664" y="429260"/>
                </a:lnTo>
                <a:lnTo>
                  <a:pt x="900233" y="431800"/>
                </a:lnTo>
                <a:close/>
              </a:path>
              <a:path w="902335" h="511810">
                <a:moveTo>
                  <a:pt x="40972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72" y="431800"/>
                </a:lnTo>
                <a:close/>
              </a:path>
              <a:path w="902335" h="511810">
                <a:moveTo>
                  <a:pt x="899744" y="434339"/>
                </a:moveTo>
                <a:lnTo>
                  <a:pt x="860113" y="434339"/>
                </a:lnTo>
                <a:lnTo>
                  <a:pt x="861358" y="430530"/>
                </a:lnTo>
                <a:lnTo>
                  <a:pt x="861079" y="431800"/>
                </a:lnTo>
                <a:lnTo>
                  <a:pt x="900233" y="431800"/>
                </a:lnTo>
                <a:lnTo>
                  <a:pt x="900017" y="433069"/>
                </a:lnTo>
                <a:lnTo>
                  <a:pt x="899744" y="434339"/>
                </a:lnTo>
                <a:close/>
              </a:path>
              <a:path w="902335" h="511810">
                <a:moveTo>
                  <a:pt x="41945" y="434339"/>
                </a:moveTo>
                <a:lnTo>
                  <a:pt x="41802" y="434339"/>
                </a:lnTo>
                <a:lnTo>
                  <a:pt x="41471" y="433069"/>
                </a:lnTo>
                <a:lnTo>
                  <a:pt x="41945" y="434339"/>
                </a:lnTo>
                <a:close/>
              </a:path>
              <a:path w="902335" h="511810">
                <a:moveTo>
                  <a:pt x="895178" y="449580"/>
                </a:moveTo>
                <a:lnTo>
                  <a:pt x="851731" y="449580"/>
                </a:lnTo>
                <a:lnTo>
                  <a:pt x="853941" y="447039"/>
                </a:lnTo>
                <a:lnTo>
                  <a:pt x="853433" y="447039"/>
                </a:lnTo>
                <a:lnTo>
                  <a:pt x="855478" y="444500"/>
                </a:lnTo>
                <a:lnTo>
                  <a:pt x="855008" y="444500"/>
                </a:lnTo>
                <a:lnTo>
                  <a:pt x="856913" y="441960"/>
                </a:lnTo>
                <a:lnTo>
                  <a:pt x="856468" y="441960"/>
                </a:lnTo>
                <a:lnTo>
                  <a:pt x="858208" y="439419"/>
                </a:lnTo>
                <a:lnTo>
                  <a:pt x="857815" y="439419"/>
                </a:lnTo>
                <a:lnTo>
                  <a:pt x="859389" y="436880"/>
                </a:lnTo>
                <a:lnTo>
                  <a:pt x="859021" y="436880"/>
                </a:lnTo>
                <a:lnTo>
                  <a:pt x="860444" y="433069"/>
                </a:lnTo>
                <a:lnTo>
                  <a:pt x="860113" y="434339"/>
                </a:lnTo>
                <a:lnTo>
                  <a:pt x="899744" y="434339"/>
                </a:lnTo>
                <a:lnTo>
                  <a:pt x="898925" y="438150"/>
                </a:lnTo>
                <a:lnTo>
                  <a:pt x="897604" y="443230"/>
                </a:lnTo>
                <a:lnTo>
                  <a:pt x="896054" y="447039"/>
                </a:lnTo>
                <a:lnTo>
                  <a:pt x="895178" y="449580"/>
                </a:lnTo>
                <a:close/>
              </a:path>
              <a:path w="902335" h="511810">
                <a:moveTo>
                  <a:pt x="50416" y="449580"/>
                </a:moveTo>
                <a:lnTo>
                  <a:pt x="50184" y="449580"/>
                </a:lnTo>
                <a:lnTo>
                  <a:pt x="49637" y="448310"/>
                </a:lnTo>
                <a:lnTo>
                  <a:pt x="50416" y="449580"/>
                </a:lnTo>
                <a:close/>
              </a:path>
              <a:path w="902335" h="511810">
                <a:moveTo>
                  <a:pt x="894302" y="452119"/>
                </a:moveTo>
                <a:lnTo>
                  <a:pt x="849941" y="452119"/>
                </a:lnTo>
                <a:lnTo>
                  <a:pt x="852290" y="448310"/>
                </a:lnTo>
                <a:lnTo>
                  <a:pt x="851731" y="449580"/>
                </a:lnTo>
                <a:lnTo>
                  <a:pt x="895178" y="449580"/>
                </a:lnTo>
                <a:lnTo>
                  <a:pt x="894302" y="452119"/>
                </a:lnTo>
                <a:close/>
              </a:path>
              <a:path w="902335" h="511810">
                <a:moveTo>
                  <a:pt x="52228" y="452119"/>
                </a:moveTo>
                <a:lnTo>
                  <a:pt x="51974" y="452119"/>
                </a:lnTo>
                <a:lnTo>
                  <a:pt x="51403" y="450850"/>
                </a:lnTo>
                <a:lnTo>
                  <a:pt x="52228" y="452119"/>
                </a:lnTo>
                <a:close/>
              </a:path>
              <a:path w="902335" h="511810">
                <a:moveTo>
                  <a:pt x="892989" y="454660"/>
                </a:moveTo>
                <a:lnTo>
                  <a:pt x="848036" y="454660"/>
                </a:lnTo>
                <a:lnTo>
                  <a:pt x="850512" y="450850"/>
                </a:lnTo>
                <a:lnTo>
                  <a:pt x="849941" y="452119"/>
                </a:lnTo>
                <a:lnTo>
                  <a:pt x="894302" y="452119"/>
                </a:lnTo>
                <a:lnTo>
                  <a:pt x="892989" y="454660"/>
                </a:lnTo>
                <a:close/>
              </a:path>
              <a:path w="902335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89"/>
                </a:lnTo>
                <a:lnTo>
                  <a:pt x="54578" y="454660"/>
                </a:lnTo>
                <a:close/>
              </a:path>
              <a:path w="902335" h="511810">
                <a:moveTo>
                  <a:pt x="890885" y="458469"/>
                </a:moveTo>
                <a:lnTo>
                  <a:pt x="843934" y="458469"/>
                </a:lnTo>
                <a:lnTo>
                  <a:pt x="846677" y="455930"/>
                </a:lnTo>
                <a:lnTo>
                  <a:pt x="846029" y="455930"/>
                </a:lnTo>
                <a:lnTo>
                  <a:pt x="848645" y="453389"/>
                </a:lnTo>
                <a:lnTo>
                  <a:pt x="848036" y="454660"/>
                </a:lnTo>
                <a:lnTo>
                  <a:pt x="892989" y="454660"/>
                </a:lnTo>
                <a:lnTo>
                  <a:pt x="892333" y="455930"/>
                </a:lnTo>
                <a:lnTo>
                  <a:pt x="890885" y="458469"/>
                </a:lnTo>
                <a:close/>
              </a:path>
              <a:path w="902335" h="511810">
                <a:moveTo>
                  <a:pt x="58750" y="458469"/>
                </a:moveTo>
                <a:lnTo>
                  <a:pt x="57994" y="458469"/>
                </a:lnTo>
                <a:lnTo>
                  <a:pt x="57321" y="457200"/>
                </a:lnTo>
                <a:lnTo>
                  <a:pt x="58750" y="458469"/>
                </a:lnTo>
                <a:close/>
              </a:path>
              <a:path w="902335" h="511810">
                <a:moveTo>
                  <a:pt x="888980" y="462280"/>
                </a:moveTo>
                <a:lnTo>
                  <a:pt x="839450" y="462280"/>
                </a:lnTo>
                <a:lnTo>
                  <a:pt x="842435" y="459739"/>
                </a:lnTo>
                <a:lnTo>
                  <a:pt x="841736" y="459739"/>
                </a:lnTo>
                <a:lnTo>
                  <a:pt x="844607" y="457200"/>
                </a:lnTo>
                <a:lnTo>
                  <a:pt x="843934" y="458469"/>
                </a:lnTo>
                <a:lnTo>
                  <a:pt x="890885" y="458469"/>
                </a:lnTo>
                <a:lnTo>
                  <a:pt x="890162" y="459739"/>
                </a:lnTo>
                <a:lnTo>
                  <a:pt x="888980" y="462280"/>
                </a:lnTo>
                <a:close/>
              </a:path>
              <a:path w="902335" h="511810">
                <a:moveTo>
                  <a:pt x="63277" y="462280"/>
                </a:moveTo>
                <a:lnTo>
                  <a:pt x="62464" y="462280"/>
                </a:lnTo>
                <a:lnTo>
                  <a:pt x="61728" y="461010"/>
                </a:lnTo>
                <a:lnTo>
                  <a:pt x="63277" y="462280"/>
                </a:lnTo>
                <a:close/>
              </a:path>
              <a:path w="902335" h="511810">
                <a:moveTo>
                  <a:pt x="881555" y="473710"/>
                </a:moveTo>
                <a:lnTo>
                  <a:pt x="809631" y="473710"/>
                </a:lnTo>
                <a:lnTo>
                  <a:pt x="813581" y="472439"/>
                </a:lnTo>
                <a:lnTo>
                  <a:pt x="815587" y="472439"/>
                </a:lnTo>
                <a:lnTo>
                  <a:pt x="819410" y="471169"/>
                </a:lnTo>
                <a:lnTo>
                  <a:pt x="821340" y="471169"/>
                </a:lnTo>
                <a:lnTo>
                  <a:pt x="825011" y="469900"/>
                </a:lnTo>
                <a:lnTo>
                  <a:pt x="824134" y="469900"/>
                </a:lnTo>
                <a:lnTo>
                  <a:pt x="827716" y="468630"/>
                </a:lnTo>
                <a:lnTo>
                  <a:pt x="826852" y="468630"/>
                </a:lnTo>
                <a:lnTo>
                  <a:pt x="830357" y="467360"/>
                </a:lnTo>
                <a:lnTo>
                  <a:pt x="829519" y="467360"/>
                </a:lnTo>
                <a:lnTo>
                  <a:pt x="832923" y="466089"/>
                </a:lnTo>
                <a:lnTo>
                  <a:pt x="832110" y="466089"/>
                </a:lnTo>
                <a:lnTo>
                  <a:pt x="835425" y="464819"/>
                </a:lnTo>
                <a:lnTo>
                  <a:pt x="834637" y="464819"/>
                </a:lnTo>
                <a:lnTo>
                  <a:pt x="837838" y="463550"/>
                </a:lnTo>
                <a:lnTo>
                  <a:pt x="837088" y="463550"/>
                </a:lnTo>
                <a:lnTo>
                  <a:pt x="840187" y="461010"/>
                </a:lnTo>
                <a:lnTo>
                  <a:pt x="839450" y="462280"/>
                </a:lnTo>
                <a:lnTo>
                  <a:pt x="888980" y="462280"/>
                </a:lnTo>
                <a:lnTo>
                  <a:pt x="887799" y="464819"/>
                </a:lnTo>
                <a:lnTo>
                  <a:pt x="885259" y="468630"/>
                </a:lnTo>
                <a:lnTo>
                  <a:pt x="882529" y="472439"/>
                </a:lnTo>
                <a:lnTo>
                  <a:pt x="881555" y="473710"/>
                </a:lnTo>
                <a:close/>
              </a:path>
              <a:path w="902335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39"/>
                </a:lnTo>
                <a:lnTo>
                  <a:pt x="95345" y="473710"/>
                </a:lnTo>
                <a:close/>
              </a:path>
              <a:path w="902335" h="511810">
                <a:moveTo>
                  <a:pt x="809631" y="473710"/>
                </a:moveTo>
                <a:lnTo>
                  <a:pt x="806570" y="473710"/>
                </a:lnTo>
                <a:lnTo>
                  <a:pt x="810583" y="472439"/>
                </a:lnTo>
                <a:lnTo>
                  <a:pt x="809631" y="473710"/>
                </a:lnTo>
                <a:close/>
              </a:path>
              <a:path w="902335" h="511810">
                <a:moveTo>
                  <a:pt x="808983" y="511810"/>
                </a:moveTo>
                <a:lnTo>
                  <a:pt x="92932" y="511810"/>
                </a:lnTo>
                <a:lnTo>
                  <a:pt x="87966" y="510539"/>
                </a:lnTo>
                <a:lnTo>
                  <a:pt x="813949" y="510539"/>
                </a:lnTo>
                <a:lnTo>
                  <a:pt x="808983" y="511810"/>
                </a:lnTo>
                <a:close/>
              </a:path>
            </a:pathLst>
          </a:custGeom>
          <a:solidFill>
            <a:srgbClr val="79C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58885" y="2421915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指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出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34539" y="3200400"/>
            <a:ext cx="864235" cy="474345"/>
          </a:xfrm>
          <a:custGeom>
            <a:avLst/>
            <a:gdLst/>
            <a:ahLst/>
            <a:cxnLst/>
            <a:rect l="l" t="t" r="r" b="b"/>
            <a:pathLst>
              <a:path w="864235" h="474345">
                <a:moveTo>
                  <a:pt x="784860" y="473963"/>
                </a:moveTo>
                <a:lnTo>
                  <a:pt x="79248" y="473963"/>
                </a:lnTo>
                <a:lnTo>
                  <a:pt x="48239" y="467373"/>
                </a:lnTo>
                <a:lnTo>
                  <a:pt x="23017" y="450289"/>
                </a:lnTo>
                <a:lnTo>
                  <a:pt x="6097" y="425231"/>
                </a:lnTo>
                <a:lnTo>
                  <a:pt x="0" y="394715"/>
                </a:lnTo>
                <a:lnTo>
                  <a:pt x="0" y="77724"/>
                </a:lnTo>
                <a:lnTo>
                  <a:pt x="6097" y="47296"/>
                </a:lnTo>
                <a:lnTo>
                  <a:pt x="23017" y="22426"/>
                </a:lnTo>
                <a:lnTo>
                  <a:pt x="48239" y="5773"/>
                </a:lnTo>
                <a:lnTo>
                  <a:pt x="79248" y="0"/>
                </a:lnTo>
                <a:lnTo>
                  <a:pt x="784860" y="0"/>
                </a:lnTo>
                <a:lnTo>
                  <a:pt x="815575" y="5773"/>
                </a:lnTo>
                <a:lnTo>
                  <a:pt x="840700" y="22426"/>
                </a:lnTo>
                <a:lnTo>
                  <a:pt x="857717" y="47296"/>
                </a:lnTo>
                <a:lnTo>
                  <a:pt x="864108" y="77724"/>
                </a:lnTo>
                <a:lnTo>
                  <a:pt x="864108" y="394715"/>
                </a:lnTo>
                <a:lnTo>
                  <a:pt x="857717" y="425231"/>
                </a:lnTo>
                <a:lnTo>
                  <a:pt x="840700" y="450289"/>
                </a:lnTo>
                <a:lnTo>
                  <a:pt x="815575" y="467373"/>
                </a:lnTo>
                <a:lnTo>
                  <a:pt x="784860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5372" y="3180613"/>
            <a:ext cx="902335" cy="511809"/>
          </a:xfrm>
          <a:custGeom>
            <a:avLst/>
            <a:gdLst/>
            <a:ahLst/>
            <a:cxnLst/>
            <a:rect l="l" t="t" r="r" b="b"/>
            <a:pathLst>
              <a:path w="902335" h="511810">
                <a:moveTo>
                  <a:pt x="818861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38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32" y="495300"/>
                </a:lnTo>
                <a:lnTo>
                  <a:pt x="39284" y="491489"/>
                </a:lnTo>
                <a:lnTo>
                  <a:pt x="35588" y="488950"/>
                </a:lnTo>
                <a:lnTo>
                  <a:pt x="32032" y="486410"/>
                </a:lnTo>
                <a:lnTo>
                  <a:pt x="28628" y="482600"/>
                </a:lnTo>
                <a:lnTo>
                  <a:pt x="25390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29"/>
                </a:lnTo>
                <a:lnTo>
                  <a:pt x="14112" y="464820"/>
                </a:lnTo>
                <a:lnTo>
                  <a:pt x="11750" y="459739"/>
                </a:lnTo>
                <a:lnTo>
                  <a:pt x="9578" y="455929"/>
                </a:lnTo>
                <a:lnTo>
                  <a:pt x="7623" y="452120"/>
                </a:lnTo>
                <a:lnTo>
                  <a:pt x="5857" y="447039"/>
                </a:lnTo>
                <a:lnTo>
                  <a:pt x="4321" y="441960"/>
                </a:lnTo>
                <a:lnTo>
                  <a:pt x="2987" y="438150"/>
                </a:lnTo>
                <a:lnTo>
                  <a:pt x="0" y="93979"/>
                </a:lnTo>
                <a:lnTo>
                  <a:pt x="123" y="91439"/>
                </a:lnTo>
                <a:lnTo>
                  <a:pt x="4321" y="68580"/>
                </a:lnTo>
                <a:lnTo>
                  <a:pt x="5857" y="63500"/>
                </a:lnTo>
                <a:lnTo>
                  <a:pt x="7623" y="59689"/>
                </a:lnTo>
                <a:lnTo>
                  <a:pt x="9578" y="54610"/>
                </a:lnTo>
                <a:lnTo>
                  <a:pt x="11750" y="50800"/>
                </a:lnTo>
                <a:lnTo>
                  <a:pt x="14112" y="46989"/>
                </a:lnTo>
                <a:lnTo>
                  <a:pt x="16665" y="43180"/>
                </a:lnTo>
                <a:lnTo>
                  <a:pt x="19396" y="38100"/>
                </a:lnTo>
                <a:lnTo>
                  <a:pt x="22304" y="35560"/>
                </a:lnTo>
                <a:lnTo>
                  <a:pt x="25390" y="31750"/>
                </a:lnTo>
                <a:lnTo>
                  <a:pt x="28628" y="27939"/>
                </a:lnTo>
                <a:lnTo>
                  <a:pt x="32032" y="25400"/>
                </a:lnTo>
                <a:lnTo>
                  <a:pt x="35588" y="21589"/>
                </a:lnTo>
                <a:lnTo>
                  <a:pt x="39284" y="19050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10"/>
                </a:lnTo>
                <a:lnTo>
                  <a:pt x="83061" y="0"/>
                </a:lnTo>
                <a:lnTo>
                  <a:pt x="818861" y="0"/>
                </a:lnTo>
                <a:lnTo>
                  <a:pt x="833110" y="3810"/>
                </a:lnTo>
                <a:lnTo>
                  <a:pt x="837669" y="5080"/>
                </a:lnTo>
                <a:lnTo>
                  <a:pt x="842127" y="7619"/>
                </a:lnTo>
                <a:lnTo>
                  <a:pt x="846483" y="8889"/>
                </a:lnTo>
                <a:lnTo>
                  <a:pt x="869889" y="25400"/>
                </a:lnTo>
                <a:lnTo>
                  <a:pt x="873293" y="27939"/>
                </a:lnTo>
                <a:lnTo>
                  <a:pt x="876544" y="31750"/>
                </a:lnTo>
                <a:lnTo>
                  <a:pt x="879617" y="35560"/>
                </a:lnTo>
                <a:lnTo>
                  <a:pt x="881072" y="36830"/>
                </a:lnTo>
                <a:lnTo>
                  <a:pt x="98453" y="36830"/>
                </a:lnTo>
                <a:lnTo>
                  <a:pt x="94389" y="38100"/>
                </a:lnTo>
                <a:lnTo>
                  <a:pt x="86325" y="38100"/>
                </a:lnTo>
                <a:lnTo>
                  <a:pt x="82502" y="39369"/>
                </a:lnTo>
                <a:lnTo>
                  <a:pt x="83429" y="39369"/>
                </a:lnTo>
                <a:lnTo>
                  <a:pt x="79682" y="40639"/>
                </a:lnTo>
                <a:lnTo>
                  <a:pt x="77790" y="40639"/>
                </a:lnTo>
                <a:lnTo>
                  <a:pt x="74196" y="41910"/>
                </a:lnTo>
                <a:lnTo>
                  <a:pt x="75060" y="41910"/>
                </a:lnTo>
                <a:lnTo>
                  <a:pt x="71567" y="43180"/>
                </a:lnTo>
                <a:lnTo>
                  <a:pt x="72393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51" y="45719"/>
                </a:lnTo>
                <a:lnTo>
                  <a:pt x="67287" y="45719"/>
                </a:lnTo>
                <a:lnTo>
                  <a:pt x="65681" y="46989"/>
                </a:lnTo>
                <a:lnTo>
                  <a:pt x="64836" y="46989"/>
                </a:lnTo>
                <a:lnTo>
                  <a:pt x="61737" y="49530"/>
                </a:lnTo>
                <a:lnTo>
                  <a:pt x="62461" y="49530"/>
                </a:lnTo>
                <a:lnTo>
                  <a:pt x="59477" y="50800"/>
                </a:lnTo>
                <a:lnTo>
                  <a:pt x="60188" y="50800"/>
                </a:lnTo>
                <a:lnTo>
                  <a:pt x="57318" y="53339"/>
                </a:lnTo>
                <a:lnTo>
                  <a:pt x="57991" y="53339"/>
                </a:lnTo>
                <a:lnTo>
                  <a:pt x="56619" y="54610"/>
                </a:lnTo>
                <a:lnTo>
                  <a:pt x="55895" y="54610"/>
                </a:lnTo>
                <a:lnTo>
                  <a:pt x="53279" y="57150"/>
                </a:lnTo>
                <a:lnTo>
                  <a:pt x="53889" y="57150"/>
                </a:lnTo>
                <a:lnTo>
                  <a:pt x="52644" y="58419"/>
                </a:lnTo>
                <a:lnTo>
                  <a:pt x="51984" y="58419"/>
                </a:lnTo>
                <a:lnTo>
                  <a:pt x="50417" y="60960"/>
                </a:lnTo>
                <a:lnTo>
                  <a:pt x="50180" y="60960"/>
                </a:lnTo>
                <a:lnTo>
                  <a:pt x="48716" y="63500"/>
                </a:lnTo>
                <a:lnTo>
                  <a:pt x="48491" y="63500"/>
                </a:lnTo>
                <a:lnTo>
                  <a:pt x="47120" y="66039"/>
                </a:lnTo>
                <a:lnTo>
                  <a:pt x="46916" y="66039"/>
                </a:lnTo>
                <a:lnTo>
                  <a:pt x="45646" y="68580"/>
                </a:lnTo>
                <a:lnTo>
                  <a:pt x="45456" y="68580"/>
                </a:lnTo>
                <a:lnTo>
                  <a:pt x="44288" y="71120"/>
                </a:lnTo>
                <a:lnTo>
                  <a:pt x="44110" y="71120"/>
                </a:lnTo>
                <a:lnTo>
                  <a:pt x="43051" y="73660"/>
                </a:lnTo>
                <a:lnTo>
                  <a:pt x="42891" y="73660"/>
                </a:lnTo>
                <a:lnTo>
                  <a:pt x="41951" y="76200"/>
                </a:lnTo>
                <a:lnTo>
                  <a:pt x="41798" y="76200"/>
                </a:lnTo>
                <a:lnTo>
                  <a:pt x="40969" y="78739"/>
                </a:lnTo>
                <a:lnTo>
                  <a:pt x="40833" y="78739"/>
                </a:lnTo>
                <a:lnTo>
                  <a:pt x="39779" y="82550"/>
                </a:lnTo>
                <a:lnTo>
                  <a:pt x="40008" y="82550"/>
                </a:lnTo>
                <a:lnTo>
                  <a:pt x="39423" y="85089"/>
                </a:lnTo>
                <a:lnTo>
                  <a:pt x="38856" y="87629"/>
                </a:lnTo>
                <a:lnTo>
                  <a:pt x="38433" y="90170"/>
                </a:lnTo>
                <a:lnTo>
                  <a:pt x="38217" y="92710"/>
                </a:lnTo>
                <a:lnTo>
                  <a:pt x="38103" y="93979"/>
                </a:lnTo>
                <a:lnTo>
                  <a:pt x="38014" y="97789"/>
                </a:lnTo>
                <a:lnTo>
                  <a:pt x="38001" y="412750"/>
                </a:lnTo>
                <a:lnTo>
                  <a:pt x="38065" y="416560"/>
                </a:lnTo>
                <a:lnTo>
                  <a:pt x="38369" y="420370"/>
                </a:lnTo>
                <a:lnTo>
                  <a:pt x="38763" y="422910"/>
                </a:lnTo>
                <a:lnTo>
                  <a:pt x="39322" y="425450"/>
                </a:lnTo>
                <a:lnTo>
                  <a:pt x="39131" y="425450"/>
                </a:lnTo>
                <a:lnTo>
                  <a:pt x="40008" y="429260"/>
                </a:lnTo>
                <a:lnTo>
                  <a:pt x="40833" y="431800"/>
                </a:lnTo>
                <a:lnTo>
                  <a:pt x="40969" y="431800"/>
                </a:lnTo>
                <a:lnTo>
                  <a:pt x="41798" y="434339"/>
                </a:lnTo>
                <a:lnTo>
                  <a:pt x="41951" y="434339"/>
                </a:lnTo>
                <a:lnTo>
                  <a:pt x="42891" y="436879"/>
                </a:lnTo>
                <a:lnTo>
                  <a:pt x="42522" y="436879"/>
                </a:lnTo>
                <a:lnTo>
                  <a:pt x="44110" y="439420"/>
                </a:lnTo>
                <a:lnTo>
                  <a:pt x="43703" y="439420"/>
                </a:lnTo>
                <a:lnTo>
                  <a:pt x="45456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83" y="447039"/>
                </a:lnTo>
                <a:lnTo>
                  <a:pt x="50180" y="449579"/>
                </a:lnTo>
                <a:lnTo>
                  <a:pt x="50417" y="449579"/>
                </a:lnTo>
                <a:lnTo>
                  <a:pt x="51984" y="452120"/>
                </a:lnTo>
                <a:lnTo>
                  <a:pt x="52229" y="452120"/>
                </a:lnTo>
                <a:lnTo>
                  <a:pt x="53889" y="454660"/>
                </a:lnTo>
                <a:lnTo>
                  <a:pt x="54587" y="454660"/>
                </a:lnTo>
                <a:lnTo>
                  <a:pt x="55895" y="455929"/>
                </a:lnTo>
                <a:lnTo>
                  <a:pt x="55248" y="455929"/>
                </a:lnTo>
                <a:lnTo>
                  <a:pt x="57991" y="458470"/>
                </a:lnTo>
                <a:lnTo>
                  <a:pt x="58753" y="458470"/>
                </a:lnTo>
                <a:lnTo>
                  <a:pt x="60188" y="459739"/>
                </a:lnTo>
                <a:lnTo>
                  <a:pt x="59477" y="459739"/>
                </a:lnTo>
                <a:lnTo>
                  <a:pt x="62461" y="462279"/>
                </a:lnTo>
                <a:lnTo>
                  <a:pt x="63287" y="462279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87" y="464820"/>
                </a:lnTo>
                <a:lnTo>
                  <a:pt x="66500" y="464820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393" y="467360"/>
                </a:lnTo>
                <a:lnTo>
                  <a:pt x="71567" y="467360"/>
                </a:lnTo>
                <a:lnTo>
                  <a:pt x="75060" y="468629"/>
                </a:lnTo>
                <a:lnTo>
                  <a:pt x="74196" y="468629"/>
                </a:lnTo>
                <a:lnTo>
                  <a:pt x="77790" y="469900"/>
                </a:lnTo>
                <a:lnTo>
                  <a:pt x="76914" y="469900"/>
                </a:lnTo>
                <a:lnTo>
                  <a:pt x="80584" y="471170"/>
                </a:lnTo>
                <a:lnTo>
                  <a:pt x="82502" y="471170"/>
                </a:lnTo>
                <a:lnTo>
                  <a:pt x="86325" y="472439"/>
                </a:lnTo>
                <a:lnTo>
                  <a:pt x="88331" y="472439"/>
                </a:lnTo>
                <a:lnTo>
                  <a:pt x="92294" y="473710"/>
                </a:lnTo>
                <a:lnTo>
                  <a:pt x="881556" y="473710"/>
                </a:lnTo>
                <a:lnTo>
                  <a:pt x="879617" y="476250"/>
                </a:lnTo>
                <a:lnTo>
                  <a:pt x="876544" y="478789"/>
                </a:lnTo>
                <a:lnTo>
                  <a:pt x="873293" y="482600"/>
                </a:lnTo>
                <a:lnTo>
                  <a:pt x="869889" y="486410"/>
                </a:lnTo>
                <a:lnTo>
                  <a:pt x="866333" y="488950"/>
                </a:lnTo>
                <a:lnTo>
                  <a:pt x="862637" y="491489"/>
                </a:lnTo>
                <a:lnTo>
                  <a:pt x="858789" y="495300"/>
                </a:lnTo>
                <a:lnTo>
                  <a:pt x="854814" y="497839"/>
                </a:lnTo>
                <a:lnTo>
                  <a:pt x="850712" y="499110"/>
                </a:lnTo>
                <a:lnTo>
                  <a:pt x="846483" y="501650"/>
                </a:lnTo>
                <a:lnTo>
                  <a:pt x="842127" y="504189"/>
                </a:lnTo>
                <a:lnTo>
                  <a:pt x="833110" y="506729"/>
                </a:lnTo>
                <a:lnTo>
                  <a:pt x="818861" y="510539"/>
                </a:lnTo>
                <a:close/>
              </a:path>
              <a:path w="902335" h="511810">
                <a:moveTo>
                  <a:pt x="803951" y="38100"/>
                </a:moveTo>
                <a:lnTo>
                  <a:pt x="97970" y="38100"/>
                </a:lnTo>
                <a:lnTo>
                  <a:pt x="98453" y="36830"/>
                </a:lnTo>
                <a:lnTo>
                  <a:pt x="803468" y="36830"/>
                </a:lnTo>
                <a:lnTo>
                  <a:pt x="803951" y="38100"/>
                </a:lnTo>
                <a:close/>
              </a:path>
              <a:path w="902335" h="511810">
                <a:moveTo>
                  <a:pt x="835421" y="46989"/>
                </a:moveTo>
                <a:lnTo>
                  <a:pt x="832119" y="44450"/>
                </a:lnTo>
                <a:lnTo>
                  <a:pt x="832932" y="44450"/>
                </a:lnTo>
                <a:lnTo>
                  <a:pt x="829529" y="43180"/>
                </a:lnTo>
                <a:lnTo>
                  <a:pt x="830354" y="43180"/>
                </a:lnTo>
                <a:lnTo>
                  <a:pt x="826862" y="41910"/>
                </a:lnTo>
                <a:lnTo>
                  <a:pt x="827725" y="41910"/>
                </a:lnTo>
                <a:lnTo>
                  <a:pt x="824131" y="40639"/>
                </a:lnTo>
                <a:lnTo>
                  <a:pt x="822239" y="40639"/>
                </a:lnTo>
                <a:lnTo>
                  <a:pt x="818492" y="39369"/>
                </a:lnTo>
                <a:lnTo>
                  <a:pt x="819419" y="39369"/>
                </a:lnTo>
                <a:lnTo>
                  <a:pt x="815597" y="38100"/>
                </a:lnTo>
                <a:lnTo>
                  <a:pt x="807545" y="38100"/>
                </a:lnTo>
                <a:lnTo>
                  <a:pt x="803468" y="36830"/>
                </a:lnTo>
                <a:lnTo>
                  <a:pt x="881072" y="36830"/>
                </a:lnTo>
                <a:lnTo>
                  <a:pt x="882526" y="38100"/>
                </a:lnTo>
                <a:lnTo>
                  <a:pt x="885256" y="43180"/>
                </a:lnTo>
                <a:lnTo>
                  <a:pt x="886958" y="45719"/>
                </a:lnTo>
                <a:lnTo>
                  <a:pt x="834647" y="45719"/>
                </a:lnTo>
                <a:lnTo>
                  <a:pt x="835421" y="46989"/>
                </a:lnTo>
                <a:close/>
              </a:path>
              <a:path w="902335" h="511810">
                <a:moveTo>
                  <a:pt x="85397" y="39369"/>
                </a:moveTo>
                <a:lnTo>
                  <a:pt x="86325" y="38100"/>
                </a:lnTo>
                <a:lnTo>
                  <a:pt x="89284" y="38100"/>
                </a:lnTo>
                <a:lnTo>
                  <a:pt x="85397" y="39369"/>
                </a:lnTo>
                <a:close/>
              </a:path>
              <a:path w="902335" h="511810">
                <a:moveTo>
                  <a:pt x="816524" y="39369"/>
                </a:moveTo>
                <a:lnTo>
                  <a:pt x="812638" y="38100"/>
                </a:lnTo>
                <a:lnTo>
                  <a:pt x="815597" y="38100"/>
                </a:lnTo>
                <a:lnTo>
                  <a:pt x="816524" y="39369"/>
                </a:lnTo>
                <a:close/>
              </a:path>
              <a:path w="902335" h="511810">
                <a:moveTo>
                  <a:pt x="66500" y="46989"/>
                </a:moveTo>
                <a:lnTo>
                  <a:pt x="67287" y="45719"/>
                </a:lnTo>
                <a:lnTo>
                  <a:pt x="68151" y="45719"/>
                </a:lnTo>
                <a:lnTo>
                  <a:pt x="66500" y="46989"/>
                </a:lnTo>
                <a:close/>
              </a:path>
              <a:path w="902335" h="511810">
                <a:moveTo>
                  <a:pt x="837847" y="48260"/>
                </a:moveTo>
                <a:lnTo>
                  <a:pt x="834647" y="45719"/>
                </a:lnTo>
                <a:lnTo>
                  <a:pt x="886958" y="45719"/>
                </a:lnTo>
                <a:lnTo>
                  <a:pt x="887809" y="46989"/>
                </a:lnTo>
                <a:lnTo>
                  <a:pt x="837085" y="46989"/>
                </a:lnTo>
                <a:lnTo>
                  <a:pt x="837847" y="48260"/>
                </a:lnTo>
                <a:close/>
              </a:path>
              <a:path w="902335" h="511810">
                <a:moveTo>
                  <a:pt x="64074" y="48260"/>
                </a:moveTo>
                <a:lnTo>
                  <a:pt x="64836" y="46989"/>
                </a:lnTo>
                <a:lnTo>
                  <a:pt x="65681" y="46989"/>
                </a:lnTo>
                <a:lnTo>
                  <a:pt x="64074" y="48260"/>
                </a:lnTo>
                <a:close/>
              </a:path>
              <a:path w="902335" h="511810">
                <a:moveTo>
                  <a:pt x="846674" y="55880"/>
                </a:moveTo>
                <a:lnTo>
                  <a:pt x="843930" y="53339"/>
                </a:lnTo>
                <a:lnTo>
                  <a:pt x="844603" y="53339"/>
                </a:lnTo>
                <a:lnTo>
                  <a:pt x="841733" y="50800"/>
                </a:lnTo>
                <a:lnTo>
                  <a:pt x="842444" y="50800"/>
                </a:lnTo>
                <a:lnTo>
                  <a:pt x="839460" y="49530"/>
                </a:lnTo>
                <a:lnTo>
                  <a:pt x="840184" y="49530"/>
                </a:lnTo>
                <a:lnTo>
                  <a:pt x="837085" y="46989"/>
                </a:lnTo>
                <a:lnTo>
                  <a:pt x="887809" y="46989"/>
                </a:lnTo>
                <a:lnTo>
                  <a:pt x="890171" y="50800"/>
                </a:lnTo>
                <a:lnTo>
                  <a:pt x="892343" y="54610"/>
                </a:lnTo>
                <a:lnTo>
                  <a:pt x="846039" y="54610"/>
                </a:lnTo>
                <a:lnTo>
                  <a:pt x="846674" y="55880"/>
                </a:lnTo>
                <a:close/>
              </a:path>
              <a:path w="902335" h="511810">
                <a:moveTo>
                  <a:pt x="55248" y="55880"/>
                </a:moveTo>
                <a:lnTo>
                  <a:pt x="55895" y="54610"/>
                </a:lnTo>
                <a:lnTo>
                  <a:pt x="56619" y="54610"/>
                </a:lnTo>
                <a:lnTo>
                  <a:pt x="55248" y="55880"/>
                </a:lnTo>
                <a:close/>
              </a:path>
              <a:path w="902335" h="511810">
                <a:moveTo>
                  <a:pt x="850522" y="59689"/>
                </a:moveTo>
                <a:lnTo>
                  <a:pt x="848032" y="57150"/>
                </a:lnTo>
                <a:lnTo>
                  <a:pt x="848655" y="57150"/>
                </a:lnTo>
                <a:lnTo>
                  <a:pt x="846039" y="54610"/>
                </a:lnTo>
                <a:lnTo>
                  <a:pt x="892343" y="54610"/>
                </a:lnTo>
                <a:lnTo>
                  <a:pt x="893810" y="58419"/>
                </a:lnTo>
                <a:lnTo>
                  <a:pt x="849937" y="58419"/>
                </a:lnTo>
                <a:lnTo>
                  <a:pt x="850522" y="59689"/>
                </a:lnTo>
                <a:close/>
              </a:path>
              <a:path w="902335" h="511810">
                <a:moveTo>
                  <a:pt x="51400" y="59689"/>
                </a:moveTo>
                <a:lnTo>
                  <a:pt x="51984" y="58419"/>
                </a:lnTo>
                <a:lnTo>
                  <a:pt x="52644" y="58419"/>
                </a:lnTo>
                <a:lnTo>
                  <a:pt x="51400" y="59689"/>
                </a:lnTo>
                <a:close/>
              </a:path>
              <a:path w="902335" h="511810">
                <a:moveTo>
                  <a:pt x="852287" y="62230"/>
                </a:moveTo>
                <a:lnTo>
                  <a:pt x="849937" y="58419"/>
                </a:lnTo>
                <a:lnTo>
                  <a:pt x="893810" y="58419"/>
                </a:lnTo>
                <a:lnTo>
                  <a:pt x="894299" y="59689"/>
                </a:lnTo>
                <a:lnTo>
                  <a:pt x="894887" y="60960"/>
                </a:lnTo>
                <a:lnTo>
                  <a:pt x="851741" y="60960"/>
                </a:lnTo>
                <a:lnTo>
                  <a:pt x="852287" y="62230"/>
                </a:lnTo>
                <a:close/>
              </a:path>
              <a:path w="902335" h="511810">
                <a:moveTo>
                  <a:pt x="49634" y="62230"/>
                </a:moveTo>
                <a:lnTo>
                  <a:pt x="50180" y="60960"/>
                </a:lnTo>
                <a:lnTo>
                  <a:pt x="50417" y="60960"/>
                </a:lnTo>
                <a:lnTo>
                  <a:pt x="49634" y="62230"/>
                </a:lnTo>
                <a:close/>
              </a:path>
              <a:path w="902335" h="511810">
                <a:moveTo>
                  <a:pt x="853938" y="64769"/>
                </a:moveTo>
                <a:lnTo>
                  <a:pt x="851741" y="60960"/>
                </a:lnTo>
                <a:lnTo>
                  <a:pt x="894887" y="60960"/>
                </a:lnTo>
                <a:lnTo>
                  <a:pt x="896064" y="63500"/>
                </a:lnTo>
                <a:lnTo>
                  <a:pt x="853430" y="63500"/>
                </a:lnTo>
                <a:lnTo>
                  <a:pt x="853938" y="64769"/>
                </a:lnTo>
                <a:close/>
              </a:path>
              <a:path w="902335" h="511810">
                <a:moveTo>
                  <a:pt x="47983" y="64769"/>
                </a:moveTo>
                <a:lnTo>
                  <a:pt x="48491" y="63500"/>
                </a:lnTo>
                <a:lnTo>
                  <a:pt x="48716" y="63500"/>
                </a:lnTo>
                <a:lnTo>
                  <a:pt x="47983" y="64769"/>
                </a:lnTo>
                <a:close/>
              </a:path>
              <a:path w="902335" h="511810">
                <a:moveTo>
                  <a:pt x="855487" y="67310"/>
                </a:moveTo>
                <a:lnTo>
                  <a:pt x="853430" y="63500"/>
                </a:lnTo>
                <a:lnTo>
                  <a:pt x="896064" y="63500"/>
                </a:lnTo>
                <a:lnTo>
                  <a:pt x="896832" y="66039"/>
                </a:lnTo>
                <a:lnTo>
                  <a:pt x="855005" y="66039"/>
                </a:lnTo>
                <a:lnTo>
                  <a:pt x="855487" y="67310"/>
                </a:lnTo>
                <a:close/>
              </a:path>
              <a:path w="902335" h="511810">
                <a:moveTo>
                  <a:pt x="46434" y="67310"/>
                </a:moveTo>
                <a:lnTo>
                  <a:pt x="46916" y="66039"/>
                </a:lnTo>
                <a:lnTo>
                  <a:pt x="47120" y="66039"/>
                </a:lnTo>
                <a:lnTo>
                  <a:pt x="46434" y="67310"/>
                </a:lnTo>
                <a:close/>
              </a:path>
              <a:path w="902335" h="511810">
                <a:moveTo>
                  <a:pt x="856910" y="69850"/>
                </a:moveTo>
                <a:lnTo>
                  <a:pt x="855005" y="66039"/>
                </a:lnTo>
                <a:lnTo>
                  <a:pt x="896832" y="66039"/>
                </a:lnTo>
                <a:lnTo>
                  <a:pt x="897601" y="68580"/>
                </a:lnTo>
                <a:lnTo>
                  <a:pt x="856465" y="68580"/>
                </a:lnTo>
                <a:lnTo>
                  <a:pt x="856910" y="69850"/>
                </a:lnTo>
                <a:close/>
              </a:path>
              <a:path w="902335" h="511810">
                <a:moveTo>
                  <a:pt x="45011" y="69850"/>
                </a:moveTo>
                <a:lnTo>
                  <a:pt x="45456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902335" h="511810">
                <a:moveTo>
                  <a:pt x="858218" y="72389"/>
                </a:moveTo>
                <a:lnTo>
                  <a:pt x="856465" y="68580"/>
                </a:lnTo>
                <a:lnTo>
                  <a:pt x="897601" y="68580"/>
                </a:lnTo>
                <a:lnTo>
                  <a:pt x="898490" y="71120"/>
                </a:lnTo>
                <a:lnTo>
                  <a:pt x="857811" y="71120"/>
                </a:lnTo>
                <a:lnTo>
                  <a:pt x="858218" y="72389"/>
                </a:lnTo>
                <a:close/>
              </a:path>
              <a:path w="902335" h="511810">
                <a:moveTo>
                  <a:pt x="43703" y="72389"/>
                </a:moveTo>
                <a:lnTo>
                  <a:pt x="44110" y="71120"/>
                </a:lnTo>
                <a:lnTo>
                  <a:pt x="44288" y="71120"/>
                </a:lnTo>
                <a:lnTo>
                  <a:pt x="43703" y="72389"/>
                </a:lnTo>
                <a:close/>
              </a:path>
              <a:path w="902335" h="511810">
                <a:moveTo>
                  <a:pt x="859399" y="74929"/>
                </a:moveTo>
                <a:lnTo>
                  <a:pt x="857811" y="71120"/>
                </a:lnTo>
                <a:lnTo>
                  <a:pt x="898490" y="71120"/>
                </a:lnTo>
                <a:lnTo>
                  <a:pt x="898934" y="72389"/>
                </a:lnTo>
                <a:lnTo>
                  <a:pt x="899207" y="73660"/>
                </a:lnTo>
                <a:lnTo>
                  <a:pt x="859031" y="73660"/>
                </a:lnTo>
                <a:lnTo>
                  <a:pt x="859399" y="74929"/>
                </a:lnTo>
                <a:close/>
              </a:path>
              <a:path w="902335" h="511810">
                <a:moveTo>
                  <a:pt x="42522" y="74929"/>
                </a:moveTo>
                <a:lnTo>
                  <a:pt x="42891" y="73660"/>
                </a:lnTo>
                <a:lnTo>
                  <a:pt x="43051" y="73660"/>
                </a:lnTo>
                <a:lnTo>
                  <a:pt x="42522" y="74929"/>
                </a:lnTo>
                <a:close/>
              </a:path>
              <a:path w="902335" h="511810">
                <a:moveTo>
                  <a:pt x="860440" y="77470"/>
                </a:moveTo>
                <a:lnTo>
                  <a:pt x="859031" y="73660"/>
                </a:lnTo>
                <a:lnTo>
                  <a:pt x="899207" y="73660"/>
                </a:lnTo>
                <a:lnTo>
                  <a:pt x="899753" y="76200"/>
                </a:lnTo>
                <a:lnTo>
                  <a:pt x="860123" y="76200"/>
                </a:lnTo>
                <a:lnTo>
                  <a:pt x="860440" y="77470"/>
                </a:lnTo>
                <a:close/>
              </a:path>
              <a:path w="902335" h="511810">
                <a:moveTo>
                  <a:pt x="41481" y="77470"/>
                </a:moveTo>
                <a:lnTo>
                  <a:pt x="41798" y="76200"/>
                </a:lnTo>
                <a:lnTo>
                  <a:pt x="41951" y="76200"/>
                </a:lnTo>
                <a:lnTo>
                  <a:pt x="41481" y="77470"/>
                </a:lnTo>
                <a:close/>
              </a:path>
              <a:path w="902335" h="511810">
                <a:moveTo>
                  <a:pt x="861367" y="80010"/>
                </a:moveTo>
                <a:lnTo>
                  <a:pt x="860123" y="76200"/>
                </a:lnTo>
                <a:lnTo>
                  <a:pt x="899753" y="76200"/>
                </a:lnTo>
                <a:lnTo>
                  <a:pt x="900026" y="77470"/>
                </a:lnTo>
                <a:lnTo>
                  <a:pt x="900242" y="78739"/>
                </a:lnTo>
                <a:lnTo>
                  <a:pt x="861088" y="78739"/>
                </a:lnTo>
                <a:lnTo>
                  <a:pt x="861367" y="80010"/>
                </a:lnTo>
                <a:close/>
              </a:path>
              <a:path w="902335" h="511810">
                <a:moveTo>
                  <a:pt x="40554" y="80010"/>
                </a:moveTo>
                <a:lnTo>
                  <a:pt x="40833" y="78739"/>
                </a:lnTo>
                <a:lnTo>
                  <a:pt x="40969" y="78739"/>
                </a:lnTo>
                <a:lnTo>
                  <a:pt x="40554" y="80010"/>
                </a:lnTo>
                <a:close/>
              </a:path>
              <a:path w="902335" h="511810">
                <a:moveTo>
                  <a:pt x="901798" y="91439"/>
                </a:moveTo>
                <a:lnTo>
                  <a:pt x="863653" y="91439"/>
                </a:lnTo>
                <a:lnTo>
                  <a:pt x="863552" y="90170"/>
                </a:lnTo>
                <a:lnTo>
                  <a:pt x="863158" y="87629"/>
                </a:lnTo>
                <a:lnTo>
                  <a:pt x="862599" y="85089"/>
                </a:lnTo>
                <a:lnTo>
                  <a:pt x="861914" y="82550"/>
                </a:lnTo>
                <a:lnTo>
                  <a:pt x="862142" y="82550"/>
                </a:lnTo>
                <a:lnTo>
                  <a:pt x="861088" y="78739"/>
                </a:lnTo>
                <a:lnTo>
                  <a:pt x="900242" y="78739"/>
                </a:lnTo>
                <a:lnTo>
                  <a:pt x="900890" y="82550"/>
                </a:lnTo>
                <a:lnTo>
                  <a:pt x="901512" y="87629"/>
                </a:lnTo>
                <a:lnTo>
                  <a:pt x="901798" y="91439"/>
                </a:lnTo>
                <a:close/>
              </a:path>
              <a:path w="902335" h="511810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902335" h="511810">
                <a:moveTo>
                  <a:pt x="862790" y="86360"/>
                </a:moveTo>
                <a:lnTo>
                  <a:pt x="862498" y="85089"/>
                </a:lnTo>
                <a:lnTo>
                  <a:pt x="862790" y="86360"/>
                </a:lnTo>
                <a:close/>
              </a:path>
              <a:path w="902335" h="511810">
                <a:moveTo>
                  <a:pt x="38623" y="88900"/>
                </a:moveTo>
                <a:lnTo>
                  <a:pt x="38763" y="87629"/>
                </a:lnTo>
                <a:lnTo>
                  <a:pt x="38623" y="88900"/>
                </a:lnTo>
                <a:close/>
              </a:path>
              <a:path w="902335" h="511810">
                <a:moveTo>
                  <a:pt x="863298" y="88900"/>
                </a:moveTo>
                <a:lnTo>
                  <a:pt x="863065" y="87629"/>
                </a:lnTo>
                <a:lnTo>
                  <a:pt x="863298" y="88900"/>
                </a:lnTo>
                <a:close/>
              </a:path>
              <a:path w="902335" h="511810">
                <a:moveTo>
                  <a:pt x="38315" y="91077"/>
                </a:moveTo>
                <a:lnTo>
                  <a:pt x="38369" y="90170"/>
                </a:lnTo>
                <a:lnTo>
                  <a:pt x="38315" y="91077"/>
                </a:lnTo>
                <a:close/>
              </a:path>
              <a:path w="902335" h="511810">
                <a:moveTo>
                  <a:pt x="863606" y="91077"/>
                </a:moveTo>
                <a:lnTo>
                  <a:pt x="863488" y="90170"/>
                </a:lnTo>
                <a:lnTo>
                  <a:pt x="863606" y="91077"/>
                </a:lnTo>
                <a:close/>
              </a:path>
              <a:path w="902335" h="511810">
                <a:moveTo>
                  <a:pt x="38293" y="91439"/>
                </a:moveTo>
                <a:lnTo>
                  <a:pt x="38315" y="91077"/>
                </a:lnTo>
                <a:lnTo>
                  <a:pt x="38293" y="91439"/>
                </a:lnTo>
                <a:close/>
              </a:path>
              <a:path w="902335" h="511810">
                <a:moveTo>
                  <a:pt x="901950" y="95250"/>
                </a:moveTo>
                <a:lnTo>
                  <a:pt x="863857" y="95250"/>
                </a:lnTo>
                <a:lnTo>
                  <a:pt x="863819" y="93979"/>
                </a:lnTo>
                <a:lnTo>
                  <a:pt x="863704" y="92710"/>
                </a:lnTo>
                <a:lnTo>
                  <a:pt x="863606" y="91077"/>
                </a:lnTo>
                <a:lnTo>
                  <a:pt x="863653" y="91439"/>
                </a:lnTo>
                <a:lnTo>
                  <a:pt x="901798" y="91439"/>
                </a:lnTo>
                <a:lnTo>
                  <a:pt x="901922" y="93979"/>
                </a:lnTo>
                <a:lnTo>
                  <a:pt x="901950" y="95250"/>
                </a:lnTo>
                <a:close/>
              </a:path>
              <a:path w="902335" h="511810">
                <a:moveTo>
                  <a:pt x="38072" y="95122"/>
                </a:moveTo>
                <a:lnTo>
                  <a:pt x="38103" y="93979"/>
                </a:lnTo>
                <a:lnTo>
                  <a:pt x="38072" y="95122"/>
                </a:lnTo>
                <a:close/>
              </a:path>
              <a:path w="902335" h="511810">
                <a:moveTo>
                  <a:pt x="863849" y="95122"/>
                </a:moveTo>
                <a:lnTo>
                  <a:pt x="863780" y="93979"/>
                </a:lnTo>
                <a:lnTo>
                  <a:pt x="863849" y="95122"/>
                </a:lnTo>
                <a:close/>
              </a:path>
              <a:path w="902335" h="511810">
                <a:moveTo>
                  <a:pt x="38069" y="95250"/>
                </a:moveTo>
                <a:lnTo>
                  <a:pt x="38072" y="95122"/>
                </a:lnTo>
                <a:lnTo>
                  <a:pt x="38069" y="95250"/>
                </a:lnTo>
                <a:close/>
              </a:path>
              <a:path w="902335" h="511810">
                <a:moveTo>
                  <a:pt x="902007" y="414020"/>
                </a:moveTo>
                <a:lnTo>
                  <a:pt x="863907" y="414020"/>
                </a:lnTo>
                <a:lnTo>
                  <a:pt x="863920" y="412750"/>
                </a:lnTo>
                <a:lnTo>
                  <a:pt x="863907" y="97789"/>
                </a:lnTo>
                <a:lnTo>
                  <a:pt x="863849" y="95122"/>
                </a:lnTo>
                <a:lnTo>
                  <a:pt x="863857" y="95250"/>
                </a:lnTo>
                <a:lnTo>
                  <a:pt x="901950" y="95250"/>
                </a:lnTo>
                <a:lnTo>
                  <a:pt x="902007" y="414020"/>
                </a:lnTo>
                <a:close/>
              </a:path>
              <a:path w="902335" h="511810">
                <a:moveTo>
                  <a:pt x="38014" y="413226"/>
                </a:moveTo>
                <a:lnTo>
                  <a:pt x="38001" y="412750"/>
                </a:lnTo>
                <a:lnTo>
                  <a:pt x="38014" y="413226"/>
                </a:lnTo>
                <a:close/>
              </a:path>
              <a:path w="902335" h="511810">
                <a:moveTo>
                  <a:pt x="863907" y="413226"/>
                </a:moveTo>
                <a:lnTo>
                  <a:pt x="863907" y="412750"/>
                </a:lnTo>
                <a:lnTo>
                  <a:pt x="863907" y="413226"/>
                </a:lnTo>
                <a:close/>
              </a:path>
              <a:path w="902335" h="511810">
                <a:moveTo>
                  <a:pt x="38035" y="414020"/>
                </a:moveTo>
                <a:lnTo>
                  <a:pt x="38014" y="413226"/>
                </a:lnTo>
                <a:lnTo>
                  <a:pt x="38035" y="414020"/>
                </a:lnTo>
                <a:close/>
              </a:path>
              <a:path w="902335" h="511810">
                <a:moveTo>
                  <a:pt x="901766" y="420370"/>
                </a:moveTo>
                <a:lnTo>
                  <a:pt x="863552" y="420370"/>
                </a:lnTo>
                <a:lnTo>
                  <a:pt x="863857" y="416560"/>
                </a:lnTo>
                <a:lnTo>
                  <a:pt x="863907" y="413226"/>
                </a:lnTo>
                <a:lnTo>
                  <a:pt x="863907" y="414020"/>
                </a:lnTo>
                <a:lnTo>
                  <a:pt x="902007" y="414020"/>
                </a:lnTo>
                <a:lnTo>
                  <a:pt x="901893" y="419099"/>
                </a:lnTo>
                <a:lnTo>
                  <a:pt x="901766" y="420370"/>
                </a:lnTo>
                <a:close/>
              </a:path>
              <a:path w="902335" h="511810">
                <a:moveTo>
                  <a:pt x="38433" y="420370"/>
                </a:moveTo>
                <a:lnTo>
                  <a:pt x="38268" y="419099"/>
                </a:lnTo>
                <a:lnTo>
                  <a:pt x="38433" y="420370"/>
                </a:lnTo>
                <a:close/>
              </a:path>
              <a:path w="902335" h="511810">
                <a:moveTo>
                  <a:pt x="901512" y="422910"/>
                </a:moveTo>
                <a:lnTo>
                  <a:pt x="863158" y="422910"/>
                </a:lnTo>
                <a:lnTo>
                  <a:pt x="863653" y="419099"/>
                </a:lnTo>
                <a:lnTo>
                  <a:pt x="863552" y="420370"/>
                </a:lnTo>
                <a:lnTo>
                  <a:pt x="901766" y="420370"/>
                </a:lnTo>
                <a:lnTo>
                  <a:pt x="901512" y="422910"/>
                </a:lnTo>
                <a:close/>
              </a:path>
              <a:path w="902335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902335" h="511810">
                <a:moveTo>
                  <a:pt x="900674" y="429260"/>
                </a:moveTo>
                <a:lnTo>
                  <a:pt x="861914" y="429260"/>
                </a:lnTo>
                <a:lnTo>
                  <a:pt x="862790" y="425450"/>
                </a:lnTo>
                <a:lnTo>
                  <a:pt x="862599" y="425450"/>
                </a:lnTo>
                <a:lnTo>
                  <a:pt x="863298" y="421639"/>
                </a:lnTo>
                <a:lnTo>
                  <a:pt x="863158" y="422910"/>
                </a:lnTo>
                <a:lnTo>
                  <a:pt x="901512" y="422910"/>
                </a:lnTo>
                <a:lnTo>
                  <a:pt x="900890" y="427989"/>
                </a:lnTo>
                <a:lnTo>
                  <a:pt x="900674" y="429260"/>
                </a:lnTo>
                <a:close/>
              </a:path>
              <a:path w="902335" h="511810">
                <a:moveTo>
                  <a:pt x="40130" y="429260"/>
                </a:moveTo>
                <a:lnTo>
                  <a:pt x="39779" y="427989"/>
                </a:lnTo>
                <a:lnTo>
                  <a:pt x="40130" y="429260"/>
                </a:lnTo>
                <a:close/>
              </a:path>
              <a:path w="902335" h="511810">
                <a:moveTo>
                  <a:pt x="900242" y="431800"/>
                </a:moveTo>
                <a:lnTo>
                  <a:pt x="861088" y="431800"/>
                </a:lnTo>
                <a:lnTo>
                  <a:pt x="862142" y="427989"/>
                </a:lnTo>
                <a:lnTo>
                  <a:pt x="861914" y="429260"/>
                </a:lnTo>
                <a:lnTo>
                  <a:pt x="900674" y="429260"/>
                </a:lnTo>
                <a:lnTo>
                  <a:pt x="900242" y="431800"/>
                </a:lnTo>
                <a:close/>
              </a:path>
              <a:path w="902335" h="511810">
                <a:moveTo>
                  <a:pt x="40969" y="431800"/>
                </a:moveTo>
                <a:lnTo>
                  <a:pt x="40833" y="431800"/>
                </a:lnTo>
                <a:lnTo>
                  <a:pt x="40554" y="430529"/>
                </a:lnTo>
                <a:lnTo>
                  <a:pt x="40969" y="431800"/>
                </a:lnTo>
                <a:close/>
              </a:path>
              <a:path w="902335" h="511810">
                <a:moveTo>
                  <a:pt x="899753" y="434339"/>
                </a:moveTo>
                <a:lnTo>
                  <a:pt x="860123" y="434339"/>
                </a:lnTo>
                <a:lnTo>
                  <a:pt x="861367" y="430529"/>
                </a:lnTo>
                <a:lnTo>
                  <a:pt x="861088" y="431800"/>
                </a:lnTo>
                <a:lnTo>
                  <a:pt x="900242" y="431800"/>
                </a:lnTo>
                <a:lnTo>
                  <a:pt x="900026" y="433070"/>
                </a:lnTo>
                <a:lnTo>
                  <a:pt x="899753" y="434339"/>
                </a:lnTo>
                <a:close/>
              </a:path>
              <a:path w="902335" h="511810">
                <a:moveTo>
                  <a:pt x="41951" y="434339"/>
                </a:moveTo>
                <a:lnTo>
                  <a:pt x="41798" y="434339"/>
                </a:lnTo>
                <a:lnTo>
                  <a:pt x="41481" y="433070"/>
                </a:lnTo>
                <a:lnTo>
                  <a:pt x="41951" y="434339"/>
                </a:lnTo>
                <a:close/>
              </a:path>
              <a:path w="902335" h="511810">
                <a:moveTo>
                  <a:pt x="895181" y="449579"/>
                </a:moveTo>
                <a:lnTo>
                  <a:pt x="851741" y="449579"/>
                </a:lnTo>
                <a:lnTo>
                  <a:pt x="853938" y="447039"/>
                </a:lnTo>
                <a:lnTo>
                  <a:pt x="853430" y="447039"/>
                </a:lnTo>
                <a:lnTo>
                  <a:pt x="855487" y="444500"/>
                </a:lnTo>
                <a:lnTo>
                  <a:pt x="855005" y="444500"/>
                </a:lnTo>
                <a:lnTo>
                  <a:pt x="856910" y="441960"/>
                </a:lnTo>
                <a:lnTo>
                  <a:pt x="856465" y="441960"/>
                </a:lnTo>
                <a:lnTo>
                  <a:pt x="858218" y="439420"/>
                </a:lnTo>
                <a:lnTo>
                  <a:pt x="857811" y="439420"/>
                </a:lnTo>
                <a:lnTo>
                  <a:pt x="859399" y="436879"/>
                </a:lnTo>
                <a:lnTo>
                  <a:pt x="859031" y="436879"/>
                </a:lnTo>
                <a:lnTo>
                  <a:pt x="860440" y="433070"/>
                </a:lnTo>
                <a:lnTo>
                  <a:pt x="860123" y="434339"/>
                </a:lnTo>
                <a:lnTo>
                  <a:pt x="899753" y="434339"/>
                </a:lnTo>
                <a:lnTo>
                  <a:pt x="898934" y="438150"/>
                </a:lnTo>
                <a:lnTo>
                  <a:pt x="897601" y="441960"/>
                </a:lnTo>
                <a:lnTo>
                  <a:pt x="896064" y="447039"/>
                </a:lnTo>
                <a:lnTo>
                  <a:pt x="895181" y="449579"/>
                </a:lnTo>
                <a:close/>
              </a:path>
              <a:path w="902335" h="511810">
                <a:moveTo>
                  <a:pt x="50417" y="449579"/>
                </a:moveTo>
                <a:lnTo>
                  <a:pt x="50180" y="449579"/>
                </a:lnTo>
                <a:lnTo>
                  <a:pt x="49634" y="448310"/>
                </a:lnTo>
                <a:lnTo>
                  <a:pt x="50417" y="449579"/>
                </a:lnTo>
                <a:close/>
              </a:path>
              <a:path w="902335" h="511810">
                <a:moveTo>
                  <a:pt x="894299" y="452120"/>
                </a:moveTo>
                <a:lnTo>
                  <a:pt x="849937" y="452120"/>
                </a:lnTo>
                <a:lnTo>
                  <a:pt x="852287" y="448310"/>
                </a:lnTo>
                <a:lnTo>
                  <a:pt x="851741" y="449579"/>
                </a:lnTo>
                <a:lnTo>
                  <a:pt x="895181" y="449579"/>
                </a:lnTo>
                <a:lnTo>
                  <a:pt x="894299" y="452120"/>
                </a:lnTo>
                <a:close/>
              </a:path>
              <a:path w="902335" h="511810">
                <a:moveTo>
                  <a:pt x="52229" y="452120"/>
                </a:moveTo>
                <a:lnTo>
                  <a:pt x="51984" y="452120"/>
                </a:lnTo>
                <a:lnTo>
                  <a:pt x="51400" y="450850"/>
                </a:lnTo>
                <a:lnTo>
                  <a:pt x="52229" y="452120"/>
                </a:lnTo>
                <a:close/>
              </a:path>
              <a:path w="902335" h="511810">
                <a:moveTo>
                  <a:pt x="892995" y="454660"/>
                </a:moveTo>
                <a:lnTo>
                  <a:pt x="848032" y="454660"/>
                </a:lnTo>
                <a:lnTo>
                  <a:pt x="850522" y="450850"/>
                </a:lnTo>
                <a:lnTo>
                  <a:pt x="849937" y="452120"/>
                </a:lnTo>
                <a:lnTo>
                  <a:pt x="894299" y="452120"/>
                </a:lnTo>
                <a:lnTo>
                  <a:pt x="892995" y="454660"/>
                </a:lnTo>
                <a:close/>
              </a:path>
              <a:path w="902335" h="511810">
                <a:moveTo>
                  <a:pt x="54587" y="454660"/>
                </a:moveTo>
                <a:lnTo>
                  <a:pt x="53889" y="454660"/>
                </a:lnTo>
                <a:lnTo>
                  <a:pt x="53279" y="453389"/>
                </a:lnTo>
                <a:lnTo>
                  <a:pt x="54587" y="454660"/>
                </a:lnTo>
                <a:close/>
              </a:path>
              <a:path w="902335" h="511810">
                <a:moveTo>
                  <a:pt x="890895" y="458470"/>
                </a:moveTo>
                <a:lnTo>
                  <a:pt x="843930" y="458470"/>
                </a:lnTo>
                <a:lnTo>
                  <a:pt x="846674" y="455929"/>
                </a:lnTo>
                <a:lnTo>
                  <a:pt x="846039" y="455929"/>
                </a:lnTo>
                <a:lnTo>
                  <a:pt x="848655" y="453389"/>
                </a:lnTo>
                <a:lnTo>
                  <a:pt x="848032" y="454660"/>
                </a:lnTo>
                <a:lnTo>
                  <a:pt x="892995" y="454660"/>
                </a:lnTo>
                <a:lnTo>
                  <a:pt x="892343" y="455929"/>
                </a:lnTo>
                <a:lnTo>
                  <a:pt x="890895" y="458470"/>
                </a:lnTo>
                <a:close/>
              </a:path>
              <a:path w="902335" h="511810">
                <a:moveTo>
                  <a:pt x="58753" y="458470"/>
                </a:moveTo>
                <a:lnTo>
                  <a:pt x="57991" y="458470"/>
                </a:lnTo>
                <a:lnTo>
                  <a:pt x="57318" y="457200"/>
                </a:lnTo>
                <a:lnTo>
                  <a:pt x="58753" y="458470"/>
                </a:lnTo>
                <a:close/>
              </a:path>
              <a:path w="902335" h="511810">
                <a:moveTo>
                  <a:pt x="888990" y="462279"/>
                </a:moveTo>
                <a:lnTo>
                  <a:pt x="839460" y="462279"/>
                </a:lnTo>
                <a:lnTo>
                  <a:pt x="842444" y="459739"/>
                </a:lnTo>
                <a:lnTo>
                  <a:pt x="841733" y="459739"/>
                </a:lnTo>
                <a:lnTo>
                  <a:pt x="844603" y="457200"/>
                </a:lnTo>
                <a:lnTo>
                  <a:pt x="843930" y="458470"/>
                </a:lnTo>
                <a:lnTo>
                  <a:pt x="890895" y="458470"/>
                </a:lnTo>
                <a:lnTo>
                  <a:pt x="890171" y="459739"/>
                </a:lnTo>
                <a:lnTo>
                  <a:pt x="888990" y="462279"/>
                </a:lnTo>
                <a:close/>
              </a:path>
              <a:path w="902335" h="511810">
                <a:moveTo>
                  <a:pt x="63287" y="462279"/>
                </a:moveTo>
                <a:lnTo>
                  <a:pt x="62461" y="462279"/>
                </a:lnTo>
                <a:lnTo>
                  <a:pt x="61737" y="461010"/>
                </a:lnTo>
                <a:lnTo>
                  <a:pt x="63287" y="462279"/>
                </a:lnTo>
                <a:close/>
              </a:path>
              <a:path w="902335" h="511810">
                <a:moveTo>
                  <a:pt x="881556" y="473710"/>
                </a:moveTo>
                <a:lnTo>
                  <a:pt x="809628" y="473710"/>
                </a:lnTo>
                <a:lnTo>
                  <a:pt x="813590" y="472439"/>
                </a:lnTo>
                <a:lnTo>
                  <a:pt x="815597" y="472439"/>
                </a:lnTo>
                <a:lnTo>
                  <a:pt x="819419" y="471170"/>
                </a:lnTo>
                <a:lnTo>
                  <a:pt x="821337" y="471170"/>
                </a:lnTo>
                <a:lnTo>
                  <a:pt x="825007" y="469900"/>
                </a:lnTo>
                <a:lnTo>
                  <a:pt x="824131" y="469900"/>
                </a:lnTo>
                <a:lnTo>
                  <a:pt x="827725" y="468629"/>
                </a:lnTo>
                <a:lnTo>
                  <a:pt x="826862" y="468629"/>
                </a:lnTo>
                <a:lnTo>
                  <a:pt x="830354" y="467360"/>
                </a:lnTo>
                <a:lnTo>
                  <a:pt x="829529" y="467360"/>
                </a:lnTo>
                <a:lnTo>
                  <a:pt x="832932" y="466089"/>
                </a:lnTo>
                <a:lnTo>
                  <a:pt x="832119" y="466089"/>
                </a:lnTo>
                <a:lnTo>
                  <a:pt x="835421" y="464820"/>
                </a:lnTo>
                <a:lnTo>
                  <a:pt x="834647" y="464820"/>
                </a:lnTo>
                <a:lnTo>
                  <a:pt x="837847" y="463550"/>
                </a:lnTo>
                <a:lnTo>
                  <a:pt x="837085" y="463550"/>
                </a:lnTo>
                <a:lnTo>
                  <a:pt x="840184" y="461010"/>
                </a:lnTo>
                <a:lnTo>
                  <a:pt x="839460" y="462279"/>
                </a:lnTo>
                <a:lnTo>
                  <a:pt x="888990" y="462279"/>
                </a:lnTo>
                <a:lnTo>
                  <a:pt x="887809" y="464820"/>
                </a:lnTo>
                <a:lnTo>
                  <a:pt x="885256" y="468629"/>
                </a:lnTo>
                <a:lnTo>
                  <a:pt x="882526" y="472439"/>
                </a:lnTo>
                <a:lnTo>
                  <a:pt x="881556" y="473710"/>
                </a:lnTo>
                <a:close/>
              </a:path>
              <a:path w="902335" h="511810">
                <a:moveTo>
                  <a:pt x="95342" y="473710"/>
                </a:moveTo>
                <a:lnTo>
                  <a:pt x="92294" y="473710"/>
                </a:lnTo>
                <a:lnTo>
                  <a:pt x="91328" y="472439"/>
                </a:lnTo>
                <a:lnTo>
                  <a:pt x="95342" y="473710"/>
                </a:lnTo>
                <a:close/>
              </a:path>
              <a:path w="902335" h="511810">
                <a:moveTo>
                  <a:pt x="809628" y="473710"/>
                </a:moveTo>
                <a:lnTo>
                  <a:pt x="806580" y="473710"/>
                </a:lnTo>
                <a:lnTo>
                  <a:pt x="810593" y="472439"/>
                </a:lnTo>
                <a:lnTo>
                  <a:pt x="809628" y="473710"/>
                </a:lnTo>
                <a:close/>
              </a:path>
              <a:path w="902335" h="511810">
                <a:moveTo>
                  <a:pt x="808980" y="511810"/>
                </a:moveTo>
                <a:lnTo>
                  <a:pt x="92941" y="511810"/>
                </a:lnTo>
                <a:lnTo>
                  <a:pt x="87963" y="510539"/>
                </a:lnTo>
                <a:lnTo>
                  <a:pt x="813958" y="510539"/>
                </a:lnTo>
                <a:lnTo>
                  <a:pt x="808980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67851" y="3233915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证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明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4539" y="4209288"/>
            <a:ext cx="864235" cy="474345"/>
          </a:xfrm>
          <a:custGeom>
            <a:avLst/>
            <a:gdLst/>
            <a:ahLst/>
            <a:cxnLst/>
            <a:rect l="l" t="t" r="r" b="b"/>
            <a:pathLst>
              <a:path w="864235" h="474345">
                <a:moveTo>
                  <a:pt x="784860" y="473963"/>
                </a:moveTo>
                <a:lnTo>
                  <a:pt x="79248" y="473963"/>
                </a:lnTo>
                <a:lnTo>
                  <a:pt x="48239" y="467873"/>
                </a:lnTo>
                <a:lnTo>
                  <a:pt x="23017" y="450956"/>
                </a:lnTo>
                <a:lnTo>
                  <a:pt x="6097" y="425731"/>
                </a:lnTo>
                <a:lnTo>
                  <a:pt x="0" y="394715"/>
                </a:lnTo>
                <a:lnTo>
                  <a:pt x="0" y="79248"/>
                </a:lnTo>
                <a:lnTo>
                  <a:pt x="6097" y="48439"/>
                </a:lnTo>
                <a:lnTo>
                  <a:pt x="23017" y="23283"/>
                </a:lnTo>
                <a:lnTo>
                  <a:pt x="48239" y="6297"/>
                </a:lnTo>
                <a:lnTo>
                  <a:pt x="79248" y="0"/>
                </a:lnTo>
                <a:lnTo>
                  <a:pt x="784860" y="0"/>
                </a:lnTo>
                <a:lnTo>
                  <a:pt x="815575" y="6297"/>
                </a:lnTo>
                <a:lnTo>
                  <a:pt x="840700" y="23283"/>
                </a:lnTo>
                <a:lnTo>
                  <a:pt x="857717" y="48439"/>
                </a:lnTo>
                <a:lnTo>
                  <a:pt x="864108" y="79248"/>
                </a:lnTo>
                <a:lnTo>
                  <a:pt x="864108" y="394715"/>
                </a:lnTo>
                <a:lnTo>
                  <a:pt x="857717" y="425731"/>
                </a:lnTo>
                <a:lnTo>
                  <a:pt x="840700" y="450956"/>
                </a:lnTo>
                <a:lnTo>
                  <a:pt x="815575" y="467873"/>
                </a:lnTo>
                <a:lnTo>
                  <a:pt x="784860" y="473963"/>
                </a:lnTo>
                <a:close/>
              </a:path>
            </a:pathLst>
          </a:custGeom>
          <a:solidFill>
            <a:srgbClr val="47B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5372" y="4190390"/>
            <a:ext cx="902335" cy="511809"/>
          </a:xfrm>
          <a:custGeom>
            <a:avLst/>
            <a:gdLst/>
            <a:ahLst/>
            <a:cxnLst/>
            <a:rect l="l" t="t" r="r" b="b"/>
            <a:pathLst>
              <a:path w="902335" h="511810">
                <a:moveTo>
                  <a:pt x="818861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38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32" y="495300"/>
                </a:lnTo>
                <a:lnTo>
                  <a:pt x="39284" y="491489"/>
                </a:lnTo>
                <a:lnTo>
                  <a:pt x="35588" y="488950"/>
                </a:lnTo>
                <a:lnTo>
                  <a:pt x="32032" y="486410"/>
                </a:lnTo>
                <a:lnTo>
                  <a:pt x="28628" y="482600"/>
                </a:lnTo>
                <a:lnTo>
                  <a:pt x="25390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29"/>
                </a:lnTo>
                <a:lnTo>
                  <a:pt x="14112" y="464820"/>
                </a:lnTo>
                <a:lnTo>
                  <a:pt x="11750" y="459739"/>
                </a:lnTo>
                <a:lnTo>
                  <a:pt x="9578" y="455929"/>
                </a:lnTo>
                <a:lnTo>
                  <a:pt x="7623" y="452120"/>
                </a:lnTo>
                <a:lnTo>
                  <a:pt x="5857" y="447039"/>
                </a:lnTo>
                <a:lnTo>
                  <a:pt x="4321" y="441960"/>
                </a:lnTo>
                <a:lnTo>
                  <a:pt x="2987" y="438150"/>
                </a:lnTo>
                <a:lnTo>
                  <a:pt x="0" y="93979"/>
                </a:lnTo>
                <a:lnTo>
                  <a:pt x="123" y="91439"/>
                </a:lnTo>
                <a:lnTo>
                  <a:pt x="4321" y="68579"/>
                </a:lnTo>
                <a:lnTo>
                  <a:pt x="5857" y="63500"/>
                </a:lnTo>
                <a:lnTo>
                  <a:pt x="7623" y="59689"/>
                </a:lnTo>
                <a:lnTo>
                  <a:pt x="9578" y="54610"/>
                </a:lnTo>
                <a:lnTo>
                  <a:pt x="11750" y="50800"/>
                </a:lnTo>
                <a:lnTo>
                  <a:pt x="32032" y="25400"/>
                </a:lnTo>
                <a:lnTo>
                  <a:pt x="35588" y="21589"/>
                </a:lnTo>
                <a:lnTo>
                  <a:pt x="59794" y="7620"/>
                </a:lnTo>
                <a:lnTo>
                  <a:pt x="64252" y="5079"/>
                </a:lnTo>
                <a:lnTo>
                  <a:pt x="68811" y="3810"/>
                </a:lnTo>
                <a:lnTo>
                  <a:pt x="83061" y="0"/>
                </a:lnTo>
                <a:lnTo>
                  <a:pt x="818861" y="0"/>
                </a:lnTo>
                <a:lnTo>
                  <a:pt x="833110" y="3810"/>
                </a:lnTo>
                <a:lnTo>
                  <a:pt x="837669" y="5079"/>
                </a:lnTo>
                <a:lnTo>
                  <a:pt x="842127" y="7620"/>
                </a:lnTo>
                <a:lnTo>
                  <a:pt x="846483" y="8889"/>
                </a:lnTo>
                <a:lnTo>
                  <a:pt x="869889" y="25400"/>
                </a:lnTo>
                <a:lnTo>
                  <a:pt x="873293" y="27939"/>
                </a:lnTo>
                <a:lnTo>
                  <a:pt x="876544" y="31750"/>
                </a:lnTo>
                <a:lnTo>
                  <a:pt x="879617" y="35560"/>
                </a:lnTo>
                <a:lnTo>
                  <a:pt x="881556" y="38100"/>
                </a:lnTo>
                <a:lnTo>
                  <a:pt x="86325" y="38100"/>
                </a:lnTo>
                <a:lnTo>
                  <a:pt x="82502" y="39370"/>
                </a:lnTo>
                <a:lnTo>
                  <a:pt x="83429" y="39370"/>
                </a:lnTo>
                <a:lnTo>
                  <a:pt x="79682" y="40639"/>
                </a:lnTo>
                <a:lnTo>
                  <a:pt x="77790" y="40639"/>
                </a:lnTo>
                <a:lnTo>
                  <a:pt x="74196" y="41910"/>
                </a:lnTo>
                <a:lnTo>
                  <a:pt x="75060" y="41910"/>
                </a:lnTo>
                <a:lnTo>
                  <a:pt x="71567" y="43179"/>
                </a:lnTo>
                <a:lnTo>
                  <a:pt x="72393" y="43179"/>
                </a:lnTo>
                <a:lnTo>
                  <a:pt x="68989" y="44450"/>
                </a:lnTo>
                <a:lnTo>
                  <a:pt x="69802" y="44450"/>
                </a:lnTo>
                <a:lnTo>
                  <a:pt x="68151" y="45720"/>
                </a:lnTo>
                <a:lnTo>
                  <a:pt x="67287" y="45720"/>
                </a:lnTo>
                <a:lnTo>
                  <a:pt x="65681" y="46989"/>
                </a:lnTo>
                <a:lnTo>
                  <a:pt x="64836" y="46989"/>
                </a:lnTo>
                <a:lnTo>
                  <a:pt x="61737" y="49529"/>
                </a:lnTo>
                <a:lnTo>
                  <a:pt x="62461" y="49529"/>
                </a:lnTo>
                <a:lnTo>
                  <a:pt x="60969" y="50800"/>
                </a:lnTo>
                <a:lnTo>
                  <a:pt x="60188" y="50800"/>
                </a:lnTo>
                <a:lnTo>
                  <a:pt x="57318" y="53339"/>
                </a:lnTo>
                <a:lnTo>
                  <a:pt x="57991" y="53339"/>
                </a:lnTo>
                <a:lnTo>
                  <a:pt x="56619" y="54610"/>
                </a:lnTo>
                <a:lnTo>
                  <a:pt x="55895" y="54610"/>
                </a:lnTo>
                <a:lnTo>
                  <a:pt x="53279" y="57150"/>
                </a:lnTo>
                <a:lnTo>
                  <a:pt x="53889" y="57150"/>
                </a:lnTo>
                <a:lnTo>
                  <a:pt x="52644" y="58420"/>
                </a:lnTo>
                <a:lnTo>
                  <a:pt x="51984" y="58420"/>
                </a:lnTo>
                <a:lnTo>
                  <a:pt x="50417" y="60960"/>
                </a:lnTo>
                <a:lnTo>
                  <a:pt x="50180" y="60960"/>
                </a:lnTo>
                <a:lnTo>
                  <a:pt x="48716" y="63500"/>
                </a:lnTo>
                <a:lnTo>
                  <a:pt x="48491" y="63500"/>
                </a:lnTo>
                <a:lnTo>
                  <a:pt x="47120" y="66039"/>
                </a:lnTo>
                <a:lnTo>
                  <a:pt x="46916" y="66039"/>
                </a:lnTo>
                <a:lnTo>
                  <a:pt x="45646" y="68579"/>
                </a:lnTo>
                <a:lnTo>
                  <a:pt x="45456" y="68579"/>
                </a:lnTo>
                <a:lnTo>
                  <a:pt x="44288" y="71120"/>
                </a:lnTo>
                <a:lnTo>
                  <a:pt x="44110" y="71120"/>
                </a:lnTo>
                <a:lnTo>
                  <a:pt x="43051" y="73660"/>
                </a:lnTo>
                <a:lnTo>
                  <a:pt x="42891" y="73660"/>
                </a:lnTo>
                <a:lnTo>
                  <a:pt x="41951" y="76200"/>
                </a:lnTo>
                <a:lnTo>
                  <a:pt x="41798" y="76200"/>
                </a:lnTo>
                <a:lnTo>
                  <a:pt x="40969" y="78739"/>
                </a:lnTo>
                <a:lnTo>
                  <a:pt x="40833" y="78739"/>
                </a:lnTo>
                <a:lnTo>
                  <a:pt x="39779" y="82550"/>
                </a:lnTo>
                <a:lnTo>
                  <a:pt x="40008" y="82550"/>
                </a:lnTo>
                <a:lnTo>
                  <a:pt x="39423" y="85089"/>
                </a:lnTo>
                <a:lnTo>
                  <a:pt x="38856" y="87629"/>
                </a:lnTo>
                <a:lnTo>
                  <a:pt x="38433" y="90170"/>
                </a:lnTo>
                <a:lnTo>
                  <a:pt x="38217" y="92710"/>
                </a:lnTo>
                <a:lnTo>
                  <a:pt x="38103" y="93979"/>
                </a:lnTo>
                <a:lnTo>
                  <a:pt x="38014" y="97789"/>
                </a:lnTo>
                <a:lnTo>
                  <a:pt x="38001" y="412750"/>
                </a:lnTo>
                <a:lnTo>
                  <a:pt x="38065" y="416560"/>
                </a:lnTo>
                <a:lnTo>
                  <a:pt x="38369" y="420370"/>
                </a:lnTo>
                <a:lnTo>
                  <a:pt x="38763" y="422910"/>
                </a:lnTo>
                <a:lnTo>
                  <a:pt x="39322" y="425450"/>
                </a:lnTo>
                <a:lnTo>
                  <a:pt x="39131" y="425450"/>
                </a:lnTo>
                <a:lnTo>
                  <a:pt x="40008" y="429260"/>
                </a:lnTo>
                <a:lnTo>
                  <a:pt x="40833" y="431800"/>
                </a:lnTo>
                <a:lnTo>
                  <a:pt x="40969" y="431800"/>
                </a:lnTo>
                <a:lnTo>
                  <a:pt x="41798" y="434339"/>
                </a:lnTo>
                <a:lnTo>
                  <a:pt x="41951" y="434339"/>
                </a:lnTo>
                <a:lnTo>
                  <a:pt x="42891" y="436879"/>
                </a:lnTo>
                <a:lnTo>
                  <a:pt x="42522" y="436879"/>
                </a:lnTo>
                <a:lnTo>
                  <a:pt x="44110" y="439420"/>
                </a:lnTo>
                <a:lnTo>
                  <a:pt x="43703" y="439420"/>
                </a:lnTo>
                <a:lnTo>
                  <a:pt x="45456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83" y="447039"/>
                </a:lnTo>
                <a:lnTo>
                  <a:pt x="50180" y="449579"/>
                </a:lnTo>
                <a:lnTo>
                  <a:pt x="50417" y="449579"/>
                </a:lnTo>
                <a:lnTo>
                  <a:pt x="51984" y="452120"/>
                </a:lnTo>
                <a:lnTo>
                  <a:pt x="52229" y="452120"/>
                </a:lnTo>
                <a:lnTo>
                  <a:pt x="53889" y="454660"/>
                </a:lnTo>
                <a:lnTo>
                  <a:pt x="54587" y="454660"/>
                </a:lnTo>
                <a:lnTo>
                  <a:pt x="55895" y="455929"/>
                </a:lnTo>
                <a:lnTo>
                  <a:pt x="55248" y="455929"/>
                </a:lnTo>
                <a:lnTo>
                  <a:pt x="57991" y="458470"/>
                </a:lnTo>
                <a:lnTo>
                  <a:pt x="58753" y="458470"/>
                </a:lnTo>
                <a:lnTo>
                  <a:pt x="60188" y="459739"/>
                </a:lnTo>
                <a:lnTo>
                  <a:pt x="59477" y="459739"/>
                </a:lnTo>
                <a:lnTo>
                  <a:pt x="62461" y="462279"/>
                </a:lnTo>
                <a:lnTo>
                  <a:pt x="63287" y="462279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87" y="464820"/>
                </a:lnTo>
                <a:lnTo>
                  <a:pt x="66500" y="464820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393" y="467360"/>
                </a:lnTo>
                <a:lnTo>
                  <a:pt x="71567" y="467360"/>
                </a:lnTo>
                <a:lnTo>
                  <a:pt x="75060" y="468629"/>
                </a:lnTo>
                <a:lnTo>
                  <a:pt x="74196" y="468629"/>
                </a:lnTo>
                <a:lnTo>
                  <a:pt x="77790" y="469900"/>
                </a:lnTo>
                <a:lnTo>
                  <a:pt x="76914" y="469900"/>
                </a:lnTo>
                <a:lnTo>
                  <a:pt x="80584" y="471170"/>
                </a:lnTo>
                <a:lnTo>
                  <a:pt x="82502" y="471170"/>
                </a:lnTo>
                <a:lnTo>
                  <a:pt x="86325" y="472439"/>
                </a:lnTo>
                <a:lnTo>
                  <a:pt x="88331" y="472439"/>
                </a:lnTo>
                <a:lnTo>
                  <a:pt x="92294" y="473710"/>
                </a:lnTo>
                <a:lnTo>
                  <a:pt x="881556" y="473710"/>
                </a:lnTo>
                <a:lnTo>
                  <a:pt x="879617" y="476250"/>
                </a:lnTo>
                <a:lnTo>
                  <a:pt x="876544" y="478789"/>
                </a:lnTo>
                <a:lnTo>
                  <a:pt x="873293" y="482600"/>
                </a:lnTo>
                <a:lnTo>
                  <a:pt x="869889" y="486410"/>
                </a:lnTo>
                <a:lnTo>
                  <a:pt x="866333" y="488950"/>
                </a:lnTo>
                <a:lnTo>
                  <a:pt x="862637" y="491489"/>
                </a:lnTo>
                <a:lnTo>
                  <a:pt x="858789" y="495300"/>
                </a:lnTo>
                <a:lnTo>
                  <a:pt x="854814" y="497839"/>
                </a:lnTo>
                <a:lnTo>
                  <a:pt x="850712" y="499110"/>
                </a:lnTo>
                <a:lnTo>
                  <a:pt x="846483" y="501650"/>
                </a:lnTo>
                <a:lnTo>
                  <a:pt x="842127" y="504189"/>
                </a:lnTo>
                <a:lnTo>
                  <a:pt x="833110" y="506729"/>
                </a:lnTo>
                <a:lnTo>
                  <a:pt x="818861" y="510539"/>
                </a:lnTo>
                <a:close/>
              </a:path>
              <a:path w="902335" h="511810">
                <a:moveTo>
                  <a:pt x="85397" y="39370"/>
                </a:moveTo>
                <a:lnTo>
                  <a:pt x="86325" y="38100"/>
                </a:lnTo>
                <a:lnTo>
                  <a:pt x="89284" y="38100"/>
                </a:lnTo>
                <a:lnTo>
                  <a:pt x="85397" y="39370"/>
                </a:lnTo>
                <a:close/>
              </a:path>
              <a:path w="902335" h="511810">
                <a:moveTo>
                  <a:pt x="816524" y="39370"/>
                </a:moveTo>
                <a:lnTo>
                  <a:pt x="812638" y="38100"/>
                </a:lnTo>
                <a:lnTo>
                  <a:pt x="815597" y="38100"/>
                </a:lnTo>
                <a:lnTo>
                  <a:pt x="816524" y="39370"/>
                </a:lnTo>
                <a:close/>
              </a:path>
              <a:path w="902335" h="511810">
                <a:moveTo>
                  <a:pt x="835421" y="46989"/>
                </a:moveTo>
                <a:lnTo>
                  <a:pt x="832119" y="44450"/>
                </a:lnTo>
                <a:lnTo>
                  <a:pt x="832932" y="44450"/>
                </a:lnTo>
                <a:lnTo>
                  <a:pt x="829529" y="43179"/>
                </a:lnTo>
                <a:lnTo>
                  <a:pt x="830354" y="43179"/>
                </a:lnTo>
                <a:lnTo>
                  <a:pt x="826862" y="41910"/>
                </a:lnTo>
                <a:lnTo>
                  <a:pt x="827725" y="41910"/>
                </a:lnTo>
                <a:lnTo>
                  <a:pt x="824131" y="40639"/>
                </a:lnTo>
                <a:lnTo>
                  <a:pt x="822239" y="40639"/>
                </a:lnTo>
                <a:lnTo>
                  <a:pt x="818492" y="39370"/>
                </a:lnTo>
                <a:lnTo>
                  <a:pt x="819419" y="39370"/>
                </a:lnTo>
                <a:lnTo>
                  <a:pt x="815597" y="38100"/>
                </a:lnTo>
                <a:lnTo>
                  <a:pt x="881556" y="38100"/>
                </a:lnTo>
                <a:lnTo>
                  <a:pt x="882526" y="39370"/>
                </a:lnTo>
                <a:lnTo>
                  <a:pt x="885256" y="43179"/>
                </a:lnTo>
                <a:lnTo>
                  <a:pt x="886958" y="45720"/>
                </a:lnTo>
                <a:lnTo>
                  <a:pt x="834647" y="45720"/>
                </a:lnTo>
                <a:lnTo>
                  <a:pt x="835421" y="46989"/>
                </a:lnTo>
                <a:close/>
              </a:path>
              <a:path w="902335" h="511810">
                <a:moveTo>
                  <a:pt x="66500" y="46989"/>
                </a:moveTo>
                <a:lnTo>
                  <a:pt x="67287" y="45720"/>
                </a:lnTo>
                <a:lnTo>
                  <a:pt x="68151" y="45720"/>
                </a:lnTo>
                <a:lnTo>
                  <a:pt x="66500" y="46989"/>
                </a:lnTo>
                <a:close/>
              </a:path>
              <a:path w="902335" h="511810">
                <a:moveTo>
                  <a:pt x="837847" y="48260"/>
                </a:moveTo>
                <a:lnTo>
                  <a:pt x="834647" y="45720"/>
                </a:lnTo>
                <a:lnTo>
                  <a:pt x="886958" y="45720"/>
                </a:lnTo>
                <a:lnTo>
                  <a:pt x="887809" y="46989"/>
                </a:lnTo>
                <a:lnTo>
                  <a:pt x="837085" y="46989"/>
                </a:lnTo>
                <a:lnTo>
                  <a:pt x="837847" y="48260"/>
                </a:lnTo>
                <a:close/>
              </a:path>
              <a:path w="902335" h="511810">
                <a:moveTo>
                  <a:pt x="64074" y="48260"/>
                </a:moveTo>
                <a:lnTo>
                  <a:pt x="64836" y="46989"/>
                </a:lnTo>
                <a:lnTo>
                  <a:pt x="65681" y="46989"/>
                </a:lnTo>
                <a:lnTo>
                  <a:pt x="64074" y="48260"/>
                </a:lnTo>
                <a:close/>
              </a:path>
              <a:path w="902335" h="511810">
                <a:moveTo>
                  <a:pt x="842444" y="52070"/>
                </a:moveTo>
                <a:lnTo>
                  <a:pt x="839460" y="49529"/>
                </a:lnTo>
                <a:lnTo>
                  <a:pt x="840184" y="49529"/>
                </a:lnTo>
                <a:lnTo>
                  <a:pt x="837085" y="46989"/>
                </a:lnTo>
                <a:lnTo>
                  <a:pt x="887809" y="46989"/>
                </a:lnTo>
                <a:lnTo>
                  <a:pt x="890171" y="50800"/>
                </a:lnTo>
                <a:lnTo>
                  <a:pt x="841733" y="50800"/>
                </a:lnTo>
                <a:lnTo>
                  <a:pt x="842444" y="52070"/>
                </a:lnTo>
                <a:close/>
              </a:path>
              <a:path w="902335" h="511810">
                <a:moveTo>
                  <a:pt x="59477" y="52070"/>
                </a:moveTo>
                <a:lnTo>
                  <a:pt x="60188" y="50800"/>
                </a:lnTo>
                <a:lnTo>
                  <a:pt x="60969" y="50800"/>
                </a:lnTo>
                <a:lnTo>
                  <a:pt x="59477" y="52070"/>
                </a:lnTo>
                <a:close/>
              </a:path>
              <a:path w="902335" h="511810">
                <a:moveTo>
                  <a:pt x="846674" y="55879"/>
                </a:moveTo>
                <a:lnTo>
                  <a:pt x="843930" y="53339"/>
                </a:lnTo>
                <a:lnTo>
                  <a:pt x="844603" y="53339"/>
                </a:lnTo>
                <a:lnTo>
                  <a:pt x="841733" y="50800"/>
                </a:lnTo>
                <a:lnTo>
                  <a:pt x="890171" y="50800"/>
                </a:lnTo>
                <a:lnTo>
                  <a:pt x="892343" y="54610"/>
                </a:lnTo>
                <a:lnTo>
                  <a:pt x="846039" y="54610"/>
                </a:lnTo>
                <a:lnTo>
                  <a:pt x="846674" y="55879"/>
                </a:lnTo>
                <a:close/>
              </a:path>
              <a:path w="902335" h="511810">
                <a:moveTo>
                  <a:pt x="55248" y="55879"/>
                </a:moveTo>
                <a:lnTo>
                  <a:pt x="55895" y="54610"/>
                </a:lnTo>
                <a:lnTo>
                  <a:pt x="56619" y="54610"/>
                </a:lnTo>
                <a:lnTo>
                  <a:pt x="55248" y="55879"/>
                </a:lnTo>
                <a:close/>
              </a:path>
              <a:path w="902335" h="511810">
                <a:moveTo>
                  <a:pt x="850522" y="59689"/>
                </a:moveTo>
                <a:lnTo>
                  <a:pt x="848032" y="57150"/>
                </a:lnTo>
                <a:lnTo>
                  <a:pt x="848655" y="57150"/>
                </a:lnTo>
                <a:lnTo>
                  <a:pt x="846039" y="54610"/>
                </a:lnTo>
                <a:lnTo>
                  <a:pt x="892343" y="54610"/>
                </a:lnTo>
                <a:lnTo>
                  <a:pt x="893810" y="58420"/>
                </a:lnTo>
                <a:lnTo>
                  <a:pt x="849937" y="58420"/>
                </a:lnTo>
                <a:lnTo>
                  <a:pt x="850522" y="59689"/>
                </a:lnTo>
                <a:close/>
              </a:path>
              <a:path w="902335" h="511810">
                <a:moveTo>
                  <a:pt x="51400" y="59689"/>
                </a:moveTo>
                <a:lnTo>
                  <a:pt x="51984" y="58420"/>
                </a:lnTo>
                <a:lnTo>
                  <a:pt x="52644" y="58420"/>
                </a:lnTo>
                <a:lnTo>
                  <a:pt x="51400" y="59689"/>
                </a:lnTo>
                <a:close/>
              </a:path>
              <a:path w="902335" h="511810">
                <a:moveTo>
                  <a:pt x="852287" y="62229"/>
                </a:moveTo>
                <a:lnTo>
                  <a:pt x="849937" y="58420"/>
                </a:lnTo>
                <a:lnTo>
                  <a:pt x="893810" y="58420"/>
                </a:lnTo>
                <a:lnTo>
                  <a:pt x="894299" y="59689"/>
                </a:lnTo>
                <a:lnTo>
                  <a:pt x="894887" y="60960"/>
                </a:lnTo>
                <a:lnTo>
                  <a:pt x="851741" y="60960"/>
                </a:lnTo>
                <a:lnTo>
                  <a:pt x="852287" y="62229"/>
                </a:lnTo>
                <a:close/>
              </a:path>
              <a:path w="902335" h="511810">
                <a:moveTo>
                  <a:pt x="49634" y="62229"/>
                </a:moveTo>
                <a:lnTo>
                  <a:pt x="50180" y="60960"/>
                </a:lnTo>
                <a:lnTo>
                  <a:pt x="50417" y="60960"/>
                </a:lnTo>
                <a:lnTo>
                  <a:pt x="49634" y="62229"/>
                </a:lnTo>
                <a:close/>
              </a:path>
              <a:path w="902335" h="511810">
                <a:moveTo>
                  <a:pt x="853938" y="64770"/>
                </a:moveTo>
                <a:lnTo>
                  <a:pt x="851741" y="60960"/>
                </a:lnTo>
                <a:lnTo>
                  <a:pt x="894887" y="60960"/>
                </a:lnTo>
                <a:lnTo>
                  <a:pt x="896064" y="63500"/>
                </a:lnTo>
                <a:lnTo>
                  <a:pt x="853430" y="63500"/>
                </a:lnTo>
                <a:lnTo>
                  <a:pt x="853938" y="64770"/>
                </a:lnTo>
                <a:close/>
              </a:path>
              <a:path w="902335" h="511810">
                <a:moveTo>
                  <a:pt x="47983" y="64770"/>
                </a:moveTo>
                <a:lnTo>
                  <a:pt x="48491" y="63500"/>
                </a:lnTo>
                <a:lnTo>
                  <a:pt x="48716" y="63500"/>
                </a:lnTo>
                <a:lnTo>
                  <a:pt x="47983" y="64770"/>
                </a:lnTo>
                <a:close/>
              </a:path>
              <a:path w="902335" h="511810">
                <a:moveTo>
                  <a:pt x="855487" y="67310"/>
                </a:moveTo>
                <a:lnTo>
                  <a:pt x="853430" y="63500"/>
                </a:lnTo>
                <a:lnTo>
                  <a:pt x="896064" y="63500"/>
                </a:lnTo>
                <a:lnTo>
                  <a:pt x="896832" y="66039"/>
                </a:lnTo>
                <a:lnTo>
                  <a:pt x="855005" y="66039"/>
                </a:lnTo>
                <a:lnTo>
                  <a:pt x="855487" y="67310"/>
                </a:lnTo>
                <a:close/>
              </a:path>
              <a:path w="902335" h="511810">
                <a:moveTo>
                  <a:pt x="46434" y="67310"/>
                </a:moveTo>
                <a:lnTo>
                  <a:pt x="46916" y="66039"/>
                </a:lnTo>
                <a:lnTo>
                  <a:pt x="47120" y="66039"/>
                </a:lnTo>
                <a:lnTo>
                  <a:pt x="46434" y="67310"/>
                </a:lnTo>
                <a:close/>
              </a:path>
              <a:path w="902335" h="511810">
                <a:moveTo>
                  <a:pt x="856910" y="69850"/>
                </a:moveTo>
                <a:lnTo>
                  <a:pt x="855005" y="66039"/>
                </a:lnTo>
                <a:lnTo>
                  <a:pt x="896832" y="66039"/>
                </a:lnTo>
                <a:lnTo>
                  <a:pt x="897601" y="68579"/>
                </a:lnTo>
                <a:lnTo>
                  <a:pt x="856465" y="68579"/>
                </a:lnTo>
                <a:lnTo>
                  <a:pt x="856910" y="69850"/>
                </a:lnTo>
                <a:close/>
              </a:path>
              <a:path w="902335" h="511810">
                <a:moveTo>
                  <a:pt x="45011" y="69850"/>
                </a:moveTo>
                <a:lnTo>
                  <a:pt x="45456" y="68579"/>
                </a:lnTo>
                <a:lnTo>
                  <a:pt x="45646" y="68579"/>
                </a:lnTo>
                <a:lnTo>
                  <a:pt x="45011" y="69850"/>
                </a:lnTo>
                <a:close/>
              </a:path>
              <a:path w="902335" h="511810">
                <a:moveTo>
                  <a:pt x="858218" y="72389"/>
                </a:moveTo>
                <a:lnTo>
                  <a:pt x="856465" y="68579"/>
                </a:lnTo>
                <a:lnTo>
                  <a:pt x="897601" y="68579"/>
                </a:lnTo>
                <a:lnTo>
                  <a:pt x="898490" y="71120"/>
                </a:lnTo>
                <a:lnTo>
                  <a:pt x="857811" y="71120"/>
                </a:lnTo>
                <a:lnTo>
                  <a:pt x="858218" y="72389"/>
                </a:lnTo>
                <a:close/>
              </a:path>
              <a:path w="902335" h="511810">
                <a:moveTo>
                  <a:pt x="43703" y="72389"/>
                </a:moveTo>
                <a:lnTo>
                  <a:pt x="44110" y="71120"/>
                </a:lnTo>
                <a:lnTo>
                  <a:pt x="44288" y="71120"/>
                </a:lnTo>
                <a:lnTo>
                  <a:pt x="43703" y="72389"/>
                </a:lnTo>
                <a:close/>
              </a:path>
              <a:path w="902335" h="511810">
                <a:moveTo>
                  <a:pt x="859399" y="74929"/>
                </a:moveTo>
                <a:lnTo>
                  <a:pt x="857811" y="71120"/>
                </a:lnTo>
                <a:lnTo>
                  <a:pt x="898490" y="71120"/>
                </a:lnTo>
                <a:lnTo>
                  <a:pt x="898934" y="72389"/>
                </a:lnTo>
                <a:lnTo>
                  <a:pt x="899207" y="73660"/>
                </a:lnTo>
                <a:lnTo>
                  <a:pt x="859031" y="73660"/>
                </a:lnTo>
                <a:lnTo>
                  <a:pt x="859399" y="74929"/>
                </a:lnTo>
                <a:close/>
              </a:path>
              <a:path w="902335" h="511810">
                <a:moveTo>
                  <a:pt x="42522" y="74929"/>
                </a:moveTo>
                <a:lnTo>
                  <a:pt x="42891" y="73660"/>
                </a:lnTo>
                <a:lnTo>
                  <a:pt x="43051" y="73660"/>
                </a:lnTo>
                <a:lnTo>
                  <a:pt x="42522" y="74929"/>
                </a:lnTo>
                <a:close/>
              </a:path>
              <a:path w="902335" h="511810">
                <a:moveTo>
                  <a:pt x="860440" y="77470"/>
                </a:moveTo>
                <a:lnTo>
                  <a:pt x="859031" y="73660"/>
                </a:lnTo>
                <a:lnTo>
                  <a:pt x="899207" y="73660"/>
                </a:lnTo>
                <a:lnTo>
                  <a:pt x="899753" y="76200"/>
                </a:lnTo>
                <a:lnTo>
                  <a:pt x="860123" y="76200"/>
                </a:lnTo>
                <a:lnTo>
                  <a:pt x="860440" y="77470"/>
                </a:lnTo>
                <a:close/>
              </a:path>
              <a:path w="902335" h="511810">
                <a:moveTo>
                  <a:pt x="41481" y="77470"/>
                </a:moveTo>
                <a:lnTo>
                  <a:pt x="41798" y="76200"/>
                </a:lnTo>
                <a:lnTo>
                  <a:pt x="41951" y="76200"/>
                </a:lnTo>
                <a:lnTo>
                  <a:pt x="41481" y="77470"/>
                </a:lnTo>
                <a:close/>
              </a:path>
              <a:path w="902335" h="511810">
                <a:moveTo>
                  <a:pt x="861367" y="80010"/>
                </a:moveTo>
                <a:lnTo>
                  <a:pt x="860123" y="76200"/>
                </a:lnTo>
                <a:lnTo>
                  <a:pt x="899753" y="76200"/>
                </a:lnTo>
                <a:lnTo>
                  <a:pt x="900026" y="77470"/>
                </a:lnTo>
                <a:lnTo>
                  <a:pt x="900242" y="78739"/>
                </a:lnTo>
                <a:lnTo>
                  <a:pt x="861088" y="78739"/>
                </a:lnTo>
                <a:lnTo>
                  <a:pt x="861367" y="80010"/>
                </a:lnTo>
                <a:close/>
              </a:path>
              <a:path w="902335" h="511810">
                <a:moveTo>
                  <a:pt x="40554" y="80010"/>
                </a:moveTo>
                <a:lnTo>
                  <a:pt x="40833" y="78739"/>
                </a:lnTo>
                <a:lnTo>
                  <a:pt x="40969" y="78739"/>
                </a:lnTo>
                <a:lnTo>
                  <a:pt x="40554" y="80010"/>
                </a:lnTo>
                <a:close/>
              </a:path>
              <a:path w="902335" h="511810">
                <a:moveTo>
                  <a:pt x="901798" y="91439"/>
                </a:moveTo>
                <a:lnTo>
                  <a:pt x="863653" y="91439"/>
                </a:lnTo>
                <a:lnTo>
                  <a:pt x="863552" y="90170"/>
                </a:lnTo>
                <a:lnTo>
                  <a:pt x="863158" y="87629"/>
                </a:lnTo>
                <a:lnTo>
                  <a:pt x="862599" y="85089"/>
                </a:lnTo>
                <a:lnTo>
                  <a:pt x="861914" y="82550"/>
                </a:lnTo>
                <a:lnTo>
                  <a:pt x="862142" y="82550"/>
                </a:lnTo>
                <a:lnTo>
                  <a:pt x="861088" y="78739"/>
                </a:lnTo>
                <a:lnTo>
                  <a:pt x="900242" y="78739"/>
                </a:lnTo>
                <a:lnTo>
                  <a:pt x="900890" y="82550"/>
                </a:lnTo>
                <a:lnTo>
                  <a:pt x="901512" y="87629"/>
                </a:lnTo>
                <a:lnTo>
                  <a:pt x="901798" y="91439"/>
                </a:lnTo>
                <a:close/>
              </a:path>
              <a:path w="902335" h="511810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902335" h="511810">
                <a:moveTo>
                  <a:pt x="862790" y="86360"/>
                </a:moveTo>
                <a:lnTo>
                  <a:pt x="862498" y="85089"/>
                </a:lnTo>
                <a:lnTo>
                  <a:pt x="862790" y="86360"/>
                </a:lnTo>
                <a:close/>
              </a:path>
              <a:path w="902335" h="511810">
                <a:moveTo>
                  <a:pt x="38623" y="88900"/>
                </a:moveTo>
                <a:lnTo>
                  <a:pt x="38763" y="87629"/>
                </a:lnTo>
                <a:lnTo>
                  <a:pt x="38623" y="88900"/>
                </a:lnTo>
                <a:close/>
              </a:path>
              <a:path w="902335" h="511810">
                <a:moveTo>
                  <a:pt x="863298" y="88900"/>
                </a:moveTo>
                <a:lnTo>
                  <a:pt x="863065" y="87629"/>
                </a:lnTo>
                <a:lnTo>
                  <a:pt x="863298" y="88900"/>
                </a:lnTo>
                <a:close/>
              </a:path>
              <a:path w="902335" h="511810">
                <a:moveTo>
                  <a:pt x="38315" y="91077"/>
                </a:moveTo>
                <a:lnTo>
                  <a:pt x="38369" y="90170"/>
                </a:lnTo>
                <a:lnTo>
                  <a:pt x="38315" y="91077"/>
                </a:lnTo>
                <a:close/>
              </a:path>
              <a:path w="902335" h="511810">
                <a:moveTo>
                  <a:pt x="863606" y="91077"/>
                </a:moveTo>
                <a:lnTo>
                  <a:pt x="863488" y="90170"/>
                </a:lnTo>
                <a:lnTo>
                  <a:pt x="863606" y="91077"/>
                </a:lnTo>
                <a:close/>
              </a:path>
              <a:path w="902335" h="511810">
                <a:moveTo>
                  <a:pt x="38293" y="91439"/>
                </a:moveTo>
                <a:lnTo>
                  <a:pt x="38315" y="91077"/>
                </a:lnTo>
                <a:lnTo>
                  <a:pt x="38293" y="91439"/>
                </a:lnTo>
                <a:close/>
              </a:path>
              <a:path w="902335" h="511810">
                <a:moveTo>
                  <a:pt x="901950" y="95250"/>
                </a:moveTo>
                <a:lnTo>
                  <a:pt x="863857" y="95250"/>
                </a:lnTo>
                <a:lnTo>
                  <a:pt x="863819" y="93979"/>
                </a:lnTo>
                <a:lnTo>
                  <a:pt x="863704" y="92710"/>
                </a:lnTo>
                <a:lnTo>
                  <a:pt x="863606" y="91077"/>
                </a:lnTo>
                <a:lnTo>
                  <a:pt x="863653" y="91439"/>
                </a:lnTo>
                <a:lnTo>
                  <a:pt x="901798" y="91439"/>
                </a:lnTo>
                <a:lnTo>
                  <a:pt x="901922" y="93979"/>
                </a:lnTo>
                <a:lnTo>
                  <a:pt x="901950" y="95250"/>
                </a:lnTo>
                <a:close/>
              </a:path>
              <a:path w="902335" h="511810">
                <a:moveTo>
                  <a:pt x="38072" y="95122"/>
                </a:moveTo>
                <a:lnTo>
                  <a:pt x="38103" y="93979"/>
                </a:lnTo>
                <a:lnTo>
                  <a:pt x="38072" y="95122"/>
                </a:lnTo>
                <a:close/>
              </a:path>
              <a:path w="902335" h="511810">
                <a:moveTo>
                  <a:pt x="863849" y="95122"/>
                </a:moveTo>
                <a:lnTo>
                  <a:pt x="863780" y="93979"/>
                </a:lnTo>
                <a:lnTo>
                  <a:pt x="863849" y="95122"/>
                </a:lnTo>
                <a:close/>
              </a:path>
              <a:path w="902335" h="511810">
                <a:moveTo>
                  <a:pt x="38069" y="95250"/>
                </a:moveTo>
                <a:lnTo>
                  <a:pt x="38072" y="95122"/>
                </a:lnTo>
                <a:lnTo>
                  <a:pt x="38069" y="95250"/>
                </a:lnTo>
                <a:close/>
              </a:path>
              <a:path w="902335" h="511810">
                <a:moveTo>
                  <a:pt x="902007" y="414020"/>
                </a:moveTo>
                <a:lnTo>
                  <a:pt x="863907" y="414020"/>
                </a:lnTo>
                <a:lnTo>
                  <a:pt x="863920" y="412750"/>
                </a:lnTo>
                <a:lnTo>
                  <a:pt x="863907" y="97789"/>
                </a:lnTo>
                <a:lnTo>
                  <a:pt x="863849" y="95122"/>
                </a:lnTo>
                <a:lnTo>
                  <a:pt x="863857" y="95250"/>
                </a:lnTo>
                <a:lnTo>
                  <a:pt x="901950" y="95250"/>
                </a:lnTo>
                <a:lnTo>
                  <a:pt x="902007" y="414020"/>
                </a:lnTo>
                <a:close/>
              </a:path>
              <a:path w="902335" h="511810">
                <a:moveTo>
                  <a:pt x="38014" y="413226"/>
                </a:moveTo>
                <a:lnTo>
                  <a:pt x="38001" y="412750"/>
                </a:lnTo>
                <a:lnTo>
                  <a:pt x="38014" y="413226"/>
                </a:lnTo>
                <a:close/>
              </a:path>
              <a:path w="902335" h="511810">
                <a:moveTo>
                  <a:pt x="863907" y="413226"/>
                </a:moveTo>
                <a:lnTo>
                  <a:pt x="863907" y="412750"/>
                </a:lnTo>
                <a:lnTo>
                  <a:pt x="863907" y="413226"/>
                </a:lnTo>
                <a:close/>
              </a:path>
              <a:path w="902335" h="511810">
                <a:moveTo>
                  <a:pt x="38035" y="414020"/>
                </a:moveTo>
                <a:lnTo>
                  <a:pt x="38014" y="413226"/>
                </a:lnTo>
                <a:lnTo>
                  <a:pt x="38035" y="414020"/>
                </a:lnTo>
                <a:close/>
              </a:path>
              <a:path w="902335" h="511810">
                <a:moveTo>
                  <a:pt x="901766" y="420370"/>
                </a:moveTo>
                <a:lnTo>
                  <a:pt x="863552" y="420370"/>
                </a:lnTo>
                <a:lnTo>
                  <a:pt x="863857" y="416560"/>
                </a:lnTo>
                <a:lnTo>
                  <a:pt x="863907" y="413226"/>
                </a:lnTo>
                <a:lnTo>
                  <a:pt x="863907" y="414020"/>
                </a:lnTo>
                <a:lnTo>
                  <a:pt x="902007" y="414020"/>
                </a:lnTo>
                <a:lnTo>
                  <a:pt x="901893" y="419099"/>
                </a:lnTo>
                <a:lnTo>
                  <a:pt x="901766" y="420370"/>
                </a:lnTo>
                <a:close/>
              </a:path>
              <a:path w="902335" h="511810">
                <a:moveTo>
                  <a:pt x="38433" y="420370"/>
                </a:moveTo>
                <a:lnTo>
                  <a:pt x="38268" y="419099"/>
                </a:lnTo>
                <a:lnTo>
                  <a:pt x="38433" y="420370"/>
                </a:lnTo>
                <a:close/>
              </a:path>
              <a:path w="902335" h="511810">
                <a:moveTo>
                  <a:pt x="901512" y="422910"/>
                </a:moveTo>
                <a:lnTo>
                  <a:pt x="863158" y="422910"/>
                </a:lnTo>
                <a:lnTo>
                  <a:pt x="863653" y="419099"/>
                </a:lnTo>
                <a:lnTo>
                  <a:pt x="863552" y="420370"/>
                </a:lnTo>
                <a:lnTo>
                  <a:pt x="901766" y="420370"/>
                </a:lnTo>
                <a:lnTo>
                  <a:pt x="901512" y="422910"/>
                </a:lnTo>
                <a:close/>
              </a:path>
              <a:path w="902335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902335" h="511810">
                <a:moveTo>
                  <a:pt x="900674" y="429260"/>
                </a:moveTo>
                <a:lnTo>
                  <a:pt x="861914" y="429260"/>
                </a:lnTo>
                <a:lnTo>
                  <a:pt x="862790" y="425450"/>
                </a:lnTo>
                <a:lnTo>
                  <a:pt x="862599" y="425450"/>
                </a:lnTo>
                <a:lnTo>
                  <a:pt x="863298" y="421639"/>
                </a:lnTo>
                <a:lnTo>
                  <a:pt x="863158" y="422910"/>
                </a:lnTo>
                <a:lnTo>
                  <a:pt x="901512" y="422910"/>
                </a:lnTo>
                <a:lnTo>
                  <a:pt x="900890" y="427989"/>
                </a:lnTo>
                <a:lnTo>
                  <a:pt x="900674" y="429260"/>
                </a:lnTo>
                <a:close/>
              </a:path>
              <a:path w="902335" h="511810">
                <a:moveTo>
                  <a:pt x="40130" y="429260"/>
                </a:moveTo>
                <a:lnTo>
                  <a:pt x="39779" y="427989"/>
                </a:lnTo>
                <a:lnTo>
                  <a:pt x="40130" y="429260"/>
                </a:lnTo>
                <a:close/>
              </a:path>
              <a:path w="902335" h="511810">
                <a:moveTo>
                  <a:pt x="900242" y="431800"/>
                </a:moveTo>
                <a:lnTo>
                  <a:pt x="861088" y="431800"/>
                </a:lnTo>
                <a:lnTo>
                  <a:pt x="862142" y="427989"/>
                </a:lnTo>
                <a:lnTo>
                  <a:pt x="861914" y="429260"/>
                </a:lnTo>
                <a:lnTo>
                  <a:pt x="900674" y="429260"/>
                </a:lnTo>
                <a:lnTo>
                  <a:pt x="900242" y="431800"/>
                </a:lnTo>
                <a:close/>
              </a:path>
              <a:path w="902335" h="511810">
                <a:moveTo>
                  <a:pt x="40969" y="431800"/>
                </a:moveTo>
                <a:lnTo>
                  <a:pt x="40833" y="431800"/>
                </a:lnTo>
                <a:lnTo>
                  <a:pt x="40554" y="430529"/>
                </a:lnTo>
                <a:lnTo>
                  <a:pt x="40969" y="431800"/>
                </a:lnTo>
                <a:close/>
              </a:path>
              <a:path w="902335" h="511810">
                <a:moveTo>
                  <a:pt x="899753" y="434339"/>
                </a:moveTo>
                <a:lnTo>
                  <a:pt x="860123" y="434339"/>
                </a:lnTo>
                <a:lnTo>
                  <a:pt x="861367" y="430529"/>
                </a:lnTo>
                <a:lnTo>
                  <a:pt x="861088" y="431800"/>
                </a:lnTo>
                <a:lnTo>
                  <a:pt x="900242" y="431800"/>
                </a:lnTo>
                <a:lnTo>
                  <a:pt x="900026" y="433070"/>
                </a:lnTo>
                <a:lnTo>
                  <a:pt x="899753" y="434339"/>
                </a:lnTo>
                <a:close/>
              </a:path>
              <a:path w="902335" h="511810">
                <a:moveTo>
                  <a:pt x="41951" y="434339"/>
                </a:moveTo>
                <a:lnTo>
                  <a:pt x="41798" y="434339"/>
                </a:lnTo>
                <a:lnTo>
                  <a:pt x="41481" y="433070"/>
                </a:lnTo>
                <a:lnTo>
                  <a:pt x="41951" y="434339"/>
                </a:lnTo>
                <a:close/>
              </a:path>
              <a:path w="902335" h="511810">
                <a:moveTo>
                  <a:pt x="895181" y="449579"/>
                </a:moveTo>
                <a:lnTo>
                  <a:pt x="851741" y="449579"/>
                </a:lnTo>
                <a:lnTo>
                  <a:pt x="853938" y="447039"/>
                </a:lnTo>
                <a:lnTo>
                  <a:pt x="853430" y="447039"/>
                </a:lnTo>
                <a:lnTo>
                  <a:pt x="855487" y="444500"/>
                </a:lnTo>
                <a:lnTo>
                  <a:pt x="855005" y="444500"/>
                </a:lnTo>
                <a:lnTo>
                  <a:pt x="856910" y="441960"/>
                </a:lnTo>
                <a:lnTo>
                  <a:pt x="856465" y="441960"/>
                </a:lnTo>
                <a:lnTo>
                  <a:pt x="858218" y="439420"/>
                </a:lnTo>
                <a:lnTo>
                  <a:pt x="857811" y="439420"/>
                </a:lnTo>
                <a:lnTo>
                  <a:pt x="859399" y="436879"/>
                </a:lnTo>
                <a:lnTo>
                  <a:pt x="859031" y="436879"/>
                </a:lnTo>
                <a:lnTo>
                  <a:pt x="860440" y="433070"/>
                </a:lnTo>
                <a:lnTo>
                  <a:pt x="860123" y="434339"/>
                </a:lnTo>
                <a:lnTo>
                  <a:pt x="899753" y="434339"/>
                </a:lnTo>
                <a:lnTo>
                  <a:pt x="898934" y="438150"/>
                </a:lnTo>
                <a:lnTo>
                  <a:pt x="897601" y="441960"/>
                </a:lnTo>
                <a:lnTo>
                  <a:pt x="896064" y="447039"/>
                </a:lnTo>
                <a:lnTo>
                  <a:pt x="895181" y="449579"/>
                </a:lnTo>
                <a:close/>
              </a:path>
              <a:path w="902335" h="511810">
                <a:moveTo>
                  <a:pt x="50417" y="449579"/>
                </a:moveTo>
                <a:lnTo>
                  <a:pt x="50180" y="449579"/>
                </a:lnTo>
                <a:lnTo>
                  <a:pt x="49634" y="448310"/>
                </a:lnTo>
                <a:lnTo>
                  <a:pt x="50417" y="449579"/>
                </a:lnTo>
                <a:close/>
              </a:path>
              <a:path w="902335" h="511810">
                <a:moveTo>
                  <a:pt x="894299" y="452120"/>
                </a:moveTo>
                <a:lnTo>
                  <a:pt x="849937" y="452120"/>
                </a:lnTo>
                <a:lnTo>
                  <a:pt x="852287" y="448310"/>
                </a:lnTo>
                <a:lnTo>
                  <a:pt x="851741" y="449579"/>
                </a:lnTo>
                <a:lnTo>
                  <a:pt x="895181" y="449579"/>
                </a:lnTo>
                <a:lnTo>
                  <a:pt x="894299" y="452120"/>
                </a:lnTo>
                <a:close/>
              </a:path>
              <a:path w="902335" h="511810">
                <a:moveTo>
                  <a:pt x="52229" y="452120"/>
                </a:moveTo>
                <a:lnTo>
                  <a:pt x="51984" y="452120"/>
                </a:lnTo>
                <a:lnTo>
                  <a:pt x="51400" y="450850"/>
                </a:lnTo>
                <a:lnTo>
                  <a:pt x="52229" y="452120"/>
                </a:lnTo>
                <a:close/>
              </a:path>
              <a:path w="902335" h="511810">
                <a:moveTo>
                  <a:pt x="892995" y="454660"/>
                </a:moveTo>
                <a:lnTo>
                  <a:pt x="848032" y="454660"/>
                </a:lnTo>
                <a:lnTo>
                  <a:pt x="850522" y="450850"/>
                </a:lnTo>
                <a:lnTo>
                  <a:pt x="849937" y="452120"/>
                </a:lnTo>
                <a:lnTo>
                  <a:pt x="894299" y="452120"/>
                </a:lnTo>
                <a:lnTo>
                  <a:pt x="892995" y="454660"/>
                </a:lnTo>
                <a:close/>
              </a:path>
              <a:path w="902335" h="511810">
                <a:moveTo>
                  <a:pt x="54587" y="454660"/>
                </a:moveTo>
                <a:lnTo>
                  <a:pt x="53889" y="454660"/>
                </a:lnTo>
                <a:lnTo>
                  <a:pt x="53279" y="453389"/>
                </a:lnTo>
                <a:lnTo>
                  <a:pt x="54587" y="454660"/>
                </a:lnTo>
                <a:close/>
              </a:path>
              <a:path w="902335" h="511810">
                <a:moveTo>
                  <a:pt x="890895" y="458470"/>
                </a:moveTo>
                <a:lnTo>
                  <a:pt x="843930" y="458470"/>
                </a:lnTo>
                <a:lnTo>
                  <a:pt x="846674" y="455929"/>
                </a:lnTo>
                <a:lnTo>
                  <a:pt x="846039" y="455929"/>
                </a:lnTo>
                <a:lnTo>
                  <a:pt x="848655" y="453389"/>
                </a:lnTo>
                <a:lnTo>
                  <a:pt x="848032" y="454660"/>
                </a:lnTo>
                <a:lnTo>
                  <a:pt x="892995" y="454660"/>
                </a:lnTo>
                <a:lnTo>
                  <a:pt x="892343" y="455929"/>
                </a:lnTo>
                <a:lnTo>
                  <a:pt x="890895" y="458470"/>
                </a:lnTo>
                <a:close/>
              </a:path>
              <a:path w="902335" h="511810">
                <a:moveTo>
                  <a:pt x="58753" y="458470"/>
                </a:moveTo>
                <a:lnTo>
                  <a:pt x="57991" y="458470"/>
                </a:lnTo>
                <a:lnTo>
                  <a:pt x="57318" y="457200"/>
                </a:lnTo>
                <a:lnTo>
                  <a:pt x="58753" y="458470"/>
                </a:lnTo>
                <a:close/>
              </a:path>
              <a:path w="902335" h="511810">
                <a:moveTo>
                  <a:pt x="888990" y="462279"/>
                </a:moveTo>
                <a:lnTo>
                  <a:pt x="839460" y="462279"/>
                </a:lnTo>
                <a:lnTo>
                  <a:pt x="842444" y="459739"/>
                </a:lnTo>
                <a:lnTo>
                  <a:pt x="841733" y="459739"/>
                </a:lnTo>
                <a:lnTo>
                  <a:pt x="844603" y="457200"/>
                </a:lnTo>
                <a:lnTo>
                  <a:pt x="843930" y="458470"/>
                </a:lnTo>
                <a:lnTo>
                  <a:pt x="890895" y="458470"/>
                </a:lnTo>
                <a:lnTo>
                  <a:pt x="890171" y="459739"/>
                </a:lnTo>
                <a:lnTo>
                  <a:pt x="888990" y="462279"/>
                </a:lnTo>
                <a:close/>
              </a:path>
              <a:path w="902335" h="511810">
                <a:moveTo>
                  <a:pt x="63287" y="462279"/>
                </a:moveTo>
                <a:lnTo>
                  <a:pt x="62461" y="462279"/>
                </a:lnTo>
                <a:lnTo>
                  <a:pt x="61737" y="461010"/>
                </a:lnTo>
                <a:lnTo>
                  <a:pt x="63287" y="462279"/>
                </a:lnTo>
                <a:close/>
              </a:path>
              <a:path w="902335" h="511810">
                <a:moveTo>
                  <a:pt x="881556" y="473710"/>
                </a:moveTo>
                <a:lnTo>
                  <a:pt x="809628" y="473710"/>
                </a:lnTo>
                <a:lnTo>
                  <a:pt x="813590" y="472439"/>
                </a:lnTo>
                <a:lnTo>
                  <a:pt x="815597" y="472439"/>
                </a:lnTo>
                <a:lnTo>
                  <a:pt x="819419" y="471170"/>
                </a:lnTo>
                <a:lnTo>
                  <a:pt x="821337" y="471170"/>
                </a:lnTo>
                <a:lnTo>
                  <a:pt x="825007" y="469900"/>
                </a:lnTo>
                <a:lnTo>
                  <a:pt x="824131" y="469900"/>
                </a:lnTo>
                <a:lnTo>
                  <a:pt x="827725" y="468629"/>
                </a:lnTo>
                <a:lnTo>
                  <a:pt x="826862" y="468629"/>
                </a:lnTo>
                <a:lnTo>
                  <a:pt x="830354" y="467360"/>
                </a:lnTo>
                <a:lnTo>
                  <a:pt x="829529" y="467360"/>
                </a:lnTo>
                <a:lnTo>
                  <a:pt x="832932" y="466089"/>
                </a:lnTo>
                <a:lnTo>
                  <a:pt x="832119" y="466089"/>
                </a:lnTo>
                <a:lnTo>
                  <a:pt x="835421" y="464820"/>
                </a:lnTo>
                <a:lnTo>
                  <a:pt x="834647" y="464820"/>
                </a:lnTo>
                <a:lnTo>
                  <a:pt x="837847" y="463550"/>
                </a:lnTo>
                <a:lnTo>
                  <a:pt x="837085" y="463550"/>
                </a:lnTo>
                <a:lnTo>
                  <a:pt x="840184" y="461010"/>
                </a:lnTo>
                <a:lnTo>
                  <a:pt x="839460" y="462279"/>
                </a:lnTo>
                <a:lnTo>
                  <a:pt x="888990" y="462279"/>
                </a:lnTo>
                <a:lnTo>
                  <a:pt x="887809" y="464820"/>
                </a:lnTo>
                <a:lnTo>
                  <a:pt x="885256" y="468629"/>
                </a:lnTo>
                <a:lnTo>
                  <a:pt x="882526" y="472439"/>
                </a:lnTo>
                <a:lnTo>
                  <a:pt x="881556" y="473710"/>
                </a:lnTo>
                <a:close/>
              </a:path>
              <a:path w="902335" h="511810">
                <a:moveTo>
                  <a:pt x="95342" y="473710"/>
                </a:moveTo>
                <a:lnTo>
                  <a:pt x="92294" y="473710"/>
                </a:lnTo>
                <a:lnTo>
                  <a:pt x="91328" y="472439"/>
                </a:lnTo>
                <a:lnTo>
                  <a:pt x="95342" y="473710"/>
                </a:lnTo>
                <a:close/>
              </a:path>
              <a:path w="902335" h="511810">
                <a:moveTo>
                  <a:pt x="809628" y="473710"/>
                </a:moveTo>
                <a:lnTo>
                  <a:pt x="806580" y="473710"/>
                </a:lnTo>
                <a:lnTo>
                  <a:pt x="810593" y="472439"/>
                </a:lnTo>
                <a:lnTo>
                  <a:pt x="809628" y="473710"/>
                </a:lnTo>
                <a:close/>
              </a:path>
              <a:path w="902335" h="511810">
                <a:moveTo>
                  <a:pt x="808980" y="511810"/>
                </a:moveTo>
                <a:lnTo>
                  <a:pt x="92941" y="511810"/>
                </a:lnTo>
                <a:lnTo>
                  <a:pt x="87963" y="510539"/>
                </a:lnTo>
                <a:lnTo>
                  <a:pt x="813958" y="510539"/>
                </a:lnTo>
                <a:lnTo>
                  <a:pt x="808980" y="511810"/>
                </a:lnTo>
                <a:close/>
              </a:path>
            </a:pathLst>
          </a:custGeom>
          <a:solidFill>
            <a:srgbClr val="1594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67851" y="4243692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推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广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4476" y="1755648"/>
            <a:ext cx="4680585" cy="410209"/>
          </a:xfrm>
          <a:custGeom>
            <a:avLst/>
            <a:gdLst/>
            <a:ahLst/>
            <a:cxnLst/>
            <a:rect l="l" t="t" r="r" b="b"/>
            <a:pathLst>
              <a:path w="4680584" h="410210">
                <a:moveTo>
                  <a:pt x="0" y="0"/>
                </a:moveTo>
                <a:lnTo>
                  <a:pt x="4680204" y="0"/>
                </a:lnTo>
                <a:lnTo>
                  <a:pt x="4680204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7948" y="1749348"/>
            <a:ext cx="4693285" cy="423545"/>
          </a:xfrm>
          <a:custGeom>
            <a:avLst/>
            <a:gdLst/>
            <a:ahLst/>
            <a:cxnLst/>
            <a:rect l="l" t="t" r="r" b="b"/>
            <a:pathLst>
              <a:path w="4693284" h="423544">
                <a:moveTo>
                  <a:pt x="4692700" y="423100"/>
                </a:moveTo>
                <a:lnTo>
                  <a:pt x="0" y="423100"/>
                </a:lnTo>
                <a:lnTo>
                  <a:pt x="0" y="0"/>
                </a:lnTo>
                <a:lnTo>
                  <a:pt x="4692700" y="0"/>
                </a:lnTo>
                <a:lnTo>
                  <a:pt x="4692700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410400"/>
                </a:lnTo>
                <a:lnTo>
                  <a:pt x="6350" y="410400"/>
                </a:lnTo>
                <a:lnTo>
                  <a:pt x="12700" y="416750"/>
                </a:lnTo>
                <a:lnTo>
                  <a:pt x="4692700" y="416750"/>
                </a:lnTo>
                <a:lnTo>
                  <a:pt x="4692700" y="423100"/>
                </a:lnTo>
                <a:close/>
              </a:path>
              <a:path w="4693284" h="42354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4693284" h="423544">
                <a:moveTo>
                  <a:pt x="4680000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4680000" y="6349"/>
                </a:lnTo>
                <a:lnTo>
                  <a:pt x="4680000" y="12699"/>
                </a:lnTo>
                <a:close/>
              </a:path>
              <a:path w="4693284" h="423544">
                <a:moveTo>
                  <a:pt x="4680000" y="416750"/>
                </a:moveTo>
                <a:lnTo>
                  <a:pt x="4680000" y="6349"/>
                </a:lnTo>
                <a:lnTo>
                  <a:pt x="4686350" y="12699"/>
                </a:lnTo>
                <a:lnTo>
                  <a:pt x="4692700" y="12699"/>
                </a:lnTo>
                <a:lnTo>
                  <a:pt x="4692700" y="410400"/>
                </a:lnTo>
                <a:lnTo>
                  <a:pt x="4686350" y="410400"/>
                </a:lnTo>
                <a:lnTo>
                  <a:pt x="4680000" y="416750"/>
                </a:lnTo>
                <a:close/>
              </a:path>
              <a:path w="4693284" h="423544">
                <a:moveTo>
                  <a:pt x="4692700" y="12699"/>
                </a:moveTo>
                <a:lnTo>
                  <a:pt x="4686350" y="12699"/>
                </a:lnTo>
                <a:lnTo>
                  <a:pt x="4680000" y="6349"/>
                </a:lnTo>
                <a:lnTo>
                  <a:pt x="4692700" y="6349"/>
                </a:lnTo>
                <a:lnTo>
                  <a:pt x="4692700" y="12699"/>
                </a:lnTo>
                <a:close/>
              </a:path>
              <a:path w="4693284" h="423544">
                <a:moveTo>
                  <a:pt x="12700" y="416750"/>
                </a:moveTo>
                <a:lnTo>
                  <a:pt x="6350" y="410400"/>
                </a:lnTo>
                <a:lnTo>
                  <a:pt x="12700" y="410400"/>
                </a:lnTo>
                <a:lnTo>
                  <a:pt x="12700" y="416750"/>
                </a:lnTo>
                <a:close/>
              </a:path>
              <a:path w="4693284" h="423544">
                <a:moveTo>
                  <a:pt x="4680000" y="416750"/>
                </a:moveTo>
                <a:lnTo>
                  <a:pt x="12700" y="416750"/>
                </a:lnTo>
                <a:lnTo>
                  <a:pt x="12700" y="410400"/>
                </a:lnTo>
                <a:lnTo>
                  <a:pt x="4680000" y="410400"/>
                </a:lnTo>
                <a:lnTo>
                  <a:pt x="4680000" y="416750"/>
                </a:lnTo>
                <a:close/>
              </a:path>
              <a:path w="4693284" h="423544">
                <a:moveTo>
                  <a:pt x="4692700" y="416750"/>
                </a:moveTo>
                <a:lnTo>
                  <a:pt x="4680000" y="416750"/>
                </a:lnTo>
                <a:lnTo>
                  <a:pt x="4686350" y="410400"/>
                </a:lnTo>
                <a:lnTo>
                  <a:pt x="4692700" y="410400"/>
                </a:lnTo>
                <a:lnTo>
                  <a:pt x="4692700" y="4167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84476" y="1765223"/>
            <a:ext cx="4680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行星与太阳间的引力跟哪些因素有关？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59" y="1763267"/>
            <a:ext cx="1800225" cy="411480"/>
          </a:xfrm>
          <a:custGeom>
            <a:avLst/>
            <a:gdLst/>
            <a:ahLst/>
            <a:cxnLst/>
            <a:rect l="l" t="t" r="r" b="b"/>
            <a:pathLst>
              <a:path w="1800225" h="411480">
                <a:moveTo>
                  <a:pt x="1731264" y="411479"/>
                </a:moveTo>
                <a:lnTo>
                  <a:pt x="68579" y="411479"/>
                </a:lnTo>
                <a:lnTo>
                  <a:pt x="41935" y="406238"/>
                </a:lnTo>
                <a:lnTo>
                  <a:pt x="20150" y="391587"/>
                </a:lnTo>
                <a:lnTo>
                  <a:pt x="5434" y="369737"/>
                </a:lnTo>
                <a:lnTo>
                  <a:pt x="0" y="342899"/>
                </a:lnTo>
                <a:lnTo>
                  <a:pt x="0" y="68579"/>
                </a:lnTo>
                <a:lnTo>
                  <a:pt x="5434" y="41869"/>
                </a:lnTo>
                <a:lnTo>
                  <a:pt x="20150" y="20059"/>
                </a:lnTo>
                <a:lnTo>
                  <a:pt x="41935" y="5364"/>
                </a:lnTo>
                <a:lnTo>
                  <a:pt x="68579" y="0"/>
                </a:lnTo>
                <a:lnTo>
                  <a:pt x="1731264" y="0"/>
                </a:lnTo>
                <a:lnTo>
                  <a:pt x="1758074" y="5364"/>
                </a:lnTo>
                <a:lnTo>
                  <a:pt x="1779917" y="20059"/>
                </a:lnTo>
                <a:lnTo>
                  <a:pt x="1794579" y="41869"/>
                </a:lnTo>
                <a:lnTo>
                  <a:pt x="1799844" y="68579"/>
                </a:lnTo>
                <a:lnTo>
                  <a:pt x="1799844" y="342899"/>
                </a:lnTo>
                <a:lnTo>
                  <a:pt x="1794579" y="369737"/>
                </a:lnTo>
                <a:lnTo>
                  <a:pt x="1779917" y="391587"/>
                </a:lnTo>
                <a:lnTo>
                  <a:pt x="1758074" y="406238"/>
                </a:lnTo>
                <a:lnTo>
                  <a:pt x="1731264" y="411479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753" y="1744167"/>
            <a:ext cx="1838325" cy="449580"/>
          </a:xfrm>
          <a:custGeom>
            <a:avLst/>
            <a:gdLst/>
            <a:ahLst/>
            <a:cxnLst/>
            <a:rect l="l" t="t" r="r" b="b"/>
            <a:pathLst>
              <a:path w="1838325" h="449580">
                <a:moveTo>
                  <a:pt x="1772242" y="447039"/>
                </a:moveTo>
                <a:lnTo>
                  <a:pt x="65718" y="447039"/>
                </a:lnTo>
                <a:lnTo>
                  <a:pt x="57463" y="444500"/>
                </a:lnTo>
                <a:lnTo>
                  <a:pt x="53475" y="441960"/>
                </a:lnTo>
                <a:lnTo>
                  <a:pt x="49589" y="440689"/>
                </a:lnTo>
                <a:lnTo>
                  <a:pt x="45601" y="438150"/>
                </a:lnTo>
                <a:lnTo>
                  <a:pt x="38565" y="434339"/>
                </a:lnTo>
                <a:lnTo>
                  <a:pt x="31821" y="429260"/>
                </a:lnTo>
                <a:lnTo>
                  <a:pt x="25598" y="424180"/>
                </a:lnTo>
                <a:lnTo>
                  <a:pt x="19934" y="417830"/>
                </a:lnTo>
                <a:lnTo>
                  <a:pt x="14892" y="410210"/>
                </a:lnTo>
                <a:lnTo>
                  <a:pt x="10625" y="403860"/>
                </a:lnTo>
                <a:lnTo>
                  <a:pt x="8580" y="400050"/>
                </a:lnTo>
                <a:lnTo>
                  <a:pt x="6815" y="396239"/>
                </a:lnTo>
                <a:lnTo>
                  <a:pt x="5253" y="391160"/>
                </a:lnTo>
                <a:lnTo>
                  <a:pt x="3869" y="387350"/>
                </a:lnTo>
                <a:lnTo>
                  <a:pt x="0" y="83819"/>
                </a:lnTo>
                <a:lnTo>
                  <a:pt x="119" y="81280"/>
                </a:lnTo>
                <a:lnTo>
                  <a:pt x="8580" y="49530"/>
                </a:lnTo>
                <a:lnTo>
                  <a:pt x="10625" y="44450"/>
                </a:lnTo>
                <a:lnTo>
                  <a:pt x="38565" y="13969"/>
                </a:lnTo>
                <a:lnTo>
                  <a:pt x="45601" y="10160"/>
                </a:lnTo>
                <a:lnTo>
                  <a:pt x="49589" y="7619"/>
                </a:lnTo>
                <a:lnTo>
                  <a:pt x="53475" y="6350"/>
                </a:lnTo>
                <a:lnTo>
                  <a:pt x="61539" y="3810"/>
                </a:lnTo>
                <a:lnTo>
                  <a:pt x="74278" y="0"/>
                </a:lnTo>
                <a:lnTo>
                  <a:pt x="1763670" y="0"/>
                </a:lnTo>
                <a:lnTo>
                  <a:pt x="1772242" y="2539"/>
                </a:lnTo>
                <a:lnTo>
                  <a:pt x="1780497" y="5080"/>
                </a:lnTo>
                <a:lnTo>
                  <a:pt x="1788371" y="7619"/>
                </a:lnTo>
                <a:lnTo>
                  <a:pt x="1792359" y="10160"/>
                </a:lnTo>
                <a:lnTo>
                  <a:pt x="1799395" y="13969"/>
                </a:lnTo>
                <a:lnTo>
                  <a:pt x="1806138" y="19050"/>
                </a:lnTo>
                <a:lnTo>
                  <a:pt x="1812361" y="25400"/>
                </a:lnTo>
                <a:lnTo>
                  <a:pt x="1818013" y="31750"/>
                </a:lnTo>
                <a:lnTo>
                  <a:pt x="1822046" y="36830"/>
                </a:lnTo>
                <a:lnTo>
                  <a:pt x="88095" y="36830"/>
                </a:lnTo>
                <a:lnTo>
                  <a:pt x="84565" y="38100"/>
                </a:lnTo>
                <a:lnTo>
                  <a:pt x="78062" y="38100"/>
                </a:lnTo>
                <a:lnTo>
                  <a:pt x="74747" y="39369"/>
                </a:lnTo>
                <a:lnTo>
                  <a:pt x="73312" y="39369"/>
                </a:lnTo>
                <a:lnTo>
                  <a:pt x="70125" y="40639"/>
                </a:lnTo>
                <a:lnTo>
                  <a:pt x="68740" y="40639"/>
                </a:lnTo>
                <a:lnTo>
                  <a:pt x="65705" y="41910"/>
                </a:lnTo>
                <a:lnTo>
                  <a:pt x="66543" y="41910"/>
                </a:lnTo>
                <a:lnTo>
                  <a:pt x="63584" y="43180"/>
                </a:lnTo>
                <a:lnTo>
                  <a:pt x="64791" y="43180"/>
                </a:lnTo>
                <a:lnTo>
                  <a:pt x="61015" y="45719"/>
                </a:lnTo>
                <a:lnTo>
                  <a:pt x="60650" y="45719"/>
                </a:lnTo>
                <a:lnTo>
                  <a:pt x="57128" y="48260"/>
                </a:lnTo>
                <a:lnTo>
                  <a:pt x="56764" y="48260"/>
                </a:lnTo>
                <a:lnTo>
                  <a:pt x="53513" y="50800"/>
                </a:lnTo>
                <a:lnTo>
                  <a:pt x="53183" y="50800"/>
                </a:lnTo>
                <a:lnTo>
                  <a:pt x="51887" y="52069"/>
                </a:lnTo>
                <a:lnTo>
                  <a:pt x="52075" y="52069"/>
                </a:lnTo>
                <a:lnTo>
                  <a:pt x="48751" y="55880"/>
                </a:lnTo>
                <a:lnTo>
                  <a:pt x="48919" y="55880"/>
                </a:lnTo>
                <a:lnTo>
                  <a:pt x="45957" y="59689"/>
                </a:lnTo>
                <a:lnTo>
                  <a:pt x="46297" y="59689"/>
                </a:lnTo>
                <a:lnTo>
                  <a:pt x="44232" y="63500"/>
                </a:lnTo>
                <a:lnTo>
                  <a:pt x="43461" y="64769"/>
                </a:lnTo>
                <a:lnTo>
                  <a:pt x="43099" y="64769"/>
                </a:lnTo>
                <a:lnTo>
                  <a:pt x="42185" y="67310"/>
                </a:lnTo>
                <a:lnTo>
                  <a:pt x="40864" y="69850"/>
                </a:lnTo>
                <a:lnTo>
                  <a:pt x="41181" y="69850"/>
                </a:lnTo>
                <a:lnTo>
                  <a:pt x="40102" y="72389"/>
                </a:lnTo>
                <a:lnTo>
                  <a:pt x="40394" y="72389"/>
                </a:lnTo>
                <a:lnTo>
                  <a:pt x="39930" y="73660"/>
                </a:lnTo>
                <a:lnTo>
                  <a:pt x="39695" y="73660"/>
                </a:lnTo>
                <a:lnTo>
                  <a:pt x="39187" y="76200"/>
                </a:lnTo>
                <a:lnTo>
                  <a:pt x="38726" y="78739"/>
                </a:lnTo>
                <a:lnTo>
                  <a:pt x="38379" y="81280"/>
                </a:lnTo>
                <a:lnTo>
                  <a:pt x="38146" y="83819"/>
                </a:lnTo>
                <a:lnTo>
                  <a:pt x="38032" y="87630"/>
                </a:lnTo>
                <a:lnTo>
                  <a:pt x="38019" y="360680"/>
                </a:lnTo>
                <a:lnTo>
                  <a:pt x="38057" y="363219"/>
                </a:lnTo>
                <a:lnTo>
                  <a:pt x="38255" y="366053"/>
                </a:lnTo>
                <a:lnTo>
                  <a:pt x="38667" y="369569"/>
                </a:lnTo>
                <a:lnTo>
                  <a:pt x="39124" y="372110"/>
                </a:lnTo>
                <a:lnTo>
                  <a:pt x="39695" y="374650"/>
                </a:lnTo>
                <a:lnTo>
                  <a:pt x="40394" y="377189"/>
                </a:lnTo>
                <a:lnTo>
                  <a:pt x="40642" y="377189"/>
                </a:lnTo>
                <a:lnTo>
                  <a:pt x="41181" y="378460"/>
                </a:lnTo>
                <a:lnTo>
                  <a:pt x="40864" y="378460"/>
                </a:lnTo>
                <a:lnTo>
                  <a:pt x="42096" y="381000"/>
                </a:lnTo>
                <a:lnTo>
                  <a:pt x="41727" y="381000"/>
                </a:lnTo>
                <a:lnTo>
                  <a:pt x="43099" y="383539"/>
                </a:lnTo>
                <a:lnTo>
                  <a:pt x="43713" y="384810"/>
                </a:lnTo>
                <a:lnTo>
                  <a:pt x="43544" y="384810"/>
                </a:lnTo>
                <a:lnTo>
                  <a:pt x="44217" y="386080"/>
                </a:lnTo>
                <a:lnTo>
                  <a:pt x="44404" y="386080"/>
                </a:lnTo>
                <a:lnTo>
                  <a:pt x="46125" y="388619"/>
                </a:lnTo>
                <a:lnTo>
                  <a:pt x="45957" y="388619"/>
                </a:lnTo>
                <a:lnTo>
                  <a:pt x="48919" y="392430"/>
                </a:lnTo>
                <a:lnTo>
                  <a:pt x="48751" y="392430"/>
                </a:lnTo>
                <a:lnTo>
                  <a:pt x="52075" y="396239"/>
                </a:lnTo>
                <a:lnTo>
                  <a:pt x="51887" y="396239"/>
                </a:lnTo>
                <a:lnTo>
                  <a:pt x="53183" y="397510"/>
                </a:lnTo>
                <a:lnTo>
                  <a:pt x="53513" y="397510"/>
                </a:lnTo>
                <a:lnTo>
                  <a:pt x="56358" y="399732"/>
                </a:lnTo>
                <a:lnTo>
                  <a:pt x="59330" y="402589"/>
                </a:lnTo>
                <a:lnTo>
                  <a:pt x="59126" y="402589"/>
                </a:lnTo>
                <a:lnTo>
                  <a:pt x="60650" y="403860"/>
                </a:lnTo>
                <a:lnTo>
                  <a:pt x="61959" y="403860"/>
                </a:lnTo>
                <a:lnTo>
                  <a:pt x="64791" y="405130"/>
                </a:lnTo>
                <a:lnTo>
                  <a:pt x="63584" y="405130"/>
                </a:lnTo>
                <a:lnTo>
                  <a:pt x="66543" y="406400"/>
                </a:lnTo>
                <a:lnTo>
                  <a:pt x="65705" y="406400"/>
                </a:lnTo>
                <a:lnTo>
                  <a:pt x="68740" y="407669"/>
                </a:lnTo>
                <a:lnTo>
                  <a:pt x="67889" y="407669"/>
                </a:lnTo>
                <a:lnTo>
                  <a:pt x="71001" y="408939"/>
                </a:lnTo>
                <a:lnTo>
                  <a:pt x="72411" y="408939"/>
                </a:lnTo>
                <a:lnTo>
                  <a:pt x="75662" y="410210"/>
                </a:lnTo>
                <a:lnTo>
                  <a:pt x="79561" y="410210"/>
                </a:lnTo>
                <a:lnTo>
                  <a:pt x="82990" y="411480"/>
                </a:lnTo>
                <a:lnTo>
                  <a:pt x="1822215" y="411480"/>
                </a:lnTo>
                <a:lnTo>
                  <a:pt x="1792359" y="438150"/>
                </a:lnTo>
                <a:lnTo>
                  <a:pt x="1788371" y="440689"/>
                </a:lnTo>
                <a:lnTo>
                  <a:pt x="1784485" y="441960"/>
                </a:lnTo>
                <a:lnTo>
                  <a:pt x="1780497" y="444500"/>
                </a:lnTo>
                <a:lnTo>
                  <a:pt x="1772242" y="447039"/>
                </a:lnTo>
                <a:close/>
              </a:path>
              <a:path w="1838325" h="449580">
                <a:moveTo>
                  <a:pt x="1750347" y="38100"/>
                </a:moveTo>
                <a:lnTo>
                  <a:pt x="87613" y="38100"/>
                </a:lnTo>
                <a:lnTo>
                  <a:pt x="88095" y="36830"/>
                </a:lnTo>
                <a:lnTo>
                  <a:pt x="1749865" y="36830"/>
                </a:lnTo>
                <a:lnTo>
                  <a:pt x="1750347" y="38100"/>
                </a:lnTo>
                <a:close/>
              </a:path>
              <a:path w="1838325" h="449580">
                <a:moveTo>
                  <a:pt x="1778821" y="46989"/>
                </a:moveTo>
                <a:lnTo>
                  <a:pt x="1773169" y="43180"/>
                </a:lnTo>
                <a:lnTo>
                  <a:pt x="1774376" y="43180"/>
                </a:lnTo>
                <a:lnTo>
                  <a:pt x="1771417" y="41910"/>
                </a:lnTo>
                <a:lnTo>
                  <a:pt x="1772255" y="41910"/>
                </a:lnTo>
                <a:lnTo>
                  <a:pt x="1769207" y="40639"/>
                </a:lnTo>
                <a:lnTo>
                  <a:pt x="1767835" y="40639"/>
                </a:lnTo>
                <a:lnTo>
                  <a:pt x="1764648" y="39369"/>
                </a:lnTo>
                <a:lnTo>
                  <a:pt x="1763212" y="39369"/>
                </a:lnTo>
                <a:lnTo>
                  <a:pt x="1759885" y="38100"/>
                </a:lnTo>
                <a:lnTo>
                  <a:pt x="1753395" y="38100"/>
                </a:lnTo>
                <a:lnTo>
                  <a:pt x="1749865" y="36830"/>
                </a:lnTo>
                <a:lnTo>
                  <a:pt x="1822046" y="36830"/>
                </a:lnTo>
                <a:lnTo>
                  <a:pt x="1823055" y="38100"/>
                </a:lnTo>
                <a:lnTo>
                  <a:pt x="1827335" y="44450"/>
                </a:lnTo>
                <a:lnTo>
                  <a:pt x="1827846" y="45719"/>
                </a:lnTo>
                <a:lnTo>
                  <a:pt x="1777309" y="45719"/>
                </a:lnTo>
                <a:lnTo>
                  <a:pt x="1778821" y="46989"/>
                </a:lnTo>
                <a:close/>
              </a:path>
              <a:path w="1838325" h="449580">
                <a:moveTo>
                  <a:pt x="67889" y="41910"/>
                </a:moveTo>
                <a:lnTo>
                  <a:pt x="68740" y="40639"/>
                </a:lnTo>
                <a:lnTo>
                  <a:pt x="71001" y="40639"/>
                </a:lnTo>
                <a:lnTo>
                  <a:pt x="67889" y="41910"/>
                </a:lnTo>
                <a:close/>
              </a:path>
              <a:path w="1838325" h="449580">
                <a:moveTo>
                  <a:pt x="1770070" y="41910"/>
                </a:moveTo>
                <a:lnTo>
                  <a:pt x="1766959" y="40639"/>
                </a:lnTo>
                <a:lnTo>
                  <a:pt x="1769207" y="40639"/>
                </a:lnTo>
                <a:lnTo>
                  <a:pt x="1770070" y="41910"/>
                </a:lnTo>
                <a:close/>
              </a:path>
              <a:path w="1838325" h="449580">
                <a:moveTo>
                  <a:pt x="59126" y="46989"/>
                </a:moveTo>
                <a:lnTo>
                  <a:pt x="60650" y="45719"/>
                </a:lnTo>
                <a:lnTo>
                  <a:pt x="61015" y="45719"/>
                </a:lnTo>
                <a:lnTo>
                  <a:pt x="59126" y="46989"/>
                </a:lnTo>
                <a:close/>
              </a:path>
              <a:path w="1838325" h="449580">
                <a:moveTo>
                  <a:pt x="1782593" y="49530"/>
                </a:moveTo>
                <a:lnTo>
                  <a:pt x="1777309" y="45719"/>
                </a:lnTo>
                <a:lnTo>
                  <a:pt x="1827846" y="45719"/>
                </a:lnTo>
                <a:lnTo>
                  <a:pt x="1828868" y="48260"/>
                </a:lnTo>
                <a:lnTo>
                  <a:pt x="1781183" y="48260"/>
                </a:lnTo>
                <a:lnTo>
                  <a:pt x="1782593" y="49530"/>
                </a:lnTo>
                <a:close/>
              </a:path>
              <a:path w="1838325" h="449580">
                <a:moveTo>
                  <a:pt x="55367" y="49530"/>
                </a:moveTo>
                <a:lnTo>
                  <a:pt x="56764" y="48260"/>
                </a:lnTo>
                <a:lnTo>
                  <a:pt x="57128" y="48260"/>
                </a:lnTo>
                <a:lnTo>
                  <a:pt x="55367" y="49530"/>
                </a:lnTo>
                <a:close/>
              </a:path>
              <a:path w="1838325" h="449580">
                <a:moveTo>
                  <a:pt x="1785511" y="51641"/>
                </a:moveTo>
                <a:lnTo>
                  <a:pt x="1781183" y="48260"/>
                </a:lnTo>
                <a:lnTo>
                  <a:pt x="1828868" y="48260"/>
                </a:lnTo>
                <a:lnTo>
                  <a:pt x="1829379" y="49530"/>
                </a:lnTo>
                <a:lnTo>
                  <a:pt x="1829964" y="50800"/>
                </a:lnTo>
                <a:lnTo>
                  <a:pt x="1784777" y="50800"/>
                </a:lnTo>
                <a:lnTo>
                  <a:pt x="1785511" y="51641"/>
                </a:lnTo>
                <a:close/>
              </a:path>
              <a:path w="1838325" h="449580">
                <a:moveTo>
                  <a:pt x="51887" y="52069"/>
                </a:moveTo>
                <a:lnTo>
                  <a:pt x="53183" y="50800"/>
                </a:lnTo>
                <a:lnTo>
                  <a:pt x="52436" y="51641"/>
                </a:lnTo>
                <a:lnTo>
                  <a:pt x="51887" y="52069"/>
                </a:lnTo>
                <a:close/>
              </a:path>
              <a:path w="1838325" h="449580">
                <a:moveTo>
                  <a:pt x="52476" y="51610"/>
                </a:moveTo>
                <a:lnTo>
                  <a:pt x="53183" y="50800"/>
                </a:lnTo>
                <a:lnTo>
                  <a:pt x="53513" y="50800"/>
                </a:lnTo>
                <a:lnTo>
                  <a:pt x="52476" y="51610"/>
                </a:lnTo>
                <a:close/>
              </a:path>
              <a:path w="1838325" h="449580">
                <a:moveTo>
                  <a:pt x="1786060" y="52069"/>
                </a:moveTo>
                <a:lnTo>
                  <a:pt x="1785484" y="51610"/>
                </a:lnTo>
                <a:lnTo>
                  <a:pt x="1784777" y="50800"/>
                </a:lnTo>
                <a:lnTo>
                  <a:pt x="1786060" y="52069"/>
                </a:lnTo>
                <a:close/>
              </a:path>
              <a:path w="1838325" h="449580">
                <a:moveTo>
                  <a:pt x="1830548" y="52069"/>
                </a:moveTo>
                <a:lnTo>
                  <a:pt x="1786060" y="52069"/>
                </a:lnTo>
                <a:lnTo>
                  <a:pt x="1784777" y="50800"/>
                </a:lnTo>
                <a:lnTo>
                  <a:pt x="1829964" y="50800"/>
                </a:lnTo>
                <a:lnTo>
                  <a:pt x="1830548" y="52069"/>
                </a:lnTo>
                <a:close/>
              </a:path>
              <a:path w="1838325" h="449580">
                <a:moveTo>
                  <a:pt x="52075" y="52069"/>
                </a:moveTo>
                <a:lnTo>
                  <a:pt x="51887" y="52069"/>
                </a:lnTo>
                <a:lnTo>
                  <a:pt x="52476" y="51610"/>
                </a:lnTo>
                <a:lnTo>
                  <a:pt x="52075" y="52069"/>
                </a:lnTo>
                <a:close/>
              </a:path>
              <a:path w="1838325" h="449580">
                <a:moveTo>
                  <a:pt x="1832182" y="55880"/>
                </a:moveTo>
                <a:lnTo>
                  <a:pt x="1789209" y="55880"/>
                </a:lnTo>
                <a:lnTo>
                  <a:pt x="1785511" y="51641"/>
                </a:lnTo>
                <a:lnTo>
                  <a:pt x="1786060" y="52069"/>
                </a:lnTo>
                <a:lnTo>
                  <a:pt x="1830548" y="52069"/>
                </a:lnTo>
                <a:lnTo>
                  <a:pt x="1831132" y="53339"/>
                </a:lnTo>
                <a:lnTo>
                  <a:pt x="1832182" y="55880"/>
                </a:lnTo>
                <a:close/>
              </a:path>
              <a:path w="1838325" h="449580">
                <a:moveTo>
                  <a:pt x="48919" y="55880"/>
                </a:moveTo>
                <a:lnTo>
                  <a:pt x="48751" y="55880"/>
                </a:lnTo>
                <a:lnTo>
                  <a:pt x="49906" y="54610"/>
                </a:lnTo>
                <a:lnTo>
                  <a:pt x="48919" y="55880"/>
                </a:lnTo>
                <a:close/>
              </a:path>
              <a:path w="1838325" h="449580">
                <a:moveTo>
                  <a:pt x="1833630" y="59689"/>
                </a:moveTo>
                <a:lnTo>
                  <a:pt x="1792003" y="59689"/>
                </a:lnTo>
                <a:lnTo>
                  <a:pt x="1788054" y="54610"/>
                </a:lnTo>
                <a:lnTo>
                  <a:pt x="1789209" y="55880"/>
                </a:lnTo>
                <a:lnTo>
                  <a:pt x="1832182" y="55880"/>
                </a:lnTo>
                <a:lnTo>
                  <a:pt x="1832707" y="57150"/>
                </a:lnTo>
                <a:lnTo>
                  <a:pt x="1833630" y="59689"/>
                </a:lnTo>
                <a:close/>
              </a:path>
              <a:path w="1838325" h="449580">
                <a:moveTo>
                  <a:pt x="46297" y="59689"/>
                </a:moveTo>
                <a:lnTo>
                  <a:pt x="45957" y="59689"/>
                </a:lnTo>
                <a:lnTo>
                  <a:pt x="46985" y="58419"/>
                </a:lnTo>
                <a:lnTo>
                  <a:pt x="46297" y="59689"/>
                </a:lnTo>
                <a:close/>
              </a:path>
              <a:path w="1838325" h="449580">
                <a:moveTo>
                  <a:pt x="1795255" y="66039"/>
                </a:moveTo>
                <a:lnTo>
                  <a:pt x="1793743" y="63500"/>
                </a:lnTo>
                <a:lnTo>
                  <a:pt x="1790975" y="58419"/>
                </a:lnTo>
                <a:lnTo>
                  <a:pt x="1792003" y="59689"/>
                </a:lnTo>
                <a:lnTo>
                  <a:pt x="1833630" y="59689"/>
                </a:lnTo>
                <a:lnTo>
                  <a:pt x="1834091" y="60960"/>
                </a:lnTo>
                <a:lnTo>
                  <a:pt x="1835272" y="64769"/>
                </a:lnTo>
                <a:lnTo>
                  <a:pt x="1794848" y="64769"/>
                </a:lnTo>
                <a:lnTo>
                  <a:pt x="1795255" y="66039"/>
                </a:lnTo>
                <a:close/>
              </a:path>
              <a:path w="1838325" h="449580">
                <a:moveTo>
                  <a:pt x="43544" y="64769"/>
                </a:moveTo>
                <a:lnTo>
                  <a:pt x="44217" y="63500"/>
                </a:lnTo>
                <a:lnTo>
                  <a:pt x="43544" y="64769"/>
                </a:lnTo>
                <a:close/>
              </a:path>
              <a:path w="1838325" h="449580">
                <a:moveTo>
                  <a:pt x="1794416" y="64769"/>
                </a:moveTo>
                <a:lnTo>
                  <a:pt x="1793728" y="63500"/>
                </a:lnTo>
                <a:lnTo>
                  <a:pt x="1794416" y="64769"/>
                </a:lnTo>
                <a:close/>
              </a:path>
              <a:path w="1838325" h="449580">
                <a:moveTo>
                  <a:pt x="42705" y="66039"/>
                </a:moveTo>
                <a:lnTo>
                  <a:pt x="43099" y="64769"/>
                </a:lnTo>
                <a:lnTo>
                  <a:pt x="43461" y="64769"/>
                </a:lnTo>
                <a:lnTo>
                  <a:pt x="42705" y="66039"/>
                </a:lnTo>
                <a:close/>
              </a:path>
              <a:path w="1838325" h="449580">
                <a:moveTo>
                  <a:pt x="1798493" y="74930"/>
                </a:moveTo>
                <a:lnTo>
                  <a:pt x="1797566" y="72389"/>
                </a:lnTo>
                <a:lnTo>
                  <a:pt x="1797845" y="72389"/>
                </a:lnTo>
                <a:lnTo>
                  <a:pt x="1796766" y="69850"/>
                </a:lnTo>
                <a:lnTo>
                  <a:pt x="1797096" y="69850"/>
                </a:lnTo>
                <a:lnTo>
                  <a:pt x="1795864" y="67310"/>
                </a:lnTo>
                <a:lnTo>
                  <a:pt x="1794848" y="64769"/>
                </a:lnTo>
                <a:lnTo>
                  <a:pt x="1835272" y="64769"/>
                </a:lnTo>
                <a:lnTo>
                  <a:pt x="1836250" y="69850"/>
                </a:lnTo>
                <a:lnTo>
                  <a:pt x="1837025" y="73660"/>
                </a:lnTo>
                <a:lnTo>
                  <a:pt x="1798252" y="73660"/>
                </a:lnTo>
                <a:lnTo>
                  <a:pt x="1798493" y="74930"/>
                </a:lnTo>
                <a:close/>
              </a:path>
              <a:path w="1838325" h="449580">
                <a:moveTo>
                  <a:pt x="41727" y="68580"/>
                </a:moveTo>
                <a:lnTo>
                  <a:pt x="42096" y="67310"/>
                </a:lnTo>
                <a:lnTo>
                  <a:pt x="41727" y="68580"/>
                </a:lnTo>
                <a:close/>
              </a:path>
              <a:path w="1838325" h="449580">
                <a:moveTo>
                  <a:pt x="1796220" y="68580"/>
                </a:moveTo>
                <a:lnTo>
                  <a:pt x="1795763" y="67310"/>
                </a:lnTo>
                <a:lnTo>
                  <a:pt x="1796220" y="68580"/>
                </a:lnTo>
                <a:close/>
              </a:path>
              <a:path w="1838325" h="449580">
                <a:moveTo>
                  <a:pt x="39467" y="74930"/>
                </a:moveTo>
                <a:lnTo>
                  <a:pt x="39695" y="73660"/>
                </a:lnTo>
                <a:lnTo>
                  <a:pt x="39930" y="73660"/>
                </a:lnTo>
                <a:lnTo>
                  <a:pt x="39467" y="74930"/>
                </a:lnTo>
                <a:close/>
              </a:path>
              <a:path w="1838325" h="449580">
                <a:moveTo>
                  <a:pt x="1837914" y="82549"/>
                </a:moveTo>
                <a:lnTo>
                  <a:pt x="1799725" y="82549"/>
                </a:lnTo>
                <a:lnTo>
                  <a:pt x="1799623" y="81280"/>
                </a:lnTo>
                <a:lnTo>
                  <a:pt x="1799293" y="78739"/>
                </a:lnTo>
                <a:lnTo>
                  <a:pt x="1798836" y="76200"/>
                </a:lnTo>
                <a:lnTo>
                  <a:pt x="1798252" y="73660"/>
                </a:lnTo>
                <a:lnTo>
                  <a:pt x="1837025" y="73660"/>
                </a:lnTo>
                <a:lnTo>
                  <a:pt x="1837584" y="77469"/>
                </a:lnTo>
                <a:lnTo>
                  <a:pt x="1837914" y="82549"/>
                </a:lnTo>
                <a:close/>
              </a:path>
              <a:path w="1838325" h="449580">
                <a:moveTo>
                  <a:pt x="38933" y="77469"/>
                </a:moveTo>
                <a:lnTo>
                  <a:pt x="39124" y="76200"/>
                </a:lnTo>
                <a:lnTo>
                  <a:pt x="38933" y="77469"/>
                </a:lnTo>
                <a:close/>
              </a:path>
              <a:path w="1838325" h="449580">
                <a:moveTo>
                  <a:pt x="1799026" y="77469"/>
                </a:moveTo>
                <a:lnTo>
                  <a:pt x="1798768" y="76200"/>
                </a:lnTo>
                <a:lnTo>
                  <a:pt x="1799026" y="77469"/>
                </a:lnTo>
                <a:close/>
              </a:path>
              <a:path w="1838325" h="449580">
                <a:moveTo>
                  <a:pt x="38527" y="80010"/>
                </a:moveTo>
                <a:lnTo>
                  <a:pt x="38667" y="78739"/>
                </a:lnTo>
                <a:lnTo>
                  <a:pt x="38527" y="80010"/>
                </a:lnTo>
                <a:close/>
              </a:path>
              <a:path w="1838325" h="449580">
                <a:moveTo>
                  <a:pt x="1799433" y="80010"/>
                </a:moveTo>
                <a:lnTo>
                  <a:pt x="1799234" y="78739"/>
                </a:lnTo>
                <a:lnTo>
                  <a:pt x="1799433" y="80010"/>
                </a:lnTo>
                <a:close/>
              </a:path>
              <a:path w="1838325" h="449580">
                <a:moveTo>
                  <a:pt x="38235" y="82549"/>
                </a:moveTo>
                <a:lnTo>
                  <a:pt x="38324" y="81280"/>
                </a:lnTo>
                <a:lnTo>
                  <a:pt x="38235" y="82549"/>
                </a:lnTo>
                <a:close/>
              </a:path>
              <a:path w="1838325" h="449580">
                <a:moveTo>
                  <a:pt x="1799692" y="82256"/>
                </a:moveTo>
                <a:lnTo>
                  <a:pt x="1799581" y="81280"/>
                </a:lnTo>
                <a:lnTo>
                  <a:pt x="1799692" y="82256"/>
                </a:lnTo>
                <a:close/>
              </a:path>
              <a:path w="1838325" h="449580">
                <a:moveTo>
                  <a:pt x="1837990" y="85089"/>
                </a:moveTo>
                <a:lnTo>
                  <a:pt x="1799890" y="85089"/>
                </a:lnTo>
                <a:lnTo>
                  <a:pt x="1799839" y="83819"/>
                </a:lnTo>
                <a:lnTo>
                  <a:pt x="1799692" y="82256"/>
                </a:lnTo>
                <a:lnTo>
                  <a:pt x="1799725" y="82549"/>
                </a:lnTo>
                <a:lnTo>
                  <a:pt x="1837914" y="82549"/>
                </a:lnTo>
                <a:lnTo>
                  <a:pt x="1837990" y="85089"/>
                </a:lnTo>
                <a:close/>
              </a:path>
              <a:path w="1838325" h="449580">
                <a:moveTo>
                  <a:pt x="38089" y="84636"/>
                </a:moveTo>
                <a:lnTo>
                  <a:pt x="38108" y="83819"/>
                </a:lnTo>
                <a:lnTo>
                  <a:pt x="38089" y="84636"/>
                </a:lnTo>
                <a:close/>
              </a:path>
              <a:path w="1838325" h="449580">
                <a:moveTo>
                  <a:pt x="1799858" y="84636"/>
                </a:moveTo>
                <a:lnTo>
                  <a:pt x="1799801" y="83819"/>
                </a:lnTo>
                <a:lnTo>
                  <a:pt x="1799858" y="84636"/>
                </a:lnTo>
                <a:close/>
              </a:path>
              <a:path w="1838325" h="449580">
                <a:moveTo>
                  <a:pt x="38078" y="85089"/>
                </a:moveTo>
                <a:lnTo>
                  <a:pt x="38089" y="84636"/>
                </a:lnTo>
                <a:lnTo>
                  <a:pt x="38078" y="85089"/>
                </a:lnTo>
                <a:close/>
              </a:path>
              <a:path w="1838325" h="449580">
                <a:moveTo>
                  <a:pt x="1838028" y="361950"/>
                </a:moveTo>
                <a:lnTo>
                  <a:pt x="1799928" y="361950"/>
                </a:lnTo>
                <a:lnTo>
                  <a:pt x="1799858" y="84636"/>
                </a:lnTo>
                <a:lnTo>
                  <a:pt x="1799890" y="85089"/>
                </a:lnTo>
                <a:lnTo>
                  <a:pt x="1837990" y="85089"/>
                </a:lnTo>
                <a:lnTo>
                  <a:pt x="1838028" y="361950"/>
                </a:lnTo>
                <a:close/>
              </a:path>
              <a:path w="1838325" h="449580">
                <a:moveTo>
                  <a:pt x="38032" y="361224"/>
                </a:moveTo>
                <a:lnTo>
                  <a:pt x="38019" y="360680"/>
                </a:lnTo>
                <a:lnTo>
                  <a:pt x="38032" y="361224"/>
                </a:lnTo>
                <a:close/>
              </a:path>
              <a:path w="1838325" h="449580">
                <a:moveTo>
                  <a:pt x="1837952" y="364489"/>
                </a:moveTo>
                <a:lnTo>
                  <a:pt x="1799839" y="364489"/>
                </a:lnTo>
                <a:lnTo>
                  <a:pt x="1799890" y="363219"/>
                </a:lnTo>
                <a:lnTo>
                  <a:pt x="1799928" y="360680"/>
                </a:lnTo>
                <a:lnTo>
                  <a:pt x="1799928" y="361950"/>
                </a:lnTo>
                <a:lnTo>
                  <a:pt x="1838028" y="361950"/>
                </a:lnTo>
                <a:lnTo>
                  <a:pt x="1837952" y="364489"/>
                </a:lnTo>
                <a:close/>
              </a:path>
              <a:path w="1838325" h="449580">
                <a:moveTo>
                  <a:pt x="38049" y="361950"/>
                </a:moveTo>
                <a:lnTo>
                  <a:pt x="38032" y="361224"/>
                </a:lnTo>
                <a:lnTo>
                  <a:pt x="38049" y="361950"/>
                </a:lnTo>
                <a:close/>
              </a:path>
              <a:path w="1838325" h="449580">
                <a:moveTo>
                  <a:pt x="38089" y="363673"/>
                </a:moveTo>
                <a:lnTo>
                  <a:pt x="38057" y="363219"/>
                </a:lnTo>
                <a:lnTo>
                  <a:pt x="38089" y="363673"/>
                </a:lnTo>
                <a:close/>
              </a:path>
              <a:path w="1838325" h="449580">
                <a:moveTo>
                  <a:pt x="1799858" y="363673"/>
                </a:moveTo>
                <a:lnTo>
                  <a:pt x="1799869" y="363219"/>
                </a:lnTo>
                <a:lnTo>
                  <a:pt x="1799858" y="363673"/>
                </a:lnTo>
                <a:close/>
              </a:path>
              <a:path w="1838325" h="449580">
                <a:moveTo>
                  <a:pt x="38146" y="364489"/>
                </a:moveTo>
                <a:lnTo>
                  <a:pt x="38089" y="363673"/>
                </a:lnTo>
                <a:lnTo>
                  <a:pt x="38146" y="364489"/>
                </a:lnTo>
                <a:close/>
              </a:path>
              <a:path w="1838325" h="449580">
                <a:moveTo>
                  <a:pt x="1837831" y="367030"/>
                </a:moveTo>
                <a:lnTo>
                  <a:pt x="1799623" y="367030"/>
                </a:lnTo>
                <a:lnTo>
                  <a:pt x="1799858" y="363673"/>
                </a:lnTo>
                <a:lnTo>
                  <a:pt x="1799839" y="364489"/>
                </a:lnTo>
                <a:lnTo>
                  <a:pt x="1837952" y="364489"/>
                </a:lnTo>
                <a:lnTo>
                  <a:pt x="1837831" y="367030"/>
                </a:lnTo>
                <a:close/>
              </a:path>
              <a:path w="1838325" h="449580">
                <a:moveTo>
                  <a:pt x="38379" y="367030"/>
                </a:moveTo>
                <a:lnTo>
                  <a:pt x="38235" y="365760"/>
                </a:lnTo>
                <a:lnTo>
                  <a:pt x="38379" y="367030"/>
                </a:lnTo>
                <a:close/>
              </a:path>
              <a:path w="1838325" h="449580">
                <a:moveTo>
                  <a:pt x="1799692" y="366053"/>
                </a:moveTo>
                <a:lnTo>
                  <a:pt x="1799712" y="365760"/>
                </a:lnTo>
                <a:lnTo>
                  <a:pt x="1799692" y="366053"/>
                </a:lnTo>
                <a:close/>
              </a:path>
              <a:path w="1838325" h="449580">
                <a:moveTo>
                  <a:pt x="1837666" y="369569"/>
                </a:moveTo>
                <a:lnTo>
                  <a:pt x="1799293" y="369569"/>
                </a:lnTo>
                <a:lnTo>
                  <a:pt x="1799692" y="366053"/>
                </a:lnTo>
                <a:lnTo>
                  <a:pt x="1799623" y="367030"/>
                </a:lnTo>
                <a:lnTo>
                  <a:pt x="1837831" y="367030"/>
                </a:lnTo>
                <a:lnTo>
                  <a:pt x="1837666" y="369569"/>
                </a:lnTo>
                <a:close/>
              </a:path>
              <a:path w="1838325" h="449580">
                <a:moveTo>
                  <a:pt x="38726" y="369569"/>
                </a:moveTo>
                <a:lnTo>
                  <a:pt x="38527" y="368300"/>
                </a:lnTo>
                <a:lnTo>
                  <a:pt x="38726" y="369569"/>
                </a:lnTo>
                <a:close/>
              </a:path>
              <a:path w="1838325" h="449580">
                <a:moveTo>
                  <a:pt x="1837393" y="372110"/>
                </a:moveTo>
                <a:lnTo>
                  <a:pt x="1798836" y="372110"/>
                </a:lnTo>
                <a:lnTo>
                  <a:pt x="1799433" y="368300"/>
                </a:lnTo>
                <a:lnTo>
                  <a:pt x="1799293" y="369569"/>
                </a:lnTo>
                <a:lnTo>
                  <a:pt x="1837666" y="369569"/>
                </a:lnTo>
                <a:lnTo>
                  <a:pt x="1837584" y="370839"/>
                </a:lnTo>
                <a:lnTo>
                  <a:pt x="1837393" y="372110"/>
                </a:lnTo>
                <a:close/>
              </a:path>
              <a:path w="1838325" h="449580">
                <a:moveTo>
                  <a:pt x="39187" y="372110"/>
                </a:moveTo>
                <a:lnTo>
                  <a:pt x="38933" y="370839"/>
                </a:lnTo>
                <a:lnTo>
                  <a:pt x="39187" y="372110"/>
                </a:lnTo>
                <a:close/>
              </a:path>
              <a:path w="1838325" h="449580">
                <a:moveTo>
                  <a:pt x="1837012" y="374650"/>
                </a:moveTo>
                <a:lnTo>
                  <a:pt x="1798252" y="374650"/>
                </a:lnTo>
                <a:lnTo>
                  <a:pt x="1799026" y="370839"/>
                </a:lnTo>
                <a:lnTo>
                  <a:pt x="1798836" y="372110"/>
                </a:lnTo>
                <a:lnTo>
                  <a:pt x="1837393" y="372110"/>
                </a:lnTo>
                <a:lnTo>
                  <a:pt x="1837012" y="374650"/>
                </a:lnTo>
                <a:close/>
              </a:path>
              <a:path w="1838325" h="449580">
                <a:moveTo>
                  <a:pt x="39776" y="374650"/>
                </a:moveTo>
                <a:lnTo>
                  <a:pt x="39467" y="373380"/>
                </a:lnTo>
                <a:lnTo>
                  <a:pt x="39776" y="374650"/>
                </a:lnTo>
                <a:close/>
              </a:path>
              <a:path w="1838325" h="449580">
                <a:moveTo>
                  <a:pt x="1836631" y="377189"/>
                </a:moveTo>
                <a:lnTo>
                  <a:pt x="1797566" y="377189"/>
                </a:lnTo>
                <a:lnTo>
                  <a:pt x="1798493" y="373380"/>
                </a:lnTo>
                <a:lnTo>
                  <a:pt x="1798252" y="374650"/>
                </a:lnTo>
                <a:lnTo>
                  <a:pt x="1837012" y="374650"/>
                </a:lnTo>
                <a:lnTo>
                  <a:pt x="1836631" y="377189"/>
                </a:lnTo>
                <a:close/>
              </a:path>
              <a:path w="1838325" h="449580">
                <a:moveTo>
                  <a:pt x="40642" y="377189"/>
                </a:moveTo>
                <a:lnTo>
                  <a:pt x="40394" y="377189"/>
                </a:lnTo>
                <a:lnTo>
                  <a:pt x="40102" y="375919"/>
                </a:lnTo>
                <a:lnTo>
                  <a:pt x="40642" y="377189"/>
                </a:lnTo>
                <a:close/>
              </a:path>
              <a:path w="1838325" h="449580">
                <a:moveTo>
                  <a:pt x="1835272" y="383539"/>
                </a:moveTo>
                <a:lnTo>
                  <a:pt x="1794848" y="383539"/>
                </a:lnTo>
                <a:lnTo>
                  <a:pt x="1796220" y="381000"/>
                </a:lnTo>
                <a:lnTo>
                  <a:pt x="1795864" y="381000"/>
                </a:lnTo>
                <a:lnTo>
                  <a:pt x="1797096" y="378460"/>
                </a:lnTo>
                <a:lnTo>
                  <a:pt x="1796766" y="378460"/>
                </a:lnTo>
                <a:lnTo>
                  <a:pt x="1797845" y="375919"/>
                </a:lnTo>
                <a:lnTo>
                  <a:pt x="1797566" y="377189"/>
                </a:lnTo>
                <a:lnTo>
                  <a:pt x="1836631" y="377189"/>
                </a:lnTo>
                <a:lnTo>
                  <a:pt x="1836250" y="379730"/>
                </a:lnTo>
                <a:lnTo>
                  <a:pt x="1835272" y="383539"/>
                </a:lnTo>
                <a:close/>
              </a:path>
              <a:path w="1838325" h="449580">
                <a:moveTo>
                  <a:pt x="43209" y="383539"/>
                </a:moveTo>
                <a:lnTo>
                  <a:pt x="42705" y="382269"/>
                </a:lnTo>
                <a:lnTo>
                  <a:pt x="43209" y="383539"/>
                </a:lnTo>
                <a:close/>
              </a:path>
              <a:path w="1838325" h="449580">
                <a:moveTo>
                  <a:pt x="1794008" y="385412"/>
                </a:moveTo>
                <a:lnTo>
                  <a:pt x="1795255" y="382269"/>
                </a:lnTo>
                <a:lnTo>
                  <a:pt x="1794848" y="383539"/>
                </a:lnTo>
                <a:lnTo>
                  <a:pt x="1835272" y="383539"/>
                </a:lnTo>
                <a:lnTo>
                  <a:pt x="1834879" y="384810"/>
                </a:lnTo>
                <a:lnTo>
                  <a:pt x="1794416" y="384810"/>
                </a:lnTo>
                <a:lnTo>
                  <a:pt x="1794008" y="385412"/>
                </a:lnTo>
                <a:close/>
              </a:path>
              <a:path w="1838325" h="449580">
                <a:moveTo>
                  <a:pt x="44217" y="386080"/>
                </a:moveTo>
                <a:lnTo>
                  <a:pt x="43544" y="384810"/>
                </a:lnTo>
                <a:lnTo>
                  <a:pt x="43952" y="385412"/>
                </a:lnTo>
                <a:lnTo>
                  <a:pt x="44217" y="386080"/>
                </a:lnTo>
                <a:close/>
              </a:path>
              <a:path w="1838325" h="449580">
                <a:moveTo>
                  <a:pt x="43952" y="385412"/>
                </a:moveTo>
                <a:lnTo>
                  <a:pt x="43544" y="384810"/>
                </a:lnTo>
                <a:lnTo>
                  <a:pt x="43713" y="384810"/>
                </a:lnTo>
                <a:lnTo>
                  <a:pt x="43952" y="385412"/>
                </a:lnTo>
                <a:close/>
              </a:path>
              <a:path w="1838325" h="449580">
                <a:moveTo>
                  <a:pt x="1793743" y="386080"/>
                </a:moveTo>
                <a:lnTo>
                  <a:pt x="1794008" y="385412"/>
                </a:lnTo>
                <a:lnTo>
                  <a:pt x="1794416" y="384810"/>
                </a:lnTo>
                <a:lnTo>
                  <a:pt x="1793743" y="386080"/>
                </a:lnTo>
                <a:close/>
              </a:path>
              <a:path w="1838325" h="449580">
                <a:moveTo>
                  <a:pt x="1834485" y="386080"/>
                </a:moveTo>
                <a:lnTo>
                  <a:pt x="1793743" y="386080"/>
                </a:lnTo>
                <a:lnTo>
                  <a:pt x="1794416" y="384810"/>
                </a:lnTo>
                <a:lnTo>
                  <a:pt x="1834879" y="384810"/>
                </a:lnTo>
                <a:lnTo>
                  <a:pt x="1834485" y="386080"/>
                </a:lnTo>
                <a:close/>
              </a:path>
              <a:path w="1838325" h="449580">
                <a:moveTo>
                  <a:pt x="44404" y="386080"/>
                </a:moveTo>
                <a:lnTo>
                  <a:pt x="44217" y="386080"/>
                </a:lnTo>
                <a:lnTo>
                  <a:pt x="43952" y="385412"/>
                </a:lnTo>
                <a:lnTo>
                  <a:pt x="44404" y="386080"/>
                </a:lnTo>
                <a:close/>
              </a:path>
              <a:path w="1838325" h="449580">
                <a:moveTo>
                  <a:pt x="1790975" y="389889"/>
                </a:moveTo>
                <a:lnTo>
                  <a:pt x="1794008" y="385412"/>
                </a:lnTo>
                <a:lnTo>
                  <a:pt x="1793743" y="386080"/>
                </a:lnTo>
                <a:lnTo>
                  <a:pt x="1834485" y="386080"/>
                </a:lnTo>
                <a:lnTo>
                  <a:pt x="1834091" y="387350"/>
                </a:lnTo>
                <a:lnTo>
                  <a:pt x="1833630" y="388619"/>
                </a:lnTo>
                <a:lnTo>
                  <a:pt x="1792003" y="388619"/>
                </a:lnTo>
                <a:lnTo>
                  <a:pt x="1790975" y="389889"/>
                </a:lnTo>
                <a:close/>
              </a:path>
              <a:path w="1838325" h="449580">
                <a:moveTo>
                  <a:pt x="46985" y="389889"/>
                </a:moveTo>
                <a:lnTo>
                  <a:pt x="45957" y="388619"/>
                </a:lnTo>
                <a:lnTo>
                  <a:pt x="46125" y="388619"/>
                </a:lnTo>
                <a:lnTo>
                  <a:pt x="46985" y="389889"/>
                </a:lnTo>
                <a:close/>
              </a:path>
              <a:path w="1838325" h="449580">
                <a:moveTo>
                  <a:pt x="1788054" y="393700"/>
                </a:moveTo>
                <a:lnTo>
                  <a:pt x="1792003" y="388619"/>
                </a:lnTo>
                <a:lnTo>
                  <a:pt x="1833630" y="388619"/>
                </a:lnTo>
                <a:lnTo>
                  <a:pt x="1832707" y="391160"/>
                </a:lnTo>
                <a:lnTo>
                  <a:pt x="1832313" y="392430"/>
                </a:lnTo>
                <a:lnTo>
                  <a:pt x="1789209" y="392430"/>
                </a:lnTo>
                <a:lnTo>
                  <a:pt x="1788054" y="393700"/>
                </a:lnTo>
                <a:close/>
              </a:path>
              <a:path w="1838325" h="449580">
                <a:moveTo>
                  <a:pt x="49906" y="393700"/>
                </a:moveTo>
                <a:lnTo>
                  <a:pt x="48751" y="392430"/>
                </a:lnTo>
                <a:lnTo>
                  <a:pt x="48919" y="392430"/>
                </a:lnTo>
                <a:lnTo>
                  <a:pt x="49906" y="393700"/>
                </a:lnTo>
                <a:close/>
              </a:path>
              <a:path w="1838325" h="449580">
                <a:moveTo>
                  <a:pt x="1785511" y="396668"/>
                </a:moveTo>
                <a:lnTo>
                  <a:pt x="1789209" y="392430"/>
                </a:lnTo>
                <a:lnTo>
                  <a:pt x="1832313" y="392430"/>
                </a:lnTo>
                <a:lnTo>
                  <a:pt x="1831132" y="396239"/>
                </a:lnTo>
                <a:lnTo>
                  <a:pt x="1786060" y="396239"/>
                </a:lnTo>
                <a:lnTo>
                  <a:pt x="1785511" y="396668"/>
                </a:lnTo>
                <a:close/>
              </a:path>
              <a:path w="1838325" h="449580">
                <a:moveTo>
                  <a:pt x="53183" y="397510"/>
                </a:moveTo>
                <a:lnTo>
                  <a:pt x="51887" y="396239"/>
                </a:lnTo>
                <a:lnTo>
                  <a:pt x="52476" y="396699"/>
                </a:lnTo>
                <a:lnTo>
                  <a:pt x="53183" y="397510"/>
                </a:lnTo>
                <a:close/>
              </a:path>
              <a:path w="1838325" h="449580">
                <a:moveTo>
                  <a:pt x="52476" y="396699"/>
                </a:moveTo>
                <a:lnTo>
                  <a:pt x="51887" y="396239"/>
                </a:lnTo>
                <a:lnTo>
                  <a:pt x="52075" y="396239"/>
                </a:lnTo>
                <a:lnTo>
                  <a:pt x="52476" y="396699"/>
                </a:lnTo>
                <a:close/>
              </a:path>
              <a:path w="1838325" h="449580">
                <a:moveTo>
                  <a:pt x="1784777" y="397510"/>
                </a:moveTo>
                <a:lnTo>
                  <a:pt x="1785511" y="396668"/>
                </a:lnTo>
                <a:lnTo>
                  <a:pt x="1786060" y="396239"/>
                </a:lnTo>
                <a:lnTo>
                  <a:pt x="1784777" y="397510"/>
                </a:lnTo>
                <a:close/>
              </a:path>
              <a:path w="1838325" h="449580">
                <a:moveTo>
                  <a:pt x="1830548" y="397510"/>
                </a:moveTo>
                <a:lnTo>
                  <a:pt x="1784777" y="397510"/>
                </a:lnTo>
                <a:lnTo>
                  <a:pt x="1786060" y="396239"/>
                </a:lnTo>
                <a:lnTo>
                  <a:pt x="1831132" y="396239"/>
                </a:lnTo>
                <a:lnTo>
                  <a:pt x="1830548" y="397510"/>
                </a:lnTo>
                <a:close/>
              </a:path>
              <a:path w="1838325" h="449580">
                <a:moveTo>
                  <a:pt x="1778463" y="402750"/>
                </a:moveTo>
                <a:lnTo>
                  <a:pt x="1781657" y="399679"/>
                </a:lnTo>
                <a:lnTo>
                  <a:pt x="1785511" y="396668"/>
                </a:lnTo>
                <a:lnTo>
                  <a:pt x="1784777" y="397510"/>
                </a:lnTo>
                <a:lnTo>
                  <a:pt x="1830548" y="397510"/>
                </a:lnTo>
                <a:lnTo>
                  <a:pt x="1829379" y="400050"/>
                </a:lnTo>
                <a:lnTo>
                  <a:pt x="1828016" y="402589"/>
                </a:lnTo>
                <a:lnTo>
                  <a:pt x="1778821" y="402589"/>
                </a:lnTo>
                <a:lnTo>
                  <a:pt x="1778463" y="402750"/>
                </a:lnTo>
                <a:close/>
              </a:path>
              <a:path w="1838325" h="449580">
                <a:moveTo>
                  <a:pt x="53513" y="397510"/>
                </a:moveTo>
                <a:lnTo>
                  <a:pt x="53183" y="397510"/>
                </a:lnTo>
                <a:lnTo>
                  <a:pt x="52476" y="396699"/>
                </a:lnTo>
                <a:lnTo>
                  <a:pt x="53513" y="397510"/>
                </a:lnTo>
                <a:close/>
              </a:path>
              <a:path w="1838325" h="449580">
                <a:moveTo>
                  <a:pt x="56764" y="400050"/>
                </a:moveTo>
                <a:lnTo>
                  <a:pt x="56303" y="399679"/>
                </a:lnTo>
                <a:lnTo>
                  <a:pt x="55367" y="398780"/>
                </a:lnTo>
                <a:lnTo>
                  <a:pt x="56764" y="400050"/>
                </a:lnTo>
                <a:close/>
              </a:path>
              <a:path w="1838325" h="449580">
                <a:moveTo>
                  <a:pt x="1781183" y="400050"/>
                </a:moveTo>
                <a:lnTo>
                  <a:pt x="1782593" y="398780"/>
                </a:lnTo>
                <a:lnTo>
                  <a:pt x="1781589" y="399732"/>
                </a:lnTo>
                <a:lnTo>
                  <a:pt x="1781183" y="400050"/>
                </a:lnTo>
                <a:close/>
              </a:path>
              <a:path w="1838325" h="449580">
                <a:moveTo>
                  <a:pt x="60650" y="403860"/>
                </a:moveTo>
                <a:lnTo>
                  <a:pt x="59126" y="402589"/>
                </a:lnTo>
                <a:lnTo>
                  <a:pt x="59507" y="402760"/>
                </a:lnTo>
                <a:lnTo>
                  <a:pt x="60650" y="403860"/>
                </a:lnTo>
                <a:close/>
              </a:path>
              <a:path w="1838325" h="449580">
                <a:moveTo>
                  <a:pt x="59507" y="402760"/>
                </a:moveTo>
                <a:lnTo>
                  <a:pt x="59126" y="402589"/>
                </a:lnTo>
                <a:lnTo>
                  <a:pt x="59330" y="402589"/>
                </a:lnTo>
                <a:lnTo>
                  <a:pt x="59507" y="402760"/>
                </a:lnTo>
                <a:close/>
              </a:path>
              <a:path w="1838325" h="449580">
                <a:moveTo>
                  <a:pt x="1777309" y="403860"/>
                </a:moveTo>
                <a:lnTo>
                  <a:pt x="1778463" y="402750"/>
                </a:lnTo>
                <a:lnTo>
                  <a:pt x="1778821" y="402589"/>
                </a:lnTo>
                <a:lnTo>
                  <a:pt x="1777309" y="403860"/>
                </a:lnTo>
                <a:close/>
              </a:path>
              <a:path w="1838325" h="449580">
                <a:moveTo>
                  <a:pt x="1827335" y="403860"/>
                </a:moveTo>
                <a:lnTo>
                  <a:pt x="1777309" y="403860"/>
                </a:lnTo>
                <a:lnTo>
                  <a:pt x="1778821" y="402589"/>
                </a:lnTo>
                <a:lnTo>
                  <a:pt x="1828016" y="402589"/>
                </a:lnTo>
                <a:lnTo>
                  <a:pt x="1827335" y="403860"/>
                </a:lnTo>
                <a:close/>
              </a:path>
              <a:path w="1838325" h="449580">
                <a:moveTo>
                  <a:pt x="1822215" y="411480"/>
                </a:moveTo>
                <a:lnTo>
                  <a:pt x="1754957" y="411480"/>
                </a:lnTo>
                <a:lnTo>
                  <a:pt x="1758399" y="410210"/>
                </a:lnTo>
                <a:lnTo>
                  <a:pt x="1762285" y="410210"/>
                </a:lnTo>
                <a:lnTo>
                  <a:pt x="1765549" y="408939"/>
                </a:lnTo>
                <a:lnTo>
                  <a:pt x="1766959" y="408939"/>
                </a:lnTo>
                <a:lnTo>
                  <a:pt x="1770070" y="407669"/>
                </a:lnTo>
                <a:lnTo>
                  <a:pt x="1769207" y="407669"/>
                </a:lnTo>
                <a:lnTo>
                  <a:pt x="1772255" y="406400"/>
                </a:lnTo>
                <a:lnTo>
                  <a:pt x="1771417" y="406400"/>
                </a:lnTo>
                <a:lnTo>
                  <a:pt x="1774376" y="405130"/>
                </a:lnTo>
                <a:lnTo>
                  <a:pt x="1773169" y="405130"/>
                </a:lnTo>
                <a:lnTo>
                  <a:pt x="1778463" y="402750"/>
                </a:lnTo>
                <a:lnTo>
                  <a:pt x="1777309" y="403860"/>
                </a:lnTo>
                <a:lnTo>
                  <a:pt x="1827335" y="403860"/>
                </a:lnTo>
                <a:lnTo>
                  <a:pt x="1822215" y="411480"/>
                </a:lnTo>
                <a:close/>
              </a:path>
              <a:path w="1838325" h="449580">
                <a:moveTo>
                  <a:pt x="61959" y="403860"/>
                </a:moveTo>
                <a:lnTo>
                  <a:pt x="60650" y="403860"/>
                </a:lnTo>
                <a:lnTo>
                  <a:pt x="59507" y="402760"/>
                </a:lnTo>
                <a:lnTo>
                  <a:pt x="61959" y="403860"/>
                </a:lnTo>
                <a:close/>
              </a:path>
              <a:path w="1838325" h="449580">
                <a:moveTo>
                  <a:pt x="73312" y="408939"/>
                </a:moveTo>
                <a:lnTo>
                  <a:pt x="71001" y="408939"/>
                </a:lnTo>
                <a:lnTo>
                  <a:pt x="70125" y="407669"/>
                </a:lnTo>
                <a:lnTo>
                  <a:pt x="73312" y="408939"/>
                </a:lnTo>
                <a:close/>
              </a:path>
              <a:path w="1838325" h="449580">
                <a:moveTo>
                  <a:pt x="1766959" y="408939"/>
                </a:moveTo>
                <a:lnTo>
                  <a:pt x="1764648" y="408939"/>
                </a:lnTo>
                <a:lnTo>
                  <a:pt x="1767835" y="407669"/>
                </a:lnTo>
                <a:lnTo>
                  <a:pt x="1766959" y="408939"/>
                </a:lnTo>
                <a:close/>
              </a:path>
              <a:path w="1838325" h="449580">
                <a:moveTo>
                  <a:pt x="78062" y="410210"/>
                </a:moveTo>
                <a:lnTo>
                  <a:pt x="75662" y="410210"/>
                </a:lnTo>
                <a:lnTo>
                  <a:pt x="74747" y="408939"/>
                </a:lnTo>
                <a:lnTo>
                  <a:pt x="78062" y="410210"/>
                </a:lnTo>
                <a:close/>
              </a:path>
              <a:path w="1838325" h="449580">
                <a:moveTo>
                  <a:pt x="1762285" y="410210"/>
                </a:moveTo>
                <a:lnTo>
                  <a:pt x="1759885" y="410210"/>
                </a:lnTo>
                <a:lnTo>
                  <a:pt x="1763212" y="408939"/>
                </a:lnTo>
                <a:lnTo>
                  <a:pt x="1762285" y="410210"/>
                </a:lnTo>
                <a:close/>
              </a:path>
              <a:path w="1838325" h="449580">
                <a:moveTo>
                  <a:pt x="1763670" y="448310"/>
                </a:moveTo>
                <a:lnTo>
                  <a:pt x="74278" y="448310"/>
                </a:lnTo>
                <a:lnTo>
                  <a:pt x="69960" y="447039"/>
                </a:lnTo>
                <a:lnTo>
                  <a:pt x="1767988" y="447039"/>
                </a:lnTo>
                <a:lnTo>
                  <a:pt x="1763670" y="448310"/>
                </a:lnTo>
                <a:close/>
              </a:path>
              <a:path w="1838325" h="449580">
                <a:moveTo>
                  <a:pt x="1754843" y="449580"/>
                </a:moveTo>
                <a:lnTo>
                  <a:pt x="83117" y="449580"/>
                </a:lnTo>
                <a:lnTo>
                  <a:pt x="78672" y="448310"/>
                </a:lnTo>
                <a:lnTo>
                  <a:pt x="1759288" y="448310"/>
                </a:lnTo>
                <a:lnTo>
                  <a:pt x="1754843" y="4495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484" y="1633727"/>
            <a:ext cx="661670" cy="660400"/>
          </a:xfrm>
          <a:custGeom>
            <a:avLst/>
            <a:gdLst/>
            <a:ahLst/>
            <a:cxnLst/>
            <a:rect l="l" t="t" r="r" b="b"/>
            <a:pathLst>
              <a:path w="661670" h="660400">
                <a:moveTo>
                  <a:pt x="358139" y="659892"/>
                </a:moveTo>
                <a:lnTo>
                  <a:pt x="0" y="358140"/>
                </a:lnTo>
                <a:lnTo>
                  <a:pt x="303276" y="0"/>
                </a:lnTo>
                <a:lnTo>
                  <a:pt x="661416" y="301752"/>
                </a:lnTo>
                <a:lnTo>
                  <a:pt x="358139" y="659892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156" y="1606207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87197" y="714844"/>
                </a:moveTo>
                <a:lnTo>
                  <a:pt x="0" y="387210"/>
                </a:lnTo>
                <a:lnTo>
                  <a:pt x="327621" y="0"/>
                </a:lnTo>
                <a:lnTo>
                  <a:pt x="373895" y="39154"/>
                </a:lnTo>
                <a:lnTo>
                  <a:pt x="344411" y="39154"/>
                </a:lnTo>
                <a:lnTo>
                  <a:pt x="317563" y="41401"/>
                </a:lnTo>
                <a:lnTo>
                  <a:pt x="332100" y="53702"/>
                </a:lnTo>
                <a:lnTo>
                  <a:pt x="64106" y="370420"/>
                </a:lnTo>
                <a:lnTo>
                  <a:pt x="39154" y="370420"/>
                </a:lnTo>
                <a:lnTo>
                  <a:pt x="41389" y="397268"/>
                </a:lnTo>
                <a:lnTo>
                  <a:pt x="70881" y="397268"/>
                </a:lnTo>
                <a:lnTo>
                  <a:pt x="382725" y="661149"/>
                </a:lnTo>
                <a:lnTo>
                  <a:pt x="370420" y="675690"/>
                </a:lnTo>
                <a:lnTo>
                  <a:pt x="420327" y="675690"/>
                </a:lnTo>
                <a:lnTo>
                  <a:pt x="387197" y="714844"/>
                </a:lnTo>
                <a:close/>
              </a:path>
              <a:path w="715010" h="715010">
                <a:moveTo>
                  <a:pt x="332100" y="53702"/>
                </a:moveTo>
                <a:lnTo>
                  <a:pt x="317563" y="41401"/>
                </a:lnTo>
                <a:lnTo>
                  <a:pt x="344411" y="39154"/>
                </a:lnTo>
                <a:lnTo>
                  <a:pt x="332100" y="53702"/>
                </a:lnTo>
                <a:close/>
              </a:path>
              <a:path w="715010" h="715010">
                <a:moveTo>
                  <a:pt x="661136" y="332119"/>
                </a:moveTo>
                <a:lnTo>
                  <a:pt x="332100" y="53702"/>
                </a:lnTo>
                <a:lnTo>
                  <a:pt x="344411" y="39154"/>
                </a:lnTo>
                <a:lnTo>
                  <a:pt x="373895" y="39154"/>
                </a:lnTo>
                <a:lnTo>
                  <a:pt x="702944" y="317576"/>
                </a:lnTo>
                <a:lnTo>
                  <a:pt x="673442" y="317576"/>
                </a:lnTo>
                <a:lnTo>
                  <a:pt x="661136" y="332119"/>
                </a:lnTo>
                <a:close/>
              </a:path>
              <a:path w="715010" h="715010">
                <a:moveTo>
                  <a:pt x="675678" y="344423"/>
                </a:moveTo>
                <a:lnTo>
                  <a:pt x="661136" y="332119"/>
                </a:lnTo>
                <a:lnTo>
                  <a:pt x="673442" y="317576"/>
                </a:lnTo>
                <a:lnTo>
                  <a:pt x="675678" y="344423"/>
                </a:lnTo>
                <a:close/>
              </a:path>
              <a:path w="715010" h="715010">
                <a:moveTo>
                  <a:pt x="700625" y="344423"/>
                </a:moveTo>
                <a:lnTo>
                  <a:pt x="675678" y="344423"/>
                </a:lnTo>
                <a:lnTo>
                  <a:pt x="673442" y="317576"/>
                </a:lnTo>
                <a:lnTo>
                  <a:pt x="702944" y="317576"/>
                </a:lnTo>
                <a:lnTo>
                  <a:pt x="714832" y="327634"/>
                </a:lnTo>
                <a:lnTo>
                  <a:pt x="700625" y="344423"/>
                </a:lnTo>
                <a:close/>
              </a:path>
              <a:path w="715010" h="715010">
                <a:moveTo>
                  <a:pt x="420327" y="675690"/>
                </a:moveTo>
                <a:lnTo>
                  <a:pt x="370420" y="675690"/>
                </a:lnTo>
                <a:lnTo>
                  <a:pt x="397268" y="673455"/>
                </a:lnTo>
                <a:lnTo>
                  <a:pt x="382725" y="661149"/>
                </a:lnTo>
                <a:lnTo>
                  <a:pt x="661136" y="332119"/>
                </a:lnTo>
                <a:lnTo>
                  <a:pt x="675678" y="344423"/>
                </a:lnTo>
                <a:lnTo>
                  <a:pt x="700625" y="344423"/>
                </a:lnTo>
                <a:lnTo>
                  <a:pt x="420327" y="675690"/>
                </a:lnTo>
                <a:close/>
              </a:path>
              <a:path w="715010" h="715010">
                <a:moveTo>
                  <a:pt x="41389" y="397268"/>
                </a:moveTo>
                <a:lnTo>
                  <a:pt x="39154" y="370420"/>
                </a:lnTo>
                <a:lnTo>
                  <a:pt x="53695" y="382725"/>
                </a:lnTo>
                <a:lnTo>
                  <a:pt x="41389" y="397268"/>
                </a:lnTo>
                <a:close/>
              </a:path>
              <a:path w="715010" h="715010">
                <a:moveTo>
                  <a:pt x="53695" y="382725"/>
                </a:moveTo>
                <a:lnTo>
                  <a:pt x="39154" y="370420"/>
                </a:lnTo>
                <a:lnTo>
                  <a:pt x="64106" y="370420"/>
                </a:lnTo>
                <a:lnTo>
                  <a:pt x="53695" y="382725"/>
                </a:lnTo>
                <a:close/>
              </a:path>
              <a:path w="715010" h="715010">
                <a:moveTo>
                  <a:pt x="70881" y="397268"/>
                </a:moveTo>
                <a:lnTo>
                  <a:pt x="41389" y="397268"/>
                </a:lnTo>
                <a:lnTo>
                  <a:pt x="53695" y="382725"/>
                </a:lnTo>
                <a:lnTo>
                  <a:pt x="70881" y="397268"/>
                </a:lnTo>
                <a:close/>
              </a:path>
              <a:path w="715010" h="715010">
                <a:moveTo>
                  <a:pt x="370420" y="675690"/>
                </a:moveTo>
                <a:lnTo>
                  <a:pt x="382725" y="661149"/>
                </a:lnTo>
                <a:lnTo>
                  <a:pt x="397268" y="673455"/>
                </a:lnTo>
                <a:lnTo>
                  <a:pt x="370420" y="675690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7327" y="1821941"/>
            <a:ext cx="15030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469265" algn="l"/>
                <a:tab pos="469900" algn="l"/>
              </a:tabLst>
            </a:pPr>
            <a:r>
              <a:rPr dirty="0" sz="2000" b="1">
                <a:solidFill>
                  <a:srgbClr val="FFFFFF"/>
                </a:solidFill>
                <a:latin typeface="黑体"/>
                <a:cs typeface="黑体"/>
              </a:rPr>
              <a:t>牛顿时</a:t>
            </a:r>
            <a:r>
              <a:rPr dirty="0" sz="2000" spc="-5" b="1">
                <a:solidFill>
                  <a:srgbClr val="FFFFFF"/>
                </a:solidFill>
                <a:latin typeface="黑体"/>
                <a:cs typeface="黑体"/>
              </a:rPr>
              <a:t>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38855" y="2264664"/>
            <a:ext cx="5797550" cy="719455"/>
          </a:xfrm>
          <a:custGeom>
            <a:avLst/>
            <a:gdLst/>
            <a:ahLst/>
            <a:cxnLst/>
            <a:rect l="l" t="t" r="r" b="b"/>
            <a:pathLst>
              <a:path w="5797550" h="719455">
                <a:moveTo>
                  <a:pt x="0" y="0"/>
                </a:moveTo>
                <a:lnTo>
                  <a:pt x="5797296" y="0"/>
                </a:lnTo>
                <a:lnTo>
                  <a:pt x="5797296" y="719327"/>
                </a:lnTo>
                <a:lnTo>
                  <a:pt x="0" y="7193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33242" y="2258250"/>
            <a:ext cx="5808980" cy="732790"/>
          </a:xfrm>
          <a:custGeom>
            <a:avLst/>
            <a:gdLst/>
            <a:ahLst/>
            <a:cxnLst/>
            <a:rect l="l" t="t" r="r" b="b"/>
            <a:pathLst>
              <a:path w="5808980" h="732789">
                <a:moveTo>
                  <a:pt x="5808700" y="732701"/>
                </a:moveTo>
                <a:lnTo>
                  <a:pt x="0" y="732701"/>
                </a:lnTo>
                <a:lnTo>
                  <a:pt x="0" y="0"/>
                </a:lnTo>
                <a:lnTo>
                  <a:pt x="5808700" y="0"/>
                </a:lnTo>
                <a:lnTo>
                  <a:pt x="5808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720001"/>
                </a:lnTo>
                <a:lnTo>
                  <a:pt x="6350" y="720001"/>
                </a:lnTo>
                <a:lnTo>
                  <a:pt x="12700" y="726351"/>
                </a:lnTo>
                <a:lnTo>
                  <a:pt x="5808700" y="726351"/>
                </a:lnTo>
                <a:lnTo>
                  <a:pt x="5808700" y="732701"/>
                </a:lnTo>
                <a:close/>
              </a:path>
              <a:path w="5808980" h="73278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808980" h="732789">
                <a:moveTo>
                  <a:pt x="5796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796000" y="6350"/>
                </a:lnTo>
                <a:lnTo>
                  <a:pt x="5796000" y="12700"/>
                </a:lnTo>
                <a:close/>
              </a:path>
              <a:path w="5808980" h="732789">
                <a:moveTo>
                  <a:pt x="5796000" y="726351"/>
                </a:moveTo>
                <a:lnTo>
                  <a:pt x="5796000" y="6350"/>
                </a:lnTo>
                <a:lnTo>
                  <a:pt x="5802350" y="12700"/>
                </a:lnTo>
                <a:lnTo>
                  <a:pt x="5808700" y="12700"/>
                </a:lnTo>
                <a:lnTo>
                  <a:pt x="5808700" y="720001"/>
                </a:lnTo>
                <a:lnTo>
                  <a:pt x="5802350" y="720001"/>
                </a:lnTo>
                <a:lnTo>
                  <a:pt x="5796000" y="726351"/>
                </a:lnTo>
                <a:close/>
              </a:path>
              <a:path w="5808980" h="732789">
                <a:moveTo>
                  <a:pt x="5808700" y="12700"/>
                </a:moveTo>
                <a:lnTo>
                  <a:pt x="5802350" y="12700"/>
                </a:lnTo>
                <a:lnTo>
                  <a:pt x="5796000" y="6350"/>
                </a:lnTo>
                <a:lnTo>
                  <a:pt x="5808700" y="6350"/>
                </a:lnTo>
                <a:lnTo>
                  <a:pt x="5808700" y="12700"/>
                </a:lnTo>
                <a:close/>
              </a:path>
              <a:path w="5808980" h="732789">
                <a:moveTo>
                  <a:pt x="12700" y="726351"/>
                </a:moveTo>
                <a:lnTo>
                  <a:pt x="6350" y="720001"/>
                </a:lnTo>
                <a:lnTo>
                  <a:pt x="12700" y="720001"/>
                </a:lnTo>
                <a:lnTo>
                  <a:pt x="12700" y="726351"/>
                </a:lnTo>
                <a:close/>
              </a:path>
              <a:path w="5808980" h="732789">
                <a:moveTo>
                  <a:pt x="5796000" y="726351"/>
                </a:moveTo>
                <a:lnTo>
                  <a:pt x="12700" y="726351"/>
                </a:lnTo>
                <a:lnTo>
                  <a:pt x="12700" y="720001"/>
                </a:lnTo>
                <a:lnTo>
                  <a:pt x="5796000" y="720001"/>
                </a:lnTo>
                <a:lnTo>
                  <a:pt x="5796000" y="726351"/>
                </a:lnTo>
                <a:close/>
              </a:path>
              <a:path w="5808980" h="732789">
                <a:moveTo>
                  <a:pt x="5808700" y="726351"/>
                </a:moveTo>
                <a:lnTo>
                  <a:pt x="5796000" y="726351"/>
                </a:lnTo>
                <a:lnTo>
                  <a:pt x="5802350" y="720001"/>
                </a:lnTo>
                <a:lnTo>
                  <a:pt x="5808700" y="720001"/>
                </a:lnTo>
                <a:lnTo>
                  <a:pt x="5808700" y="726351"/>
                </a:lnTo>
                <a:close/>
              </a:path>
            </a:pathLst>
          </a:custGeom>
          <a:solidFill>
            <a:srgbClr val="79C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38855" y="2255710"/>
            <a:ext cx="5797550" cy="6330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69215" marR="106680">
              <a:lnSpc>
                <a:spcPts val="2260"/>
              </a:lnSpc>
              <a:spcBef>
                <a:spcPts val="390"/>
              </a:spcBef>
            </a:pPr>
            <a:r>
              <a:rPr dirty="0" sz="2100" b="1">
                <a:latin typeface="华文楷体"/>
                <a:cs typeface="华文楷体"/>
              </a:rPr>
              <a:t>在遵循平方反比的向心力的作用下，行星的运</a:t>
            </a:r>
            <a:r>
              <a:rPr dirty="0" sz="2100" spc="-5" b="1">
                <a:latin typeface="华文楷体"/>
                <a:cs typeface="华文楷体"/>
              </a:rPr>
              <a:t>动 </a:t>
            </a:r>
            <a:r>
              <a:rPr dirty="0" sz="2100" b="1">
                <a:latin typeface="华文楷体"/>
                <a:cs typeface="华文楷体"/>
              </a:rPr>
              <a:t>轨道是圆或椭圆</a:t>
            </a:r>
            <a:r>
              <a:rPr dirty="0" sz="2100" spc="-5" b="1">
                <a:latin typeface="华文楷体"/>
                <a:cs typeface="华文楷体"/>
              </a:rPr>
              <a:t>。</a:t>
            </a:r>
            <a:endParaRPr sz="21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962" y="1533054"/>
            <a:ext cx="5386705" cy="10382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华文楷体"/>
                <a:cs typeface="华文楷体"/>
              </a:rPr>
              <a:t>将行星绕太阳的运动看作匀速圆周运动。</a:t>
            </a:r>
            <a:endParaRPr sz="20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  <a:spcBef>
                <a:spcPts val="384"/>
              </a:spcBef>
            </a:pPr>
            <a:r>
              <a:rPr dirty="0" sz="2000" b="1">
                <a:latin typeface="华文楷体"/>
                <a:cs typeface="华文楷体"/>
              </a:rPr>
              <a:t>设行星的质量为</a:t>
            </a:r>
            <a:r>
              <a:rPr dirty="0" sz="2000" b="1" i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华文楷体"/>
                <a:cs typeface="华文楷体"/>
              </a:rPr>
              <a:t>，速度为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sz="2000" b="1">
                <a:latin typeface="华文楷体"/>
                <a:cs typeface="华文楷体"/>
              </a:rPr>
              <a:t>，行星与太阳间的 </a:t>
            </a:r>
            <a:r>
              <a:rPr dirty="0" sz="2000" b="1">
                <a:latin typeface="华文楷体"/>
                <a:cs typeface="华文楷体"/>
              </a:rPr>
              <a:t>距离为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华文楷体"/>
                <a:cs typeface="华文楷体"/>
              </a:rPr>
              <a:t>，行星绕太阳做圆周运动的向心力</a:t>
            </a:r>
            <a:r>
              <a:rPr dirty="0" sz="2000" spc="-5" b="1">
                <a:latin typeface="华文楷体"/>
                <a:cs typeface="华文楷体"/>
              </a:rPr>
              <a:t>为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883" y="1749551"/>
            <a:ext cx="1548765" cy="474345"/>
          </a:xfrm>
          <a:custGeom>
            <a:avLst/>
            <a:gdLst/>
            <a:ahLst/>
            <a:cxnLst/>
            <a:rect l="l" t="t" r="r" b="b"/>
            <a:pathLst>
              <a:path w="1548764" h="474344">
                <a:moveTo>
                  <a:pt x="1469136" y="473964"/>
                </a:moveTo>
                <a:lnTo>
                  <a:pt x="79247" y="473964"/>
                </a:lnTo>
                <a:lnTo>
                  <a:pt x="48282" y="467616"/>
                </a:lnTo>
                <a:lnTo>
                  <a:pt x="23074" y="450613"/>
                </a:lnTo>
                <a:lnTo>
                  <a:pt x="6140" y="425474"/>
                </a:lnTo>
                <a:lnTo>
                  <a:pt x="0" y="394716"/>
                </a:lnTo>
                <a:lnTo>
                  <a:pt x="0" y="79248"/>
                </a:lnTo>
                <a:lnTo>
                  <a:pt x="6140" y="48182"/>
                </a:lnTo>
                <a:lnTo>
                  <a:pt x="23074" y="22940"/>
                </a:lnTo>
                <a:lnTo>
                  <a:pt x="48282" y="6040"/>
                </a:lnTo>
                <a:lnTo>
                  <a:pt x="79247" y="0"/>
                </a:lnTo>
                <a:lnTo>
                  <a:pt x="1469136" y="0"/>
                </a:lnTo>
                <a:lnTo>
                  <a:pt x="1499736" y="6040"/>
                </a:lnTo>
                <a:lnTo>
                  <a:pt x="1524823" y="22940"/>
                </a:lnTo>
                <a:lnTo>
                  <a:pt x="1541879" y="48182"/>
                </a:lnTo>
                <a:lnTo>
                  <a:pt x="1548384" y="79248"/>
                </a:lnTo>
                <a:lnTo>
                  <a:pt x="1548384" y="394716"/>
                </a:lnTo>
                <a:lnTo>
                  <a:pt x="1541879" y="425474"/>
                </a:lnTo>
                <a:lnTo>
                  <a:pt x="1524823" y="450613"/>
                </a:lnTo>
                <a:lnTo>
                  <a:pt x="1499736" y="467616"/>
                </a:lnTo>
                <a:lnTo>
                  <a:pt x="1469136" y="473964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6792" y="1730197"/>
            <a:ext cx="1586230" cy="511809"/>
          </a:xfrm>
          <a:custGeom>
            <a:avLst/>
            <a:gdLst/>
            <a:ahLst/>
            <a:cxnLst/>
            <a:rect l="l" t="t" r="r" b="b"/>
            <a:pathLst>
              <a:path w="1586230" h="511810">
                <a:moveTo>
                  <a:pt x="1502857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38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19" y="495300"/>
                </a:lnTo>
                <a:lnTo>
                  <a:pt x="39284" y="491489"/>
                </a:lnTo>
                <a:lnTo>
                  <a:pt x="35575" y="488950"/>
                </a:lnTo>
                <a:lnTo>
                  <a:pt x="32019" y="486410"/>
                </a:lnTo>
                <a:lnTo>
                  <a:pt x="28628" y="482600"/>
                </a:lnTo>
                <a:lnTo>
                  <a:pt x="25377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30"/>
                </a:lnTo>
                <a:lnTo>
                  <a:pt x="14112" y="464819"/>
                </a:lnTo>
                <a:lnTo>
                  <a:pt x="11750" y="459739"/>
                </a:lnTo>
                <a:lnTo>
                  <a:pt x="9578" y="455930"/>
                </a:lnTo>
                <a:lnTo>
                  <a:pt x="7610" y="452119"/>
                </a:lnTo>
                <a:lnTo>
                  <a:pt x="5857" y="447039"/>
                </a:lnTo>
                <a:lnTo>
                  <a:pt x="4308" y="441960"/>
                </a:lnTo>
                <a:lnTo>
                  <a:pt x="2987" y="438150"/>
                </a:lnTo>
                <a:lnTo>
                  <a:pt x="0" y="93980"/>
                </a:lnTo>
                <a:lnTo>
                  <a:pt x="123" y="91439"/>
                </a:lnTo>
                <a:lnTo>
                  <a:pt x="4308" y="68580"/>
                </a:lnTo>
                <a:lnTo>
                  <a:pt x="5857" y="63500"/>
                </a:lnTo>
                <a:lnTo>
                  <a:pt x="7610" y="59689"/>
                </a:lnTo>
                <a:lnTo>
                  <a:pt x="9578" y="54610"/>
                </a:lnTo>
                <a:lnTo>
                  <a:pt x="11750" y="50800"/>
                </a:lnTo>
                <a:lnTo>
                  <a:pt x="32019" y="25400"/>
                </a:lnTo>
                <a:lnTo>
                  <a:pt x="35575" y="21589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10"/>
                </a:lnTo>
                <a:lnTo>
                  <a:pt x="83061" y="0"/>
                </a:lnTo>
                <a:lnTo>
                  <a:pt x="1502857" y="0"/>
                </a:lnTo>
                <a:lnTo>
                  <a:pt x="1517107" y="3810"/>
                </a:lnTo>
                <a:lnTo>
                  <a:pt x="1521666" y="5080"/>
                </a:lnTo>
                <a:lnTo>
                  <a:pt x="1526124" y="7619"/>
                </a:lnTo>
                <a:lnTo>
                  <a:pt x="1530480" y="8889"/>
                </a:lnTo>
                <a:lnTo>
                  <a:pt x="1553886" y="25400"/>
                </a:lnTo>
                <a:lnTo>
                  <a:pt x="1557289" y="27939"/>
                </a:lnTo>
                <a:lnTo>
                  <a:pt x="1560541" y="31750"/>
                </a:lnTo>
                <a:lnTo>
                  <a:pt x="1563614" y="35560"/>
                </a:lnTo>
                <a:lnTo>
                  <a:pt x="1564583" y="36830"/>
                </a:lnTo>
                <a:lnTo>
                  <a:pt x="98440" y="36830"/>
                </a:lnTo>
                <a:lnTo>
                  <a:pt x="94376" y="38100"/>
                </a:lnTo>
                <a:lnTo>
                  <a:pt x="86325" y="38100"/>
                </a:lnTo>
                <a:lnTo>
                  <a:pt x="82502" y="39369"/>
                </a:lnTo>
                <a:lnTo>
                  <a:pt x="83429" y="39369"/>
                </a:lnTo>
                <a:lnTo>
                  <a:pt x="79670" y="40639"/>
                </a:lnTo>
                <a:lnTo>
                  <a:pt x="77790" y="40639"/>
                </a:lnTo>
                <a:lnTo>
                  <a:pt x="74196" y="41910"/>
                </a:lnTo>
                <a:lnTo>
                  <a:pt x="75060" y="41910"/>
                </a:lnTo>
                <a:lnTo>
                  <a:pt x="71554" y="43180"/>
                </a:lnTo>
                <a:lnTo>
                  <a:pt x="72393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45" y="45719"/>
                </a:lnTo>
                <a:lnTo>
                  <a:pt x="67275" y="45719"/>
                </a:lnTo>
                <a:lnTo>
                  <a:pt x="65674" y="46989"/>
                </a:lnTo>
                <a:lnTo>
                  <a:pt x="64836" y="46989"/>
                </a:lnTo>
                <a:lnTo>
                  <a:pt x="61737" y="49530"/>
                </a:lnTo>
                <a:lnTo>
                  <a:pt x="62461" y="49530"/>
                </a:lnTo>
                <a:lnTo>
                  <a:pt x="60969" y="50800"/>
                </a:lnTo>
                <a:lnTo>
                  <a:pt x="60175" y="50800"/>
                </a:lnTo>
                <a:lnTo>
                  <a:pt x="57318" y="53339"/>
                </a:lnTo>
                <a:lnTo>
                  <a:pt x="57991" y="53339"/>
                </a:lnTo>
                <a:lnTo>
                  <a:pt x="56619" y="54610"/>
                </a:lnTo>
                <a:lnTo>
                  <a:pt x="55883" y="54610"/>
                </a:lnTo>
                <a:lnTo>
                  <a:pt x="53266" y="57150"/>
                </a:lnTo>
                <a:lnTo>
                  <a:pt x="53876" y="57150"/>
                </a:lnTo>
                <a:lnTo>
                  <a:pt x="52638" y="58419"/>
                </a:lnTo>
                <a:lnTo>
                  <a:pt x="51971" y="58419"/>
                </a:lnTo>
                <a:lnTo>
                  <a:pt x="50413" y="60960"/>
                </a:lnTo>
                <a:lnTo>
                  <a:pt x="50180" y="60960"/>
                </a:lnTo>
                <a:lnTo>
                  <a:pt x="48707" y="63500"/>
                </a:lnTo>
                <a:lnTo>
                  <a:pt x="48491" y="63500"/>
                </a:lnTo>
                <a:lnTo>
                  <a:pt x="47120" y="66039"/>
                </a:lnTo>
                <a:lnTo>
                  <a:pt x="46916" y="66039"/>
                </a:lnTo>
                <a:lnTo>
                  <a:pt x="45646" y="68580"/>
                </a:lnTo>
                <a:lnTo>
                  <a:pt x="45443" y="68580"/>
                </a:lnTo>
                <a:lnTo>
                  <a:pt x="44283" y="71119"/>
                </a:lnTo>
                <a:lnTo>
                  <a:pt x="44110" y="71119"/>
                </a:lnTo>
                <a:lnTo>
                  <a:pt x="43051" y="73660"/>
                </a:lnTo>
                <a:lnTo>
                  <a:pt x="42891" y="73660"/>
                </a:lnTo>
                <a:lnTo>
                  <a:pt x="41942" y="76200"/>
                </a:lnTo>
                <a:lnTo>
                  <a:pt x="41798" y="76200"/>
                </a:lnTo>
                <a:lnTo>
                  <a:pt x="40969" y="78739"/>
                </a:lnTo>
                <a:lnTo>
                  <a:pt x="40833" y="78739"/>
                </a:lnTo>
                <a:lnTo>
                  <a:pt x="39766" y="82550"/>
                </a:lnTo>
                <a:lnTo>
                  <a:pt x="40008" y="82550"/>
                </a:lnTo>
                <a:lnTo>
                  <a:pt x="39415" y="85089"/>
                </a:lnTo>
                <a:lnTo>
                  <a:pt x="38856" y="87630"/>
                </a:lnTo>
                <a:lnTo>
                  <a:pt x="38433" y="90169"/>
                </a:lnTo>
                <a:lnTo>
                  <a:pt x="38204" y="92710"/>
                </a:lnTo>
                <a:lnTo>
                  <a:pt x="38103" y="93980"/>
                </a:lnTo>
                <a:lnTo>
                  <a:pt x="38014" y="97789"/>
                </a:lnTo>
                <a:lnTo>
                  <a:pt x="38001" y="412750"/>
                </a:lnTo>
                <a:lnTo>
                  <a:pt x="38035" y="414019"/>
                </a:lnTo>
                <a:lnTo>
                  <a:pt x="38052" y="416560"/>
                </a:lnTo>
                <a:lnTo>
                  <a:pt x="38357" y="420369"/>
                </a:lnTo>
                <a:lnTo>
                  <a:pt x="38763" y="422910"/>
                </a:lnTo>
                <a:lnTo>
                  <a:pt x="39322" y="425450"/>
                </a:lnTo>
                <a:lnTo>
                  <a:pt x="39119" y="425450"/>
                </a:lnTo>
                <a:lnTo>
                  <a:pt x="40008" y="429260"/>
                </a:lnTo>
                <a:lnTo>
                  <a:pt x="40833" y="431800"/>
                </a:lnTo>
                <a:lnTo>
                  <a:pt x="40969" y="431800"/>
                </a:lnTo>
                <a:lnTo>
                  <a:pt x="41798" y="434339"/>
                </a:lnTo>
                <a:lnTo>
                  <a:pt x="41942" y="434339"/>
                </a:lnTo>
                <a:lnTo>
                  <a:pt x="42891" y="436880"/>
                </a:lnTo>
                <a:lnTo>
                  <a:pt x="42522" y="436880"/>
                </a:lnTo>
                <a:lnTo>
                  <a:pt x="44110" y="439419"/>
                </a:lnTo>
                <a:lnTo>
                  <a:pt x="43703" y="439419"/>
                </a:lnTo>
                <a:lnTo>
                  <a:pt x="45443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71" y="447039"/>
                </a:lnTo>
                <a:lnTo>
                  <a:pt x="50180" y="449580"/>
                </a:lnTo>
                <a:lnTo>
                  <a:pt x="50413" y="449580"/>
                </a:lnTo>
                <a:lnTo>
                  <a:pt x="51971" y="452119"/>
                </a:lnTo>
                <a:lnTo>
                  <a:pt x="52225" y="452119"/>
                </a:lnTo>
                <a:lnTo>
                  <a:pt x="53876" y="454660"/>
                </a:lnTo>
                <a:lnTo>
                  <a:pt x="54575" y="454660"/>
                </a:lnTo>
                <a:lnTo>
                  <a:pt x="55883" y="455930"/>
                </a:lnTo>
                <a:lnTo>
                  <a:pt x="55248" y="455930"/>
                </a:lnTo>
                <a:lnTo>
                  <a:pt x="57991" y="458469"/>
                </a:lnTo>
                <a:lnTo>
                  <a:pt x="58747" y="458469"/>
                </a:lnTo>
                <a:lnTo>
                  <a:pt x="60175" y="459739"/>
                </a:lnTo>
                <a:lnTo>
                  <a:pt x="59477" y="459739"/>
                </a:lnTo>
                <a:lnTo>
                  <a:pt x="62461" y="462280"/>
                </a:lnTo>
                <a:lnTo>
                  <a:pt x="63287" y="462280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75" y="464819"/>
                </a:lnTo>
                <a:lnTo>
                  <a:pt x="66487" y="464819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393" y="467360"/>
                </a:lnTo>
                <a:lnTo>
                  <a:pt x="71554" y="467360"/>
                </a:lnTo>
                <a:lnTo>
                  <a:pt x="75060" y="468630"/>
                </a:lnTo>
                <a:lnTo>
                  <a:pt x="74196" y="468630"/>
                </a:lnTo>
                <a:lnTo>
                  <a:pt x="77790" y="469900"/>
                </a:lnTo>
                <a:lnTo>
                  <a:pt x="76901" y="469900"/>
                </a:lnTo>
                <a:lnTo>
                  <a:pt x="80571" y="471169"/>
                </a:lnTo>
                <a:lnTo>
                  <a:pt x="82502" y="471169"/>
                </a:lnTo>
                <a:lnTo>
                  <a:pt x="86325" y="472439"/>
                </a:lnTo>
                <a:lnTo>
                  <a:pt x="88331" y="472439"/>
                </a:lnTo>
                <a:lnTo>
                  <a:pt x="92294" y="473710"/>
                </a:lnTo>
                <a:lnTo>
                  <a:pt x="1565553" y="473710"/>
                </a:lnTo>
                <a:lnTo>
                  <a:pt x="1563614" y="476250"/>
                </a:lnTo>
                <a:lnTo>
                  <a:pt x="1560541" y="478789"/>
                </a:lnTo>
                <a:lnTo>
                  <a:pt x="1557289" y="482600"/>
                </a:lnTo>
                <a:lnTo>
                  <a:pt x="1553886" y="486410"/>
                </a:lnTo>
                <a:lnTo>
                  <a:pt x="1550330" y="488950"/>
                </a:lnTo>
                <a:lnTo>
                  <a:pt x="1546634" y="491489"/>
                </a:lnTo>
                <a:lnTo>
                  <a:pt x="1542786" y="495300"/>
                </a:lnTo>
                <a:lnTo>
                  <a:pt x="1538811" y="497839"/>
                </a:lnTo>
                <a:lnTo>
                  <a:pt x="1534709" y="499110"/>
                </a:lnTo>
                <a:lnTo>
                  <a:pt x="1530480" y="501650"/>
                </a:lnTo>
                <a:lnTo>
                  <a:pt x="1526124" y="504189"/>
                </a:lnTo>
                <a:lnTo>
                  <a:pt x="1517107" y="506730"/>
                </a:lnTo>
                <a:lnTo>
                  <a:pt x="1502857" y="510539"/>
                </a:lnTo>
                <a:close/>
              </a:path>
              <a:path w="1586230" h="511810">
                <a:moveTo>
                  <a:pt x="1487947" y="38100"/>
                </a:moveTo>
                <a:lnTo>
                  <a:pt x="97958" y="38100"/>
                </a:lnTo>
                <a:lnTo>
                  <a:pt x="98440" y="36830"/>
                </a:lnTo>
                <a:lnTo>
                  <a:pt x="1487465" y="36830"/>
                </a:lnTo>
                <a:lnTo>
                  <a:pt x="1487947" y="38100"/>
                </a:lnTo>
                <a:close/>
              </a:path>
              <a:path w="1586230" h="511810">
                <a:moveTo>
                  <a:pt x="1519418" y="46989"/>
                </a:moveTo>
                <a:lnTo>
                  <a:pt x="1516116" y="44450"/>
                </a:lnTo>
                <a:lnTo>
                  <a:pt x="1516929" y="44450"/>
                </a:lnTo>
                <a:lnTo>
                  <a:pt x="1513525" y="43180"/>
                </a:lnTo>
                <a:lnTo>
                  <a:pt x="1514351" y="43180"/>
                </a:lnTo>
                <a:lnTo>
                  <a:pt x="1510858" y="41910"/>
                </a:lnTo>
                <a:lnTo>
                  <a:pt x="1511722" y="41910"/>
                </a:lnTo>
                <a:lnTo>
                  <a:pt x="1508128" y="40639"/>
                </a:lnTo>
                <a:lnTo>
                  <a:pt x="1506235" y="40639"/>
                </a:lnTo>
                <a:lnTo>
                  <a:pt x="1502489" y="39369"/>
                </a:lnTo>
                <a:lnTo>
                  <a:pt x="1503416" y="39369"/>
                </a:lnTo>
                <a:lnTo>
                  <a:pt x="1499593" y="38100"/>
                </a:lnTo>
                <a:lnTo>
                  <a:pt x="1491541" y="38100"/>
                </a:lnTo>
                <a:lnTo>
                  <a:pt x="1487465" y="36830"/>
                </a:lnTo>
                <a:lnTo>
                  <a:pt x="1564583" y="36830"/>
                </a:lnTo>
                <a:lnTo>
                  <a:pt x="1566522" y="39369"/>
                </a:lnTo>
                <a:lnTo>
                  <a:pt x="1569253" y="43180"/>
                </a:lnTo>
                <a:lnTo>
                  <a:pt x="1570955" y="45719"/>
                </a:lnTo>
                <a:lnTo>
                  <a:pt x="1518643" y="45719"/>
                </a:lnTo>
                <a:lnTo>
                  <a:pt x="1519418" y="46989"/>
                </a:lnTo>
                <a:close/>
              </a:path>
              <a:path w="1586230" h="511810">
                <a:moveTo>
                  <a:pt x="85385" y="39369"/>
                </a:moveTo>
                <a:lnTo>
                  <a:pt x="86325" y="38100"/>
                </a:lnTo>
                <a:lnTo>
                  <a:pt x="89284" y="38100"/>
                </a:lnTo>
                <a:lnTo>
                  <a:pt x="85385" y="39369"/>
                </a:lnTo>
                <a:close/>
              </a:path>
              <a:path w="1586230" h="511810">
                <a:moveTo>
                  <a:pt x="1500520" y="39369"/>
                </a:moveTo>
                <a:lnTo>
                  <a:pt x="1496634" y="38100"/>
                </a:lnTo>
                <a:lnTo>
                  <a:pt x="1499593" y="38100"/>
                </a:lnTo>
                <a:lnTo>
                  <a:pt x="1500520" y="39369"/>
                </a:lnTo>
                <a:close/>
              </a:path>
              <a:path w="1586230" h="511810">
                <a:moveTo>
                  <a:pt x="66487" y="46989"/>
                </a:moveTo>
                <a:lnTo>
                  <a:pt x="67275" y="45719"/>
                </a:lnTo>
                <a:lnTo>
                  <a:pt x="68145" y="45719"/>
                </a:lnTo>
                <a:lnTo>
                  <a:pt x="66487" y="46989"/>
                </a:lnTo>
                <a:close/>
              </a:path>
              <a:path w="1586230" h="511810">
                <a:moveTo>
                  <a:pt x="1521844" y="48260"/>
                </a:moveTo>
                <a:lnTo>
                  <a:pt x="1518643" y="45719"/>
                </a:lnTo>
                <a:lnTo>
                  <a:pt x="1570955" y="45719"/>
                </a:lnTo>
                <a:lnTo>
                  <a:pt x="1571805" y="46989"/>
                </a:lnTo>
                <a:lnTo>
                  <a:pt x="1521082" y="46989"/>
                </a:lnTo>
                <a:lnTo>
                  <a:pt x="1521844" y="48260"/>
                </a:lnTo>
                <a:close/>
              </a:path>
              <a:path w="1586230" h="511810">
                <a:moveTo>
                  <a:pt x="64074" y="48260"/>
                </a:moveTo>
                <a:lnTo>
                  <a:pt x="64836" y="46989"/>
                </a:lnTo>
                <a:lnTo>
                  <a:pt x="65674" y="46989"/>
                </a:lnTo>
                <a:lnTo>
                  <a:pt x="64074" y="48260"/>
                </a:lnTo>
                <a:close/>
              </a:path>
              <a:path w="1586230" h="511810">
                <a:moveTo>
                  <a:pt x="1526441" y="52069"/>
                </a:moveTo>
                <a:lnTo>
                  <a:pt x="1523457" y="49530"/>
                </a:lnTo>
                <a:lnTo>
                  <a:pt x="1524180" y="49530"/>
                </a:lnTo>
                <a:lnTo>
                  <a:pt x="1521082" y="46989"/>
                </a:lnTo>
                <a:lnTo>
                  <a:pt x="1571805" y="46989"/>
                </a:lnTo>
                <a:lnTo>
                  <a:pt x="1574168" y="50800"/>
                </a:lnTo>
                <a:lnTo>
                  <a:pt x="1525730" y="50800"/>
                </a:lnTo>
                <a:lnTo>
                  <a:pt x="1526441" y="52069"/>
                </a:lnTo>
                <a:close/>
              </a:path>
              <a:path w="1586230" h="511810">
                <a:moveTo>
                  <a:pt x="59477" y="52069"/>
                </a:moveTo>
                <a:lnTo>
                  <a:pt x="60175" y="50800"/>
                </a:lnTo>
                <a:lnTo>
                  <a:pt x="60969" y="50800"/>
                </a:lnTo>
                <a:lnTo>
                  <a:pt x="59477" y="52069"/>
                </a:lnTo>
                <a:close/>
              </a:path>
              <a:path w="1586230" h="511810">
                <a:moveTo>
                  <a:pt x="1530670" y="55880"/>
                </a:moveTo>
                <a:lnTo>
                  <a:pt x="1527927" y="53339"/>
                </a:lnTo>
                <a:lnTo>
                  <a:pt x="1528600" y="53339"/>
                </a:lnTo>
                <a:lnTo>
                  <a:pt x="1525730" y="50800"/>
                </a:lnTo>
                <a:lnTo>
                  <a:pt x="1574168" y="50800"/>
                </a:lnTo>
                <a:lnTo>
                  <a:pt x="1576339" y="54610"/>
                </a:lnTo>
                <a:lnTo>
                  <a:pt x="1530035" y="54610"/>
                </a:lnTo>
                <a:lnTo>
                  <a:pt x="1530670" y="55880"/>
                </a:lnTo>
                <a:close/>
              </a:path>
              <a:path w="1586230" h="511810">
                <a:moveTo>
                  <a:pt x="55248" y="55880"/>
                </a:moveTo>
                <a:lnTo>
                  <a:pt x="55883" y="54610"/>
                </a:lnTo>
                <a:lnTo>
                  <a:pt x="56619" y="54610"/>
                </a:lnTo>
                <a:lnTo>
                  <a:pt x="55248" y="55880"/>
                </a:lnTo>
                <a:close/>
              </a:path>
              <a:path w="1586230" h="511810">
                <a:moveTo>
                  <a:pt x="1534518" y="59689"/>
                </a:moveTo>
                <a:lnTo>
                  <a:pt x="1532029" y="57150"/>
                </a:lnTo>
                <a:lnTo>
                  <a:pt x="1532651" y="57150"/>
                </a:lnTo>
                <a:lnTo>
                  <a:pt x="1530035" y="54610"/>
                </a:lnTo>
                <a:lnTo>
                  <a:pt x="1576339" y="54610"/>
                </a:lnTo>
                <a:lnTo>
                  <a:pt x="1577806" y="58419"/>
                </a:lnTo>
                <a:lnTo>
                  <a:pt x="1533934" y="58419"/>
                </a:lnTo>
                <a:lnTo>
                  <a:pt x="1534518" y="59689"/>
                </a:lnTo>
                <a:close/>
              </a:path>
              <a:path w="1586230" h="511810">
                <a:moveTo>
                  <a:pt x="51400" y="59689"/>
                </a:moveTo>
                <a:lnTo>
                  <a:pt x="51971" y="58419"/>
                </a:lnTo>
                <a:lnTo>
                  <a:pt x="52638" y="58419"/>
                </a:lnTo>
                <a:lnTo>
                  <a:pt x="51400" y="59689"/>
                </a:lnTo>
                <a:close/>
              </a:path>
              <a:path w="1586230" h="511810">
                <a:moveTo>
                  <a:pt x="1536284" y="62230"/>
                </a:moveTo>
                <a:lnTo>
                  <a:pt x="1533934" y="58419"/>
                </a:lnTo>
                <a:lnTo>
                  <a:pt x="1577806" y="58419"/>
                </a:lnTo>
                <a:lnTo>
                  <a:pt x="1578295" y="59689"/>
                </a:lnTo>
                <a:lnTo>
                  <a:pt x="1578884" y="60960"/>
                </a:lnTo>
                <a:lnTo>
                  <a:pt x="1535737" y="60960"/>
                </a:lnTo>
                <a:lnTo>
                  <a:pt x="1536284" y="62230"/>
                </a:lnTo>
                <a:close/>
              </a:path>
              <a:path w="1586230" h="511810">
                <a:moveTo>
                  <a:pt x="49634" y="62230"/>
                </a:moveTo>
                <a:lnTo>
                  <a:pt x="50180" y="60960"/>
                </a:lnTo>
                <a:lnTo>
                  <a:pt x="50413" y="60960"/>
                </a:lnTo>
                <a:lnTo>
                  <a:pt x="49634" y="62230"/>
                </a:lnTo>
                <a:close/>
              </a:path>
              <a:path w="1586230" h="511810">
                <a:moveTo>
                  <a:pt x="1537935" y="64769"/>
                </a:moveTo>
                <a:lnTo>
                  <a:pt x="1535737" y="60960"/>
                </a:lnTo>
                <a:lnTo>
                  <a:pt x="1578884" y="60960"/>
                </a:lnTo>
                <a:lnTo>
                  <a:pt x="1580060" y="63500"/>
                </a:lnTo>
                <a:lnTo>
                  <a:pt x="1537427" y="63500"/>
                </a:lnTo>
                <a:lnTo>
                  <a:pt x="1537935" y="64769"/>
                </a:lnTo>
                <a:close/>
              </a:path>
              <a:path w="1586230" h="511810">
                <a:moveTo>
                  <a:pt x="47971" y="64769"/>
                </a:moveTo>
                <a:lnTo>
                  <a:pt x="48491" y="63500"/>
                </a:lnTo>
                <a:lnTo>
                  <a:pt x="48707" y="63500"/>
                </a:lnTo>
                <a:lnTo>
                  <a:pt x="47971" y="64769"/>
                </a:lnTo>
                <a:close/>
              </a:path>
              <a:path w="1586230" h="511810">
                <a:moveTo>
                  <a:pt x="1539484" y="67310"/>
                </a:moveTo>
                <a:lnTo>
                  <a:pt x="1537427" y="63500"/>
                </a:lnTo>
                <a:lnTo>
                  <a:pt x="1580060" y="63500"/>
                </a:lnTo>
                <a:lnTo>
                  <a:pt x="1580829" y="66039"/>
                </a:lnTo>
                <a:lnTo>
                  <a:pt x="1539001" y="66039"/>
                </a:lnTo>
                <a:lnTo>
                  <a:pt x="1539484" y="67310"/>
                </a:lnTo>
                <a:close/>
              </a:path>
              <a:path w="1586230" h="511810">
                <a:moveTo>
                  <a:pt x="46434" y="67310"/>
                </a:moveTo>
                <a:lnTo>
                  <a:pt x="46916" y="66039"/>
                </a:lnTo>
                <a:lnTo>
                  <a:pt x="47120" y="66039"/>
                </a:lnTo>
                <a:lnTo>
                  <a:pt x="46434" y="67310"/>
                </a:lnTo>
                <a:close/>
              </a:path>
              <a:path w="1586230" h="511810">
                <a:moveTo>
                  <a:pt x="1540906" y="69850"/>
                </a:moveTo>
                <a:lnTo>
                  <a:pt x="1539001" y="66039"/>
                </a:lnTo>
                <a:lnTo>
                  <a:pt x="1580829" y="66039"/>
                </a:lnTo>
                <a:lnTo>
                  <a:pt x="1581597" y="68580"/>
                </a:lnTo>
                <a:lnTo>
                  <a:pt x="1540462" y="68580"/>
                </a:lnTo>
                <a:lnTo>
                  <a:pt x="1540906" y="69850"/>
                </a:lnTo>
                <a:close/>
              </a:path>
              <a:path w="1586230" h="511810">
                <a:moveTo>
                  <a:pt x="45011" y="69850"/>
                </a:moveTo>
                <a:lnTo>
                  <a:pt x="45443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1586230" h="511810">
                <a:moveTo>
                  <a:pt x="1542214" y="72389"/>
                </a:moveTo>
                <a:lnTo>
                  <a:pt x="1540462" y="68580"/>
                </a:lnTo>
                <a:lnTo>
                  <a:pt x="1581597" y="68580"/>
                </a:lnTo>
                <a:lnTo>
                  <a:pt x="1582486" y="71119"/>
                </a:lnTo>
                <a:lnTo>
                  <a:pt x="1541808" y="71119"/>
                </a:lnTo>
                <a:lnTo>
                  <a:pt x="1542214" y="72389"/>
                </a:lnTo>
                <a:close/>
              </a:path>
              <a:path w="1586230" h="511810">
                <a:moveTo>
                  <a:pt x="43703" y="72389"/>
                </a:moveTo>
                <a:lnTo>
                  <a:pt x="44110" y="71119"/>
                </a:lnTo>
                <a:lnTo>
                  <a:pt x="44283" y="71119"/>
                </a:lnTo>
                <a:lnTo>
                  <a:pt x="43703" y="72389"/>
                </a:lnTo>
                <a:close/>
              </a:path>
              <a:path w="1586230" h="511810">
                <a:moveTo>
                  <a:pt x="1543396" y="74930"/>
                </a:moveTo>
                <a:lnTo>
                  <a:pt x="1541808" y="71119"/>
                </a:lnTo>
                <a:lnTo>
                  <a:pt x="1582486" y="71119"/>
                </a:lnTo>
                <a:lnTo>
                  <a:pt x="1582931" y="72389"/>
                </a:lnTo>
                <a:lnTo>
                  <a:pt x="1583204" y="73660"/>
                </a:lnTo>
                <a:lnTo>
                  <a:pt x="1543027" y="73660"/>
                </a:lnTo>
                <a:lnTo>
                  <a:pt x="1543396" y="74930"/>
                </a:lnTo>
                <a:close/>
              </a:path>
              <a:path w="1586230" h="511810">
                <a:moveTo>
                  <a:pt x="42522" y="74930"/>
                </a:moveTo>
                <a:lnTo>
                  <a:pt x="42891" y="73660"/>
                </a:lnTo>
                <a:lnTo>
                  <a:pt x="43051" y="73660"/>
                </a:lnTo>
                <a:lnTo>
                  <a:pt x="42522" y="74930"/>
                </a:lnTo>
                <a:close/>
              </a:path>
              <a:path w="1586230" h="511810">
                <a:moveTo>
                  <a:pt x="1544437" y="77469"/>
                </a:moveTo>
                <a:lnTo>
                  <a:pt x="1543027" y="73660"/>
                </a:lnTo>
                <a:lnTo>
                  <a:pt x="1583204" y="73660"/>
                </a:lnTo>
                <a:lnTo>
                  <a:pt x="1583750" y="76200"/>
                </a:lnTo>
                <a:lnTo>
                  <a:pt x="1544119" y="76200"/>
                </a:lnTo>
                <a:lnTo>
                  <a:pt x="1544437" y="77469"/>
                </a:lnTo>
                <a:close/>
              </a:path>
              <a:path w="1586230" h="511810">
                <a:moveTo>
                  <a:pt x="41468" y="77469"/>
                </a:moveTo>
                <a:lnTo>
                  <a:pt x="41798" y="76200"/>
                </a:lnTo>
                <a:lnTo>
                  <a:pt x="41942" y="76200"/>
                </a:lnTo>
                <a:lnTo>
                  <a:pt x="41468" y="77469"/>
                </a:lnTo>
                <a:close/>
              </a:path>
              <a:path w="1586230" h="511810">
                <a:moveTo>
                  <a:pt x="1545364" y="80010"/>
                </a:moveTo>
                <a:lnTo>
                  <a:pt x="1544119" y="76200"/>
                </a:lnTo>
                <a:lnTo>
                  <a:pt x="1583750" y="76200"/>
                </a:lnTo>
                <a:lnTo>
                  <a:pt x="1584023" y="77469"/>
                </a:lnTo>
                <a:lnTo>
                  <a:pt x="1584239" y="78739"/>
                </a:lnTo>
                <a:lnTo>
                  <a:pt x="1545085" y="78739"/>
                </a:lnTo>
                <a:lnTo>
                  <a:pt x="1545364" y="80010"/>
                </a:lnTo>
                <a:close/>
              </a:path>
              <a:path w="1586230" h="511810">
                <a:moveTo>
                  <a:pt x="40554" y="80010"/>
                </a:moveTo>
                <a:lnTo>
                  <a:pt x="40833" y="78739"/>
                </a:lnTo>
                <a:lnTo>
                  <a:pt x="40969" y="78739"/>
                </a:lnTo>
                <a:lnTo>
                  <a:pt x="40554" y="80010"/>
                </a:lnTo>
                <a:close/>
              </a:path>
              <a:path w="1586230" h="511810">
                <a:moveTo>
                  <a:pt x="1585795" y="91439"/>
                </a:moveTo>
                <a:lnTo>
                  <a:pt x="1547650" y="91439"/>
                </a:lnTo>
                <a:lnTo>
                  <a:pt x="1547548" y="90169"/>
                </a:lnTo>
                <a:lnTo>
                  <a:pt x="1547155" y="87630"/>
                </a:lnTo>
                <a:lnTo>
                  <a:pt x="1546596" y="85089"/>
                </a:lnTo>
                <a:lnTo>
                  <a:pt x="1545910" y="82550"/>
                </a:lnTo>
                <a:lnTo>
                  <a:pt x="1546139" y="82550"/>
                </a:lnTo>
                <a:lnTo>
                  <a:pt x="1545085" y="78739"/>
                </a:lnTo>
                <a:lnTo>
                  <a:pt x="1584239" y="78739"/>
                </a:lnTo>
                <a:lnTo>
                  <a:pt x="1584886" y="82550"/>
                </a:lnTo>
                <a:lnTo>
                  <a:pt x="1585509" y="87630"/>
                </a:lnTo>
                <a:lnTo>
                  <a:pt x="1585795" y="91439"/>
                </a:lnTo>
                <a:close/>
              </a:path>
              <a:path w="1586230" h="511810">
                <a:moveTo>
                  <a:pt x="39119" y="86360"/>
                </a:moveTo>
                <a:lnTo>
                  <a:pt x="39322" y="85089"/>
                </a:lnTo>
                <a:lnTo>
                  <a:pt x="39119" y="86360"/>
                </a:lnTo>
                <a:close/>
              </a:path>
              <a:path w="1586230" h="511810">
                <a:moveTo>
                  <a:pt x="1546786" y="86360"/>
                </a:moveTo>
                <a:lnTo>
                  <a:pt x="1546494" y="85089"/>
                </a:lnTo>
                <a:lnTo>
                  <a:pt x="1546786" y="86360"/>
                </a:lnTo>
                <a:close/>
              </a:path>
              <a:path w="1586230" h="511810">
                <a:moveTo>
                  <a:pt x="38623" y="88900"/>
                </a:moveTo>
                <a:lnTo>
                  <a:pt x="38763" y="87630"/>
                </a:lnTo>
                <a:lnTo>
                  <a:pt x="38623" y="88900"/>
                </a:lnTo>
                <a:close/>
              </a:path>
              <a:path w="1586230" h="511810">
                <a:moveTo>
                  <a:pt x="1547294" y="88900"/>
                </a:moveTo>
                <a:lnTo>
                  <a:pt x="1547062" y="87630"/>
                </a:lnTo>
                <a:lnTo>
                  <a:pt x="1547294" y="88900"/>
                </a:lnTo>
                <a:close/>
              </a:path>
              <a:path w="1586230" h="511810">
                <a:moveTo>
                  <a:pt x="38291" y="91258"/>
                </a:moveTo>
                <a:lnTo>
                  <a:pt x="38357" y="90169"/>
                </a:lnTo>
                <a:lnTo>
                  <a:pt x="38291" y="91258"/>
                </a:lnTo>
                <a:close/>
              </a:path>
              <a:path w="1586230" h="511810">
                <a:moveTo>
                  <a:pt x="1547607" y="91110"/>
                </a:moveTo>
                <a:lnTo>
                  <a:pt x="1547485" y="90169"/>
                </a:lnTo>
                <a:lnTo>
                  <a:pt x="1547607" y="91110"/>
                </a:lnTo>
                <a:close/>
              </a:path>
              <a:path w="1586230" h="511810">
                <a:moveTo>
                  <a:pt x="1585947" y="95250"/>
                </a:moveTo>
                <a:lnTo>
                  <a:pt x="1547866" y="95250"/>
                </a:lnTo>
                <a:lnTo>
                  <a:pt x="1547815" y="93980"/>
                </a:lnTo>
                <a:lnTo>
                  <a:pt x="1547707" y="92710"/>
                </a:lnTo>
                <a:lnTo>
                  <a:pt x="1547607" y="91110"/>
                </a:lnTo>
                <a:lnTo>
                  <a:pt x="1547650" y="91439"/>
                </a:lnTo>
                <a:lnTo>
                  <a:pt x="1585795" y="91439"/>
                </a:lnTo>
                <a:lnTo>
                  <a:pt x="1585918" y="93980"/>
                </a:lnTo>
                <a:lnTo>
                  <a:pt x="1585947" y="95250"/>
                </a:lnTo>
                <a:close/>
              </a:path>
              <a:path w="1586230" h="511810">
                <a:moveTo>
                  <a:pt x="38280" y="91439"/>
                </a:moveTo>
                <a:lnTo>
                  <a:pt x="38291" y="91258"/>
                </a:lnTo>
                <a:lnTo>
                  <a:pt x="38280" y="91439"/>
                </a:lnTo>
                <a:close/>
              </a:path>
              <a:path w="1586230" h="511810">
                <a:moveTo>
                  <a:pt x="38082" y="94741"/>
                </a:moveTo>
                <a:lnTo>
                  <a:pt x="38103" y="93980"/>
                </a:lnTo>
                <a:lnTo>
                  <a:pt x="38082" y="94741"/>
                </a:lnTo>
                <a:close/>
              </a:path>
              <a:path w="1586230" h="511810">
                <a:moveTo>
                  <a:pt x="1547836" y="94777"/>
                </a:moveTo>
                <a:lnTo>
                  <a:pt x="1547787" y="93980"/>
                </a:lnTo>
                <a:lnTo>
                  <a:pt x="1547836" y="94777"/>
                </a:lnTo>
                <a:close/>
              </a:path>
              <a:path w="1586230" h="511810">
                <a:moveTo>
                  <a:pt x="38069" y="95250"/>
                </a:moveTo>
                <a:lnTo>
                  <a:pt x="38082" y="94741"/>
                </a:lnTo>
                <a:lnTo>
                  <a:pt x="38069" y="95250"/>
                </a:lnTo>
                <a:close/>
              </a:path>
              <a:path w="1586230" h="511810">
                <a:moveTo>
                  <a:pt x="1586004" y="414019"/>
                </a:moveTo>
                <a:lnTo>
                  <a:pt x="1547904" y="414019"/>
                </a:lnTo>
                <a:lnTo>
                  <a:pt x="1547917" y="412750"/>
                </a:lnTo>
                <a:lnTo>
                  <a:pt x="1547904" y="97789"/>
                </a:lnTo>
                <a:lnTo>
                  <a:pt x="1547836" y="94777"/>
                </a:lnTo>
                <a:lnTo>
                  <a:pt x="1547866" y="95250"/>
                </a:lnTo>
                <a:lnTo>
                  <a:pt x="1585947" y="95250"/>
                </a:lnTo>
                <a:lnTo>
                  <a:pt x="1586004" y="414019"/>
                </a:lnTo>
                <a:close/>
              </a:path>
              <a:path w="1586230" h="511810">
                <a:moveTo>
                  <a:pt x="38014" y="413226"/>
                </a:moveTo>
                <a:lnTo>
                  <a:pt x="38001" y="412750"/>
                </a:lnTo>
                <a:lnTo>
                  <a:pt x="38014" y="413226"/>
                </a:lnTo>
                <a:close/>
              </a:path>
              <a:path w="1586230" h="511810">
                <a:moveTo>
                  <a:pt x="1547904" y="413226"/>
                </a:moveTo>
                <a:lnTo>
                  <a:pt x="1547904" y="412750"/>
                </a:lnTo>
                <a:lnTo>
                  <a:pt x="1547904" y="413226"/>
                </a:lnTo>
                <a:close/>
              </a:path>
              <a:path w="1586230" h="511810">
                <a:moveTo>
                  <a:pt x="38035" y="414019"/>
                </a:moveTo>
                <a:lnTo>
                  <a:pt x="38014" y="413226"/>
                </a:lnTo>
                <a:lnTo>
                  <a:pt x="38035" y="414019"/>
                </a:lnTo>
                <a:close/>
              </a:path>
              <a:path w="1586230" h="511810">
                <a:moveTo>
                  <a:pt x="1585763" y="420369"/>
                </a:moveTo>
                <a:lnTo>
                  <a:pt x="1547548" y="420369"/>
                </a:lnTo>
                <a:lnTo>
                  <a:pt x="1547866" y="416560"/>
                </a:lnTo>
                <a:lnTo>
                  <a:pt x="1547904" y="413226"/>
                </a:lnTo>
                <a:lnTo>
                  <a:pt x="1547904" y="414019"/>
                </a:lnTo>
                <a:lnTo>
                  <a:pt x="1586004" y="414019"/>
                </a:lnTo>
                <a:lnTo>
                  <a:pt x="1585890" y="419100"/>
                </a:lnTo>
                <a:lnTo>
                  <a:pt x="1585763" y="420369"/>
                </a:lnTo>
                <a:close/>
              </a:path>
              <a:path w="1586230" h="511810">
                <a:moveTo>
                  <a:pt x="38433" y="420369"/>
                </a:moveTo>
                <a:lnTo>
                  <a:pt x="38268" y="419100"/>
                </a:lnTo>
                <a:lnTo>
                  <a:pt x="38433" y="420369"/>
                </a:lnTo>
                <a:close/>
              </a:path>
              <a:path w="1586230" h="511810">
                <a:moveTo>
                  <a:pt x="1585509" y="422910"/>
                </a:moveTo>
                <a:lnTo>
                  <a:pt x="1547155" y="422910"/>
                </a:lnTo>
                <a:lnTo>
                  <a:pt x="1547650" y="419100"/>
                </a:lnTo>
                <a:lnTo>
                  <a:pt x="1547548" y="420369"/>
                </a:lnTo>
                <a:lnTo>
                  <a:pt x="1585763" y="420369"/>
                </a:lnTo>
                <a:lnTo>
                  <a:pt x="1585509" y="422910"/>
                </a:lnTo>
                <a:close/>
              </a:path>
              <a:path w="1586230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1586230" h="511810">
                <a:moveTo>
                  <a:pt x="1584671" y="429260"/>
                </a:moveTo>
                <a:lnTo>
                  <a:pt x="1545910" y="429260"/>
                </a:lnTo>
                <a:lnTo>
                  <a:pt x="1546786" y="425450"/>
                </a:lnTo>
                <a:lnTo>
                  <a:pt x="1546596" y="425450"/>
                </a:lnTo>
                <a:lnTo>
                  <a:pt x="1547294" y="421639"/>
                </a:lnTo>
                <a:lnTo>
                  <a:pt x="1547155" y="422910"/>
                </a:lnTo>
                <a:lnTo>
                  <a:pt x="1585509" y="422910"/>
                </a:lnTo>
                <a:lnTo>
                  <a:pt x="1584886" y="427989"/>
                </a:lnTo>
                <a:lnTo>
                  <a:pt x="1584671" y="429260"/>
                </a:lnTo>
                <a:close/>
              </a:path>
              <a:path w="1586230" h="511810">
                <a:moveTo>
                  <a:pt x="40122" y="429260"/>
                </a:moveTo>
                <a:lnTo>
                  <a:pt x="39766" y="427989"/>
                </a:lnTo>
                <a:lnTo>
                  <a:pt x="40122" y="429260"/>
                </a:lnTo>
                <a:close/>
              </a:path>
              <a:path w="1586230" h="511810">
                <a:moveTo>
                  <a:pt x="1584239" y="431800"/>
                </a:moveTo>
                <a:lnTo>
                  <a:pt x="1545085" y="431800"/>
                </a:lnTo>
                <a:lnTo>
                  <a:pt x="1546139" y="427989"/>
                </a:lnTo>
                <a:lnTo>
                  <a:pt x="1545910" y="429260"/>
                </a:lnTo>
                <a:lnTo>
                  <a:pt x="1584671" y="429260"/>
                </a:lnTo>
                <a:lnTo>
                  <a:pt x="1584239" y="431800"/>
                </a:lnTo>
                <a:close/>
              </a:path>
              <a:path w="1586230" h="511810">
                <a:moveTo>
                  <a:pt x="40969" y="431800"/>
                </a:moveTo>
                <a:lnTo>
                  <a:pt x="40833" y="431800"/>
                </a:lnTo>
                <a:lnTo>
                  <a:pt x="40554" y="430530"/>
                </a:lnTo>
                <a:lnTo>
                  <a:pt x="40969" y="431800"/>
                </a:lnTo>
                <a:close/>
              </a:path>
              <a:path w="1586230" h="511810">
                <a:moveTo>
                  <a:pt x="1583750" y="434339"/>
                </a:moveTo>
                <a:lnTo>
                  <a:pt x="1544119" y="434339"/>
                </a:lnTo>
                <a:lnTo>
                  <a:pt x="1545364" y="430530"/>
                </a:lnTo>
                <a:lnTo>
                  <a:pt x="1545085" y="431800"/>
                </a:lnTo>
                <a:lnTo>
                  <a:pt x="1584239" y="431800"/>
                </a:lnTo>
                <a:lnTo>
                  <a:pt x="1584023" y="433069"/>
                </a:lnTo>
                <a:lnTo>
                  <a:pt x="1583750" y="434339"/>
                </a:lnTo>
                <a:close/>
              </a:path>
              <a:path w="1586230" h="511810">
                <a:moveTo>
                  <a:pt x="41942" y="434339"/>
                </a:moveTo>
                <a:lnTo>
                  <a:pt x="41798" y="434339"/>
                </a:lnTo>
                <a:lnTo>
                  <a:pt x="41468" y="433069"/>
                </a:lnTo>
                <a:lnTo>
                  <a:pt x="41942" y="434339"/>
                </a:lnTo>
                <a:close/>
              </a:path>
              <a:path w="1586230" h="511810">
                <a:moveTo>
                  <a:pt x="1579178" y="449580"/>
                </a:moveTo>
                <a:lnTo>
                  <a:pt x="1535737" y="449580"/>
                </a:lnTo>
                <a:lnTo>
                  <a:pt x="1537935" y="447039"/>
                </a:lnTo>
                <a:lnTo>
                  <a:pt x="1537427" y="447039"/>
                </a:lnTo>
                <a:lnTo>
                  <a:pt x="1539484" y="444500"/>
                </a:lnTo>
                <a:lnTo>
                  <a:pt x="1539001" y="444500"/>
                </a:lnTo>
                <a:lnTo>
                  <a:pt x="1540906" y="441960"/>
                </a:lnTo>
                <a:lnTo>
                  <a:pt x="1540462" y="441960"/>
                </a:lnTo>
                <a:lnTo>
                  <a:pt x="1542214" y="439419"/>
                </a:lnTo>
                <a:lnTo>
                  <a:pt x="1541808" y="439419"/>
                </a:lnTo>
                <a:lnTo>
                  <a:pt x="1543396" y="436880"/>
                </a:lnTo>
                <a:lnTo>
                  <a:pt x="1543027" y="436880"/>
                </a:lnTo>
                <a:lnTo>
                  <a:pt x="1544437" y="433069"/>
                </a:lnTo>
                <a:lnTo>
                  <a:pt x="1544119" y="434339"/>
                </a:lnTo>
                <a:lnTo>
                  <a:pt x="1583750" y="434339"/>
                </a:lnTo>
                <a:lnTo>
                  <a:pt x="1582931" y="438150"/>
                </a:lnTo>
                <a:lnTo>
                  <a:pt x="1581597" y="441960"/>
                </a:lnTo>
                <a:lnTo>
                  <a:pt x="1580060" y="447039"/>
                </a:lnTo>
                <a:lnTo>
                  <a:pt x="1579178" y="449580"/>
                </a:lnTo>
                <a:close/>
              </a:path>
              <a:path w="1586230" h="511810">
                <a:moveTo>
                  <a:pt x="50413" y="449580"/>
                </a:moveTo>
                <a:lnTo>
                  <a:pt x="50180" y="449580"/>
                </a:lnTo>
                <a:lnTo>
                  <a:pt x="49634" y="448310"/>
                </a:lnTo>
                <a:lnTo>
                  <a:pt x="50413" y="449580"/>
                </a:lnTo>
                <a:close/>
              </a:path>
              <a:path w="1586230" h="511810">
                <a:moveTo>
                  <a:pt x="1578295" y="452119"/>
                </a:moveTo>
                <a:lnTo>
                  <a:pt x="1533934" y="452119"/>
                </a:lnTo>
                <a:lnTo>
                  <a:pt x="1536284" y="448310"/>
                </a:lnTo>
                <a:lnTo>
                  <a:pt x="1535737" y="449580"/>
                </a:lnTo>
                <a:lnTo>
                  <a:pt x="1579178" y="449580"/>
                </a:lnTo>
                <a:lnTo>
                  <a:pt x="1578295" y="452119"/>
                </a:lnTo>
                <a:close/>
              </a:path>
              <a:path w="1586230" h="511810">
                <a:moveTo>
                  <a:pt x="52225" y="452119"/>
                </a:moveTo>
                <a:lnTo>
                  <a:pt x="51971" y="452119"/>
                </a:lnTo>
                <a:lnTo>
                  <a:pt x="51400" y="450850"/>
                </a:lnTo>
                <a:lnTo>
                  <a:pt x="52225" y="452119"/>
                </a:lnTo>
                <a:close/>
              </a:path>
              <a:path w="1586230" h="511810">
                <a:moveTo>
                  <a:pt x="1576991" y="454660"/>
                </a:moveTo>
                <a:lnTo>
                  <a:pt x="1532029" y="454660"/>
                </a:lnTo>
                <a:lnTo>
                  <a:pt x="1534518" y="450850"/>
                </a:lnTo>
                <a:lnTo>
                  <a:pt x="1533934" y="452119"/>
                </a:lnTo>
                <a:lnTo>
                  <a:pt x="1578295" y="452119"/>
                </a:lnTo>
                <a:lnTo>
                  <a:pt x="1576991" y="454660"/>
                </a:lnTo>
                <a:close/>
              </a:path>
              <a:path w="1586230" h="511810">
                <a:moveTo>
                  <a:pt x="54575" y="454660"/>
                </a:moveTo>
                <a:lnTo>
                  <a:pt x="53876" y="454660"/>
                </a:lnTo>
                <a:lnTo>
                  <a:pt x="53266" y="453389"/>
                </a:lnTo>
                <a:lnTo>
                  <a:pt x="54575" y="454660"/>
                </a:lnTo>
                <a:close/>
              </a:path>
              <a:path w="1586230" h="511810">
                <a:moveTo>
                  <a:pt x="1574892" y="458469"/>
                </a:moveTo>
                <a:lnTo>
                  <a:pt x="1527927" y="458469"/>
                </a:lnTo>
                <a:lnTo>
                  <a:pt x="1530670" y="455930"/>
                </a:lnTo>
                <a:lnTo>
                  <a:pt x="1530035" y="455930"/>
                </a:lnTo>
                <a:lnTo>
                  <a:pt x="1532651" y="453389"/>
                </a:lnTo>
                <a:lnTo>
                  <a:pt x="1532029" y="454660"/>
                </a:lnTo>
                <a:lnTo>
                  <a:pt x="1576991" y="454660"/>
                </a:lnTo>
                <a:lnTo>
                  <a:pt x="1576339" y="455930"/>
                </a:lnTo>
                <a:lnTo>
                  <a:pt x="1574892" y="458469"/>
                </a:lnTo>
                <a:close/>
              </a:path>
              <a:path w="1586230" h="511810">
                <a:moveTo>
                  <a:pt x="58747" y="458469"/>
                </a:moveTo>
                <a:lnTo>
                  <a:pt x="57991" y="458469"/>
                </a:lnTo>
                <a:lnTo>
                  <a:pt x="57318" y="457200"/>
                </a:lnTo>
                <a:lnTo>
                  <a:pt x="58747" y="458469"/>
                </a:lnTo>
                <a:close/>
              </a:path>
              <a:path w="1586230" h="511810">
                <a:moveTo>
                  <a:pt x="1572987" y="462280"/>
                </a:moveTo>
                <a:lnTo>
                  <a:pt x="1523457" y="462280"/>
                </a:lnTo>
                <a:lnTo>
                  <a:pt x="1526441" y="459739"/>
                </a:lnTo>
                <a:lnTo>
                  <a:pt x="1525730" y="459739"/>
                </a:lnTo>
                <a:lnTo>
                  <a:pt x="1528600" y="457200"/>
                </a:lnTo>
                <a:lnTo>
                  <a:pt x="1527927" y="458469"/>
                </a:lnTo>
                <a:lnTo>
                  <a:pt x="1574892" y="458469"/>
                </a:lnTo>
                <a:lnTo>
                  <a:pt x="1574168" y="459739"/>
                </a:lnTo>
                <a:lnTo>
                  <a:pt x="1572987" y="462280"/>
                </a:lnTo>
                <a:close/>
              </a:path>
              <a:path w="1586230" h="511810">
                <a:moveTo>
                  <a:pt x="63287" y="462280"/>
                </a:moveTo>
                <a:lnTo>
                  <a:pt x="62461" y="462280"/>
                </a:lnTo>
                <a:lnTo>
                  <a:pt x="61737" y="461010"/>
                </a:lnTo>
                <a:lnTo>
                  <a:pt x="63287" y="462280"/>
                </a:lnTo>
                <a:close/>
              </a:path>
              <a:path w="1586230" h="511810">
                <a:moveTo>
                  <a:pt x="1565553" y="473710"/>
                </a:moveTo>
                <a:lnTo>
                  <a:pt x="1493624" y="473710"/>
                </a:lnTo>
                <a:lnTo>
                  <a:pt x="1497587" y="472439"/>
                </a:lnTo>
                <a:lnTo>
                  <a:pt x="1499593" y="472439"/>
                </a:lnTo>
                <a:lnTo>
                  <a:pt x="1503416" y="471169"/>
                </a:lnTo>
                <a:lnTo>
                  <a:pt x="1505334" y="471169"/>
                </a:lnTo>
                <a:lnTo>
                  <a:pt x="1509017" y="469900"/>
                </a:lnTo>
                <a:lnTo>
                  <a:pt x="1508128" y="469900"/>
                </a:lnTo>
                <a:lnTo>
                  <a:pt x="1511722" y="468630"/>
                </a:lnTo>
                <a:lnTo>
                  <a:pt x="1510858" y="468630"/>
                </a:lnTo>
                <a:lnTo>
                  <a:pt x="1514351" y="467360"/>
                </a:lnTo>
                <a:lnTo>
                  <a:pt x="1513525" y="467360"/>
                </a:lnTo>
                <a:lnTo>
                  <a:pt x="1516929" y="466089"/>
                </a:lnTo>
                <a:lnTo>
                  <a:pt x="1516116" y="466089"/>
                </a:lnTo>
                <a:lnTo>
                  <a:pt x="1519418" y="464819"/>
                </a:lnTo>
                <a:lnTo>
                  <a:pt x="1518643" y="464819"/>
                </a:lnTo>
                <a:lnTo>
                  <a:pt x="1521844" y="463550"/>
                </a:lnTo>
                <a:lnTo>
                  <a:pt x="1521082" y="463550"/>
                </a:lnTo>
                <a:lnTo>
                  <a:pt x="1524180" y="461010"/>
                </a:lnTo>
                <a:lnTo>
                  <a:pt x="1523457" y="462280"/>
                </a:lnTo>
                <a:lnTo>
                  <a:pt x="1572987" y="462280"/>
                </a:lnTo>
                <a:lnTo>
                  <a:pt x="1571805" y="464819"/>
                </a:lnTo>
                <a:lnTo>
                  <a:pt x="1569253" y="468630"/>
                </a:lnTo>
                <a:lnTo>
                  <a:pt x="1566522" y="472439"/>
                </a:lnTo>
                <a:lnTo>
                  <a:pt x="1565553" y="473710"/>
                </a:lnTo>
                <a:close/>
              </a:path>
              <a:path w="1586230" h="511810">
                <a:moveTo>
                  <a:pt x="95342" y="473710"/>
                </a:moveTo>
                <a:lnTo>
                  <a:pt x="92294" y="473710"/>
                </a:lnTo>
                <a:lnTo>
                  <a:pt x="91328" y="472439"/>
                </a:lnTo>
                <a:lnTo>
                  <a:pt x="95342" y="473710"/>
                </a:lnTo>
                <a:close/>
              </a:path>
              <a:path w="1586230" h="511810">
                <a:moveTo>
                  <a:pt x="1493624" y="473710"/>
                </a:moveTo>
                <a:lnTo>
                  <a:pt x="1490576" y="473710"/>
                </a:lnTo>
                <a:lnTo>
                  <a:pt x="1494589" y="472439"/>
                </a:lnTo>
                <a:lnTo>
                  <a:pt x="1493624" y="473710"/>
                </a:lnTo>
                <a:close/>
              </a:path>
              <a:path w="1586230" h="511810">
                <a:moveTo>
                  <a:pt x="1492977" y="511810"/>
                </a:moveTo>
                <a:lnTo>
                  <a:pt x="92929" y="511810"/>
                </a:lnTo>
                <a:lnTo>
                  <a:pt x="87963" y="510539"/>
                </a:lnTo>
                <a:lnTo>
                  <a:pt x="1497955" y="510539"/>
                </a:lnTo>
                <a:lnTo>
                  <a:pt x="1492977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084" y="1598675"/>
            <a:ext cx="760730" cy="762000"/>
          </a:xfrm>
          <a:custGeom>
            <a:avLst/>
            <a:gdLst/>
            <a:ahLst/>
            <a:cxnLst/>
            <a:rect l="l" t="t" r="r" b="b"/>
            <a:pathLst>
              <a:path w="760730" h="762000">
                <a:moveTo>
                  <a:pt x="411480" y="762000"/>
                </a:moveTo>
                <a:lnTo>
                  <a:pt x="0" y="413004"/>
                </a:lnTo>
                <a:lnTo>
                  <a:pt x="348995" y="0"/>
                </a:lnTo>
                <a:lnTo>
                  <a:pt x="760476" y="348996"/>
                </a:lnTo>
                <a:lnTo>
                  <a:pt x="411480" y="76200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172" y="1572577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7"/>
                </a:lnTo>
                <a:lnTo>
                  <a:pt x="773341" y="363347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7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7"/>
                </a:lnTo>
                <a:lnTo>
                  <a:pt x="802828" y="363347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40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3976" y="1767471"/>
            <a:ext cx="12096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推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导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0464" y="2755392"/>
            <a:ext cx="4933315" cy="1885314"/>
          </a:xfrm>
          <a:custGeom>
            <a:avLst/>
            <a:gdLst/>
            <a:ahLst/>
            <a:cxnLst/>
            <a:rect l="l" t="t" r="r" b="b"/>
            <a:pathLst>
              <a:path w="4933315" h="1885314">
                <a:moveTo>
                  <a:pt x="0" y="0"/>
                </a:moveTo>
                <a:lnTo>
                  <a:pt x="4933188" y="0"/>
                </a:lnTo>
                <a:lnTo>
                  <a:pt x="4933188" y="1885187"/>
                </a:lnTo>
                <a:lnTo>
                  <a:pt x="0" y="1885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4672" y="2749270"/>
            <a:ext cx="4944745" cy="1897380"/>
          </a:xfrm>
          <a:custGeom>
            <a:avLst/>
            <a:gdLst/>
            <a:ahLst/>
            <a:cxnLst/>
            <a:rect l="l" t="t" r="r" b="b"/>
            <a:pathLst>
              <a:path w="4944745" h="1897379">
                <a:moveTo>
                  <a:pt x="4944706" y="1896922"/>
                </a:moveTo>
                <a:lnTo>
                  <a:pt x="0" y="1896922"/>
                </a:lnTo>
                <a:lnTo>
                  <a:pt x="0" y="0"/>
                </a:lnTo>
                <a:lnTo>
                  <a:pt x="4944706" y="0"/>
                </a:lnTo>
                <a:lnTo>
                  <a:pt x="4944706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884222"/>
                </a:lnTo>
                <a:lnTo>
                  <a:pt x="6350" y="1884222"/>
                </a:lnTo>
                <a:lnTo>
                  <a:pt x="12700" y="1890572"/>
                </a:lnTo>
                <a:lnTo>
                  <a:pt x="4944706" y="1890572"/>
                </a:lnTo>
                <a:lnTo>
                  <a:pt x="4944706" y="1896922"/>
                </a:lnTo>
                <a:close/>
              </a:path>
              <a:path w="4944745" h="1897379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4944745" h="1897379">
                <a:moveTo>
                  <a:pt x="4932006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4932006" y="6350"/>
                </a:lnTo>
                <a:lnTo>
                  <a:pt x="4932006" y="12699"/>
                </a:lnTo>
                <a:close/>
              </a:path>
              <a:path w="4944745" h="1897379">
                <a:moveTo>
                  <a:pt x="4932006" y="1890572"/>
                </a:moveTo>
                <a:lnTo>
                  <a:pt x="4932006" y="6350"/>
                </a:lnTo>
                <a:lnTo>
                  <a:pt x="4938356" y="12699"/>
                </a:lnTo>
                <a:lnTo>
                  <a:pt x="4944706" y="12699"/>
                </a:lnTo>
                <a:lnTo>
                  <a:pt x="4944706" y="1884222"/>
                </a:lnTo>
                <a:lnTo>
                  <a:pt x="4938356" y="1884222"/>
                </a:lnTo>
                <a:lnTo>
                  <a:pt x="4932006" y="1890572"/>
                </a:lnTo>
                <a:close/>
              </a:path>
              <a:path w="4944745" h="1897379">
                <a:moveTo>
                  <a:pt x="4944706" y="12699"/>
                </a:moveTo>
                <a:lnTo>
                  <a:pt x="4938356" y="12699"/>
                </a:lnTo>
                <a:lnTo>
                  <a:pt x="4932006" y="6350"/>
                </a:lnTo>
                <a:lnTo>
                  <a:pt x="4944706" y="6350"/>
                </a:lnTo>
                <a:lnTo>
                  <a:pt x="4944706" y="12699"/>
                </a:lnTo>
                <a:close/>
              </a:path>
              <a:path w="4944745" h="1897379">
                <a:moveTo>
                  <a:pt x="12700" y="1890572"/>
                </a:moveTo>
                <a:lnTo>
                  <a:pt x="6350" y="1884222"/>
                </a:lnTo>
                <a:lnTo>
                  <a:pt x="12700" y="1884222"/>
                </a:lnTo>
                <a:lnTo>
                  <a:pt x="12700" y="1890572"/>
                </a:lnTo>
                <a:close/>
              </a:path>
              <a:path w="4944745" h="1897379">
                <a:moveTo>
                  <a:pt x="4932006" y="1890572"/>
                </a:moveTo>
                <a:lnTo>
                  <a:pt x="12700" y="1890572"/>
                </a:lnTo>
                <a:lnTo>
                  <a:pt x="12700" y="1884222"/>
                </a:lnTo>
                <a:lnTo>
                  <a:pt x="4932006" y="1884222"/>
                </a:lnTo>
                <a:lnTo>
                  <a:pt x="4932006" y="1890572"/>
                </a:lnTo>
                <a:close/>
              </a:path>
              <a:path w="4944745" h="1897379">
                <a:moveTo>
                  <a:pt x="4944706" y="1890572"/>
                </a:moveTo>
                <a:lnTo>
                  <a:pt x="4932006" y="1890572"/>
                </a:lnTo>
                <a:lnTo>
                  <a:pt x="4938356" y="1884222"/>
                </a:lnTo>
                <a:lnTo>
                  <a:pt x="4944706" y="1884222"/>
                </a:lnTo>
                <a:lnTo>
                  <a:pt x="4944706" y="18905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00244" y="414478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844" y="0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83455" y="3820172"/>
            <a:ext cx="1029969" cy="5118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56260">
              <a:lnSpc>
                <a:spcPts val="1165"/>
              </a:lnSpc>
              <a:spcBef>
                <a:spcPts val="120"/>
              </a:spcBef>
            </a:pPr>
            <a:r>
              <a:rPr dirty="0" sz="1000" spc="-5" b="1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14020" marR="5080" indent="-401955">
              <a:lnSpc>
                <a:spcPct val="27300"/>
              </a:lnSpc>
              <a:tabLst>
                <a:tab pos="725805" algn="l"/>
              </a:tabLst>
            </a:pPr>
            <a:r>
              <a:rPr dirty="0" sz="1750" spc="-25" b="1">
                <a:latin typeface="微软雅黑"/>
                <a:cs typeface="微软雅黑"/>
              </a:rPr>
              <a:t>又</a:t>
            </a:r>
            <a:r>
              <a:rPr dirty="0" sz="1750" spc="-10" b="1">
                <a:latin typeface="微软雅黑"/>
                <a:cs typeface="微软雅黑"/>
              </a:rPr>
              <a:t>：</a:t>
            </a:r>
            <a:r>
              <a:rPr dirty="0" baseline="34920" sz="2625" spc="-15" b="1" i="1">
                <a:latin typeface="Times New Roman"/>
                <a:cs typeface="Times New Roman"/>
              </a:rPr>
              <a:t>r	</a:t>
            </a:r>
            <a:r>
              <a:rPr dirty="0" sz="1750" spc="-15" b="1">
                <a:latin typeface="Times New Roman"/>
                <a:cs typeface="Times New Roman"/>
              </a:rPr>
              <a:t>=</a:t>
            </a:r>
            <a:r>
              <a:rPr dirty="0" sz="1750" spc="-90" b="1">
                <a:latin typeface="Times New Roman"/>
                <a:cs typeface="Times New Roman"/>
              </a:rPr>
              <a:t> </a:t>
            </a:r>
            <a:r>
              <a:rPr dirty="0" sz="1750" spc="-15" b="1" i="1">
                <a:latin typeface="Times New Roman"/>
                <a:cs typeface="Times New Roman"/>
              </a:rPr>
              <a:t>k  </a:t>
            </a:r>
            <a:r>
              <a:rPr dirty="0" baseline="-25396" sz="2625" spc="-22" b="1" i="1">
                <a:latin typeface="Times New Roman"/>
                <a:cs typeface="Times New Roman"/>
              </a:rPr>
              <a:t>T</a:t>
            </a:r>
            <a:r>
              <a:rPr dirty="0" baseline="-25396" sz="2625" spc="-315" b="1" i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6535" y="3192487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962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62338" y="3011563"/>
            <a:ext cx="59690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b="1" i="1">
                <a:latin typeface="Times New Roman"/>
                <a:cs typeface="Times New Roman"/>
              </a:rPr>
              <a:t>F </a:t>
            </a:r>
            <a:r>
              <a:rPr dirty="0" sz="1750" spc="5" b="1">
                <a:latin typeface="Times New Roman"/>
                <a:cs typeface="Times New Roman"/>
              </a:rPr>
              <a:t>=</a:t>
            </a:r>
            <a:r>
              <a:rPr dirty="0" sz="1750" spc="-35" b="1">
                <a:latin typeface="Times New Roman"/>
                <a:cs typeface="Times New Roman"/>
              </a:rPr>
              <a:t> </a:t>
            </a:r>
            <a:r>
              <a:rPr dirty="0" sz="1750" spc="10" b="1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5113" y="2631729"/>
            <a:ext cx="201295" cy="847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230" marR="5080" indent="-50165">
              <a:lnSpc>
                <a:spcPct val="154000"/>
              </a:lnSpc>
              <a:spcBef>
                <a:spcPts val="95"/>
              </a:spcBef>
            </a:pPr>
            <a:r>
              <a:rPr dirty="0" baseline="-25396" sz="2625" spc="135" b="1" i="1">
                <a:latin typeface="Times New Roman"/>
                <a:cs typeface="Times New Roman"/>
              </a:rPr>
              <a:t>v</a:t>
            </a:r>
            <a:r>
              <a:rPr dirty="0" sz="1000" spc="5" b="1">
                <a:latin typeface="Times New Roman"/>
                <a:cs typeface="Times New Roman"/>
              </a:rPr>
              <a:t>2  </a:t>
            </a:r>
            <a:r>
              <a:rPr dirty="0" sz="1750" spc="5" b="1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2477" y="384274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 h="0">
                <a:moveTo>
                  <a:pt x="0" y="0"/>
                </a:moveTo>
                <a:lnTo>
                  <a:pt x="252780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19708" y="38427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086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93534" y="3527996"/>
            <a:ext cx="72898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633" sz="2550" spc="15">
                <a:latin typeface="Symbol"/>
                <a:cs typeface="Symbol"/>
              </a:rPr>
              <a:t></a:t>
            </a:r>
            <a:r>
              <a:rPr dirty="0" baseline="1633" sz="2550" spc="15">
                <a:latin typeface="Times New Roman"/>
                <a:cs typeface="Times New Roman"/>
              </a:rPr>
              <a:t> </a:t>
            </a:r>
            <a:r>
              <a:rPr dirty="0" sz="1700" spc="70" b="1" i="1">
                <a:latin typeface="Times New Roman"/>
                <a:cs typeface="Times New Roman"/>
              </a:rPr>
              <a:t>r</a:t>
            </a:r>
            <a:r>
              <a:rPr dirty="0" baseline="44444" sz="1500" spc="104" b="1">
                <a:latin typeface="Times New Roman"/>
                <a:cs typeface="Times New Roman"/>
              </a:rPr>
              <a:t>3 </a:t>
            </a:r>
            <a:r>
              <a:rPr dirty="0" baseline="1633" sz="2550" spc="15">
                <a:latin typeface="Symbol"/>
                <a:cs typeface="Symbol"/>
              </a:rPr>
              <a:t></a:t>
            </a:r>
            <a:r>
              <a:rPr dirty="0" baseline="1633" sz="2550" spc="-44">
                <a:latin typeface="Times New Roman"/>
                <a:cs typeface="Times New Roman"/>
              </a:rPr>
              <a:t> </a:t>
            </a:r>
            <a:r>
              <a:rPr dirty="0" sz="1700" spc="20" b="1" i="1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8305" y="3666604"/>
            <a:ext cx="8451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 b="1" i="1">
                <a:latin typeface="Times New Roman"/>
                <a:cs typeface="Times New Roman"/>
              </a:rPr>
              <a:t>F </a:t>
            </a:r>
            <a:r>
              <a:rPr dirty="0" sz="1700" spc="15" b="1">
                <a:latin typeface="Times New Roman"/>
                <a:cs typeface="Times New Roman"/>
              </a:rPr>
              <a:t>= </a:t>
            </a:r>
            <a:r>
              <a:rPr dirty="0" sz="1700" spc="25" b="1">
                <a:latin typeface="Times New Roman"/>
                <a:cs typeface="Times New Roman"/>
              </a:rPr>
              <a:t>4π</a:t>
            </a:r>
            <a:r>
              <a:rPr dirty="0" baseline="44444" sz="1500" spc="37" b="1">
                <a:latin typeface="Times New Roman"/>
                <a:cs typeface="Times New Roman"/>
              </a:rPr>
              <a:t>2</a:t>
            </a:r>
            <a:r>
              <a:rPr dirty="0" baseline="44444" sz="1500" spc="97" b="1">
                <a:latin typeface="Times New Roman"/>
                <a:cs typeface="Times New Roman"/>
              </a:rPr>
              <a:t> </a:t>
            </a:r>
            <a:r>
              <a:rPr dirty="0" baseline="-16339" sz="2550" spc="15">
                <a:latin typeface="Symbol"/>
                <a:cs typeface="Symbol"/>
              </a:rPr>
              <a:t></a:t>
            </a:r>
            <a:endParaRPr baseline="-16339" sz="2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3534" y="3727830"/>
            <a:ext cx="719455" cy="3003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0845">
              <a:lnSpc>
                <a:spcPts val="1065"/>
              </a:lnSpc>
              <a:spcBef>
                <a:spcPts val="125"/>
              </a:spcBef>
            </a:pPr>
            <a:r>
              <a:rPr dirty="0" sz="1700" spc="-270">
                <a:latin typeface="Symbol"/>
                <a:cs typeface="Symbol"/>
              </a:rPr>
              <a:t></a:t>
            </a:r>
            <a:endParaRPr sz="1700">
              <a:latin typeface="Symbol"/>
              <a:cs typeface="Symbol"/>
            </a:endParaRPr>
          </a:p>
          <a:p>
            <a:pPr marL="12700">
              <a:lnSpc>
                <a:spcPts val="1065"/>
              </a:lnSpc>
            </a:pPr>
            <a:r>
              <a:rPr dirty="0" baseline="-39215" sz="2550" spc="15">
                <a:latin typeface="Symbol"/>
                <a:cs typeface="Symbol"/>
              </a:rPr>
              <a:t></a:t>
            </a:r>
            <a:r>
              <a:rPr dirty="0" baseline="-39215" sz="2550" spc="-322">
                <a:latin typeface="Times New Roman"/>
                <a:cs typeface="Times New Roman"/>
              </a:rPr>
              <a:t> </a:t>
            </a:r>
            <a:r>
              <a:rPr dirty="0" baseline="-26143" sz="2550" spc="22" b="1" i="1">
                <a:latin typeface="Times New Roman"/>
                <a:cs typeface="Times New Roman"/>
              </a:rPr>
              <a:t>T</a:t>
            </a:r>
            <a:r>
              <a:rPr dirty="0" baseline="-26143" sz="2550" spc="-300" b="1" i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2</a:t>
            </a:r>
            <a:r>
              <a:rPr dirty="0" sz="1000" spc="165" b="1">
                <a:latin typeface="Times New Roman"/>
                <a:cs typeface="Times New Roman"/>
              </a:rPr>
              <a:t> </a:t>
            </a:r>
            <a:r>
              <a:rPr dirty="0" baseline="-39215" sz="2550" spc="15">
                <a:latin typeface="Symbol"/>
                <a:cs typeface="Symbol"/>
              </a:rPr>
              <a:t></a:t>
            </a:r>
            <a:r>
              <a:rPr dirty="0" baseline="-39215" sz="2550" spc="-150">
                <a:latin typeface="Times New Roman"/>
                <a:cs typeface="Times New Roman"/>
              </a:rPr>
              <a:t> </a:t>
            </a:r>
            <a:r>
              <a:rPr dirty="0" baseline="-26143" sz="2550" spc="104" b="1" i="1">
                <a:latin typeface="Times New Roman"/>
                <a:cs typeface="Times New Roman"/>
              </a:rPr>
              <a:t>r</a:t>
            </a:r>
            <a:r>
              <a:rPr dirty="0" sz="1000" spc="70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115" y="2741676"/>
            <a:ext cx="2659380" cy="1926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84120" y="3607638"/>
            <a:ext cx="1543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9C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79C6F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795612" y="908266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EACEB"/>
                </a:solidFill>
                <a:latin typeface="微软雅黑"/>
                <a:cs typeface="微软雅黑"/>
              </a:rPr>
              <a:t>（二）万有引力定</a:t>
            </a:r>
            <a:r>
              <a:rPr dirty="0" sz="2800" spc="-5" b="1">
                <a:solidFill>
                  <a:srgbClr val="3EACEB"/>
                </a:solidFill>
                <a:latin typeface="微软雅黑"/>
                <a:cs typeface="微软雅黑"/>
              </a:rPr>
              <a:t>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80688" y="4465320"/>
            <a:ext cx="1620012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6471" y="4460824"/>
            <a:ext cx="1628139" cy="655320"/>
          </a:xfrm>
          <a:custGeom>
            <a:avLst/>
            <a:gdLst/>
            <a:ahLst/>
            <a:cxnLst/>
            <a:rect l="l" t="t" r="r" b="b"/>
            <a:pathLst>
              <a:path w="1628139" h="655320">
                <a:moveTo>
                  <a:pt x="1483931" y="655320"/>
                </a:moveTo>
                <a:lnTo>
                  <a:pt x="143700" y="655320"/>
                </a:lnTo>
                <a:lnTo>
                  <a:pt x="113626" y="650239"/>
                </a:lnTo>
                <a:lnTo>
                  <a:pt x="106438" y="647700"/>
                </a:lnTo>
                <a:lnTo>
                  <a:pt x="99402" y="646429"/>
                </a:lnTo>
                <a:lnTo>
                  <a:pt x="92519" y="642620"/>
                </a:lnTo>
                <a:lnTo>
                  <a:pt x="85813" y="640079"/>
                </a:lnTo>
                <a:lnTo>
                  <a:pt x="79273" y="636270"/>
                </a:lnTo>
                <a:lnTo>
                  <a:pt x="44373" y="610870"/>
                </a:lnTo>
                <a:lnTo>
                  <a:pt x="34594" y="599439"/>
                </a:lnTo>
                <a:lnTo>
                  <a:pt x="30099" y="594360"/>
                </a:lnTo>
                <a:lnTo>
                  <a:pt x="9194" y="554989"/>
                </a:lnTo>
                <a:lnTo>
                  <a:pt x="6819" y="548639"/>
                </a:lnTo>
                <a:lnTo>
                  <a:pt x="0" y="502920"/>
                </a:lnTo>
                <a:lnTo>
                  <a:pt x="0" y="151129"/>
                </a:lnTo>
                <a:lnTo>
                  <a:pt x="4775" y="113029"/>
                </a:lnTo>
                <a:lnTo>
                  <a:pt x="9194" y="99060"/>
                </a:lnTo>
                <a:lnTo>
                  <a:pt x="11912" y="91439"/>
                </a:lnTo>
                <a:lnTo>
                  <a:pt x="34594" y="54610"/>
                </a:lnTo>
                <a:lnTo>
                  <a:pt x="39357" y="49529"/>
                </a:lnTo>
                <a:lnTo>
                  <a:pt x="44373" y="43179"/>
                </a:lnTo>
                <a:lnTo>
                  <a:pt x="49631" y="38100"/>
                </a:lnTo>
                <a:lnTo>
                  <a:pt x="55130" y="34289"/>
                </a:lnTo>
                <a:lnTo>
                  <a:pt x="60845" y="29210"/>
                </a:lnTo>
                <a:lnTo>
                  <a:pt x="99402" y="8889"/>
                </a:lnTo>
                <a:lnTo>
                  <a:pt x="136004" y="0"/>
                </a:lnTo>
                <a:lnTo>
                  <a:pt x="1491627" y="0"/>
                </a:lnTo>
                <a:lnTo>
                  <a:pt x="1513992" y="3810"/>
                </a:lnTo>
                <a:lnTo>
                  <a:pt x="1524711" y="7620"/>
                </a:lnTo>
                <a:lnTo>
                  <a:pt x="136867" y="7620"/>
                </a:lnTo>
                <a:lnTo>
                  <a:pt x="129476" y="8889"/>
                </a:lnTo>
                <a:lnTo>
                  <a:pt x="129666" y="8889"/>
                </a:lnTo>
                <a:lnTo>
                  <a:pt x="122402" y="10160"/>
                </a:lnTo>
                <a:lnTo>
                  <a:pt x="122580" y="10160"/>
                </a:lnTo>
                <a:lnTo>
                  <a:pt x="115442" y="11429"/>
                </a:lnTo>
                <a:lnTo>
                  <a:pt x="115620" y="11429"/>
                </a:lnTo>
                <a:lnTo>
                  <a:pt x="108610" y="13970"/>
                </a:lnTo>
                <a:lnTo>
                  <a:pt x="108800" y="13970"/>
                </a:lnTo>
                <a:lnTo>
                  <a:pt x="101930" y="15239"/>
                </a:lnTo>
                <a:lnTo>
                  <a:pt x="102108" y="15239"/>
                </a:lnTo>
                <a:lnTo>
                  <a:pt x="95402" y="17779"/>
                </a:lnTo>
                <a:lnTo>
                  <a:pt x="95580" y="17779"/>
                </a:lnTo>
                <a:lnTo>
                  <a:pt x="89039" y="21589"/>
                </a:lnTo>
                <a:lnTo>
                  <a:pt x="89204" y="21589"/>
                </a:lnTo>
                <a:lnTo>
                  <a:pt x="82829" y="24129"/>
                </a:lnTo>
                <a:lnTo>
                  <a:pt x="82994" y="24129"/>
                </a:lnTo>
                <a:lnTo>
                  <a:pt x="76809" y="27939"/>
                </a:lnTo>
                <a:lnTo>
                  <a:pt x="76974" y="27939"/>
                </a:lnTo>
                <a:lnTo>
                  <a:pt x="70980" y="31750"/>
                </a:lnTo>
                <a:lnTo>
                  <a:pt x="71132" y="31750"/>
                </a:lnTo>
                <a:lnTo>
                  <a:pt x="65341" y="35560"/>
                </a:lnTo>
                <a:lnTo>
                  <a:pt x="65481" y="35560"/>
                </a:lnTo>
                <a:lnTo>
                  <a:pt x="59905" y="39370"/>
                </a:lnTo>
                <a:lnTo>
                  <a:pt x="60045" y="39370"/>
                </a:lnTo>
                <a:lnTo>
                  <a:pt x="54686" y="44450"/>
                </a:lnTo>
                <a:lnTo>
                  <a:pt x="54825" y="44450"/>
                </a:lnTo>
                <a:lnTo>
                  <a:pt x="49695" y="49529"/>
                </a:lnTo>
                <a:lnTo>
                  <a:pt x="44932" y="54610"/>
                </a:lnTo>
                <a:lnTo>
                  <a:pt x="40411" y="59689"/>
                </a:lnTo>
                <a:lnTo>
                  <a:pt x="36144" y="64770"/>
                </a:lnTo>
                <a:lnTo>
                  <a:pt x="32966" y="69850"/>
                </a:lnTo>
                <a:lnTo>
                  <a:pt x="32245" y="69850"/>
                </a:lnTo>
                <a:lnTo>
                  <a:pt x="28397" y="76200"/>
                </a:lnTo>
                <a:lnTo>
                  <a:pt x="24942" y="82550"/>
                </a:lnTo>
                <a:lnTo>
                  <a:pt x="21767" y="88900"/>
                </a:lnTo>
                <a:lnTo>
                  <a:pt x="18897" y="95250"/>
                </a:lnTo>
                <a:lnTo>
                  <a:pt x="16319" y="101600"/>
                </a:lnTo>
                <a:lnTo>
                  <a:pt x="14058" y="107950"/>
                </a:lnTo>
                <a:lnTo>
                  <a:pt x="12460" y="114300"/>
                </a:lnTo>
                <a:lnTo>
                  <a:pt x="12179" y="114300"/>
                </a:lnTo>
                <a:lnTo>
                  <a:pt x="10528" y="121920"/>
                </a:lnTo>
                <a:lnTo>
                  <a:pt x="9486" y="128270"/>
                </a:lnTo>
                <a:lnTo>
                  <a:pt x="9296" y="128270"/>
                </a:lnTo>
                <a:lnTo>
                  <a:pt x="8356" y="135889"/>
                </a:lnTo>
                <a:lnTo>
                  <a:pt x="7810" y="143510"/>
                </a:lnTo>
                <a:lnTo>
                  <a:pt x="7620" y="151129"/>
                </a:lnTo>
                <a:lnTo>
                  <a:pt x="7620" y="502920"/>
                </a:lnTo>
                <a:lnTo>
                  <a:pt x="7810" y="510539"/>
                </a:lnTo>
                <a:lnTo>
                  <a:pt x="8381" y="518160"/>
                </a:lnTo>
                <a:lnTo>
                  <a:pt x="9296" y="525779"/>
                </a:lnTo>
                <a:lnTo>
                  <a:pt x="10566" y="532129"/>
                </a:lnTo>
                <a:lnTo>
                  <a:pt x="12179" y="539750"/>
                </a:lnTo>
                <a:lnTo>
                  <a:pt x="14122" y="546100"/>
                </a:lnTo>
                <a:lnTo>
                  <a:pt x="16383" y="552450"/>
                </a:lnTo>
                <a:lnTo>
                  <a:pt x="18961" y="560070"/>
                </a:lnTo>
                <a:lnTo>
                  <a:pt x="19388" y="560070"/>
                </a:lnTo>
                <a:lnTo>
                  <a:pt x="21843" y="566420"/>
                </a:lnTo>
                <a:lnTo>
                  <a:pt x="25031" y="572770"/>
                </a:lnTo>
                <a:lnTo>
                  <a:pt x="25653" y="572770"/>
                </a:lnTo>
                <a:lnTo>
                  <a:pt x="28498" y="577850"/>
                </a:lnTo>
                <a:lnTo>
                  <a:pt x="32245" y="584200"/>
                </a:lnTo>
                <a:lnTo>
                  <a:pt x="36258" y="589279"/>
                </a:lnTo>
                <a:lnTo>
                  <a:pt x="40538" y="595629"/>
                </a:lnTo>
                <a:lnTo>
                  <a:pt x="41341" y="595629"/>
                </a:lnTo>
                <a:lnTo>
                  <a:pt x="45059" y="600710"/>
                </a:lnTo>
                <a:lnTo>
                  <a:pt x="49822" y="605789"/>
                </a:lnTo>
                <a:lnTo>
                  <a:pt x="54825" y="609600"/>
                </a:lnTo>
                <a:lnTo>
                  <a:pt x="54686" y="609600"/>
                </a:lnTo>
                <a:lnTo>
                  <a:pt x="60045" y="614679"/>
                </a:lnTo>
                <a:lnTo>
                  <a:pt x="59905" y="614679"/>
                </a:lnTo>
                <a:lnTo>
                  <a:pt x="65481" y="618489"/>
                </a:lnTo>
                <a:lnTo>
                  <a:pt x="65341" y="618489"/>
                </a:lnTo>
                <a:lnTo>
                  <a:pt x="71132" y="622300"/>
                </a:lnTo>
                <a:lnTo>
                  <a:pt x="70980" y="622300"/>
                </a:lnTo>
                <a:lnTo>
                  <a:pt x="76974" y="626110"/>
                </a:lnTo>
                <a:lnTo>
                  <a:pt x="76809" y="626110"/>
                </a:lnTo>
                <a:lnTo>
                  <a:pt x="82994" y="629920"/>
                </a:lnTo>
                <a:lnTo>
                  <a:pt x="82829" y="629920"/>
                </a:lnTo>
                <a:lnTo>
                  <a:pt x="89204" y="633729"/>
                </a:lnTo>
                <a:lnTo>
                  <a:pt x="89039" y="633729"/>
                </a:lnTo>
                <a:lnTo>
                  <a:pt x="95580" y="636270"/>
                </a:lnTo>
                <a:lnTo>
                  <a:pt x="95402" y="636270"/>
                </a:lnTo>
                <a:lnTo>
                  <a:pt x="102108" y="638810"/>
                </a:lnTo>
                <a:lnTo>
                  <a:pt x="101930" y="638810"/>
                </a:lnTo>
                <a:lnTo>
                  <a:pt x="108800" y="641350"/>
                </a:lnTo>
                <a:lnTo>
                  <a:pt x="108610" y="641350"/>
                </a:lnTo>
                <a:lnTo>
                  <a:pt x="115620" y="642620"/>
                </a:lnTo>
                <a:lnTo>
                  <a:pt x="115442" y="642620"/>
                </a:lnTo>
                <a:lnTo>
                  <a:pt x="122580" y="643889"/>
                </a:lnTo>
                <a:lnTo>
                  <a:pt x="122402" y="643889"/>
                </a:lnTo>
                <a:lnTo>
                  <a:pt x="129666" y="645160"/>
                </a:lnTo>
                <a:lnTo>
                  <a:pt x="129476" y="645160"/>
                </a:lnTo>
                <a:lnTo>
                  <a:pt x="136867" y="646429"/>
                </a:lnTo>
                <a:lnTo>
                  <a:pt x="136677" y="646429"/>
                </a:lnTo>
                <a:lnTo>
                  <a:pt x="144183" y="647700"/>
                </a:lnTo>
                <a:lnTo>
                  <a:pt x="1521193" y="647700"/>
                </a:lnTo>
                <a:lnTo>
                  <a:pt x="1513992" y="650239"/>
                </a:lnTo>
                <a:lnTo>
                  <a:pt x="1483931" y="655320"/>
                </a:lnTo>
                <a:close/>
              </a:path>
              <a:path w="1628139" h="655320">
                <a:moveTo>
                  <a:pt x="1595488" y="71120"/>
                </a:moveTo>
                <a:lnTo>
                  <a:pt x="1591373" y="64770"/>
                </a:lnTo>
                <a:lnTo>
                  <a:pt x="1587093" y="59689"/>
                </a:lnTo>
                <a:lnTo>
                  <a:pt x="1582572" y="54610"/>
                </a:lnTo>
                <a:lnTo>
                  <a:pt x="1577809" y="49529"/>
                </a:lnTo>
                <a:lnTo>
                  <a:pt x="1572806" y="44450"/>
                </a:lnTo>
                <a:lnTo>
                  <a:pt x="1572945" y="44450"/>
                </a:lnTo>
                <a:lnTo>
                  <a:pt x="1567586" y="39370"/>
                </a:lnTo>
                <a:lnTo>
                  <a:pt x="1567726" y="39370"/>
                </a:lnTo>
                <a:lnTo>
                  <a:pt x="1562138" y="35560"/>
                </a:lnTo>
                <a:lnTo>
                  <a:pt x="1562290" y="35560"/>
                </a:lnTo>
                <a:lnTo>
                  <a:pt x="1556499" y="31750"/>
                </a:lnTo>
                <a:lnTo>
                  <a:pt x="1556651" y="31750"/>
                </a:lnTo>
                <a:lnTo>
                  <a:pt x="1550657" y="27939"/>
                </a:lnTo>
                <a:lnTo>
                  <a:pt x="1550822" y="27939"/>
                </a:lnTo>
                <a:lnTo>
                  <a:pt x="1544637" y="24129"/>
                </a:lnTo>
                <a:lnTo>
                  <a:pt x="1544789" y="24129"/>
                </a:lnTo>
                <a:lnTo>
                  <a:pt x="1538427" y="21589"/>
                </a:lnTo>
                <a:lnTo>
                  <a:pt x="1538592" y="21589"/>
                </a:lnTo>
                <a:lnTo>
                  <a:pt x="1532051" y="17779"/>
                </a:lnTo>
                <a:lnTo>
                  <a:pt x="1532229" y="17779"/>
                </a:lnTo>
                <a:lnTo>
                  <a:pt x="1525524" y="15239"/>
                </a:lnTo>
                <a:lnTo>
                  <a:pt x="1525701" y="15239"/>
                </a:lnTo>
                <a:lnTo>
                  <a:pt x="1518831" y="13970"/>
                </a:lnTo>
                <a:lnTo>
                  <a:pt x="1519008" y="13970"/>
                </a:lnTo>
                <a:lnTo>
                  <a:pt x="1512011" y="11429"/>
                </a:lnTo>
                <a:lnTo>
                  <a:pt x="1512189" y="11429"/>
                </a:lnTo>
                <a:lnTo>
                  <a:pt x="1505051" y="10160"/>
                </a:lnTo>
                <a:lnTo>
                  <a:pt x="1505229" y="10160"/>
                </a:lnTo>
                <a:lnTo>
                  <a:pt x="1497964" y="8889"/>
                </a:lnTo>
                <a:lnTo>
                  <a:pt x="1498155" y="8889"/>
                </a:lnTo>
                <a:lnTo>
                  <a:pt x="1490764" y="7620"/>
                </a:lnTo>
                <a:lnTo>
                  <a:pt x="1524711" y="7620"/>
                </a:lnTo>
                <a:lnTo>
                  <a:pt x="1560842" y="25400"/>
                </a:lnTo>
                <a:lnTo>
                  <a:pt x="1572501" y="34289"/>
                </a:lnTo>
                <a:lnTo>
                  <a:pt x="1578000" y="38100"/>
                </a:lnTo>
                <a:lnTo>
                  <a:pt x="1583258" y="43179"/>
                </a:lnTo>
                <a:lnTo>
                  <a:pt x="1588274" y="49529"/>
                </a:lnTo>
                <a:lnTo>
                  <a:pt x="1593037" y="54610"/>
                </a:lnTo>
                <a:lnTo>
                  <a:pt x="1597533" y="59689"/>
                </a:lnTo>
                <a:lnTo>
                  <a:pt x="1601749" y="66039"/>
                </a:lnTo>
                <a:lnTo>
                  <a:pt x="1604119" y="69850"/>
                </a:lnTo>
                <a:lnTo>
                  <a:pt x="1595386" y="69850"/>
                </a:lnTo>
                <a:lnTo>
                  <a:pt x="1595488" y="71120"/>
                </a:lnTo>
                <a:close/>
              </a:path>
              <a:path w="1628139" h="655320">
                <a:moveTo>
                  <a:pt x="32143" y="71120"/>
                </a:moveTo>
                <a:lnTo>
                  <a:pt x="32245" y="69850"/>
                </a:lnTo>
                <a:lnTo>
                  <a:pt x="32966" y="69850"/>
                </a:lnTo>
                <a:lnTo>
                  <a:pt x="32143" y="71120"/>
                </a:lnTo>
                <a:close/>
              </a:path>
              <a:path w="1628139" h="655320">
                <a:moveTo>
                  <a:pt x="1615503" y="115570"/>
                </a:moveTo>
                <a:lnTo>
                  <a:pt x="1613509" y="107950"/>
                </a:lnTo>
                <a:lnTo>
                  <a:pt x="1611249" y="101600"/>
                </a:lnTo>
                <a:lnTo>
                  <a:pt x="1608670" y="95250"/>
                </a:lnTo>
                <a:lnTo>
                  <a:pt x="1605775" y="88900"/>
                </a:lnTo>
                <a:lnTo>
                  <a:pt x="1602600" y="82550"/>
                </a:lnTo>
                <a:lnTo>
                  <a:pt x="1599133" y="76200"/>
                </a:lnTo>
                <a:lnTo>
                  <a:pt x="1595386" y="69850"/>
                </a:lnTo>
                <a:lnTo>
                  <a:pt x="1604119" y="69850"/>
                </a:lnTo>
                <a:lnTo>
                  <a:pt x="1618437" y="99060"/>
                </a:lnTo>
                <a:lnTo>
                  <a:pt x="1620812" y="105410"/>
                </a:lnTo>
                <a:lnTo>
                  <a:pt x="1622856" y="113029"/>
                </a:lnTo>
                <a:lnTo>
                  <a:pt x="1623138" y="114300"/>
                </a:lnTo>
                <a:lnTo>
                  <a:pt x="1615452" y="114300"/>
                </a:lnTo>
                <a:lnTo>
                  <a:pt x="1615503" y="115570"/>
                </a:lnTo>
                <a:close/>
              </a:path>
              <a:path w="1628139" h="655320">
                <a:moveTo>
                  <a:pt x="12128" y="115570"/>
                </a:moveTo>
                <a:lnTo>
                  <a:pt x="12179" y="114300"/>
                </a:lnTo>
                <a:lnTo>
                  <a:pt x="12460" y="114300"/>
                </a:lnTo>
                <a:lnTo>
                  <a:pt x="12128" y="115570"/>
                </a:lnTo>
                <a:close/>
              </a:path>
              <a:path w="1628139" h="655320">
                <a:moveTo>
                  <a:pt x="1618361" y="129539"/>
                </a:moveTo>
                <a:lnTo>
                  <a:pt x="1617065" y="121920"/>
                </a:lnTo>
                <a:lnTo>
                  <a:pt x="1615452" y="114300"/>
                </a:lnTo>
                <a:lnTo>
                  <a:pt x="1623138" y="114300"/>
                </a:lnTo>
                <a:lnTo>
                  <a:pt x="1624545" y="120650"/>
                </a:lnTo>
                <a:lnTo>
                  <a:pt x="1625879" y="128270"/>
                </a:lnTo>
                <a:lnTo>
                  <a:pt x="1618335" y="128270"/>
                </a:lnTo>
                <a:lnTo>
                  <a:pt x="1618361" y="129539"/>
                </a:lnTo>
                <a:close/>
              </a:path>
              <a:path w="1628139" h="655320">
                <a:moveTo>
                  <a:pt x="9271" y="129539"/>
                </a:moveTo>
                <a:lnTo>
                  <a:pt x="9296" y="128270"/>
                </a:lnTo>
                <a:lnTo>
                  <a:pt x="9486" y="128270"/>
                </a:lnTo>
                <a:lnTo>
                  <a:pt x="9271" y="129539"/>
                </a:lnTo>
                <a:close/>
              </a:path>
              <a:path w="1628139" h="655320">
                <a:moveTo>
                  <a:pt x="1616625" y="560070"/>
                </a:moveTo>
                <a:lnTo>
                  <a:pt x="1608670" y="560070"/>
                </a:lnTo>
                <a:lnTo>
                  <a:pt x="1611312" y="552450"/>
                </a:lnTo>
                <a:lnTo>
                  <a:pt x="1613573" y="546100"/>
                </a:lnTo>
                <a:lnTo>
                  <a:pt x="1615503" y="539750"/>
                </a:lnTo>
                <a:lnTo>
                  <a:pt x="1617103" y="532129"/>
                </a:lnTo>
                <a:lnTo>
                  <a:pt x="1618361" y="525779"/>
                </a:lnTo>
                <a:lnTo>
                  <a:pt x="1619275" y="518160"/>
                </a:lnTo>
                <a:lnTo>
                  <a:pt x="1619821" y="510539"/>
                </a:lnTo>
                <a:lnTo>
                  <a:pt x="1620012" y="502920"/>
                </a:lnTo>
                <a:lnTo>
                  <a:pt x="1619999" y="151129"/>
                </a:lnTo>
                <a:lnTo>
                  <a:pt x="1619808" y="143510"/>
                </a:lnTo>
                <a:lnTo>
                  <a:pt x="1619250" y="135889"/>
                </a:lnTo>
                <a:lnTo>
                  <a:pt x="1618335" y="128270"/>
                </a:lnTo>
                <a:lnTo>
                  <a:pt x="1625879" y="128270"/>
                </a:lnTo>
                <a:lnTo>
                  <a:pt x="1626844" y="135889"/>
                </a:lnTo>
                <a:lnTo>
                  <a:pt x="1627428" y="143510"/>
                </a:lnTo>
                <a:lnTo>
                  <a:pt x="1627619" y="151129"/>
                </a:lnTo>
                <a:lnTo>
                  <a:pt x="1627619" y="502920"/>
                </a:lnTo>
                <a:lnTo>
                  <a:pt x="1622856" y="541020"/>
                </a:lnTo>
                <a:lnTo>
                  <a:pt x="1618437" y="554989"/>
                </a:lnTo>
                <a:lnTo>
                  <a:pt x="1616625" y="560070"/>
                </a:lnTo>
                <a:close/>
              </a:path>
              <a:path w="1628139" h="655320">
                <a:moveTo>
                  <a:pt x="19388" y="560070"/>
                </a:moveTo>
                <a:lnTo>
                  <a:pt x="18961" y="560070"/>
                </a:lnTo>
                <a:lnTo>
                  <a:pt x="18897" y="558800"/>
                </a:lnTo>
                <a:lnTo>
                  <a:pt x="19388" y="560070"/>
                </a:lnTo>
                <a:close/>
              </a:path>
              <a:path w="1628139" h="655320">
                <a:moveTo>
                  <a:pt x="1610680" y="572770"/>
                </a:moveTo>
                <a:lnTo>
                  <a:pt x="1602600" y="572770"/>
                </a:lnTo>
                <a:lnTo>
                  <a:pt x="1605864" y="566420"/>
                </a:lnTo>
                <a:lnTo>
                  <a:pt x="1608734" y="558800"/>
                </a:lnTo>
                <a:lnTo>
                  <a:pt x="1608670" y="560070"/>
                </a:lnTo>
                <a:lnTo>
                  <a:pt x="1616625" y="560070"/>
                </a:lnTo>
                <a:lnTo>
                  <a:pt x="1615719" y="562610"/>
                </a:lnTo>
                <a:lnTo>
                  <a:pt x="1612684" y="568960"/>
                </a:lnTo>
                <a:lnTo>
                  <a:pt x="1610680" y="572770"/>
                </a:lnTo>
                <a:close/>
              </a:path>
              <a:path w="1628139" h="655320">
                <a:moveTo>
                  <a:pt x="25653" y="572770"/>
                </a:moveTo>
                <a:lnTo>
                  <a:pt x="25031" y="572770"/>
                </a:lnTo>
                <a:lnTo>
                  <a:pt x="24942" y="571500"/>
                </a:lnTo>
                <a:lnTo>
                  <a:pt x="25653" y="572770"/>
                </a:lnTo>
                <a:close/>
              </a:path>
              <a:path w="1628139" h="655320">
                <a:moveTo>
                  <a:pt x="1596409" y="595629"/>
                </a:moveTo>
                <a:lnTo>
                  <a:pt x="1587093" y="595629"/>
                </a:lnTo>
                <a:lnTo>
                  <a:pt x="1591487" y="589279"/>
                </a:lnTo>
                <a:lnTo>
                  <a:pt x="1595488" y="584200"/>
                </a:lnTo>
                <a:lnTo>
                  <a:pt x="1599234" y="577850"/>
                </a:lnTo>
                <a:lnTo>
                  <a:pt x="1602689" y="571500"/>
                </a:lnTo>
                <a:lnTo>
                  <a:pt x="1602600" y="572770"/>
                </a:lnTo>
                <a:lnTo>
                  <a:pt x="1610680" y="572770"/>
                </a:lnTo>
                <a:lnTo>
                  <a:pt x="1609343" y="575310"/>
                </a:lnTo>
                <a:lnTo>
                  <a:pt x="1605699" y="581660"/>
                </a:lnTo>
                <a:lnTo>
                  <a:pt x="1601749" y="588010"/>
                </a:lnTo>
                <a:lnTo>
                  <a:pt x="1597533" y="594360"/>
                </a:lnTo>
                <a:lnTo>
                  <a:pt x="1596409" y="595629"/>
                </a:lnTo>
                <a:close/>
              </a:path>
              <a:path w="1628139" h="655320">
                <a:moveTo>
                  <a:pt x="41341" y="595629"/>
                </a:moveTo>
                <a:lnTo>
                  <a:pt x="40538" y="595629"/>
                </a:lnTo>
                <a:lnTo>
                  <a:pt x="40411" y="594360"/>
                </a:lnTo>
                <a:lnTo>
                  <a:pt x="41341" y="595629"/>
                </a:lnTo>
                <a:close/>
              </a:path>
              <a:path w="1628139" h="655320">
                <a:moveTo>
                  <a:pt x="1521193" y="647700"/>
                </a:moveTo>
                <a:lnTo>
                  <a:pt x="1483448" y="647700"/>
                </a:lnTo>
                <a:lnTo>
                  <a:pt x="1490954" y="646429"/>
                </a:lnTo>
                <a:lnTo>
                  <a:pt x="1490764" y="646429"/>
                </a:lnTo>
                <a:lnTo>
                  <a:pt x="1498155" y="645160"/>
                </a:lnTo>
                <a:lnTo>
                  <a:pt x="1497964" y="645160"/>
                </a:lnTo>
                <a:lnTo>
                  <a:pt x="1505229" y="643889"/>
                </a:lnTo>
                <a:lnTo>
                  <a:pt x="1505051" y="643889"/>
                </a:lnTo>
                <a:lnTo>
                  <a:pt x="1512189" y="642620"/>
                </a:lnTo>
                <a:lnTo>
                  <a:pt x="1512011" y="642620"/>
                </a:lnTo>
                <a:lnTo>
                  <a:pt x="1519008" y="641350"/>
                </a:lnTo>
                <a:lnTo>
                  <a:pt x="1518831" y="641350"/>
                </a:lnTo>
                <a:lnTo>
                  <a:pt x="1525701" y="638810"/>
                </a:lnTo>
                <a:lnTo>
                  <a:pt x="1525524" y="638810"/>
                </a:lnTo>
                <a:lnTo>
                  <a:pt x="1532229" y="636270"/>
                </a:lnTo>
                <a:lnTo>
                  <a:pt x="1532051" y="636270"/>
                </a:lnTo>
                <a:lnTo>
                  <a:pt x="1538592" y="633729"/>
                </a:lnTo>
                <a:lnTo>
                  <a:pt x="1538427" y="633729"/>
                </a:lnTo>
                <a:lnTo>
                  <a:pt x="1544789" y="629920"/>
                </a:lnTo>
                <a:lnTo>
                  <a:pt x="1544637" y="629920"/>
                </a:lnTo>
                <a:lnTo>
                  <a:pt x="1550822" y="626110"/>
                </a:lnTo>
                <a:lnTo>
                  <a:pt x="1550657" y="626110"/>
                </a:lnTo>
                <a:lnTo>
                  <a:pt x="1556651" y="622300"/>
                </a:lnTo>
                <a:lnTo>
                  <a:pt x="1556499" y="622300"/>
                </a:lnTo>
                <a:lnTo>
                  <a:pt x="1562290" y="618489"/>
                </a:lnTo>
                <a:lnTo>
                  <a:pt x="1562138" y="618489"/>
                </a:lnTo>
                <a:lnTo>
                  <a:pt x="1567726" y="614679"/>
                </a:lnTo>
                <a:lnTo>
                  <a:pt x="1567586" y="614679"/>
                </a:lnTo>
                <a:lnTo>
                  <a:pt x="1572945" y="609600"/>
                </a:lnTo>
                <a:lnTo>
                  <a:pt x="1572806" y="609600"/>
                </a:lnTo>
                <a:lnTo>
                  <a:pt x="1577936" y="605789"/>
                </a:lnTo>
                <a:lnTo>
                  <a:pt x="1582699" y="600710"/>
                </a:lnTo>
                <a:lnTo>
                  <a:pt x="1587207" y="594360"/>
                </a:lnTo>
                <a:lnTo>
                  <a:pt x="1587093" y="595629"/>
                </a:lnTo>
                <a:lnTo>
                  <a:pt x="1596409" y="595629"/>
                </a:lnTo>
                <a:lnTo>
                  <a:pt x="1593037" y="599439"/>
                </a:lnTo>
                <a:lnTo>
                  <a:pt x="1588274" y="605789"/>
                </a:lnTo>
                <a:lnTo>
                  <a:pt x="1583258" y="610870"/>
                </a:lnTo>
                <a:lnTo>
                  <a:pt x="1548345" y="636270"/>
                </a:lnTo>
                <a:lnTo>
                  <a:pt x="1535112" y="642620"/>
                </a:lnTo>
                <a:lnTo>
                  <a:pt x="1528229" y="646429"/>
                </a:lnTo>
                <a:lnTo>
                  <a:pt x="1521193" y="6477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6563" y="480081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882" y="0"/>
                </a:lnTo>
              </a:path>
            </a:pathLst>
          </a:custGeom>
          <a:ln w="118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20819" y="4610125"/>
            <a:ext cx="116586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30" b="1">
                <a:latin typeface="微软雅黑"/>
                <a:cs typeface="微软雅黑"/>
              </a:rPr>
              <a:t>则</a:t>
            </a:r>
            <a:r>
              <a:rPr dirty="0" sz="1850" spc="25" b="1">
                <a:latin typeface="微软雅黑"/>
                <a:cs typeface="微软雅黑"/>
              </a:rPr>
              <a:t>：</a:t>
            </a:r>
            <a:r>
              <a:rPr dirty="0" sz="1850" spc="25" b="1" i="1">
                <a:latin typeface="Times New Roman"/>
                <a:cs typeface="Times New Roman"/>
              </a:rPr>
              <a:t>F</a:t>
            </a:r>
            <a:r>
              <a:rPr dirty="0" sz="1850" spc="50" b="1" i="1">
                <a:latin typeface="Times New Roman"/>
                <a:cs typeface="Times New Roman"/>
              </a:rPr>
              <a:t> </a:t>
            </a:r>
            <a:r>
              <a:rPr dirty="0" sz="1850" spc="275">
                <a:latin typeface="Symbol"/>
                <a:cs typeface="Symbol"/>
              </a:rPr>
              <a:t></a:t>
            </a:r>
            <a:r>
              <a:rPr dirty="0" sz="1850" spc="75">
                <a:latin typeface="Times New Roman"/>
                <a:cs typeface="Times New Roman"/>
              </a:rPr>
              <a:t> </a:t>
            </a:r>
            <a:r>
              <a:rPr dirty="0" baseline="36036" sz="2775" spc="30" b="1" i="1">
                <a:latin typeface="Times New Roman"/>
                <a:cs typeface="Times New Roman"/>
              </a:rPr>
              <a:t>m</a:t>
            </a:r>
            <a:endParaRPr baseline="36036" sz="27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9255" y="4689335"/>
            <a:ext cx="20701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525" sz="2775" spc="232" b="1" i="1">
                <a:latin typeface="Times New Roman"/>
                <a:cs typeface="Times New Roman"/>
              </a:rPr>
              <a:t>r</a:t>
            </a:r>
            <a:r>
              <a:rPr dirty="0" sz="1050" spc="15" b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7560" y="3648659"/>
            <a:ext cx="30480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5" b="1" i="1">
                <a:latin typeface="Times New Roman"/>
                <a:cs typeface="Times New Roman"/>
              </a:rPr>
              <a:t>v</a:t>
            </a:r>
            <a:r>
              <a:rPr dirty="0" sz="1750" spc="-105" b="1" i="1">
                <a:latin typeface="Times New Roman"/>
                <a:cs typeface="Times New Roman"/>
              </a:rPr>
              <a:t> </a:t>
            </a:r>
            <a:r>
              <a:rPr dirty="0" sz="1750" spc="5" b="1">
                <a:latin typeface="Times New Roman"/>
                <a:cs typeface="Times New Roman"/>
              </a:rPr>
              <a:t>=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7051" y="3467173"/>
            <a:ext cx="340360" cy="64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 marR="5080" indent="-74930">
              <a:lnSpc>
                <a:spcPct val="116900"/>
              </a:lnSpc>
              <a:spcBef>
                <a:spcPts val="95"/>
              </a:spcBef>
            </a:pPr>
            <a:r>
              <a:rPr dirty="0" u="sng" sz="17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2π</a:t>
            </a:r>
            <a:r>
              <a:rPr dirty="0" u="sng" sz="175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 </a:t>
            </a:r>
            <a:r>
              <a:rPr dirty="0" sz="1750" b="1" i="1">
                <a:latin typeface="Times New Roman"/>
                <a:cs typeface="Times New Roman"/>
              </a:rPr>
              <a:t> </a:t>
            </a:r>
            <a:r>
              <a:rPr dirty="0" sz="1750" spc="10" b="1" i="1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65291" y="3581400"/>
            <a:ext cx="384175" cy="485140"/>
          </a:xfrm>
          <a:custGeom>
            <a:avLst/>
            <a:gdLst/>
            <a:ahLst/>
            <a:cxnLst/>
            <a:rect l="l" t="t" r="r" b="b"/>
            <a:pathLst>
              <a:path w="384175" h="485139">
                <a:moveTo>
                  <a:pt x="192024" y="484632"/>
                </a:moveTo>
                <a:lnTo>
                  <a:pt x="0" y="484632"/>
                </a:lnTo>
                <a:lnTo>
                  <a:pt x="192024" y="242315"/>
                </a:lnTo>
                <a:lnTo>
                  <a:pt x="0" y="0"/>
                </a:lnTo>
                <a:lnTo>
                  <a:pt x="192024" y="0"/>
                </a:lnTo>
                <a:lnTo>
                  <a:pt x="384048" y="242315"/>
                </a:lnTo>
                <a:lnTo>
                  <a:pt x="192024" y="484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52858" y="3575253"/>
            <a:ext cx="404495" cy="497840"/>
          </a:xfrm>
          <a:custGeom>
            <a:avLst/>
            <a:gdLst/>
            <a:ahLst/>
            <a:cxnLst/>
            <a:rect l="l" t="t" r="r" b="b"/>
            <a:pathLst>
              <a:path w="404495" h="497839">
                <a:moveTo>
                  <a:pt x="196499" y="248659"/>
                </a:moveTo>
                <a:lnTo>
                  <a:pt x="0" y="0"/>
                </a:lnTo>
                <a:lnTo>
                  <a:pt x="207670" y="0"/>
                </a:lnTo>
                <a:lnTo>
                  <a:pt x="209577" y="2412"/>
                </a:lnTo>
                <a:lnTo>
                  <a:pt x="18097" y="2412"/>
                </a:lnTo>
                <a:lnTo>
                  <a:pt x="13119" y="12700"/>
                </a:lnTo>
                <a:lnTo>
                  <a:pt x="26226" y="12700"/>
                </a:lnTo>
                <a:lnTo>
                  <a:pt x="209585" y="244728"/>
                </a:lnTo>
                <a:lnTo>
                  <a:pt x="199605" y="244728"/>
                </a:lnTo>
                <a:lnTo>
                  <a:pt x="196499" y="248659"/>
                </a:lnTo>
                <a:close/>
              </a:path>
              <a:path w="404495" h="497839">
                <a:moveTo>
                  <a:pt x="26226" y="12700"/>
                </a:moveTo>
                <a:lnTo>
                  <a:pt x="13119" y="12700"/>
                </a:lnTo>
                <a:lnTo>
                  <a:pt x="18097" y="2412"/>
                </a:lnTo>
                <a:lnTo>
                  <a:pt x="26226" y="12700"/>
                </a:lnTo>
                <a:close/>
              </a:path>
              <a:path w="404495" h="497839">
                <a:moveTo>
                  <a:pt x="201512" y="12700"/>
                </a:moveTo>
                <a:lnTo>
                  <a:pt x="26226" y="12700"/>
                </a:lnTo>
                <a:lnTo>
                  <a:pt x="18097" y="2412"/>
                </a:lnTo>
                <a:lnTo>
                  <a:pt x="209577" y="2412"/>
                </a:lnTo>
                <a:lnTo>
                  <a:pt x="215799" y="10287"/>
                </a:lnTo>
                <a:lnTo>
                  <a:pt x="199605" y="10287"/>
                </a:lnTo>
                <a:lnTo>
                  <a:pt x="201512" y="12700"/>
                </a:lnTo>
                <a:close/>
              </a:path>
              <a:path w="404495" h="497839">
                <a:moveTo>
                  <a:pt x="387977" y="248659"/>
                </a:moveTo>
                <a:lnTo>
                  <a:pt x="199605" y="10287"/>
                </a:lnTo>
                <a:lnTo>
                  <a:pt x="204584" y="12700"/>
                </a:lnTo>
                <a:lnTo>
                  <a:pt x="217705" y="12700"/>
                </a:lnTo>
                <a:lnTo>
                  <a:pt x="401051" y="244728"/>
                </a:lnTo>
                <a:lnTo>
                  <a:pt x="391083" y="244728"/>
                </a:lnTo>
                <a:lnTo>
                  <a:pt x="387977" y="248659"/>
                </a:lnTo>
                <a:close/>
              </a:path>
              <a:path w="404495" h="497839">
                <a:moveTo>
                  <a:pt x="217705" y="12700"/>
                </a:moveTo>
                <a:lnTo>
                  <a:pt x="204584" y="12700"/>
                </a:lnTo>
                <a:lnTo>
                  <a:pt x="199605" y="10287"/>
                </a:lnTo>
                <a:lnTo>
                  <a:pt x="215799" y="10287"/>
                </a:lnTo>
                <a:lnTo>
                  <a:pt x="217705" y="12700"/>
                </a:lnTo>
                <a:close/>
              </a:path>
              <a:path w="404495" h="497839">
                <a:moveTo>
                  <a:pt x="199605" y="252590"/>
                </a:moveTo>
                <a:lnTo>
                  <a:pt x="196504" y="248653"/>
                </a:lnTo>
                <a:lnTo>
                  <a:pt x="199605" y="244728"/>
                </a:lnTo>
                <a:lnTo>
                  <a:pt x="199605" y="252590"/>
                </a:lnTo>
                <a:close/>
              </a:path>
              <a:path w="404495" h="497839">
                <a:moveTo>
                  <a:pt x="209576" y="252590"/>
                </a:moveTo>
                <a:lnTo>
                  <a:pt x="199605" y="252590"/>
                </a:lnTo>
                <a:lnTo>
                  <a:pt x="199605" y="244728"/>
                </a:lnTo>
                <a:lnTo>
                  <a:pt x="209585" y="244728"/>
                </a:lnTo>
                <a:lnTo>
                  <a:pt x="212681" y="248659"/>
                </a:lnTo>
                <a:lnTo>
                  <a:pt x="209576" y="252590"/>
                </a:lnTo>
                <a:close/>
              </a:path>
              <a:path w="404495" h="497839">
                <a:moveTo>
                  <a:pt x="391083" y="252590"/>
                </a:moveTo>
                <a:lnTo>
                  <a:pt x="387982" y="248653"/>
                </a:lnTo>
                <a:lnTo>
                  <a:pt x="391083" y="244728"/>
                </a:lnTo>
                <a:lnTo>
                  <a:pt x="391083" y="252590"/>
                </a:lnTo>
                <a:close/>
              </a:path>
              <a:path w="404495" h="497839">
                <a:moveTo>
                  <a:pt x="401041" y="252590"/>
                </a:moveTo>
                <a:lnTo>
                  <a:pt x="391083" y="252590"/>
                </a:lnTo>
                <a:lnTo>
                  <a:pt x="391083" y="244728"/>
                </a:lnTo>
                <a:lnTo>
                  <a:pt x="401051" y="244728"/>
                </a:lnTo>
                <a:lnTo>
                  <a:pt x="404147" y="248659"/>
                </a:lnTo>
                <a:lnTo>
                  <a:pt x="401041" y="252590"/>
                </a:lnTo>
                <a:close/>
              </a:path>
              <a:path w="404495" h="497839">
                <a:moveTo>
                  <a:pt x="207670" y="497331"/>
                </a:moveTo>
                <a:lnTo>
                  <a:pt x="0" y="497331"/>
                </a:lnTo>
                <a:lnTo>
                  <a:pt x="196499" y="248659"/>
                </a:lnTo>
                <a:lnTo>
                  <a:pt x="199605" y="252590"/>
                </a:lnTo>
                <a:lnTo>
                  <a:pt x="209576" y="252590"/>
                </a:lnTo>
                <a:lnTo>
                  <a:pt x="26225" y="484631"/>
                </a:lnTo>
                <a:lnTo>
                  <a:pt x="13119" y="484631"/>
                </a:lnTo>
                <a:lnTo>
                  <a:pt x="18097" y="494918"/>
                </a:lnTo>
                <a:lnTo>
                  <a:pt x="209576" y="494918"/>
                </a:lnTo>
                <a:lnTo>
                  <a:pt x="207670" y="497331"/>
                </a:lnTo>
                <a:close/>
              </a:path>
              <a:path w="404495" h="497839">
                <a:moveTo>
                  <a:pt x="199605" y="487044"/>
                </a:moveTo>
                <a:lnTo>
                  <a:pt x="387977" y="248659"/>
                </a:lnTo>
                <a:lnTo>
                  <a:pt x="391083" y="252590"/>
                </a:lnTo>
                <a:lnTo>
                  <a:pt x="401041" y="252590"/>
                </a:lnTo>
                <a:lnTo>
                  <a:pt x="217704" y="484631"/>
                </a:lnTo>
                <a:lnTo>
                  <a:pt x="204584" y="484631"/>
                </a:lnTo>
                <a:lnTo>
                  <a:pt x="199605" y="487044"/>
                </a:lnTo>
                <a:close/>
              </a:path>
              <a:path w="404495" h="497839">
                <a:moveTo>
                  <a:pt x="18097" y="494918"/>
                </a:moveTo>
                <a:lnTo>
                  <a:pt x="13119" y="484631"/>
                </a:lnTo>
                <a:lnTo>
                  <a:pt x="26225" y="484631"/>
                </a:lnTo>
                <a:lnTo>
                  <a:pt x="18097" y="494918"/>
                </a:lnTo>
                <a:close/>
              </a:path>
              <a:path w="404495" h="497839">
                <a:moveTo>
                  <a:pt x="209576" y="494918"/>
                </a:moveTo>
                <a:lnTo>
                  <a:pt x="18097" y="494918"/>
                </a:lnTo>
                <a:lnTo>
                  <a:pt x="26225" y="484631"/>
                </a:lnTo>
                <a:lnTo>
                  <a:pt x="201512" y="484631"/>
                </a:lnTo>
                <a:lnTo>
                  <a:pt x="199605" y="487044"/>
                </a:lnTo>
                <a:lnTo>
                  <a:pt x="215798" y="487044"/>
                </a:lnTo>
                <a:lnTo>
                  <a:pt x="209576" y="494918"/>
                </a:lnTo>
                <a:close/>
              </a:path>
              <a:path w="404495" h="497839">
                <a:moveTo>
                  <a:pt x="215798" y="487044"/>
                </a:moveTo>
                <a:lnTo>
                  <a:pt x="199605" y="487044"/>
                </a:lnTo>
                <a:lnTo>
                  <a:pt x="204584" y="484631"/>
                </a:lnTo>
                <a:lnTo>
                  <a:pt x="217704" y="484631"/>
                </a:lnTo>
                <a:lnTo>
                  <a:pt x="215798" y="48704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68696" y="3516769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 h="0">
                <a:moveTo>
                  <a:pt x="0" y="0"/>
                </a:moveTo>
                <a:lnTo>
                  <a:pt x="421119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165013" y="3197021"/>
            <a:ext cx="42164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-30" b="1">
                <a:latin typeface="Times New Roman"/>
                <a:cs typeface="Times New Roman"/>
              </a:rPr>
              <a:t>4</a:t>
            </a:r>
            <a:r>
              <a:rPr dirty="0" sz="1750" spc="55" b="1">
                <a:latin typeface="Times New Roman"/>
                <a:cs typeface="Times New Roman"/>
              </a:rPr>
              <a:t>π</a:t>
            </a:r>
            <a:r>
              <a:rPr dirty="0" baseline="44444" sz="1500" spc="75" b="1">
                <a:latin typeface="Times New Roman"/>
                <a:cs typeface="Times New Roman"/>
              </a:rPr>
              <a:t>2</a:t>
            </a:r>
            <a:r>
              <a:rPr dirty="0" sz="1750" spc="5" b="1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54461" y="3335858"/>
            <a:ext cx="938530" cy="3676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335"/>
              </a:lnSpc>
              <a:spcBef>
                <a:spcPts val="114"/>
              </a:spcBef>
            </a:pPr>
            <a:r>
              <a:rPr dirty="0" sz="1750" spc="10" b="1" i="1">
                <a:latin typeface="Times New Roman"/>
                <a:cs typeface="Times New Roman"/>
              </a:rPr>
              <a:t>F </a:t>
            </a:r>
            <a:r>
              <a:rPr dirty="0" sz="1750" spc="5" b="1">
                <a:latin typeface="Times New Roman"/>
                <a:cs typeface="Times New Roman"/>
              </a:rPr>
              <a:t>=</a:t>
            </a:r>
            <a:r>
              <a:rPr dirty="0" sz="1750" spc="25" b="1">
                <a:latin typeface="Times New Roman"/>
                <a:cs typeface="Times New Roman"/>
              </a:rPr>
              <a:t> </a:t>
            </a:r>
            <a:r>
              <a:rPr dirty="0" sz="1750" spc="10" b="1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  <a:p>
            <a:pPr algn="r" marR="5080">
              <a:lnSpc>
                <a:spcPts val="1335"/>
              </a:lnSpc>
            </a:pPr>
            <a:r>
              <a:rPr dirty="0" baseline="-25396" sz="2625" spc="15" b="1" i="1">
                <a:latin typeface="Times New Roman"/>
                <a:cs typeface="Times New Roman"/>
              </a:rPr>
              <a:t>T</a:t>
            </a:r>
            <a:r>
              <a:rPr dirty="0" baseline="-25396" sz="2625" spc="-487" b="1" i="1">
                <a:latin typeface="Times New Roman"/>
                <a:cs typeface="Times New Roman"/>
              </a:rPr>
              <a:t> </a:t>
            </a:r>
            <a:r>
              <a:rPr dirty="0" sz="1000" spc="10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2796" y="3249167"/>
            <a:ext cx="384175" cy="485140"/>
          </a:xfrm>
          <a:custGeom>
            <a:avLst/>
            <a:gdLst/>
            <a:ahLst/>
            <a:cxnLst/>
            <a:rect l="l" t="t" r="r" b="b"/>
            <a:pathLst>
              <a:path w="384175" h="485139">
                <a:moveTo>
                  <a:pt x="192024" y="484631"/>
                </a:moveTo>
                <a:lnTo>
                  <a:pt x="0" y="484631"/>
                </a:lnTo>
                <a:lnTo>
                  <a:pt x="192024" y="242316"/>
                </a:lnTo>
                <a:lnTo>
                  <a:pt x="0" y="0"/>
                </a:lnTo>
                <a:lnTo>
                  <a:pt x="192024" y="0"/>
                </a:lnTo>
                <a:lnTo>
                  <a:pt x="384048" y="242316"/>
                </a:lnTo>
                <a:lnTo>
                  <a:pt x="192024" y="484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70299" y="3243021"/>
            <a:ext cx="404495" cy="497840"/>
          </a:xfrm>
          <a:custGeom>
            <a:avLst/>
            <a:gdLst/>
            <a:ahLst/>
            <a:cxnLst/>
            <a:rect l="l" t="t" r="r" b="b"/>
            <a:pathLst>
              <a:path w="404495" h="497839">
                <a:moveTo>
                  <a:pt x="196494" y="248665"/>
                </a:moveTo>
                <a:lnTo>
                  <a:pt x="0" y="0"/>
                </a:lnTo>
                <a:lnTo>
                  <a:pt x="207657" y="0"/>
                </a:lnTo>
                <a:lnTo>
                  <a:pt x="209564" y="2412"/>
                </a:lnTo>
                <a:lnTo>
                  <a:pt x="18097" y="2412"/>
                </a:lnTo>
                <a:lnTo>
                  <a:pt x="13106" y="12700"/>
                </a:lnTo>
                <a:lnTo>
                  <a:pt x="26225" y="12700"/>
                </a:lnTo>
                <a:lnTo>
                  <a:pt x="209563" y="244728"/>
                </a:lnTo>
                <a:lnTo>
                  <a:pt x="199605" y="244728"/>
                </a:lnTo>
                <a:lnTo>
                  <a:pt x="196494" y="248665"/>
                </a:lnTo>
                <a:close/>
              </a:path>
              <a:path w="404495" h="497839">
                <a:moveTo>
                  <a:pt x="26225" y="12700"/>
                </a:moveTo>
                <a:lnTo>
                  <a:pt x="13106" y="12700"/>
                </a:lnTo>
                <a:lnTo>
                  <a:pt x="18097" y="2412"/>
                </a:lnTo>
                <a:lnTo>
                  <a:pt x="26225" y="12700"/>
                </a:lnTo>
                <a:close/>
              </a:path>
              <a:path w="404495" h="497839">
                <a:moveTo>
                  <a:pt x="201512" y="12700"/>
                </a:moveTo>
                <a:lnTo>
                  <a:pt x="26225" y="12700"/>
                </a:lnTo>
                <a:lnTo>
                  <a:pt x="18097" y="2412"/>
                </a:lnTo>
                <a:lnTo>
                  <a:pt x="209564" y="2412"/>
                </a:lnTo>
                <a:lnTo>
                  <a:pt x="215786" y="10287"/>
                </a:lnTo>
                <a:lnTo>
                  <a:pt x="199605" y="10287"/>
                </a:lnTo>
                <a:lnTo>
                  <a:pt x="201512" y="12700"/>
                </a:lnTo>
                <a:close/>
              </a:path>
              <a:path w="404495" h="497839">
                <a:moveTo>
                  <a:pt x="387960" y="248665"/>
                </a:moveTo>
                <a:lnTo>
                  <a:pt x="199605" y="10287"/>
                </a:lnTo>
                <a:lnTo>
                  <a:pt x="204584" y="12700"/>
                </a:lnTo>
                <a:lnTo>
                  <a:pt x="217693" y="12700"/>
                </a:lnTo>
                <a:lnTo>
                  <a:pt x="401041" y="244728"/>
                </a:lnTo>
                <a:lnTo>
                  <a:pt x="391071" y="244728"/>
                </a:lnTo>
                <a:lnTo>
                  <a:pt x="387960" y="248665"/>
                </a:lnTo>
                <a:close/>
              </a:path>
              <a:path w="404495" h="497839">
                <a:moveTo>
                  <a:pt x="217693" y="12700"/>
                </a:moveTo>
                <a:lnTo>
                  <a:pt x="204584" y="12700"/>
                </a:lnTo>
                <a:lnTo>
                  <a:pt x="199605" y="10287"/>
                </a:lnTo>
                <a:lnTo>
                  <a:pt x="215786" y="10287"/>
                </a:lnTo>
                <a:lnTo>
                  <a:pt x="217693" y="12700"/>
                </a:lnTo>
                <a:close/>
              </a:path>
              <a:path w="404495" h="497839">
                <a:moveTo>
                  <a:pt x="199605" y="252602"/>
                </a:moveTo>
                <a:lnTo>
                  <a:pt x="196494" y="248665"/>
                </a:lnTo>
                <a:lnTo>
                  <a:pt x="199605" y="244728"/>
                </a:lnTo>
                <a:lnTo>
                  <a:pt x="199605" y="252602"/>
                </a:lnTo>
                <a:close/>
              </a:path>
              <a:path w="404495" h="497839">
                <a:moveTo>
                  <a:pt x="209563" y="252602"/>
                </a:moveTo>
                <a:lnTo>
                  <a:pt x="199605" y="252602"/>
                </a:lnTo>
                <a:lnTo>
                  <a:pt x="199605" y="244728"/>
                </a:lnTo>
                <a:lnTo>
                  <a:pt x="209563" y="244728"/>
                </a:lnTo>
                <a:lnTo>
                  <a:pt x="212674" y="248665"/>
                </a:lnTo>
                <a:lnTo>
                  <a:pt x="209563" y="252602"/>
                </a:lnTo>
                <a:close/>
              </a:path>
              <a:path w="404495" h="497839">
                <a:moveTo>
                  <a:pt x="391071" y="252602"/>
                </a:moveTo>
                <a:lnTo>
                  <a:pt x="387960" y="248665"/>
                </a:lnTo>
                <a:lnTo>
                  <a:pt x="391071" y="244728"/>
                </a:lnTo>
                <a:lnTo>
                  <a:pt x="391071" y="252602"/>
                </a:lnTo>
                <a:close/>
              </a:path>
              <a:path w="404495" h="497839">
                <a:moveTo>
                  <a:pt x="401041" y="252602"/>
                </a:moveTo>
                <a:lnTo>
                  <a:pt x="391071" y="252602"/>
                </a:lnTo>
                <a:lnTo>
                  <a:pt x="391071" y="244728"/>
                </a:lnTo>
                <a:lnTo>
                  <a:pt x="401041" y="244728"/>
                </a:lnTo>
                <a:lnTo>
                  <a:pt x="404152" y="248665"/>
                </a:lnTo>
                <a:lnTo>
                  <a:pt x="401041" y="252602"/>
                </a:lnTo>
                <a:close/>
              </a:path>
              <a:path w="404495" h="497839">
                <a:moveTo>
                  <a:pt x="207657" y="497332"/>
                </a:moveTo>
                <a:lnTo>
                  <a:pt x="0" y="497332"/>
                </a:lnTo>
                <a:lnTo>
                  <a:pt x="196494" y="248665"/>
                </a:lnTo>
                <a:lnTo>
                  <a:pt x="199605" y="252602"/>
                </a:lnTo>
                <a:lnTo>
                  <a:pt x="209563" y="252602"/>
                </a:lnTo>
                <a:lnTo>
                  <a:pt x="26225" y="484632"/>
                </a:lnTo>
                <a:lnTo>
                  <a:pt x="13106" y="484632"/>
                </a:lnTo>
                <a:lnTo>
                  <a:pt x="18097" y="494919"/>
                </a:lnTo>
                <a:lnTo>
                  <a:pt x="209564" y="494919"/>
                </a:lnTo>
                <a:lnTo>
                  <a:pt x="207657" y="497332"/>
                </a:lnTo>
                <a:close/>
              </a:path>
              <a:path w="404495" h="497839">
                <a:moveTo>
                  <a:pt x="199605" y="487045"/>
                </a:moveTo>
                <a:lnTo>
                  <a:pt x="387960" y="248665"/>
                </a:lnTo>
                <a:lnTo>
                  <a:pt x="391071" y="252602"/>
                </a:lnTo>
                <a:lnTo>
                  <a:pt x="401041" y="252602"/>
                </a:lnTo>
                <a:lnTo>
                  <a:pt x="217693" y="484632"/>
                </a:lnTo>
                <a:lnTo>
                  <a:pt x="204584" y="484632"/>
                </a:lnTo>
                <a:lnTo>
                  <a:pt x="199605" y="487045"/>
                </a:lnTo>
                <a:close/>
              </a:path>
              <a:path w="404495" h="497839">
                <a:moveTo>
                  <a:pt x="18097" y="494919"/>
                </a:moveTo>
                <a:lnTo>
                  <a:pt x="13106" y="484632"/>
                </a:lnTo>
                <a:lnTo>
                  <a:pt x="26225" y="484632"/>
                </a:lnTo>
                <a:lnTo>
                  <a:pt x="18097" y="494919"/>
                </a:lnTo>
                <a:close/>
              </a:path>
              <a:path w="404495" h="497839">
                <a:moveTo>
                  <a:pt x="209564" y="494919"/>
                </a:moveTo>
                <a:lnTo>
                  <a:pt x="18097" y="494919"/>
                </a:lnTo>
                <a:lnTo>
                  <a:pt x="26225" y="484632"/>
                </a:lnTo>
                <a:lnTo>
                  <a:pt x="201512" y="484632"/>
                </a:lnTo>
                <a:lnTo>
                  <a:pt x="199605" y="487045"/>
                </a:lnTo>
                <a:lnTo>
                  <a:pt x="215786" y="487045"/>
                </a:lnTo>
                <a:lnTo>
                  <a:pt x="209564" y="494919"/>
                </a:lnTo>
                <a:close/>
              </a:path>
              <a:path w="404495" h="497839">
                <a:moveTo>
                  <a:pt x="215786" y="487045"/>
                </a:moveTo>
                <a:lnTo>
                  <a:pt x="199605" y="487045"/>
                </a:lnTo>
                <a:lnTo>
                  <a:pt x="204584" y="484632"/>
                </a:lnTo>
                <a:lnTo>
                  <a:pt x="217693" y="484632"/>
                </a:lnTo>
                <a:lnTo>
                  <a:pt x="215786" y="48704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8667" y="2503932"/>
            <a:ext cx="5157470" cy="2539365"/>
          </a:xfrm>
          <a:custGeom>
            <a:avLst/>
            <a:gdLst/>
            <a:ahLst/>
            <a:cxnLst/>
            <a:rect l="l" t="t" r="r" b="b"/>
            <a:pathLst>
              <a:path w="5157470" h="2539365">
                <a:moveTo>
                  <a:pt x="0" y="0"/>
                </a:moveTo>
                <a:lnTo>
                  <a:pt x="5157215" y="0"/>
                </a:lnTo>
                <a:lnTo>
                  <a:pt x="5157215" y="2538984"/>
                </a:lnTo>
                <a:lnTo>
                  <a:pt x="0" y="2538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52025" y="2498140"/>
            <a:ext cx="5170170" cy="2551430"/>
          </a:xfrm>
          <a:custGeom>
            <a:avLst/>
            <a:gdLst/>
            <a:ahLst/>
            <a:cxnLst/>
            <a:rect l="l" t="t" r="r" b="b"/>
            <a:pathLst>
              <a:path w="5170170" h="2551429">
                <a:moveTo>
                  <a:pt x="5170055" y="2551264"/>
                </a:moveTo>
                <a:lnTo>
                  <a:pt x="0" y="2551264"/>
                </a:lnTo>
                <a:lnTo>
                  <a:pt x="0" y="0"/>
                </a:lnTo>
                <a:lnTo>
                  <a:pt x="5170055" y="0"/>
                </a:lnTo>
                <a:lnTo>
                  <a:pt x="517005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538564"/>
                </a:lnTo>
                <a:lnTo>
                  <a:pt x="6350" y="2538564"/>
                </a:lnTo>
                <a:lnTo>
                  <a:pt x="12700" y="2544914"/>
                </a:lnTo>
                <a:lnTo>
                  <a:pt x="5170055" y="2544914"/>
                </a:lnTo>
                <a:lnTo>
                  <a:pt x="5170055" y="2551264"/>
                </a:lnTo>
                <a:close/>
              </a:path>
              <a:path w="5170170" h="25514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170170" h="2551429">
                <a:moveTo>
                  <a:pt x="515735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157355" y="6350"/>
                </a:lnTo>
                <a:lnTo>
                  <a:pt x="5157355" y="12700"/>
                </a:lnTo>
                <a:close/>
              </a:path>
              <a:path w="5170170" h="2551429">
                <a:moveTo>
                  <a:pt x="5157355" y="2544914"/>
                </a:moveTo>
                <a:lnTo>
                  <a:pt x="5157355" y="6350"/>
                </a:lnTo>
                <a:lnTo>
                  <a:pt x="5163705" y="12700"/>
                </a:lnTo>
                <a:lnTo>
                  <a:pt x="5170055" y="12700"/>
                </a:lnTo>
                <a:lnTo>
                  <a:pt x="5170055" y="2538564"/>
                </a:lnTo>
                <a:lnTo>
                  <a:pt x="5163705" y="2538564"/>
                </a:lnTo>
                <a:lnTo>
                  <a:pt x="5157355" y="2544914"/>
                </a:lnTo>
                <a:close/>
              </a:path>
              <a:path w="5170170" h="2551429">
                <a:moveTo>
                  <a:pt x="5170055" y="12700"/>
                </a:moveTo>
                <a:lnTo>
                  <a:pt x="5163705" y="12700"/>
                </a:lnTo>
                <a:lnTo>
                  <a:pt x="5157355" y="6350"/>
                </a:lnTo>
                <a:lnTo>
                  <a:pt x="5170055" y="6350"/>
                </a:lnTo>
                <a:lnTo>
                  <a:pt x="5170055" y="12700"/>
                </a:lnTo>
                <a:close/>
              </a:path>
              <a:path w="5170170" h="2551429">
                <a:moveTo>
                  <a:pt x="12700" y="2544914"/>
                </a:moveTo>
                <a:lnTo>
                  <a:pt x="6350" y="2538564"/>
                </a:lnTo>
                <a:lnTo>
                  <a:pt x="12700" y="2538564"/>
                </a:lnTo>
                <a:lnTo>
                  <a:pt x="12700" y="2544914"/>
                </a:lnTo>
                <a:close/>
              </a:path>
              <a:path w="5170170" h="2551429">
                <a:moveTo>
                  <a:pt x="5157355" y="2544914"/>
                </a:moveTo>
                <a:lnTo>
                  <a:pt x="12700" y="2544914"/>
                </a:lnTo>
                <a:lnTo>
                  <a:pt x="12700" y="2538564"/>
                </a:lnTo>
                <a:lnTo>
                  <a:pt x="5157355" y="2538564"/>
                </a:lnTo>
                <a:lnTo>
                  <a:pt x="5157355" y="2544914"/>
                </a:lnTo>
                <a:close/>
              </a:path>
              <a:path w="5170170" h="2551429">
                <a:moveTo>
                  <a:pt x="5170055" y="2544914"/>
                </a:moveTo>
                <a:lnTo>
                  <a:pt x="5157355" y="2544914"/>
                </a:lnTo>
                <a:lnTo>
                  <a:pt x="5163705" y="2538564"/>
                </a:lnTo>
                <a:lnTo>
                  <a:pt x="5170055" y="2538564"/>
                </a:lnTo>
                <a:lnTo>
                  <a:pt x="5170055" y="254491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5341" y="1421358"/>
            <a:ext cx="5591810" cy="947419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000" b="1">
                <a:latin typeface="华文楷体"/>
                <a:cs typeface="华文楷体"/>
              </a:rPr>
              <a:t>太阳吸引行星，行星也同样吸引太阳。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000" b="1">
                <a:latin typeface="华文楷体"/>
                <a:cs typeface="华文楷体"/>
              </a:rPr>
              <a:t>行星对太阳的引力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35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ʹ</a:t>
            </a:r>
            <a:r>
              <a:rPr dirty="0" sz="2000" b="1">
                <a:latin typeface="华文楷体"/>
                <a:cs typeface="华文楷体"/>
              </a:rPr>
              <a:t>也应与太阳的质量</a:t>
            </a: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华文楷体"/>
                <a:cs typeface="华文楷体"/>
              </a:rPr>
              <a:t>成正比。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0346" y="2876791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703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76812" y="2760713"/>
            <a:ext cx="207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853" sz="2850" spc="195" b="1" i="1">
                <a:latin typeface="Times New Roman"/>
                <a:cs typeface="Times New Roman"/>
              </a:rPr>
              <a:t>r</a:t>
            </a:r>
            <a:r>
              <a:rPr dirty="0" sz="1100" spc="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395" y="2681338"/>
            <a:ext cx="16427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0110" algn="l"/>
              </a:tabLst>
            </a:pPr>
            <a:r>
              <a:rPr dirty="0" sz="1900" spc="-30" b="1">
                <a:latin typeface="微软雅黑"/>
                <a:cs typeface="微软雅黑"/>
              </a:rPr>
              <a:t>即</a:t>
            </a:r>
            <a:r>
              <a:rPr dirty="0" sz="1900" spc="20" b="1">
                <a:latin typeface="微软雅黑"/>
                <a:cs typeface="微软雅黑"/>
              </a:rPr>
              <a:t>：	</a:t>
            </a:r>
            <a:r>
              <a:rPr dirty="0" sz="1900" spc="75" b="1" i="1">
                <a:latin typeface="Times New Roman"/>
                <a:cs typeface="Times New Roman"/>
              </a:rPr>
              <a:t>F</a:t>
            </a:r>
            <a:r>
              <a:rPr dirty="0" baseline="2923" sz="2850" spc="112">
                <a:latin typeface="Symbol"/>
                <a:cs typeface="Symbol"/>
              </a:rPr>
              <a:t></a:t>
            </a:r>
            <a:r>
              <a:rPr dirty="0" baseline="2923" sz="2850" spc="112">
                <a:latin typeface="Times New Roman"/>
                <a:cs typeface="Times New Roman"/>
              </a:rPr>
              <a:t> </a:t>
            </a:r>
            <a:r>
              <a:rPr dirty="0" sz="1900" spc="270" b="1">
                <a:latin typeface="Symbol"/>
                <a:cs typeface="Symbol"/>
              </a:rPr>
              <a:t></a:t>
            </a:r>
            <a:r>
              <a:rPr dirty="0" sz="1900" spc="-180" b="1">
                <a:latin typeface="Times New Roman"/>
                <a:cs typeface="Times New Roman"/>
              </a:rPr>
              <a:t> </a:t>
            </a:r>
            <a:r>
              <a:rPr dirty="0" baseline="35087" sz="2850" spc="22" b="1" i="1">
                <a:latin typeface="Times New Roman"/>
                <a:cs typeface="Times New Roman"/>
              </a:rPr>
              <a:t>M</a:t>
            </a:r>
            <a:endParaRPr baseline="35087"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2855" y="4270247"/>
            <a:ext cx="136855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9541" y="4266958"/>
            <a:ext cx="1376045" cy="655320"/>
          </a:xfrm>
          <a:custGeom>
            <a:avLst/>
            <a:gdLst/>
            <a:ahLst/>
            <a:cxnLst/>
            <a:rect l="l" t="t" r="r" b="b"/>
            <a:pathLst>
              <a:path w="1376045" h="655320">
                <a:moveTo>
                  <a:pt x="1227886" y="655320"/>
                </a:moveTo>
                <a:lnTo>
                  <a:pt x="147726" y="655320"/>
                </a:lnTo>
                <a:lnTo>
                  <a:pt x="116827" y="650239"/>
                </a:lnTo>
                <a:lnTo>
                  <a:pt x="74980" y="632460"/>
                </a:lnTo>
                <a:lnTo>
                  <a:pt x="62547" y="623570"/>
                </a:lnTo>
                <a:lnTo>
                  <a:pt x="56667" y="619760"/>
                </a:lnTo>
                <a:lnTo>
                  <a:pt x="30937" y="591820"/>
                </a:lnTo>
                <a:lnTo>
                  <a:pt x="26593" y="586739"/>
                </a:lnTo>
                <a:lnTo>
                  <a:pt x="22542" y="580389"/>
                </a:lnTo>
                <a:lnTo>
                  <a:pt x="18796" y="574039"/>
                </a:lnTo>
                <a:lnTo>
                  <a:pt x="15354" y="566420"/>
                </a:lnTo>
                <a:lnTo>
                  <a:pt x="12230" y="560070"/>
                </a:lnTo>
                <a:lnTo>
                  <a:pt x="9448" y="552450"/>
                </a:lnTo>
                <a:lnTo>
                  <a:pt x="6997" y="546100"/>
                </a:lnTo>
                <a:lnTo>
                  <a:pt x="4902" y="538479"/>
                </a:lnTo>
                <a:lnTo>
                  <a:pt x="0" y="499110"/>
                </a:lnTo>
                <a:lnTo>
                  <a:pt x="0" y="154939"/>
                </a:lnTo>
                <a:lnTo>
                  <a:pt x="4902" y="115570"/>
                </a:lnTo>
                <a:lnTo>
                  <a:pt x="6997" y="109220"/>
                </a:lnTo>
                <a:lnTo>
                  <a:pt x="9448" y="101600"/>
                </a:lnTo>
                <a:lnTo>
                  <a:pt x="30937" y="62229"/>
                </a:lnTo>
                <a:lnTo>
                  <a:pt x="40449" y="50800"/>
                </a:lnTo>
                <a:lnTo>
                  <a:pt x="45618" y="44450"/>
                </a:lnTo>
                <a:lnTo>
                  <a:pt x="51015" y="39370"/>
                </a:lnTo>
                <a:lnTo>
                  <a:pt x="56667" y="35560"/>
                </a:lnTo>
                <a:lnTo>
                  <a:pt x="62547" y="30479"/>
                </a:lnTo>
                <a:lnTo>
                  <a:pt x="68656" y="25400"/>
                </a:lnTo>
                <a:lnTo>
                  <a:pt x="74980" y="21589"/>
                </a:lnTo>
                <a:lnTo>
                  <a:pt x="81495" y="17779"/>
                </a:lnTo>
                <a:lnTo>
                  <a:pt x="88214" y="15239"/>
                </a:lnTo>
                <a:lnTo>
                  <a:pt x="95123" y="11429"/>
                </a:lnTo>
                <a:lnTo>
                  <a:pt x="102196" y="8889"/>
                </a:lnTo>
                <a:lnTo>
                  <a:pt x="116827" y="3810"/>
                </a:lnTo>
                <a:lnTo>
                  <a:pt x="139826" y="0"/>
                </a:lnTo>
                <a:lnTo>
                  <a:pt x="1235786" y="0"/>
                </a:lnTo>
                <a:lnTo>
                  <a:pt x="1258785" y="3810"/>
                </a:lnTo>
                <a:lnTo>
                  <a:pt x="1269796" y="7620"/>
                </a:lnTo>
                <a:lnTo>
                  <a:pt x="140690" y="7620"/>
                </a:lnTo>
                <a:lnTo>
                  <a:pt x="133083" y="8889"/>
                </a:lnTo>
                <a:lnTo>
                  <a:pt x="133273" y="8889"/>
                </a:lnTo>
                <a:lnTo>
                  <a:pt x="125793" y="10160"/>
                </a:lnTo>
                <a:lnTo>
                  <a:pt x="125984" y="10160"/>
                </a:lnTo>
                <a:lnTo>
                  <a:pt x="118630" y="11429"/>
                </a:lnTo>
                <a:lnTo>
                  <a:pt x="118808" y="11429"/>
                </a:lnTo>
                <a:lnTo>
                  <a:pt x="111607" y="13970"/>
                </a:lnTo>
                <a:lnTo>
                  <a:pt x="111785" y="13970"/>
                </a:lnTo>
                <a:lnTo>
                  <a:pt x="104724" y="16510"/>
                </a:lnTo>
                <a:lnTo>
                  <a:pt x="104901" y="16510"/>
                </a:lnTo>
                <a:lnTo>
                  <a:pt x="97993" y="19050"/>
                </a:lnTo>
                <a:lnTo>
                  <a:pt x="98171" y="19050"/>
                </a:lnTo>
                <a:lnTo>
                  <a:pt x="91439" y="21589"/>
                </a:lnTo>
                <a:lnTo>
                  <a:pt x="91605" y="21589"/>
                </a:lnTo>
                <a:lnTo>
                  <a:pt x="85051" y="25400"/>
                </a:lnTo>
                <a:lnTo>
                  <a:pt x="85216" y="25400"/>
                </a:lnTo>
                <a:lnTo>
                  <a:pt x="78854" y="27939"/>
                </a:lnTo>
                <a:lnTo>
                  <a:pt x="79019" y="27939"/>
                </a:lnTo>
                <a:lnTo>
                  <a:pt x="72847" y="31750"/>
                </a:lnTo>
                <a:lnTo>
                  <a:pt x="72999" y="31750"/>
                </a:lnTo>
                <a:lnTo>
                  <a:pt x="67043" y="36829"/>
                </a:lnTo>
                <a:lnTo>
                  <a:pt x="67195" y="36829"/>
                </a:lnTo>
                <a:lnTo>
                  <a:pt x="61455" y="40639"/>
                </a:lnTo>
                <a:lnTo>
                  <a:pt x="61595" y="40639"/>
                </a:lnTo>
                <a:lnTo>
                  <a:pt x="56083" y="45720"/>
                </a:lnTo>
                <a:lnTo>
                  <a:pt x="50939" y="50800"/>
                </a:lnTo>
                <a:lnTo>
                  <a:pt x="51066" y="50800"/>
                </a:lnTo>
                <a:lnTo>
                  <a:pt x="46037" y="55879"/>
                </a:lnTo>
                <a:lnTo>
                  <a:pt x="41376" y="60960"/>
                </a:lnTo>
                <a:lnTo>
                  <a:pt x="36982" y="66039"/>
                </a:lnTo>
                <a:lnTo>
                  <a:pt x="32854" y="72389"/>
                </a:lnTo>
                <a:lnTo>
                  <a:pt x="29006" y="78739"/>
                </a:lnTo>
                <a:lnTo>
                  <a:pt x="26182" y="83820"/>
                </a:lnTo>
                <a:lnTo>
                  <a:pt x="25539" y="83820"/>
                </a:lnTo>
                <a:lnTo>
                  <a:pt x="22735" y="90170"/>
                </a:lnTo>
                <a:lnTo>
                  <a:pt x="22263" y="90170"/>
                </a:lnTo>
                <a:lnTo>
                  <a:pt x="19215" y="97789"/>
                </a:lnTo>
                <a:lnTo>
                  <a:pt x="16573" y="104139"/>
                </a:lnTo>
                <a:lnTo>
                  <a:pt x="14647" y="110489"/>
                </a:lnTo>
                <a:lnTo>
                  <a:pt x="14300" y="110489"/>
                </a:lnTo>
                <a:lnTo>
                  <a:pt x="12255" y="118110"/>
                </a:lnTo>
                <a:lnTo>
                  <a:pt x="10604" y="125729"/>
                </a:lnTo>
                <a:lnTo>
                  <a:pt x="9309" y="132079"/>
                </a:lnTo>
                <a:lnTo>
                  <a:pt x="8369" y="139700"/>
                </a:lnTo>
                <a:lnTo>
                  <a:pt x="7797" y="147320"/>
                </a:lnTo>
                <a:lnTo>
                  <a:pt x="7620" y="154939"/>
                </a:lnTo>
                <a:lnTo>
                  <a:pt x="7620" y="499110"/>
                </a:lnTo>
                <a:lnTo>
                  <a:pt x="7810" y="506729"/>
                </a:lnTo>
                <a:lnTo>
                  <a:pt x="8394" y="514350"/>
                </a:lnTo>
                <a:lnTo>
                  <a:pt x="9334" y="521970"/>
                </a:lnTo>
                <a:lnTo>
                  <a:pt x="10642" y="529589"/>
                </a:lnTo>
                <a:lnTo>
                  <a:pt x="12306" y="535939"/>
                </a:lnTo>
                <a:lnTo>
                  <a:pt x="14300" y="543560"/>
                </a:lnTo>
                <a:lnTo>
                  <a:pt x="16637" y="549910"/>
                </a:lnTo>
                <a:lnTo>
                  <a:pt x="19291" y="557529"/>
                </a:lnTo>
                <a:lnTo>
                  <a:pt x="19723" y="557529"/>
                </a:lnTo>
                <a:lnTo>
                  <a:pt x="22263" y="563879"/>
                </a:lnTo>
                <a:lnTo>
                  <a:pt x="25539" y="570229"/>
                </a:lnTo>
                <a:lnTo>
                  <a:pt x="29108" y="576579"/>
                </a:lnTo>
                <a:lnTo>
                  <a:pt x="32956" y="581660"/>
                </a:lnTo>
                <a:lnTo>
                  <a:pt x="37096" y="588010"/>
                </a:lnTo>
                <a:lnTo>
                  <a:pt x="41490" y="593089"/>
                </a:lnTo>
                <a:lnTo>
                  <a:pt x="46151" y="599439"/>
                </a:lnTo>
                <a:lnTo>
                  <a:pt x="47043" y="599439"/>
                </a:lnTo>
                <a:lnTo>
                  <a:pt x="51066" y="604520"/>
                </a:lnTo>
                <a:lnTo>
                  <a:pt x="50939" y="604520"/>
                </a:lnTo>
                <a:lnTo>
                  <a:pt x="56210" y="608329"/>
                </a:lnTo>
                <a:lnTo>
                  <a:pt x="61595" y="613410"/>
                </a:lnTo>
                <a:lnTo>
                  <a:pt x="61455" y="613410"/>
                </a:lnTo>
                <a:lnTo>
                  <a:pt x="67195" y="618489"/>
                </a:lnTo>
                <a:lnTo>
                  <a:pt x="67043" y="618489"/>
                </a:lnTo>
                <a:lnTo>
                  <a:pt x="72999" y="622300"/>
                </a:lnTo>
                <a:lnTo>
                  <a:pt x="72847" y="622300"/>
                </a:lnTo>
                <a:lnTo>
                  <a:pt x="79019" y="626110"/>
                </a:lnTo>
                <a:lnTo>
                  <a:pt x="78854" y="626110"/>
                </a:lnTo>
                <a:lnTo>
                  <a:pt x="85216" y="629920"/>
                </a:lnTo>
                <a:lnTo>
                  <a:pt x="85051" y="629920"/>
                </a:lnTo>
                <a:lnTo>
                  <a:pt x="91605" y="632460"/>
                </a:lnTo>
                <a:lnTo>
                  <a:pt x="91439" y="632460"/>
                </a:lnTo>
                <a:lnTo>
                  <a:pt x="98171" y="636270"/>
                </a:lnTo>
                <a:lnTo>
                  <a:pt x="97993" y="636270"/>
                </a:lnTo>
                <a:lnTo>
                  <a:pt x="104901" y="638810"/>
                </a:lnTo>
                <a:lnTo>
                  <a:pt x="104724" y="638810"/>
                </a:lnTo>
                <a:lnTo>
                  <a:pt x="111785" y="641350"/>
                </a:lnTo>
                <a:lnTo>
                  <a:pt x="115208" y="641350"/>
                </a:lnTo>
                <a:lnTo>
                  <a:pt x="118808" y="642620"/>
                </a:lnTo>
                <a:lnTo>
                  <a:pt x="118630" y="642620"/>
                </a:lnTo>
                <a:lnTo>
                  <a:pt x="125984" y="643889"/>
                </a:lnTo>
                <a:lnTo>
                  <a:pt x="125793" y="643889"/>
                </a:lnTo>
                <a:lnTo>
                  <a:pt x="133273" y="645160"/>
                </a:lnTo>
                <a:lnTo>
                  <a:pt x="133083" y="645160"/>
                </a:lnTo>
                <a:lnTo>
                  <a:pt x="140690" y="646429"/>
                </a:lnTo>
                <a:lnTo>
                  <a:pt x="140500" y="646429"/>
                </a:lnTo>
                <a:lnTo>
                  <a:pt x="148209" y="647700"/>
                </a:lnTo>
                <a:lnTo>
                  <a:pt x="1266177" y="647700"/>
                </a:lnTo>
                <a:lnTo>
                  <a:pt x="1258785" y="650239"/>
                </a:lnTo>
                <a:lnTo>
                  <a:pt x="1227886" y="655320"/>
                </a:lnTo>
                <a:close/>
              </a:path>
              <a:path w="1376045" h="655320">
                <a:moveTo>
                  <a:pt x="1350162" y="85089"/>
                </a:moveTo>
                <a:lnTo>
                  <a:pt x="1346504" y="78739"/>
                </a:lnTo>
                <a:lnTo>
                  <a:pt x="1342643" y="72389"/>
                </a:lnTo>
                <a:lnTo>
                  <a:pt x="1338516" y="66039"/>
                </a:lnTo>
                <a:lnTo>
                  <a:pt x="1334109" y="60960"/>
                </a:lnTo>
                <a:lnTo>
                  <a:pt x="1329461" y="55879"/>
                </a:lnTo>
                <a:lnTo>
                  <a:pt x="1324546" y="50800"/>
                </a:lnTo>
                <a:lnTo>
                  <a:pt x="1319402" y="45720"/>
                </a:lnTo>
                <a:lnTo>
                  <a:pt x="1314018" y="40639"/>
                </a:lnTo>
                <a:lnTo>
                  <a:pt x="1314157" y="40639"/>
                </a:lnTo>
                <a:lnTo>
                  <a:pt x="1308417" y="36829"/>
                </a:lnTo>
                <a:lnTo>
                  <a:pt x="1308569" y="36829"/>
                </a:lnTo>
                <a:lnTo>
                  <a:pt x="1302613" y="31750"/>
                </a:lnTo>
                <a:lnTo>
                  <a:pt x="1302765" y="31750"/>
                </a:lnTo>
                <a:lnTo>
                  <a:pt x="1296593" y="27939"/>
                </a:lnTo>
                <a:lnTo>
                  <a:pt x="1296758" y="27939"/>
                </a:lnTo>
                <a:lnTo>
                  <a:pt x="1290396" y="25400"/>
                </a:lnTo>
                <a:lnTo>
                  <a:pt x="1290548" y="25400"/>
                </a:lnTo>
                <a:lnTo>
                  <a:pt x="1284008" y="21589"/>
                </a:lnTo>
                <a:lnTo>
                  <a:pt x="1284173" y="21589"/>
                </a:lnTo>
                <a:lnTo>
                  <a:pt x="1277442" y="19050"/>
                </a:lnTo>
                <a:lnTo>
                  <a:pt x="1277607" y="19050"/>
                </a:lnTo>
                <a:lnTo>
                  <a:pt x="1270711" y="16510"/>
                </a:lnTo>
                <a:lnTo>
                  <a:pt x="1270889" y="16510"/>
                </a:lnTo>
                <a:lnTo>
                  <a:pt x="1263827" y="13970"/>
                </a:lnTo>
                <a:lnTo>
                  <a:pt x="1264005" y="13970"/>
                </a:lnTo>
                <a:lnTo>
                  <a:pt x="1256804" y="11429"/>
                </a:lnTo>
                <a:lnTo>
                  <a:pt x="1256982" y="11429"/>
                </a:lnTo>
                <a:lnTo>
                  <a:pt x="1249629" y="10160"/>
                </a:lnTo>
                <a:lnTo>
                  <a:pt x="1249819" y="10160"/>
                </a:lnTo>
                <a:lnTo>
                  <a:pt x="1242339" y="8889"/>
                </a:lnTo>
                <a:lnTo>
                  <a:pt x="1242529" y="8889"/>
                </a:lnTo>
                <a:lnTo>
                  <a:pt x="1234922" y="7620"/>
                </a:lnTo>
                <a:lnTo>
                  <a:pt x="1269796" y="7620"/>
                </a:lnTo>
                <a:lnTo>
                  <a:pt x="1280490" y="11429"/>
                </a:lnTo>
                <a:lnTo>
                  <a:pt x="1287399" y="15239"/>
                </a:lnTo>
                <a:lnTo>
                  <a:pt x="1294104" y="17779"/>
                </a:lnTo>
                <a:lnTo>
                  <a:pt x="1300632" y="21589"/>
                </a:lnTo>
                <a:lnTo>
                  <a:pt x="1306956" y="25400"/>
                </a:lnTo>
                <a:lnTo>
                  <a:pt x="1313052" y="30479"/>
                </a:lnTo>
                <a:lnTo>
                  <a:pt x="1318945" y="35560"/>
                </a:lnTo>
                <a:lnTo>
                  <a:pt x="1324597" y="39370"/>
                </a:lnTo>
                <a:lnTo>
                  <a:pt x="1329994" y="44450"/>
                </a:lnTo>
                <a:lnTo>
                  <a:pt x="1335151" y="50800"/>
                </a:lnTo>
                <a:lnTo>
                  <a:pt x="1340053" y="55879"/>
                </a:lnTo>
                <a:lnTo>
                  <a:pt x="1358193" y="83820"/>
                </a:lnTo>
                <a:lnTo>
                  <a:pt x="1350073" y="83820"/>
                </a:lnTo>
                <a:lnTo>
                  <a:pt x="1350162" y="85089"/>
                </a:lnTo>
                <a:close/>
              </a:path>
              <a:path w="1376045" h="655320">
                <a:moveTo>
                  <a:pt x="25450" y="85089"/>
                </a:moveTo>
                <a:lnTo>
                  <a:pt x="25539" y="83820"/>
                </a:lnTo>
                <a:lnTo>
                  <a:pt x="26182" y="83820"/>
                </a:lnTo>
                <a:lnTo>
                  <a:pt x="25450" y="85089"/>
                </a:lnTo>
                <a:close/>
              </a:path>
              <a:path w="1376045" h="655320">
                <a:moveTo>
                  <a:pt x="1353426" y="91439"/>
                </a:moveTo>
                <a:lnTo>
                  <a:pt x="1350073" y="83820"/>
                </a:lnTo>
                <a:lnTo>
                  <a:pt x="1358193" y="83820"/>
                </a:lnTo>
                <a:lnTo>
                  <a:pt x="1360258" y="87629"/>
                </a:lnTo>
                <a:lnTo>
                  <a:pt x="1361503" y="90170"/>
                </a:lnTo>
                <a:lnTo>
                  <a:pt x="1353350" y="90170"/>
                </a:lnTo>
                <a:lnTo>
                  <a:pt x="1353426" y="91439"/>
                </a:lnTo>
                <a:close/>
              </a:path>
              <a:path w="1376045" h="655320">
                <a:moveTo>
                  <a:pt x="22174" y="91439"/>
                </a:moveTo>
                <a:lnTo>
                  <a:pt x="22263" y="90170"/>
                </a:lnTo>
                <a:lnTo>
                  <a:pt x="22735" y="90170"/>
                </a:lnTo>
                <a:lnTo>
                  <a:pt x="22174" y="91439"/>
                </a:lnTo>
                <a:close/>
              </a:path>
              <a:path w="1376045" h="655320">
                <a:moveTo>
                  <a:pt x="1361363" y="111760"/>
                </a:moveTo>
                <a:lnTo>
                  <a:pt x="1358976" y="104139"/>
                </a:lnTo>
                <a:lnTo>
                  <a:pt x="1356321" y="97789"/>
                </a:lnTo>
                <a:lnTo>
                  <a:pt x="1353350" y="90170"/>
                </a:lnTo>
                <a:lnTo>
                  <a:pt x="1361503" y="90170"/>
                </a:lnTo>
                <a:lnTo>
                  <a:pt x="1363370" y="93979"/>
                </a:lnTo>
                <a:lnTo>
                  <a:pt x="1366164" y="101600"/>
                </a:lnTo>
                <a:lnTo>
                  <a:pt x="1369034" y="110489"/>
                </a:lnTo>
                <a:lnTo>
                  <a:pt x="1361313" y="110489"/>
                </a:lnTo>
                <a:lnTo>
                  <a:pt x="1361363" y="111760"/>
                </a:lnTo>
                <a:close/>
              </a:path>
              <a:path w="1376045" h="655320">
                <a:moveTo>
                  <a:pt x="14249" y="111760"/>
                </a:moveTo>
                <a:lnTo>
                  <a:pt x="14300" y="110489"/>
                </a:lnTo>
                <a:lnTo>
                  <a:pt x="14647" y="110489"/>
                </a:lnTo>
                <a:lnTo>
                  <a:pt x="14249" y="111760"/>
                </a:lnTo>
                <a:close/>
              </a:path>
              <a:path w="1376045" h="655320">
                <a:moveTo>
                  <a:pt x="1364301" y="557529"/>
                </a:moveTo>
                <a:lnTo>
                  <a:pt x="1356321" y="557529"/>
                </a:lnTo>
                <a:lnTo>
                  <a:pt x="1359039" y="549910"/>
                </a:lnTo>
                <a:lnTo>
                  <a:pt x="1361363" y="543560"/>
                </a:lnTo>
                <a:lnTo>
                  <a:pt x="1363357" y="535939"/>
                </a:lnTo>
                <a:lnTo>
                  <a:pt x="1365008" y="529589"/>
                </a:lnTo>
                <a:lnTo>
                  <a:pt x="1366304" y="521970"/>
                </a:lnTo>
                <a:lnTo>
                  <a:pt x="1367243" y="514350"/>
                </a:lnTo>
                <a:lnTo>
                  <a:pt x="1367802" y="506729"/>
                </a:lnTo>
                <a:lnTo>
                  <a:pt x="1367993" y="499110"/>
                </a:lnTo>
                <a:lnTo>
                  <a:pt x="1367993" y="154939"/>
                </a:lnTo>
                <a:lnTo>
                  <a:pt x="1367802" y="147320"/>
                </a:lnTo>
                <a:lnTo>
                  <a:pt x="1367218" y="139700"/>
                </a:lnTo>
                <a:lnTo>
                  <a:pt x="1366278" y="132079"/>
                </a:lnTo>
                <a:lnTo>
                  <a:pt x="1364970" y="125729"/>
                </a:lnTo>
                <a:lnTo>
                  <a:pt x="1363306" y="118110"/>
                </a:lnTo>
                <a:lnTo>
                  <a:pt x="1361313" y="110489"/>
                </a:lnTo>
                <a:lnTo>
                  <a:pt x="1369034" y="110489"/>
                </a:lnTo>
                <a:lnTo>
                  <a:pt x="1375613" y="154939"/>
                </a:lnTo>
                <a:lnTo>
                  <a:pt x="1375613" y="499110"/>
                </a:lnTo>
                <a:lnTo>
                  <a:pt x="1370711" y="538479"/>
                </a:lnTo>
                <a:lnTo>
                  <a:pt x="1366164" y="552450"/>
                </a:lnTo>
                <a:lnTo>
                  <a:pt x="1364301" y="557529"/>
                </a:lnTo>
                <a:close/>
              </a:path>
              <a:path w="1376045" h="655320">
                <a:moveTo>
                  <a:pt x="19723" y="557529"/>
                </a:moveTo>
                <a:lnTo>
                  <a:pt x="19291" y="557529"/>
                </a:lnTo>
                <a:lnTo>
                  <a:pt x="19215" y="556260"/>
                </a:lnTo>
                <a:lnTo>
                  <a:pt x="19723" y="557529"/>
                </a:lnTo>
                <a:close/>
              </a:path>
              <a:path w="1376045" h="655320">
                <a:moveTo>
                  <a:pt x="1339072" y="599439"/>
                </a:moveTo>
                <a:lnTo>
                  <a:pt x="1329461" y="599439"/>
                </a:lnTo>
                <a:lnTo>
                  <a:pt x="1334236" y="593089"/>
                </a:lnTo>
                <a:lnTo>
                  <a:pt x="1338630" y="588010"/>
                </a:lnTo>
                <a:lnTo>
                  <a:pt x="1342758" y="581660"/>
                </a:lnTo>
                <a:lnTo>
                  <a:pt x="1346606" y="576579"/>
                </a:lnTo>
                <a:lnTo>
                  <a:pt x="1350162" y="570229"/>
                </a:lnTo>
                <a:lnTo>
                  <a:pt x="1353426" y="563879"/>
                </a:lnTo>
                <a:lnTo>
                  <a:pt x="1356398" y="556260"/>
                </a:lnTo>
                <a:lnTo>
                  <a:pt x="1356321" y="557529"/>
                </a:lnTo>
                <a:lnTo>
                  <a:pt x="1364301" y="557529"/>
                </a:lnTo>
                <a:lnTo>
                  <a:pt x="1363370" y="560070"/>
                </a:lnTo>
                <a:lnTo>
                  <a:pt x="1360258" y="566420"/>
                </a:lnTo>
                <a:lnTo>
                  <a:pt x="1356817" y="574039"/>
                </a:lnTo>
                <a:lnTo>
                  <a:pt x="1353070" y="580389"/>
                </a:lnTo>
                <a:lnTo>
                  <a:pt x="1349019" y="586739"/>
                </a:lnTo>
                <a:lnTo>
                  <a:pt x="1344676" y="591820"/>
                </a:lnTo>
                <a:lnTo>
                  <a:pt x="1340053" y="598170"/>
                </a:lnTo>
                <a:lnTo>
                  <a:pt x="1339072" y="599439"/>
                </a:lnTo>
                <a:close/>
              </a:path>
              <a:path w="1376045" h="655320">
                <a:moveTo>
                  <a:pt x="47043" y="599439"/>
                </a:moveTo>
                <a:lnTo>
                  <a:pt x="46151" y="599439"/>
                </a:lnTo>
                <a:lnTo>
                  <a:pt x="46037" y="598170"/>
                </a:lnTo>
                <a:lnTo>
                  <a:pt x="47043" y="599439"/>
                </a:lnTo>
                <a:close/>
              </a:path>
              <a:path w="1376045" h="655320">
                <a:moveTo>
                  <a:pt x="1283944" y="641350"/>
                </a:moveTo>
                <a:lnTo>
                  <a:pt x="1263827" y="641350"/>
                </a:lnTo>
                <a:lnTo>
                  <a:pt x="1270889" y="638810"/>
                </a:lnTo>
                <a:lnTo>
                  <a:pt x="1270711" y="638810"/>
                </a:lnTo>
                <a:lnTo>
                  <a:pt x="1277607" y="636270"/>
                </a:lnTo>
                <a:lnTo>
                  <a:pt x="1277442" y="636270"/>
                </a:lnTo>
                <a:lnTo>
                  <a:pt x="1284173" y="632460"/>
                </a:lnTo>
                <a:lnTo>
                  <a:pt x="1284008" y="632460"/>
                </a:lnTo>
                <a:lnTo>
                  <a:pt x="1290548" y="629920"/>
                </a:lnTo>
                <a:lnTo>
                  <a:pt x="1290396" y="629920"/>
                </a:lnTo>
                <a:lnTo>
                  <a:pt x="1296758" y="626110"/>
                </a:lnTo>
                <a:lnTo>
                  <a:pt x="1296593" y="626110"/>
                </a:lnTo>
                <a:lnTo>
                  <a:pt x="1302765" y="622300"/>
                </a:lnTo>
                <a:lnTo>
                  <a:pt x="1302613" y="622300"/>
                </a:lnTo>
                <a:lnTo>
                  <a:pt x="1308569" y="618489"/>
                </a:lnTo>
                <a:lnTo>
                  <a:pt x="1308417" y="618489"/>
                </a:lnTo>
                <a:lnTo>
                  <a:pt x="1314157" y="613410"/>
                </a:lnTo>
                <a:lnTo>
                  <a:pt x="1314018" y="613410"/>
                </a:lnTo>
                <a:lnTo>
                  <a:pt x="1319529" y="608329"/>
                </a:lnTo>
                <a:lnTo>
                  <a:pt x="1324673" y="604520"/>
                </a:lnTo>
                <a:lnTo>
                  <a:pt x="1329575" y="598170"/>
                </a:lnTo>
                <a:lnTo>
                  <a:pt x="1329461" y="599439"/>
                </a:lnTo>
                <a:lnTo>
                  <a:pt x="1339072" y="599439"/>
                </a:lnTo>
                <a:lnTo>
                  <a:pt x="1313052" y="623570"/>
                </a:lnTo>
                <a:lnTo>
                  <a:pt x="1306956" y="628650"/>
                </a:lnTo>
                <a:lnTo>
                  <a:pt x="1300632" y="632460"/>
                </a:lnTo>
                <a:lnTo>
                  <a:pt x="1294104" y="636270"/>
                </a:lnTo>
                <a:lnTo>
                  <a:pt x="1287399" y="640079"/>
                </a:lnTo>
                <a:lnTo>
                  <a:pt x="1283944" y="641350"/>
                </a:lnTo>
                <a:close/>
              </a:path>
              <a:path w="1376045" h="655320">
                <a:moveTo>
                  <a:pt x="115208" y="641350"/>
                </a:moveTo>
                <a:lnTo>
                  <a:pt x="111785" y="641350"/>
                </a:lnTo>
                <a:lnTo>
                  <a:pt x="111607" y="640079"/>
                </a:lnTo>
                <a:lnTo>
                  <a:pt x="115208" y="641350"/>
                </a:lnTo>
                <a:close/>
              </a:path>
              <a:path w="1376045" h="655320">
                <a:moveTo>
                  <a:pt x="1266177" y="647700"/>
                </a:moveTo>
                <a:lnTo>
                  <a:pt x="1227404" y="647700"/>
                </a:lnTo>
                <a:lnTo>
                  <a:pt x="1235113" y="646429"/>
                </a:lnTo>
                <a:lnTo>
                  <a:pt x="1234922" y="646429"/>
                </a:lnTo>
                <a:lnTo>
                  <a:pt x="1242529" y="645160"/>
                </a:lnTo>
                <a:lnTo>
                  <a:pt x="1242339" y="645160"/>
                </a:lnTo>
                <a:lnTo>
                  <a:pt x="1249819" y="643889"/>
                </a:lnTo>
                <a:lnTo>
                  <a:pt x="1249629" y="643889"/>
                </a:lnTo>
                <a:lnTo>
                  <a:pt x="1256982" y="642620"/>
                </a:lnTo>
                <a:lnTo>
                  <a:pt x="1256804" y="642620"/>
                </a:lnTo>
                <a:lnTo>
                  <a:pt x="1264005" y="640079"/>
                </a:lnTo>
                <a:lnTo>
                  <a:pt x="1263827" y="641350"/>
                </a:lnTo>
                <a:lnTo>
                  <a:pt x="1283944" y="641350"/>
                </a:lnTo>
                <a:lnTo>
                  <a:pt x="1273416" y="645160"/>
                </a:lnTo>
                <a:lnTo>
                  <a:pt x="1266177" y="6477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21822" y="3929938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 h="0">
                <a:moveTo>
                  <a:pt x="0" y="0"/>
                </a:moveTo>
                <a:lnTo>
                  <a:pt x="433565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82696" y="3734485"/>
            <a:ext cx="5080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25" b="1">
                <a:latin typeface="微软雅黑"/>
                <a:cs typeface="微软雅黑"/>
              </a:rPr>
              <a:t>故</a:t>
            </a:r>
            <a:r>
              <a:rPr dirty="0" sz="1900" spc="20" b="1">
                <a:latin typeface="微软雅黑"/>
                <a:cs typeface="微软雅黑"/>
              </a:rPr>
              <a:t>：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9149" y="3813860"/>
            <a:ext cx="207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853" sz="2850" spc="202" b="1" i="1">
                <a:latin typeface="Times New Roman"/>
                <a:cs typeface="Times New Roman"/>
              </a:rPr>
              <a:t>r</a:t>
            </a:r>
            <a:r>
              <a:rPr dirty="0" sz="1100" spc="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1058" y="3583317"/>
            <a:ext cx="909319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087" sz="2850" spc="15" b="1" i="1">
                <a:latin typeface="Times New Roman"/>
                <a:cs typeface="Times New Roman"/>
              </a:rPr>
              <a:t>F </a:t>
            </a:r>
            <a:r>
              <a:rPr dirty="0" baseline="-35087" sz="2850" spc="405" b="1">
                <a:latin typeface="Symbol"/>
                <a:cs typeface="Symbol"/>
              </a:rPr>
              <a:t></a:t>
            </a:r>
            <a:r>
              <a:rPr dirty="0" baseline="-35087" sz="2850" spc="187" b="1">
                <a:latin typeface="Times New Roman"/>
                <a:cs typeface="Times New Roman"/>
              </a:rPr>
              <a:t> </a:t>
            </a:r>
            <a:r>
              <a:rPr dirty="0" sz="1900" spc="-20" b="1" i="1">
                <a:latin typeface="Times New Roman"/>
                <a:cs typeface="Times New Roman"/>
              </a:rPr>
              <a:t>Mm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7706" y="458176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 h="0">
                <a:moveTo>
                  <a:pt x="0" y="0"/>
                </a:moveTo>
                <a:lnTo>
                  <a:pt x="433692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5071" y="4465688"/>
            <a:ext cx="207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853" sz="2850" spc="202" b="1" i="1">
                <a:latin typeface="Times New Roman"/>
                <a:cs typeface="Times New Roman"/>
              </a:rPr>
              <a:t>r</a:t>
            </a:r>
            <a:r>
              <a:rPr dirty="0" sz="1100" spc="5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9C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79C6F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95612" y="908266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EACEB"/>
                </a:solidFill>
                <a:latin typeface="微软雅黑"/>
                <a:cs typeface="微软雅黑"/>
              </a:rPr>
              <a:t>（二）万有引力定</a:t>
            </a:r>
            <a:r>
              <a:rPr dirty="0" sz="2800" spc="-5" b="1">
                <a:solidFill>
                  <a:srgbClr val="3EACEB"/>
                </a:solidFill>
                <a:latin typeface="微软雅黑"/>
                <a:cs typeface="微软雅黑"/>
              </a:rPr>
              <a:t>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2317" y="4381588"/>
            <a:ext cx="49263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1930" algn="l"/>
              </a:tabLst>
            </a:pPr>
            <a:r>
              <a:rPr dirty="0" baseline="1461" sz="2850" spc="-37" b="1">
                <a:latin typeface="微软雅黑"/>
                <a:cs typeface="微软雅黑"/>
              </a:rPr>
              <a:t>写成等式</a:t>
            </a:r>
            <a:r>
              <a:rPr dirty="0" baseline="1461" sz="2850" spc="30" b="1">
                <a:latin typeface="微软雅黑"/>
                <a:cs typeface="微软雅黑"/>
              </a:rPr>
              <a:t>：	</a:t>
            </a:r>
            <a:r>
              <a:rPr dirty="0" baseline="1461" sz="2850" spc="15" b="1" i="1">
                <a:latin typeface="Times New Roman"/>
                <a:cs typeface="Times New Roman"/>
              </a:rPr>
              <a:t>F</a:t>
            </a:r>
            <a:r>
              <a:rPr dirty="0" baseline="1461" sz="2850" spc="-450" b="1" i="1">
                <a:latin typeface="Times New Roman"/>
                <a:cs typeface="Times New Roman"/>
              </a:rPr>
              <a:t> </a:t>
            </a:r>
            <a:r>
              <a:rPr dirty="0" baseline="1461" sz="2850" spc="15">
                <a:latin typeface="Times New Roman"/>
                <a:cs typeface="Times New Roman"/>
              </a:rPr>
              <a:t>=</a:t>
            </a:r>
            <a:r>
              <a:rPr dirty="0" baseline="1461" sz="2850" spc="-97">
                <a:latin typeface="Times New Roman"/>
                <a:cs typeface="Times New Roman"/>
              </a:rPr>
              <a:t> </a:t>
            </a:r>
            <a:r>
              <a:rPr dirty="0" baseline="1461" sz="2850" spc="15" b="1" i="1">
                <a:latin typeface="Times New Roman"/>
                <a:cs typeface="Times New Roman"/>
              </a:rPr>
              <a:t>G</a:t>
            </a:r>
            <a:r>
              <a:rPr dirty="0" baseline="1461" sz="2850" spc="52" b="1" i="1">
                <a:latin typeface="Times New Roman"/>
                <a:cs typeface="Times New Roman"/>
              </a:rPr>
              <a:t> </a:t>
            </a:r>
            <a:r>
              <a:rPr dirty="0" baseline="36549" sz="2850" spc="-30" b="1" i="1">
                <a:latin typeface="Times New Roman"/>
                <a:cs typeface="Times New Roman"/>
              </a:rPr>
              <a:t>Mm</a:t>
            </a:r>
            <a:r>
              <a:rPr dirty="0" baseline="36549" sz="2850" spc="63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（式中</a:t>
            </a:r>
            <a:r>
              <a:rPr dirty="0" sz="2000" spc="-5" b="1" i="1">
                <a:latin typeface="Times New Roman"/>
                <a:cs typeface="Times New Roman"/>
              </a:rPr>
              <a:t>G</a:t>
            </a:r>
            <a:r>
              <a:rPr dirty="0" sz="2000" b="1">
                <a:latin typeface="华文楷体"/>
                <a:cs typeface="华文楷体"/>
              </a:rPr>
              <a:t>为比例系数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3501" y="3213582"/>
            <a:ext cx="27882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由牛顿第三定律，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70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ʹ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5883" y="1749551"/>
            <a:ext cx="1548765" cy="474345"/>
          </a:xfrm>
          <a:custGeom>
            <a:avLst/>
            <a:gdLst/>
            <a:ahLst/>
            <a:cxnLst/>
            <a:rect l="l" t="t" r="r" b="b"/>
            <a:pathLst>
              <a:path w="1548764" h="474344">
                <a:moveTo>
                  <a:pt x="1469136" y="473964"/>
                </a:moveTo>
                <a:lnTo>
                  <a:pt x="79247" y="473964"/>
                </a:lnTo>
                <a:lnTo>
                  <a:pt x="48282" y="467616"/>
                </a:lnTo>
                <a:lnTo>
                  <a:pt x="23074" y="450613"/>
                </a:lnTo>
                <a:lnTo>
                  <a:pt x="6140" y="425474"/>
                </a:lnTo>
                <a:lnTo>
                  <a:pt x="0" y="394716"/>
                </a:lnTo>
                <a:lnTo>
                  <a:pt x="0" y="79248"/>
                </a:lnTo>
                <a:lnTo>
                  <a:pt x="6140" y="48182"/>
                </a:lnTo>
                <a:lnTo>
                  <a:pt x="23074" y="22940"/>
                </a:lnTo>
                <a:lnTo>
                  <a:pt x="48282" y="6040"/>
                </a:lnTo>
                <a:lnTo>
                  <a:pt x="79247" y="0"/>
                </a:lnTo>
                <a:lnTo>
                  <a:pt x="1469136" y="0"/>
                </a:lnTo>
                <a:lnTo>
                  <a:pt x="1499736" y="6040"/>
                </a:lnTo>
                <a:lnTo>
                  <a:pt x="1524823" y="22940"/>
                </a:lnTo>
                <a:lnTo>
                  <a:pt x="1541879" y="48182"/>
                </a:lnTo>
                <a:lnTo>
                  <a:pt x="1548384" y="79248"/>
                </a:lnTo>
                <a:lnTo>
                  <a:pt x="1548384" y="394716"/>
                </a:lnTo>
                <a:lnTo>
                  <a:pt x="1541879" y="425474"/>
                </a:lnTo>
                <a:lnTo>
                  <a:pt x="1524823" y="450613"/>
                </a:lnTo>
                <a:lnTo>
                  <a:pt x="1499736" y="467616"/>
                </a:lnTo>
                <a:lnTo>
                  <a:pt x="1469136" y="473964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792" y="1730197"/>
            <a:ext cx="1586230" cy="511809"/>
          </a:xfrm>
          <a:custGeom>
            <a:avLst/>
            <a:gdLst/>
            <a:ahLst/>
            <a:cxnLst/>
            <a:rect l="l" t="t" r="r" b="b"/>
            <a:pathLst>
              <a:path w="1586230" h="511810">
                <a:moveTo>
                  <a:pt x="1502857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38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19" y="495300"/>
                </a:lnTo>
                <a:lnTo>
                  <a:pt x="39284" y="491489"/>
                </a:lnTo>
                <a:lnTo>
                  <a:pt x="35575" y="488950"/>
                </a:lnTo>
                <a:lnTo>
                  <a:pt x="32019" y="486410"/>
                </a:lnTo>
                <a:lnTo>
                  <a:pt x="28628" y="482600"/>
                </a:lnTo>
                <a:lnTo>
                  <a:pt x="25377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30"/>
                </a:lnTo>
                <a:lnTo>
                  <a:pt x="14112" y="464819"/>
                </a:lnTo>
                <a:lnTo>
                  <a:pt x="11750" y="459739"/>
                </a:lnTo>
                <a:lnTo>
                  <a:pt x="9578" y="455930"/>
                </a:lnTo>
                <a:lnTo>
                  <a:pt x="7610" y="452119"/>
                </a:lnTo>
                <a:lnTo>
                  <a:pt x="5857" y="447039"/>
                </a:lnTo>
                <a:lnTo>
                  <a:pt x="4308" y="441960"/>
                </a:lnTo>
                <a:lnTo>
                  <a:pt x="2987" y="438150"/>
                </a:lnTo>
                <a:lnTo>
                  <a:pt x="0" y="93980"/>
                </a:lnTo>
                <a:lnTo>
                  <a:pt x="123" y="91439"/>
                </a:lnTo>
                <a:lnTo>
                  <a:pt x="4308" y="68580"/>
                </a:lnTo>
                <a:lnTo>
                  <a:pt x="5857" y="63500"/>
                </a:lnTo>
                <a:lnTo>
                  <a:pt x="7610" y="59689"/>
                </a:lnTo>
                <a:lnTo>
                  <a:pt x="9578" y="54610"/>
                </a:lnTo>
                <a:lnTo>
                  <a:pt x="11750" y="50800"/>
                </a:lnTo>
                <a:lnTo>
                  <a:pt x="32019" y="25400"/>
                </a:lnTo>
                <a:lnTo>
                  <a:pt x="35575" y="21589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10"/>
                </a:lnTo>
                <a:lnTo>
                  <a:pt x="83061" y="0"/>
                </a:lnTo>
                <a:lnTo>
                  <a:pt x="1502857" y="0"/>
                </a:lnTo>
                <a:lnTo>
                  <a:pt x="1517107" y="3810"/>
                </a:lnTo>
                <a:lnTo>
                  <a:pt x="1521666" y="5080"/>
                </a:lnTo>
                <a:lnTo>
                  <a:pt x="1526124" y="7619"/>
                </a:lnTo>
                <a:lnTo>
                  <a:pt x="1530480" y="8889"/>
                </a:lnTo>
                <a:lnTo>
                  <a:pt x="1553886" y="25400"/>
                </a:lnTo>
                <a:lnTo>
                  <a:pt x="1557289" y="27939"/>
                </a:lnTo>
                <a:lnTo>
                  <a:pt x="1560541" y="31750"/>
                </a:lnTo>
                <a:lnTo>
                  <a:pt x="1563614" y="35560"/>
                </a:lnTo>
                <a:lnTo>
                  <a:pt x="1564583" y="36830"/>
                </a:lnTo>
                <a:lnTo>
                  <a:pt x="98440" y="36830"/>
                </a:lnTo>
                <a:lnTo>
                  <a:pt x="94376" y="38100"/>
                </a:lnTo>
                <a:lnTo>
                  <a:pt x="86325" y="38100"/>
                </a:lnTo>
                <a:lnTo>
                  <a:pt x="82502" y="39369"/>
                </a:lnTo>
                <a:lnTo>
                  <a:pt x="83429" y="39369"/>
                </a:lnTo>
                <a:lnTo>
                  <a:pt x="79670" y="40639"/>
                </a:lnTo>
                <a:lnTo>
                  <a:pt x="77790" y="40639"/>
                </a:lnTo>
                <a:lnTo>
                  <a:pt x="74196" y="41910"/>
                </a:lnTo>
                <a:lnTo>
                  <a:pt x="75060" y="41910"/>
                </a:lnTo>
                <a:lnTo>
                  <a:pt x="71554" y="43180"/>
                </a:lnTo>
                <a:lnTo>
                  <a:pt x="72393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45" y="45719"/>
                </a:lnTo>
                <a:lnTo>
                  <a:pt x="67275" y="45719"/>
                </a:lnTo>
                <a:lnTo>
                  <a:pt x="65674" y="46989"/>
                </a:lnTo>
                <a:lnTo>
                  <a:pt x="64836" y="46989"/>
                </a:lnTo>
                <a:lnTo>
                  <a:pt x="61737" y="49530"/>
                </a:lnTo>
                <a:lnTo>
                  <a:pt x="62461" y="49530"/>
                </a:lnTo>
                <a:lnTo>
                  <a:pt x="60969" y="50800"/>
                </a:lnTo>
                <a:lnTo>
                  <a:pt x="60175" y="50800"/>
                </a:lnTo>
                <a:lnTo>
                  <a:pt x="57318" y="53339"/>
                </a:lnTo>
                <a:lnTo>
                  <a:pt x="57991" y="53339"/>
                </a:lnTo>
                <a:lnTo>
                  <a:pt x="56619" y="54610"/>
                </a:lnTo>
                <a:lnTo>
                  <a:pt x="55883" y="54610"/>
                </a:lnTo>
                <a:lnTo>
                  <a:pt x="53266" y="57150"/>
                </a:lnTo>
                <a:lnTo>
                  <a:pt x="53876" y="57150"/>
                </a:lnTo>
                <a:lnTo>
                  <a:pt x="52638" y="58419"/>
                </a:lnTo>
                <a:lnTo>
                  <a:pt x="51971" y="58419"/>
                </a:lnTo>
                <a:lnTo>
                  <a:pt x="50413" y="60960"/>
                </a:lnTo>
                <a:lnTo>
                  <a:pt x="50180" y="60960"/>
                </a:lnTo>
                <a:lnTo>
                  <a:pt x="48707" y="63500"/>
                </a:lnTo>
                <a:lnTo>
                  <a:pt x="48491" y="63500"/>
                </a:lnTo>
                <a:lnTo>
                  <a:pt x="47120" y="66039"/>
                </a:lnTo>
                <a:lnTo>
                  <a:pt x="46916" y="66039"/>
                </a:lnTo>
                <a:lnTo>
                  <a:pt x="45646" y="68580"/>
                </a:lnTo>
                <a:lnTo>
                  <a:pt x="45443" y="68580"/>
                </a:lnTo>
                <a:lnTo>
                  <a:pt x="44283" y="71119"/>
                </a:lnTo>
                <a:lnTo>
                  <a:pt x="44110" y="71119"/>
                </a:lnTo>
                <a:lnTo>
                  <a:pt x="43051" y="73660"/>
                </a:lnTo>
                <a:lnTo>
                  <a:pt x="42891" y="73660"/>
                </a:lnTo>
                <a:lnTo>
                  <a:pt x="41942" y="76200"/>
                </a:lnTo>
                <a:lnTo>
                  <a:pt x="41798" y="76200"/>
                </a:lnTo>
                <a:lnTo>
                  <a:pt x="40969" y="78739"/>
                </a:lnTo>
                <a:lnTo>
                  <a:pt x="40833" y="78739"/>
                </a:lnTo>
                <a:lnTo>
                  <a:pt x="39766" y="82550"/>
                </a:lnTo>
                <a:lnTo>
                  <a:pt x="40008" y="82550"/>
                </a:lnTo>
                <a:lnTo>
                  <a:pt x="39415" y="85089"/>
                </a:lnTo>
                <a:lnTo>
                  <a:pt x="38856" y="87630"/>
                </a:lnTo>
                <a:lnTo>
                  <a:pt x="38433" y="90169"/>
                </a:lnTo>
                <a:lnTo>
                  <a:pt x="38204" y="92710"/>
                </a:lnTo>
                <a:lnTo>
                  <a:pt x="38103" y="93980"/>
                </a:lnTo>
                <a:lnTo>
                  <a:pt x="38014" y="97789"/>
                </a:lnTo>
                <a:lnTo>
                  <a:pt x="38001" y="412750"/>
                </a:lnTo>
                <a:lnTo>
                  <a:pt x="38035" y="414019"/>
                </a:lnTo>
                <a:lnTo>
                  <a:pt x="38052" y="416560"/>
                </a:lnTo>
                <a:lnTo>
                  <a:pt x="38357" y="420369"/>
                </a:lnTo>
                <a:lnTo>
                  <a:pt x="38763" y="422910"/>
                </a:lnTo>
                <a:lnTo>
                  <a:pt x="39322" y="425450"/>
                </a:lnTo>
                <a:lnTo>
                  <a:pt x="39119" y="425450"/>
                </a:lnTo>
                <a:lnTo>
                  <a:pt x="40008" y="429260"/>
                </a:lnTo>
                <a:lnTo>
                  <a:pt x="40833" y="431800"/>
                </a:lnTo>
                <a:lnTo>
                  <a:pt x="40969" y="431800"/>
                </a:lnTo>
                <a:lnTo>
                  <a:pt x="41798" y="434339"/>
                </a:lnTo>
                <a:lnTo>
                  <a:pt x="41942" y="434339"/>
                </a:lnTo>
                <a:lnTo>
                  <a:pt x="42891" y="436880"/>
                </a:lnTo>
                <a:lnTo>
                  <a:pt x="42522" y="436880"/>
                </a:lnTo>
                <a:lnTo>
                  <a:pt x="44110" y="439419"/>
                </a:lnTo>
                <a:lnTo>
                  <a:pt x="43703" y="439419"/>
                </a:lnTo>
                <a:lnTo>
                  <a:pt x="45443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71" y="447039"/>
                </a:lnTo>
                <a:lnTo>
                  <a:pt x="50180" y="449580"/>
                </a:lnTo>
                <a:lnTo>
                  <a:pt x="50413" y="449580"/>
                </a:lnTo>
                <a:lnTo>
                  <a:pt x="51971" y="452119"/>
                </a:lnTo>
                <a:lnTo>
                  <a:pt x="52225" y="452119"/>
                </a:lnTo>
                <a:lnTo>
                  <a:pt x="53876" y="454660"/>
                </a:lnTo>
                <a:lnTo>
                  <a:pt x="54575" y="454660"/>
                </a:lnTo>
                <a:lnTo>
                  <a:pt x="55883" y="455930"/>
                </a:lnTo>
                <a:lnTo>
                  <a:pt x="55248" y="455930"/>
                </a:lnTo>
                <a:lnTo>
                  <a:pt x="57991" y="458469"/>
                </a:lnTo>
                <a:lnTo>
                  <a:pt x="58747" y="458469"/>
                </a:lnTo>
                <a:lnTo>
                  <a:pt x="60175" y="459739"/>
                </a:lnTo>
                <a:lnTo>
                  <a:pt x="59477" y="459739"/>
                </a:lnTo>
                <a:lnTo>
                  <a:pt x="62461" y="462280"/>
                </a:lnTo>
                <a:lnTo>
                  <a:pt x="63287" y="462280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75" y="464819"/>
                </a:lnTo>
                <a:lnTo>
                  <a:pt x="66487" y="464819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393" y="467360"/>
                </a:lnTo>
                <a:lnTo>
                  <a:pt x="71554" y="467360"/>
                </a:lnTo>
                <a:lnTo>
                  <a:pt x="75060" y="468630"/>
                </a:lnTo>
                <a:lnTo>
                  <a:pt x="74196" y="468630"/>
                </a:lnTo>
                <a:lnTo>
                  <a:pt x="77790" y="469900"/>
                </a:lnTo>
                <a:lnTo>
                  <a:pt x="76901" y="469900"/>
                </a:lnTo>
                <a:lnTo>
                  <a:pt x="80571" y="471169"/>
                </a:lnTo>
                <a:lnTo>
                  <a:pt x="82502" y="471169"/>
                </a:lnTo>
                <a:lnTo>
                  <a:pt x="86325" y="472439"/>
                </a:lnTo>
                <a:lnTo>
                  <a:pt x="88331" y="472439"/>
                </a:lnTo>
                <a:lnTo>
                  <a:pt x="92294" y="473710"/>
                </a:lnTo>
                <a:lnTo>
                  <a:pt x="1565553" y="473710"/>
                </a:lnTo>
                <a:lnTo>
                  <a:pt x="1563614" y="476250"/>
                </a:lnTo>
                <a:lnTo>
                  <a:pt x="1560541" y="478789"/>
                </a:lnTo>
                <a:lnTo>
                  <a:pt x="1557289" y="482600"/>
                </a:lnTo>
                <a:lnTo>
                  <a:pt x="1553886" y="486410"/>
                </a:lnTo>
                <a:lnTo>
                  <a:pt x="1550330" y="488950"/>
                </a:lnTo>
                <a:lnTo>
                  <a:pt x="1546634" y="491489"/>
                </a:lnTo>
                <a:lnTo>
                  <a:pt x="1542786" y="495300"/>
                </a:lnTo>
                <a:lnTo>
                  <a:pt x="1538811" y="497839"/>
                </a:lnTo>
                <a:lnTo>
                  <a:pt x="1534709" y="499110"/>
                </a:lnTo>
                <a:lnTo>
                  <a:pt x="1530480" y="501650"/>
                </a:lnTo>
                <a:lnTo>
                  <a:pt x="1526124" y="504189"/>
                </a:lnTo>
                <a:lnTo>
                  <a:pt x="1517107" y="506730"/>
                </a:lnTo>
                <a:lnTo>
                  <a:pt x="1502857" y="510539"/>
                </a:lnTo>
                <a:close/>
              </a:path>
              <a:path w="1586230" h="511810">
                <a:moveTo>
                  <a:pt x="1487947" y="38100"/>
                </a:moveTo>
                <a:lnTo>
                  <a:pt x="97958" y="38100"/>
                </a:lnTo>
                <a:lnTo>
                  <a:pt x="98440" y="36830"/>
                </a:lnTo>
                <a:lnTo>
                  <a:pt x="1487465" y="36830"/>
                </a:lnTo>
                <a:lnTo>
                  <a:pt x="1487947" y="38100"/>
                </a:lnTo>
                <a:close/>
              </a:path>
              <a:path w="1586230" h="511810">
                <a:moveTo>
                  <a:pt x="1519418" y="46989"/>
                </a:moveTo>
                <a:lnTo>
                  <a:pt x="1516116" y="44450"/>
                </a:lnTo>
                <a:lnTo>
                  <a:pt x="1516929" y="44450"/>
                </a:lnTo>
                <a:lnTo>
                  <a:pt x="1513525" y="43180"/>
                </a:lnTo>
                <a:lnTo>
                  <a:pt x="1514351" y="43180"/>
                </a:lnTo>
                <a:lnTo>
                  <a:pt x="1510858" y="41910"/>
                </a:lnTo>
                <a:lnTo>
                  <a:pt x="1511722" y="41910"/>
                </a:lnTo>
                <a:lnTo>
                  <a:pt x="1508128" y="40639"/>
                </a:lnTo>
                <a:lnTo>
                  <a:pt x="1506235" y="40639"/>
                </a:lnTo>
                <a:lnTo>
                  <a:pt x="1502489" y="39369"/>
                </a:lnTo>
                <a:lnTo>
                  <a:pt x="1503416" y="39369"/>
                </a:lnTo>
                <a:lnTo>
                  <a:pt x="1499593" y="38100"/>
                </a:lnTo>
                <a:lnTo>
                  <a:pt x="1491541" y="38100"/>
                </a:lnTo>
                <a:lnTo>
                  <a:pt x="1487465" y="36830"/>
                </a:lnTo>
                <a:lnTo>
                  <a:pt x="1564583" y="36830"/>
                </a:lnTo>
                <a:lnTo>
                  <a:pt x="1566522" y="39369"/>
                </a:lnTo>
                <a:lnTo>
                  <a:pt x="1569253" y="43180"/>
                </a:lnTo>
                <a:lnTo>
                  <a:pt x="1570955" y="45719"/>
                </a:lnTo>
                <a:lnTo>
                  <a:pt x="1518643" y="45719"/>
                </a:lnTo>
                <a:lnTo>
                  <a:pt x="1519418" y="46989"/>
                </a:lnTo>
                <a:close/>
              </a:path>
              <a:path w="1586230" h="511810">
                <a:moveTo>
                  <a:pt x="85385" y="39369"/>
                </a:moveTo>
                <a:lnTo>
                  <a:pt x="86325" y="38100"/>
                </a:lnTo>
                <a:lnTo>
                  <a:pt x="89284" y="38100"/>
                </a:lnTo>
                <a:lnTo>
                  <a:pt x="85385" y="39369"/>
                </a:lnTo>
                <a:close/>
              </a:path>
              <a:path w="1586230" h="511810">
                <a:moveTo>
                  <a:pt x="1500520" y="39369"/>
                </a:moveTo>
                <a:lnTo>
                  <a:pt x="1496634" y="38100"/>
                </a:lnTo>
                <a:lnTo>
                  <a:pt x="1499593" y="38100"/>
                </a:lnTo>
                <a:lnTo>
                  <a:pt x="1500520" y="39369"/>
                </a:lnTo>
                <a:close/>
              </a:path>
              <a:path w="1586230" h="511810">
                <a:moveTo>
                  <a:pt x="66487" y="46989"/>
                </a:moveTo>
                <a:lnTo>
                  <a:pt x="67275" y="45719"/>
                </a:lnTo>
                <a:lnTo>
                  <a:pt x="68145" y="45719"/>
                </a:lnTo>
                <a:lnTo>
                  <a:pt x="66487" y="46989"/>
                </a:lnTo>
                <a:close/>
              </a:path>
              <a:path w="1586230" h="511810">
                <a:moveTo>
                  <a:pt x="1521844" y="48260"/>
                </a:moveTo>
                <a:lnTo>
                  <a:pt x="1518643" y="45719"/>
                </a:lnTo>
                <a:lnTo>
                  <a:pt x="1570955" y="45719"/>
                </a:lnTo>
                <a:lnTo>
                  <a:pt x="1571805" y="46989"/>
                </a:lnTo>
                <a:lnTo>
                  <a:pt x="1521082" y="46989"/>
                </a:lnTo>
                <a:lnTo>
                  <a:pt x="1521844" y="48260"/>
                </a:lnTo>
                <a:close/>
              </a:path>
              <a:path w="1586230" h="511810">
                <a:moveTo>
                  <a:pt x="64074" y="48260"/>
                </a:moveTo>
                <a:lnTo>
                  <a:pt x="64836" y="46989"/>
                </a:lnTo>
                <a:lnTo>
                  <a:pt x="65674" y="46989"/>
                </a:lnTo>
                <a:lnTo>
                  <a:pt x="64074" y="48260"/>
                </a:lnTo>
                <a:close/>
              </a:path>
              <a:path w="1586230" h="511810">
                <a:moveTo>
                  <a:pt x="1526441" y="52069"/>
                </a:moveTo>
                <a:lnTo>
                  <a:pt x="1523457" y="49530"/>
                </a:lnTo>
                <a:lnTo>
                  <a:pt x="1524180" y="49530"/>
                </a:lnTo>
                <a:lnTo>
                  <a:pt x="1521082" y="46989"/>
                </a:lnTo>
                <a:lnTo>
                  <a:pt x="1571805" y="46989"/>
                </a:lnTo>
                <a:lnTo>
                  <a:pt x="1574168" y="50800"/>
                </a:lnTo>
                <a:lnTo>
                  <a:pt x="1525730" y="50800"/>
                </a:lnTo>
                <a:lnTo>
                  <a:pt x="1526441" y="52069"/>
                </a:lnTo>
                <a:close/>
              </a:path>
              <a:path w="1586230" h="511810">
                <a:moveTo>
                  <a:pt x="59477" y="52069"/>
                </a:moveTo>
                <a:lnTo>
                  <a:pt x="60175" y="50800"/>
                </a:lnTo>
                <a:lnTo>
                  <a:pt x="60969" y="50800"/>
                </a:lnTo>
                <a:lnTo>
                  <a:pt x="59477" y="52069"/>
                </a:lnTo>
                <a:close/>
              </a:path>
              <a:path w="1586230" h="511810">
                <a:moveTo>
                  <a:pt x="1530670" y="55880"/>
                </a:moveTo>
                <a:lnTo>
                  <a:pt x="1527927" y="53339"/>
                </a:lnTo>
                <a:lnTo>
                  <a:pt x="1528600" y="53339"/>
                </a:lnTo>
                <a:lnTo>
                  <a:pt x="1525730" y="50800"/>
                </a:lnTo>
                <a:lnTo>
                  <a:pt x="1574168" y="50800"/>
                </a:lnTo>
                <a:lnTo>
                  <a:pt x="1576339" y="54610"/>
                </a:lnTo>
                <a:lnTo>
                  <a:pt x="1530035" y="54610"/>
                </a:lnTo>
                <a:lnTo>
                  <a:pt x="1530670" y="55880"/>
                </a:lnTo>
                <a:close/>
              </a:path>
              <a:path w="1586230" h="511810">
                <a:moveTo>
                  <a:pt x="55248" y="55880"/>
                </a:moveTo>
                <a:lnTo>
                  <a:pt x="55883" y="54610"/>
                </a:lnTo>
                <a:lnTo>
                  <a:pt x="56619" y="54610"/>
                </a:lnTo>
                <a:lnTo>
                  <a:pt x="55248" y="55880"/>
                </a:lnTo>
                <a:close/>
              </a:path>
              <a:path w="1586230" h="511810">
                <a:moveTo>
                  <a:pt x="1534518" y="59689"/>
                </a:moveTo>
                <a:lnTo>
                  <a:pt x="1532029" y="57150"/>
                </a:lnTo>
                <a:lnTo>
                  <a:pt x="1532651" y="57150"/>
                </a:lnTo>
                <a:lnTo>
                  <a:pt x="1530035" y="54610"/>
                </a:lnTo>
                <a:lnTo>
                  <a:pt x="1576339" y="54610"/>
                </a:lnTo>
                <a:lnTo>
                  <a:pt x="1577806" y="58419"/>
                </a:lnTo>
                <a:lnTo>
                  <a:pt x="1533934" y="58419"/>
                </a:lnTo>
                <a:lnTo>
                  <a:pt x="1534518" y="59689"/>
                </a:lnTo>
                <a:close/>
              </a:path>
              <a:path w="1586230" h="511810">
                <a:moveTo>
                  <a:pt x="51400" y="59689"/>
                </a:moveTo>
                <a:lnTo>
                  <a:pt x="51971" y="58419"/>
                </a:lnTo>
                <a:lnTo>
                  <a:pt x="52638" y="58419"/>
                </a:lnTo>
                <a:lnTo>
                  <a:pt x="51400" y="59689"/>
                </a:lnTo>
                <a:close/>
              </a:path>
              <a:path w="1586230" h="511810">
                <a:moveTo>
                  <a:pt x="1536284" y="62230"/>
                </a:moveTo>
                <a:lnTo>
                  <a:pt x="1533934" y="58419"/>
                </a:lnTo>
                <a:lnTo>
                  <a:pt x="1577806" y="58419"/>
                </a:lnTo>
                <a:lnTo>
                  <a:pt x="1578295" y="59689"/>
                </a:lnTo>
                <a:lnTo>
                  <a:pt x="1578884" y="60960"/>
                </a:lnTo>
                <a:lnTo>
                  <a:pt x="1535737" y="60960"/>
                </a:lnTo>
                <a:lnTo>
                  <a:pt x="1536284" y="62230"/>
                </a:lnTo>
                <a:close/>
              </a:path>
              <a:path w="1586230" h="511810">
                <a:moveTo>
                  <a:pt x="49634" y="62230"/>
                </a:moveTo>
                <a:lnTo>
                  <a:pt x="50180" y="60960"/>
                </a:lnTo>
                <a:lnTo>
                  <a:pt x="50413" y="60960"/>
                </a:lnTo>
                <a:lnTo>
                  <a:pt x="49634" y="62230"/>
                </a:lnTo>
                <a:close/>
              </a:path>
              <a:path w="1586230" h="511810">
                <a:moveTo>
                  <a:pt x="1537935" y="64769"/>
                </a:moveTo>
                <a:lnTo>
                  <a:pt x="1535737" y="60960"/>
                </a:lnTo>
                <a:lnTo>
                  <a:pt x="1578884" y="60960"/>
                </a:lnTo>
                <a:lnTo>
                  <a:pt x="1580060" y="63500"/>
                </a:lnTo>
                <a:lnTo>
                  <a:pt x="1537427" y="63500"/>
                </a:lnTo>
                <a:lnTo>
                  <a:pt x="1537935" y="64769"/>
                </a:lnTo>
                <a:close/>
              </a:path>
              <a:path w="1586230" h="511810">
                <a:moveTo>
                  <a:pt x="47971" y="64769"/>
                </a:moveTo>
                <a:lnTo>
                  <a:pt x="48491" y="63500"/>
                </a:lnTo>
                <a:lnTo>
                  <a:pt x="48707" y="63500"/>
                </a:lnTo>
                <a:lnTo>
                  <a:pt x="47971" y="64769"/>
                </a:lnTo>
                <a:close/>
              </a:path>
              <a:path w="1586230" h="511810">
                <a:moveTo>
                  <a:pt x="1539484" y="67310"/>
                </a:moveTo>
                <a:lnTo>
                  <a:pt x="1537427" y="63500"/>
                </a:lnTo>
                <a:lnTo>
                  <a:pt x="1580060" y="63500"/>
                </a:lnTo>
                <a:lnTo>
                  <a:pt x="1580829" y="66039"/>
                </a:lnTo>
                <a:lnTo>
                  <a:pt x="1539001" y="66039"/>
                </a:lnTo>
                <a:lnTo>
                  <a:pt x="1539484" y="67310"/>
                </a:lnTo>
                <a:close/>
              </a:path>
              <a:path w="1586230" h="511810">
                <a:moveTo>
                  <a:pt x="46434" y="67310"/>
                </a:moveTo>
                <a:lnTo>
                  <a:pt x="46916" y="66039"/>
                </a:lnTo>
                <a:lnTo>
                  <a:pt x="47120" y="66039"/>
                </a:lnTo>
                <a:lnTo>
                  <a:pt x="46434" y="67310"/>
                </a:lnTo>
                <a:close/>
              </a:path>
              <a:path w="1586230" h="511810">
                <a:moveTo>
                  <a:pt x="1540906" y="69850"/>
                </a:moveTo>
                <a:lnTo>
                  <a:pt x="1539001" y="66039"/>
                </a:lnTo>
                <a:lnTo>
                  <a:pt x="1580829" y="66039"/>
                </a:lnTo>
                <a:lnTo>
                  <a:pt x="1581597" y="68580"/>
                </a:lnTo>
                <a:lnTo>
                  <a:pt x="1540462" y="68580"/>
                </a:lnTo>
                <a:lnTo>
                  <a:pt x="1540906" y="69850"/>
                </a:lnTo>
                <a:close/>
              </a:path>
              <a:path w="1586230" h="511810">
                <a:moveTo>
                  <a:pt x="45011" y="69850"/>
                </a:moveTo>
                <a:lnTo>
                  <a:pt x="45443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1586230" h="511810">
                <a:moveTo>
                  <a:pt x="1542214" y="72389"/>
                </a:moveTo>
                <a:lnTo>
                  <a:pt x="1540462" y="68580"/>
                </a:lnTo>
                <a:lnTo>
                  <a:pt x="1581597" y="68580"/>
                </a:lnTo>
                <a:lnTo>
                  <a:pt x="1582486" y="71119"/>
                </a:lnTo>
                <a:lnTo>
                  <a:pt x="1541808" y="71119"/>
                </a:lnTo>
                <a:lnTo>
                  <a:pt x="1542214" y="72389"/>
                </a:lnTo>
                <a:close/>
              </a:path>
              <a:path w="1586230" h="511810">
                <a:moveTo>
                  <a:pt x="43703" y="72389"/>
                </a:moveTo>
                <a:lnTo>
                  <a:pt x="44110" y="71119"/>
                </a:lnTo>
                <a:lnTo>
                  <a:pt x="44283" y="71119"/>
                </a:lnTo>
                <a:lnTo>
                  <a:pt x="43703" y="72389"/>
                </a:lnTo>
                <a:close/>
              </a:path>
              <a:path w="1586230" h="511810">
                <a:moveTo>
                  <a:pt x="1543396" y="74930"/>
                </a:moveTo>
                <a:lnTo>
                  <a:pt x="1541808" y="71119"/>
                </a:lnTo>
                <a:lnTo>
                  <a:pt x="1582486" y="71119"/>
                </a:lnTo>
                <a:lnTo>
                  <a:pt x="1582931" y="72389"/>
                </a:lnTo>
                <a:lnTo>
                  <a:pt x="1583204" y="73660"/>
                </a:lnTo>
                <a:lnTo>
                  <a:pt x="1543027" y="73660"/>
                </a:lnTo>
                <a:lnTo>
                  <a:pt x="1543396" y="74930"/>
                </a:lnTo>
                <a:close/>
              </a:path>
              <a:path w="1586230" h="511810">
                <a:moveTo>
                  <a:pt x="42522" y="74930"/>
                </a:moveTo>
                <a:lnTo>
                  <a:pt x="42891" y="73660"/>
                </a:lnTo>
                <a:lnTo>
                  <a:pt x="43051" y="73660"/>
                </a:lnTo>
                <a:lnTo>
                  <a:pt x="42522" y="74930"/>
                </a:lnTo>
                <a:close/>
              </a:path>
              <a:path w="1586230" h="511810">
                <a:moveTo>
                  <a:pt x="1544437" y="77469"/>
                </a:moveTo>
                <a:lnTo>
                  <a:pt x="1543027" y="73660"/>
                </a:lnTo>
                <a:lnTo>
                  <a:pt x="1583204" y="73660"/>
                </a:lnTo>
                <a:lnTo>
                  <a:pt x="1583750" y="76200"/>
                </a:lnTo>
                <a:lnTo>
                  <a:pt x="1544119" y="76200"/>
                </a:lnTo>
                <a:lnTo>
                  <a:pt x="1544437" y="77469"/>
                </a:lnTo>
                <a:close/>
              </a:path>
              <a:path w="1586230" h="511810">
                <a:moveTo>
                  <a:pt x="41468" y="77469"/>
                </a:moveTo>
                <a:lnTo>
                  <a:pt x="41798" y="76200"/>
                </a:lnTo>
                <a:lnTo>
                  <a:pt x="41942" y="76200"/>
                </a:lnTo>
                <a:lnTo>
                  <a:pt x="41468" y="77469"/>
                </a:lnTo>
                <a:close/>
              </a:path>
              <a:path w="1586230" h="511810">
                <a:moveTo>
                  <a:pt x="1545364" y="80010"/>
                </a:moveTo>
                <a:lnTo>
                  <a:pt x="1544119" y="76200"/>
                </a:lnTo>
                <a:lnTo>
                  <a:pt x="1583750" y="76200"/>
                </a:lnTo>
                <a:lnTo>
                  <a:pt x="1584023" y="77469"/>
                </a:lnTo>
                <a:lnTo>
                  <a:pt x="1584239" y="78739"/>
                </a:lnTo>
                <a:lnTo>
                  <a:pt x="1545085" y="78739"/>
                </a:lnTo>
                <a:lnTo>
                  <a:pt x="1545364" y="80010"/>
                </a:lnTo>
                <a:close/>
              </a:path>
              <a:path w="1586230" h="511810">
                <a:moveTo>
                  <a:pt x="40554" y="80010"/>
                </a:moveTo>
                <a:lnTo>
                  <a:pt x="40833" y="78739"/>
                </a:lnTo>
                <a:lnTo>
                  <a:pt x="40969" y="78739"/>
                </a:lnTo>
                <a:lnTo>
                  <a:pt x="40554" y="80010"/>
                </a:lnTo>
                <a:close/>
              </a:path>
              <a:path w="1586230" h="511810">
                <a:moveTo>
                  <a:pt x="1585795" y="91439"/>
                </a:moveTo>
                <a:lnTo>
                  <a:pt x="1547650" y="91439"/>
                </a:lnTo>
                <a:lnTo>
                  <a:pt x="1547548" y="90169"/>
                </a:lnTo>
                <a:lnTo>
                  <a:pt x="1547155" y="87630"/>
                </a:lnTo>
                <a:lnTo>
                  <a:pt x="1546596" y="85089"/>
                </a:lnTo>
                <a:lnTo>
                  <a:pt x="1545910" y="82550"/>
                </a:lnTo>
                <a:lnTo>
                  <a:pt x="1546139" y="82550"/>
                </a:lnTo>
                <a:lnTo>
                  <a:pt x="1545085" y="78739"/>
                </a:lnTo>
                <a:lnTo>
                  <a:pt x="1584239" y="78739"/>
                </a:lnTo>
                <a:lnTo>
                  <a:pt x="1584886" y="82550"/>
                </a:lnTo>
                <a:lnTo>
                  <a:pt x="1585509" y="87630"/>
                </a:lnTo>
                <a:lnTo>
                  <a:pt x="1585795" y="91439"/>
                </a:lnTo>
                <a:close/>
              </a:path>
              <a:path w="1586230" h="511810">
                <a:moveTo>
                  <a:pt x="39119" y="86360"/>
                </a:moveTo>
                <a:lnTo>
                  <a:pt x="39322" y="85089"/>
                </a:lnTo>
                <a:lnTo>
                  <a:pt x="39119" y="86360"/>
                </a:lnTo>
                <a:close/>
              </a:path>
              <a:path w="1586230" h="511810">
                <a:moveTo>
                  <a:pt x="1546786" y="86360"/>
                </a:moveTo>
                <a:lnTo>
                  <a:pt x="1546494" y="85089"/>
                </a:lnTo>
                <a:lnTo>
                  <a:pt x="1546786" y="86360"/>
                </a:lnTo>
                <a:close/>
              </a:path>
              <a:path w="1586230" h="511810">
                <a:moveTo>
                  <a:pt x="38623" y="88900"/>
                </a:moveTo>
                <a:lnTo>
                  <a:pt x="38763" y="87630"/>
                </a:lnTo>
                <a:lnTo>
                  <a:pt x="38623" y="88900"/>
                </a:lnTo>
                <a:close/>
              </a:path>
              <a:path w="1586230" h="511810">
                <a:moveTo>
                  <a:pt x="1547294" y="88900"/>
                </a:moveTo>
                <a:lnTo>
                  <a:pt x="1547062" y="87630"/>
                </a:lnTo>
                <a:lnTo>
                  <a:pt x="1547294" y="88900"/>
                </a:lnTo>
                <a:close/>
              </a:path>
              <a:path w="1586230" h="511810">
                <a:moveTo>
                  <a:pt x="38291" y="91258"/>
                </a:moveTo>
                <a:lnTo>
                  <a:pt x="38357" y="90169"/>
                </a:lnTo>
                <a:lnTo>
                  <a:pt x="38291" y="91258"/>
                </a:lnTo>
                <a:close/>
              </a:path>
              <a:path w="1586230" h="511810">
                <a:moveTo>
                  <a:pt x="1547607" y="91110"/>
                </a:moveTo>
                <a:lnTo>
                  <a:pt x="1547485" y="90169"/>
                </a:lnTo>
                <a:lnTo>
                  <a:pt x="1547607" y="91110"/>
                </a:lnTo>
                <a:close/>
              </a:path>
              <a:path w="1586230" h="511810">
                <a:moveTo>
                  <a:pt x="1585947" y="95250"/>
                </a:moveTo>
                <a:lnTo>
                  <a:pt x="1547866" y="95250"/>
                </a:lnTo>
                <a:lnTo>
                  <a:pt x="1547815" y="93980"/>
                </a:lnTo>
                <a:lnTo>
                  <a:pt x="1547707" y="92710"/>
                </a:lnTo>
                <a:lnTo>
                  <a:pt x="1547607" y="91110"/>
                </a:lnTo>
                <a:lnTo>
                  <a:pt x="1547650" y="91439"/>
                </a:lnTo>
                <a:lnTo>
                  <a:pt x="1585795" y="91439"/>
                </a:lnTo>
                <a:lnTo>
                  <a:pt x="1585918" y="93980"/>
                </a:lnTo>
                <a:lnTo>
                  <a:pt x="1585947" y="95250"/>
                </a:lnTo>
                <a:close/>
              </a:path>
              <a:path w="1586230" h="511810">
                <a:moveTo>
                  <a:pt x="38280" y="91439"/>
                </a:moveTo>
                <a:lnTo>
                  <a:pt x="38291" y="91258"/>
                </a:lnTo>
                <a:lnTo>
                  <a:pt x="38280" y="91439"/>
                </a:lnTo>
                <a:close/>
              </a:path>
              <a:path w="1586230" h="511810">
                <a:moveTo>
                  <a:pt x="38082" y="94741"/>
                </a:moveTo>
                <a:lnTo>
                  <a:pt x="38103" y="93980"/>
                </a:lnTo>
                <a:lnTo>
                  <a:pt x="38082" y="94741"/>
                </a:lnTo>
                <a:close/>
              </a:path>
              <a:path w="1586230" h="511810">
                <a:moveTo>
                  <a:pt x="1547836" y="94777"/>
                </a:moveTo>
                <a:lnTo>
                  <a:pt x="1547787" y="93980"/>
                </a:lnTo>
                <a:lnTo>
                  <a:pt x="1547836" y="94777"/>
                </a:lnTo>
                <a:close/>
              </a:path>
              <a:path w="1586230" h="511810">
                <a:moveTo>
                  <a:pt x="38069" y="95250"/>
                </a:moveTo>
                <a:lnTo>
                  <a:pt x="38082" y="94741"/>
                </a:lnTo>
                <a:lnTo>
                  <a:pt x="38069" y="95250"/>
                </a:lnTo>
                <a:close/>
              </a:path>
              <a:path w="1586230" h="511810">
                <a:moveTo>
                  <a:pt x="1586004" y="414019"/>
                </a:moveTo>
                <a:lnTo>
                  <a:pt x="1547904" y="414019"/>
                </a:lnTo>
                <a:lnTo>
                  <a:pt x="1547917" y="412750"/>
                </a:lnTo>
                <a:lnTo>
                  <a:pt x="1547904" y="97789"/>
                </a:lnTo>
                <a:lnTo>
                  <a:pt x="1547836" y="94777"/>
                </a:lnTo>
                <a:lnTo>
                  <a:pt x="1547866" y="95250"/>
                </a:lnTo>
                <a:lnTo>
                  <a:pt x="1585947" y="95250"/>
                </a:lnTo>
                <a:lnTo>
                  <a:pt x="1586004" y="414019"/>
                </a:lnTo>
                <a:close/>
              </a:path>
              <a:path w="1586230" h="511810">
                <a:moveTo>
                  <a:pt x="38014" y="413226"/>
                </a:moveTo>
                <a:lnTo>
                  <a:pt x="38001" y="412750"/>
                </a:lnTo>
                <a:lnTo>
                  <a:pt x="38014" y="413226"/>
                </a:lnTo>
                <a:close/>
              </a:path>
              <a:path w="1586230" h="511810">
                <a:moveTo>
                  <a:pt x="1547904" y="413226"/>
                </a:moveTo>
                <a:lnTo>
                  <a:pt x="1547904" y="412750"/>
                </a:lnTo>
                <a:lnTo>
                  <a:pt x="1547904" y="413226"/>
                </a:lnTo>
                <a:close/>
              </a:path>
              <a:path w="1586230" h="511810">
                <a:moveTo>
                  <a:pt x="38035" y="414019"/>
                </a:moveTo>
                <a:lnTo>
                  <a:pt x="38014" y="413226"/>
                </a:lnTo>
                <a:lnTo>
                  <a:pt x="38035" y="414019"/>
                </a:lnTo>
                <a:close/>
              </a:path>
              <a:path w="1586230" h="511810">
                <a:moveTo>
                  <a:pt x="1585763" y="420369"/>
                </a:moveTo>
                <a:lnTo>
                  <a:pt x="1547548" y="420369"/>
                </a:lnTo>
                <a:lnTo>
                  <a:pt x="1547866" y="416560"/>
                </a:lnTo>
                <a:lnTo>
                  <a:pt x="1547904" y="413226"/>
                </a:lnTo>
                <a:lnTo>
                  <a:pt x="1547904" y="414019"/>
                </a:lnTo>
                <a:lnTo>
                  <a:pt x="1586004" y="414019"/>
                </a:lnTo>
                <a:lnTo>
                  <a:pt x="1585890" y="419100"/>
                </a:lnTo>
                <a:lnTo>
                  <a:pt x="1585763" y="420369"/>
                </a:lnTo>
                <a:close/>
              </a:path>
              <a:path w="1586230" h="511810">
                <a:moveTo>
                  <a:pt x="38433" y="420369"/>
                </a:moveTo>
                <a:lnTo>
                  <a:pt x="38268" y="419100"/>
                </a:lnTo>
                <a:lnTo>
                  <a:pt x="38433" y="420369"/>
                </a:lnTo>
                <a:close/>
              </a:path>
              <a:path w="1586230" h="511810">
                <a:moveTo>
                  <a:pt x="1585509" y="422910"/>
                </a:moveTo>
                <a:lnTo>
                  <a:pt x="1547155" y="422910"/>
                </a:lnTo>
                <a:lnTo>
                  <a:pt x="1547650" y="419100"/>
                </a:lnTo>
                <a:lnTo>
                  <a:pt x="1547548" y="420369"/>
                </a:lnTo>
                <a:lnTo>
                  <a:pt x="1585763" y="420369"/>
                </a:lnTo>
                <a:lnTo>
                  <a:pt x="1585509" y="422910"/>
                </a:lnTo>
                <a:close/>
              </a:path>
              <a:path w="1586230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1586230" h="511810">
                <a:moveTo>
                  <a:pt x="1584671" y="429260"/>
                </a:moveTo>
                <a:lnTo>
                  <a:pt x="1545910" y="429260"/>
                </a:lnTo>
                <a:lnTo>
                  <a:pt x="1546786" y="425450"/>
                </a:lnTo>
                <a:lnTo>
                  <a:pt x="1546596" y="425450"/>
                </a:lnTo>
                <a:lnTo>
                  <a:pt x="1547294" y="421639"/>
                </a:lnTo>
                <a:lnTo>
                  <a:pt x="1547155" y="422910"/>
                </a:lnTo>
                <a:lnTo>
                  <a:pt x="1585509" y="422910"/>
                </a:lnTo>
                <a:lnTo>
                  <a:pt x="1584886" y="427989"/>
                </a:lnTo>
                <a:lnTo>
                  <a:pt x="1584671" y="429260"/>
                </a:lnTo>
                <a:close/>
              </a:path>
              <a:path w="1586230" h="511810">
                <a:moveTo>
                  <a:pt x="40122" y="429260"/>
                </a:moveTo>
                <a:lnTo>
                  <a:pt x="39766" y="427989"/>
                </a:lnTo>
                <a:lnTo>
                  <a:pt x="40122" y="429260"/>
                </a:lnTo>
                <a:close/>
              </a:path>
              <a:path w="1586230" h="511810">
                <a:moveTo>
                  <a:pt x="1584239" y="431800"/>
                </a:moveTo>
                <a:lnTo>
                  <a:pt x="1545085" y="431800"/>
                </a:lnTo>
                <a:lnTo>
                  <a:pt x="1546139" y="427989"/>
                </a:lnTo>
                <a:lnTo>
                  <a:pt x="1545910" y="429260"/>
                </a:lnTo>
                <a:lnTo>
                  <a:pt x="1584671" y="429260"/>
                </a:lnTo>
                <a:lnTo>
                  <a:pt x="1584239" y="431800"/>
                </a:lnTo>
                <a:close/>
              </a:path>
              <a:path w="1586230" h="511810">
                <a:moveTo>
                  <a:pt x="40969" y="431800"/>
                </a:moveTo>
                <a:lnTo>
                  <a:pt x="40833" y="431800"/>
                </a:lnTo>
                <a:lnTo>
                  <a:pt x="40554" y="430530"/>
                </a:lnTo>
                <a:lnTo>
                  <a:pt x="40969" y="431800"/>
                </a:lnTo>
                <a:close/>
              </a:path>
              <a:path w="1586230" h="511810">
                <a:moveTo>
                  <a:pt x="1583750" y="434339"/>
                </a:moveTo>
                <a:lnTo>
                  <a:pt x="1544119" y="434339"/>
                </a:lnTo>
                <a:lnTo>
                  <a:pt x="1545364" y="430530"/>
                </a:lnTo>
                <a:lnTo>
                  <a:pt x="1545085" y="431800"/>
                </a:lnTo>
                <a:lnTo>
                  <a:pt x="1584239" y="431800"/>
                </a:lnTo>
                <a:lnTo>
                  <a:pt x="1584023" y="433069"/>
                </a:lnTo>
                <a:lnTo>
                  <a:pt x="1583750" y="434339"/>
                </a:lnTo>
                <a:close/>
              </a:path>
              <a:path w="1586230" h="511810">
                <a:moveTo>
                  <a:pt x="41942" y="434339"/>
                </a:moveTo>
                <a:lnTo>
                  <a:pt x="41798" y="434339"/>
                </a:lnTo>
                <a:lnTo>
                  <a:pt x="41468" y="433069"/>
                </a:lnTo>
                <a:lnTo>
                  <a:pt x="41942" y="434339"/>
                </a:lnTo>
                <a:close/>
              </a:path>
              <a:path w="1586230" h="511810">
                <a:moveTo>
                  <a:pt x="1579178" y="449580"/>
                </a:moveTo>
                <a:lnTo>
                  <a:pt x="1535737" y="449580"/>
                </a:lnTo>
                <a:lnTo>
                  <a:pt x="1537935" y="447039"/>
                </a:lnTo>
                <a:lnTo>
                  <a:pt x="1537427" y="447039"/>
                </a:lnTo>
                <a:lnTo>
                  <a:pt x="1539484" y="444500"/>
                </a:lnTo>
                <a:lnTo>
                  <a:pt x="1539001" y="444500"/>
                </a:lnTo>
                <a:lnTo>
                  <a:pt x="1540906" y="441960"/>
                </a:lnTo>
                <a:lnTo>
                  <a:pt x="1540462" y="441960"/>
                </a:lnTo>
                <a:lnTo>
                  <a:pt x="1542214" y="439419"/>
                </a:lnTo>
                <a:lnTo>
                  <a:pt x="1541808" y="439419"/>
                </a:lnTo>
                <a:lnTo>
                  <a:pt x="1543396" y="436880"/>
                </a:lnTo>
                <a:lnTo>
                  <a:pt x="1543027" y="436880"/>
                </a:lnTo>
                <a:lnTo>
                  <a:pt x="1544437" y="433069"/>
                </a:lnTo>
                <a:lnTo>
                  <a:pt x="1544119" y="434339"/>
                </a:lnTo>
                <a:lnTo>
                  <a:pt x="1583750" y="434339"/>
                </a:lnTo>
                <a:lnTo>
                  <a:pt x="1582931" y="438150"/>
                </a:lnTo>
                <a:lnTo>
                  <a:pt x="1581597" y="441960"/>
                </a:lnTo>
                <a:lnTo>
                  <a:pt x="1580060" y="447039"/>
                </a:lnTo>
                <a:lnTo>
                  <a:pt x="1579178" y="449580"/>
                </a:lnTo>
                <a:close/>
              </a:path>
              <a:path w="1586230" h="511810">
                <a:moveTo>
                  <a:pt x="50413" y="449580"/>
                </a:moveTo>
                <a:lnTo>
                  <a:pt x="50180" y="449580"/>
                </a:lnTo>
                <a:lnTo>
                  <a:pt x="49634" y="448310"/>
                </a:lnTo>
                <a:lnTo>
                  <a:pt x="50413" y="449580"/>
                </a:lnTo>
                <a:close/>
              </a:path>
              <a:path w="1586230" h="511810">
                <a:moveTo>
                  <a:pt x="1578295" y="452119"/>
                </a:moveTo>
                <a:lnTo>
                  <a:pt x="1533934" y="452119"/>
                </a:lnTo>
                <a:lnTo>
                  <a:pt x="1536284" y="448310"/>
                </a:lnTo>
                <a:lnTo>
                  <a:pt x="1535737" y="449580"/>
                </a:lnTo>
                <a:lnTo>
                  <a:pt x="1579178" y="449580"/>
                </a:lnTo>
                <a:lnTo>
                  <a:pt x="1578295" y="452119"/>
                </a:lnTo>
                <a:close/>
              </a:path>
              <a:path w="1586230" h="511810">
                <a:moveTo>
                  <a:pt x="52225" y="452119"/>
                </a:moveTo>
                <a:lnTo>
                  <a:pt x="51971" y="452119"/>
                </a:lnTo>
                <a:lnTo>
                  <a:pt x="51400" y="450850"/>
                </a:lnTo>
                <a:lnTo>
                  <a:pt x="52225" y="452119"/>
                </a:lnTo>
                <a:close/>
              </a:path>
              <a:path w="1586230" h="511810">
                <a:moveTo>
                  <a:pt x="1576991" y="454660"/>
                </a:moveTo>
                <a:lnTo>
                  <a:pt x="1532029" y="454660"/>
                </a:lnTo>
                <a:lnTo>
                  <a:pt x="1534518" y="450850"/>
                </a:lnTo>
                <a:lnTo>
                  <a:pt x="1533934" y="452119"/>
                </a:lnTo>
                <a:lnTo>
                  <a:pt x="1578295" y="452119"/>
                </a:lnTo>
                <a:lnTo>
                  <a:pt x="1576991" y="454660"/>
                </a:lnTo>
                <a:close/>
              </a:path>
              <a:path w="1586230" h="511810">
                <a:moveTo>
                  <a:pt x="54575" y="454660"/>
                </a:moveTo>
                <a:lnTo>
                  <a:pt x="53876" y="454660"/>
                </a:lnTo>
                <a:lnTo>
                  <a:pt x="53266" y="453389"/>
                </a:lnTo>
                <a:lnTo>
                  <a:pt x="54575" y="454660"/>
                </a:lnTo>
                <a:close/>
              </a:path>
              <a:path w="1586230" h="511810">
                <a:moveTo>
                  <a:pt x="1574892" y="458469"/>
                </a:moveTo>
                <a:lnTo>
                  <a:pt x="1527927" y="458469"/>
                </a:lnTo>
                <a:lnTo>
                  <a:pt x="1530670" y="455930"/>
                </a:lnTo>
                <a:lnTo>
                  <a:pt x="1530035" y="455930"/>
                </a:lnTo>
                <a:lnTo>
                  <a:pt x="1532651" y="453389"/>
                </a:lnTo>
                <a:lnTo>
                  <a:pt x="1532029" y="454660"/>
                </a:lnTo>
                <a:lnTo>
                  <a:pt x="1576991" y="454660"/>
                </a:lnTo>
                <a:lnTo>
                  <a:pt x="1576339" y="455930"/>
                </a:lnTo>
                <a:lnTo>
                  <a:pt x="1574892" y="458469"/>
                </a:lnTo>
                <a:close/>
              </a:path>
              <a:path w="1586230" h="511810">
                <a:moveTo>
                  <a:pt x="58747" y="458469"/>
                </a:moveTo>
                <a:lnTo>
                  <a:pt x="57991" y="458469"/>
                </a:lnTo>
                <a:lnTo>
                  <a:pt x="57318" y="457200"/>
                </a:lnTo>
                <a:lnTo>
                  <a:pt x="58747" y="458469"/>
                </a:lnTo>
                <a:close/>
              </a:path>
              <a:path w="1586230" h="511810">
                <a:moveTo>
                  <a:pt x="1572987" y="462280"/>
                </a:moveTo>
                <a:lnTo>
                  <a:pt x="1523457" y="462280"/>
                </a:lnTo>
                <a:lnTo>
                  <a:pt x="1526441" y="459739"/>
                </a:lnTo>
                <a:lnTo>
                  <a:pt x="1525730" y="459739"/>
                </a:lnTo>
                <a:lnTo>
                  <a:pt x="1528600" y="457200"/>
                </a:lnTo>
                <a:lnTo>
                  <a:pt x="1527927" y="458469"/>
                </a:lnTo>
                <a:lnTo>
                  <a:pt x="1574892" y="458469"/>
                </a:lnTo>
                <a:lnTo>
                  <a:pt x="1574168" y="459739"/>
                </a:lnTo>
                <a:lnTo>
                  <a:pt x="1572987" y="462280"/>
                </a:lnTo>
                <a:close/>
              </a:path>
              <a:path w="1586230" h="511810">
                <a:moveTo>
                  <a:pt x="63287" y="462280"/>
                </a:moveTo>
                <a:lnTo>
                  <a:pt x="62461" y="462280"/>
                </a:lnTo>
                <a:lnTo>
                  <a:pt x="61737" y="461010"/>
                </a:lnTo>
                <a:lnTo>
                  <a:pt x="63287" y="462280"/>
                </a:lnTo>
                <a:close/>
              </a:path>
              <a:path w="1586230" h="511810">
                <a:moveTo>
                  <a:pt x="1565553" y="473710"/>
                </a:moveTo>
                <a:lnTo>
                  <a:pt x="1493624" y="473710"/>
                </a:lnTo>
                <a:lnTo>
                  <a:pt x="1497587" y="472439"/>
                </a:lnTo>
                <a:lnTo>
                  <a:pt x="1499593" y="472439"/>
                </a:lnTo>
                <a:lnTo>
                  <a:pt x="1503416" y="471169"/>
                </a:lnTo>
                <a:lnTo>
                  <a:pt x="1505334" y="471169"/>
                </a:lnTo>
                <a:lnTo>
                  <a:pt x="1509017" y="469900"/>
                </a:lnTo>
                <a:lnTo>
                  <a:pt x="1508128" y="469900"/>
                </a:lnTo>
                <a:lnTo>
                  <a:pt x="1511722" y="468630"/>
                </a:lnTo>
                <a:lnTo>
                  <a:pt x="1510858" y="468630"/>
                </a:lnTo>
                <a:lnTo>
                  <a:pt x="1514351" y="467360"/>
                </a:lnTo>
                <a:lnTo>
                  <a:pt x="1513525" y="467360"/>
                </a:lnTo>
                <a:lnTo>
                  <a:pt x="1516929" y="466089"/>
                </a:lnTo>
                <a:lnTo>
                  <a:pt x="1516116" y="466089"/>
                </a:lnTo>
                <a:lnTo>
                  <a:pt x="1519418" y="464819"/>
                </a:lnTo>
                <a:lnTo>
                  <a:pt x="1518643" y="464819"/>
                </a:lnTo>
                <a:lnTo>
                  <a:pt x="1521844" y="463550"/>
                </a:lnTo>
                <a:lnTo>
                  <a:pt x="1521082" y="463550"/>
                </a:lnTo>
                <a:lnTo>
                  <a:pt x="1524180" y="461010"/>
                </a:lnTo>
                <a:lnTo>
                  <a:pt x="1523457" y="462280"/>
                </a:lnTo>
                <a:lnTo>
                  <a:pt x="1572987" y="462280"/>
                </a:lnTo>
                <a:lnTo>
                  <a:pt x="1571805" y="464819"/>
                </a:lnTo>
                <a:lnTo>
                  <a:pt x="1569253" y="468630"/>
                </a:lnTo>
                <a:lnTo>
                  <a:pt x="1566522" y="472439"/>
                </a:lnTo>
                <a:lnTo>
                  <a:pt x="1565553" y="473710"/>
                </a:lnTo>
                <a:close/>
              </a:path>
              <a:path w="1586230" h="511810">
                <a:moveTo>
                  <a:pt x="95342" y="473710"/>
                </a:moveTo>
                <a:lnTo>
                  <a:pt x="92294" y="473710"/>
                </a:lnTo>
                <a:lnTo>
                  <a:pt x="91328" y="472439"/>
                </a:lnTo>
                <a:lnTo>
                  <a:pt x="95342" y="473710"/>
                </a:lnTo>
                <a:close/>
              </a:path>
              <a:path w="1586230" h="511810">
                <a:moveTo>
                  <a:pt x="1493624" y="473710"/>
                </a:moveTo>
                <a:lnTo>
                  <a:pt x="1490576" y="473710"/>
                </a:lnTo>
                <a:lnTo>
                  <a:pt x="1494589" y="472439"/>
                </a:lnTo>
                <a:lnTo>
                  <a:pt x="1493624" y="473710"/>
                </a:lnTo>
                <a:close/>
              </a:path>
              <a:path w="1586230" h="511810">
                <a:moveTo>
                  <a:pt x="1492977" y="511810"/>
                </a:moveTo>
                <a:lnTo>
                  <a:pt x="92929" y="511810"/>
                </a:lnTo>
                <a:lnTo>
                  <a:pt x="87963" y="510539"/>
                </a:lnTo>
                <a:lnTo>
                  <a:pt x="1497955" y="510539"/>
                </a:lnTo>
                <a:lnTo>
                  <a:pt x="1492977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1084" y="1598675"/>
            <a:ext cx="760730" cy="762000"/>
          </a:xfrm>
          <a:custGeom>
            <a:avLst/>
            <a:gdLst/>
            <a:ahLst/>
            <a:cxnLst/>
            <a:rect l="l" t="t" r="r" b="b"/>
            <a:pathLst>
              <a:path w="760730" h="762000">
                <a:moveTo>
                  <a:pt x="411480" y="762000"/>
                </a:moveTo>
                <a:lnTo>
                  <a:pt x="0" y="413004"/>
                </a:lnTo>
                <a:lnTo>
                  <a:pt x="348995" y="0"/>
                </a:lnTo>
                <a:lnTo>
                  <a:pt x="760476" y="348996"/>
                </a:lnTo>
                <a:lnTo>
                  <a:pt x="411480" y="76200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4172" y="1572577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7"/>
                </a:lnTo>
                <a:lnTo>
                  <a:pt x="773341" y="363347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7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7"/>
                </a:lnTo>
                <a:lnTo>
                  <a:pt x="802828" y="363347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40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3976" y="1767471"/>
            <a:ext cx="12096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推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导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115" y="2741676"/>
            <a:ext cx="2659380" cy="1926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84120" y="3607638"/>
            <a:ext cx="1543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8231" y="3622979"/>
            <a:ext cx="1746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3526535"/>
            <a:ext cx="1981200" cy="791210"/>
          </a:xfrm>
          <a:custGeom>
            <a:avLst/>
            <a:gdLst/>
            <a:ahLst/>
            <a:cxnLst/>
            <a:rect l="l" t="t" r="r" b="b"/>
            <a:pathLst>
              <a:path w="1981200" h="791210">
                <a:moveTo>
                  <a:pt x="0" y="0"/>
                </a:moveTo>
                <a:lnTo>
                  <a:pt x="1981200" y="0"/>
                </a:lnTo>
                <a:lnTo>
                  <a:pt x="1981200" y="790956"/>
                </a:lnTo>
                <a:lnTo>
                  <a:pt x="0" y="790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2570" y="3519830"/>
            <a:ext cx="1993264" cy="805180"/>
          </a:xfrm>
          <a:custGeom>
            <a:avLst/>
            <a:gdLst/>
            <a:ahLst/>
            <a:cxnLst/>
            <a:rect l="l" t="t" r="r" b="b"/>
            <a:pathLst>
              <a:path w="1993264" h="805179">
                <a:moveTo>
                  <a:pt x="1992706" y="804710"/>
                </a:moveTo>
                <a:lnTo>
                  <a:pt x="0" y="804710"/>
                </a:lnTo>
                <a:lnTo>
                  <a:pt x="0" y="0"/>
                </a:lnTo>
                <a:lnTo>
                  <a:pt x="1992706" y="0"/>
                </a:lnTo>
                <a:lnTo>
                  <a:pt x="199270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792010"/>
                </a:lnTo>
                <a:lnTo>
                  <a:pt x="6350" y="792010"/>
                </a:lnTo>
                <a:lnTo>
                  <a:pt x="12700" y="798360"/>
                </a:lnTo>
                <a:lnTo>
                  <a:pt x="1992706" y="798360"/>
                </a:lnTo>
                <a:lnTo>
                  <a:pt x="1992706" y="804710"/>
                </a:lnTo>
                <a:close/>
              </a:path>
              <a:path w="1993264" h="8051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93264" h="805179">
                <a:moveTo>
                  <a:pt x="198000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80006" y="6350"/>
                </a:lnTo>
                <a:lnTo>
                  <a:pt x="1980006" y="12700"/>
                </a:lnTo>
                <a:close/>
              </a:path>
              <a:path w="1993264" h="805179">
                <a:moveTo>
                  <a:pt x="1980006" y="798360"/>
                </a:moveTo>
                <a:lnTo>
                  <a:pt x="1980006" y="6350"/>
                </a:lnTo>
                <a:lnTo>
                  <a:pt x="1986356" y="12700"/>
                </a:lnTo>
                <a:lnTo>
                  <a:pt x="1992706" y="12700"/>
                </a:lnTo>
                <a:lnTo>
                  <a:pt x="1992706" y="792010"/>
                </a:lnTo>
                <a:lnTo>
                  <a:pt x="1986356" y="792010"/>
                </a:lnTo>
                <a:lnTo>
                  <a:pt x="1980006" y="798360"/>
                </a:lnTo>
                <a:close/>
              </a:path>
              <a:path w="1993264" h="805179">
                <a:moveTo>
                  <a:pt x="1992706" y="12700"/>
                </a:moveTo>
                <a:lnTo>
                  <a:pt x="1986356" y="12700"/>
                </a:lnTo>
                <a:lnTo>
                  <a:pt x="1980006" y="6350"/>
                </a:lnTo>
                <a:lnTo>
                  <a:pt x="1992706" y="6350"/>
                </a:lnTo>
                <a:lnTo>
                  <a:pt x="1992706" y="12700"/>
                </a:lnTo>
                <a:close/>
              </a:path>
              <a:path w="1993264" h="805179">
                <a:moveTo>
                  <a:pt x="12700" y="798360"/>
                </a:moveTo>
                <a:lnTo>
                  <a:pt x="6350" y="792010"/>
                </a:lnTo>
                <a:lnTo>
                  <a:pt x="12700" y="792010"/>
                </a:lnTo>
                <a:lnTo>
                  <a:pt x="12700" y="798360"/>
                </a:lnTo>
                <a:close/>
              </a:path>
              <a:path w="1993264" h="805179">
                <a:moveTo>
                  <a:pt x="1980006" y="798360"/>
                </a:moveTo>
                <a:lnTo>
                  <a:pt x="12700" y="798360"/>
                </a:lnTo>
                <a:lnTo>
                  <a:pt x="12700" y="792010"/>
                </a:lnTo>
                <a:lnTo>
                  <a:pt x="1980006" y="792010"/>
                </a:lnTo>
                <a:lnTo>
                  <a:pt x="1980006" y="798360"/>
                </a:lnTo>
                <a:close/>
              </a:path>
              <a:path w="1993264" h="805179">
                <a:moveTo>
                  <a:pt x="1992706" y="798360"/>
                </a:moveTo>
                <a:lnTo>
                  <a:pt x="1980006" y="798360"/>
                </a:lnTo>
                <a:lnTo>
                  <a:pt x="1986356" y="792010"/>
                </a:lnTo>
                <a:lnTo>
                  <a:pt x="1992706" y="792010"/>
                </a:lnTo>
                <a:lnTo>
                  <a:pt x="1992706" y="798360"/>
                </a:lnTo>
                <a:close/>
              </a:path>
            </a:pathLst>
          </a:custGeom>
          <a:solidFill>
            <a:srgbClr val="3EB7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41448" y="1752600"/>
            <a:ext cx="6480175" cy="1440180"/>
          </a:xfrm>
          <a:custGeom>
            <a:avLst/>
            <a:gdLst/>
            <a:ahLst/>
            <a:cxnLst/>
            <a:rect l="l" t="t" r="r" b="b"/>
            <a:pathLst>
              <a:path w="6480175" h="1440180">
                <a:moveTo>
                  <a:pt x="0" y="0"/>
                </a:moveTo>
                <a:lnTo>
                  <a:pt x="6480048" y="0"/>
                </a:lnTo>
                <a:lnTo>
                  <a:pt x="6480048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5504" y="1746211"/>
            <a:ext cx="6492875" cy="1452880"/>
          </a:xfrm>
          <a:custGeom>
            <a:avLst/>
            <a:gdLst/>
            <a:ahLst/>
            <a:cxnLst/>
            <a:rect l="l" t="t" r="r" b="b"/>
            <a:pathLst>
              <a:path w="6492875" h="1452880">
                <a:moveTo>
                  <a:pt x="6492697" y="1452689"/>
                </a:moveTo>
                <a:lnTo>
                  <a:pt x="0" y="1452689"/>
                </a:lnTo>
                <a:lnTo>
                  <a:pt x="0" y="0"/>
                </a:lnTo>
                <a:lnTo>
                  <a:pt x="6492697" y="0"/>
                </a:lnTo>
                <a:lnTo>
                  <a:pt x="649269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439989"/>
                </a:lnTo>
                <a:lnTo>
                  <a:pt x="6350" y="1439989"/>
                </a:lnTo>
                <a:lnTo>
                  <a:pt x="12700" y="1446339"/>
                </a:lnTo>
                <a:lnTo>
                  <a:pt x="6492697" y="1446339"/>
                </a:lnTo>
                <a:lnTo>
                  <a:pt x="6492697" y="1452689"/>
                </a:lnTo>
                <a:close/>
              </a:path>
              <a:path w="6492875" h="145288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492875" h="1452880">
                <a:moveTo>
                  <a:pt x="647999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479997" y="6350"/>
                </a:lnTo>
                <a:lnTo>
                  <a:pt x="6479997" y="12700"/>
                </a:lnTo>
                <a:close/>
              </a:path>
              <a:path w="6492875" h="1452880">
                <a:moveTo>
                  <a:pt x="6479997" y="1446339"/>
                </a:moveTo>
                <a:lnTo>
                  <a:pt x="6479997" y="6350"/>
                </a:lnTo>
                <a:lnTo>
                  <a:pt x="6486347" y="12700"/>
                </a:lnTo>
                <a:lnTo>
                  <a:pt x="6492697" y="12700"/>
                </a:lnTo>
                <a:lnTo>
                  <a:pt x="6492697" y="1439989"/>
                </a:lnTo>
                <a:lnTo>
                  <a:pt x="6486347" y="1439989"/>
                </a:lnTo>
                <a:lnTo>
                  <a:pt x="6479997" y="1446339"/>
                </a:lnTo>
                <a:close/>
              </a:path>
              <a:path w="6492875" h="1452880">
                <a:moveTo>
                  <a:pt x="6492697" y="12700"/>
                </a:moveTo>
                <a:lnTo>
                  <a:pt x="6486347" y="12700"/>
                </a:lnTo>
                <a:lnTo>
                  <a:pt x="6479997" y="6350"/>
                </a:lnTo>
                <a:lnTo>
                  <a:pt x="6492697" y="6350"/>
                </a:lnTo>
                <a:lnTo>
                  <a:pt x="6492697" y="12700"/>
                </a:lnTo>
                <a:close/>
              </a:path>
              <a:path w="6492875" h="1452880">
                <a:moveTo>
                  <a:pt x="12700" y="1446339"/>
                </a:moveTo>
                <a:lnTo>
                  <a:pt x="6350" y="1439989"/>
                </a:lnTo>
                <a:lnTo>
                  <a:pt x="12700" y="1439989"/>
                </a:lnTo>
                <a:lnTo>
                  <a:pt x="12700" y="1446339"/>
                </a:lnTo>
                <a:close/>
              </a:path>
              <a:path w="6492875" h="1452880">
                <a:moveTo>
                  <a:pt x="6479997" y="1446339"/>
                </a:moveTo>
                <a:lnTo>
                  <a:pt x="12700" y="1446339"/>
                </a:lnTo>
                <a:lnTo>
                  <a:pt x="12700" y="1439989"/>
                </a:lnTo>
                <a:lnTo>
                  <a:pt x="6479997" y="1439989"/>
                </a:lnTo>
                <a:lnTo>
                  <a:pt x="6479997" y="1446339"/>
                </a:lnTo>
                <a:close/>
              </a:path>
              <a:path w="6492875" h="1452880">
                <a:moveTo>
                  <a:pt x="6492697" y="1446339"/>
                </a:moveTo>
                <a:lnTo>
                  <a:pt x="6479997" y="1446339"/>
                </a:lnTo>
                <a:lnTo>
                  <a:pt x="6486347" y="1439989"/>
                </a:lnTo>
                <a:lnTo>
                  <a:pt x="6492697" y="1439989"/>
                </a:lnTo>
                <a:lnTo>
                  <a:pt x="6492697" y="144633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41448" y="1717814"/>
            <a:ext cx="6480175" cy="12915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7305" marR="130810">
              <a:lnSpc>
                <a:spcPct val="125699"/>
              </a:lnSpc>
              <a:spcBef>
                <a:spcPts val="114"/>
              </a:spcBef>
            </a:pPr>
            <a:r>
              <a:rPr dirty="0" sz="2200" spc="50" b="1">
                <a:latin typeface="华文楷体"/>
                <a:cs typeface="华文楷体"/>
              </a:rPr>
              <a:t>自</a:t>
            </a:r>
            <a:r>
              <a:rPr dirty="0" sz="2200" spc="55" b="1">
                <a:latin typeface="华文楷体"/>
                <a:cs typeface="华文楷体"/>
              </a:rPr>
              <a:t>然界中任何两个物体都相互吸引，引力的大小</a:t>
            </a:r>
            <a:r>
              <a:rPr dirty="0" sz="2200" spc="-10" b="1">
                <a:latin typeface="华文楷体"/>
                <a:cs typeface="华文楷体"/>
              </a:rPr>
              <a:t>与 </a:t>
            </a:r>
            <a:r>
              <a:rPr dirty="0" sz="2200" spc="40" b="1">
                <a:latin typeface="华文楷体"/>
                <a:cs typeface="华文楷体"/>
              </a:rPr>
              <a:t>物体的质</a:t>
            </a:r>
            <a:r>
              <a:rPr dirty="0" sz="2200" spc="-10" b="1">
                <a:latin typeface="华文楷体"/>
                <a:cs typeface="华文楷体"/>
              </a:rPr>
              <a:t>量</a:t>
            </a:r>
            <a:r>
              <a:rPr dirty="0" sz="2200" spc="70" b="1">
                <a:latin typeface="华文楷体"/>
                <a:cs typeface="华文楷体"/>
              </a:rPr>
              <a:t> </a:t>
            </a:r>
            <a:r>
              <a:rPr dirty="0" sz="2200" spc="25" b="1" i="1">
                <a:latin typeface="Times New Roman"/>
                <a:cs typeface="Times New Roman"/>
              </a:rPr>
              <a:t>m</a:t>
            </a:r>
            <a:r>
              <a:rPr dirty="0" baseline="-17857" sz="2100" spc="37" b="1">
                <a:latin typeface="Times New Roman"/>
                <a:cs typeface="Times New Roman"/>
              </a:rPr>
              <a:t>1</a:t>
            </a:r>
            <a:r>
              <a:rPr dirty="0" baseline="-17857" sz="2100" spc="12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华文楷体"/>
                <a:cs typeface="华文楷体"/>
              </a:rPr>
              <a:t>和</a:t>
            </a:r>
            <a:r>
              <a:rPr dirty="0" sz="2200" spc="75" b="1">
                <a:latin typeface="华文楷体"/>
                <a:cs typeface="华文楷体"/>
              </a:rPr>
              <a:t> </a:t>
            </a:r>
            <a:r>
              <a:rPr dirty="0" sz="2200" spc="25" b="1" i="1">
                <a:latin typeface="Times New Roman"/>
                <a:cs typeface="Times New Roman"/>
              </a:rPr>
              <a:t>m</a:t>
            </a:r>
            <a:r>
              <a:rPr dirty="0" baseline="-17857" sz="2100" spc="37" b="1">
                <a:latin typeface="Times New Roman"/>
                <a:cs typeface="Times New Roman"/>
              </a:rPr>
              <a:t>2</a:t>
            </a:r>
            <a:r>
              <a:rPr dirty="0" baseline="-17857" sz="2100" spc="120" b="1">
                <a:latin typeface="Times New Roman"/>
                <a:cs typeface="Times New Roman"/>
              </a:rPr>
              <a:t> </a:t>
            </a:r>
            <a:r>
              <a:rPr dirty="0" sz="2200" spc="40" b="1">
                <a:latin typeface="华文楷体"/>
                <a:cs typeface="华文楷体"/>
              </a:rPr>
              <a:t>的</a:t>
            </a:r>
            <a:r>
              <a:rPr dirty="0" sz="2200" spc="45" b="1">
                <a:latin typeface="华文楷体"/>
                <a:cs typeface="华文楷体"/>
              </a:rPr>
              <a:t>乘积成正比、与它们之间</a:t>
            </a:r>
            <a:r>
              <a:rPr dirty="0" sz="2200" spc="-10" b="1">
                <a:latin typeface="华文楷体"/>
                <a:cs typeface="华文楷体"/>
              </a:rPr>
              <a:t>距 </a:t>
            </a:r>
            <a:r>
              <a:rPr dirty="0" sz="2200" b="1">
                <a:latin typeface="华文楷体"/>
                <a:cs typeface="华文楷体"/>
              </a:rPr>
              <a:t>离</a:t>
            </a:r>
            <a:r>
              <a:rPr dirty="0" sz="2200" spc="-5" b="1" i="1">
                <a:latin typeface="Times New Roman"/>
                <a:cs typeface="Times New Roman"/>
              </a:rPr>
              <a:t>r</a:t>
            </a:r>
            <a:r>
              <a:rPr dirty="0" sz="2200" spc="-225" b="1" i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的二次方成反比，引力的方向在它们的连线上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5964" y="3506723"/>
            <a:ext cx="3675888" cy="90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49740" y="1433144"/>
            <a:ext cx="3960495" cy="0"/>
          </a:xfrm>
          <a:custGeom>
            <a:avLst/>
            <a:gdLst/>
            <a:ahLst/>
            <a:cxnLst/>
            <a:rect l="l" t="t" r="r" b="b"/>
            <a:pathLst>
              <a:path w="3960495" h="0">
                <a:moveTo>
                  <a:pt x="0" y="0"/>
                </a:moveTo>
                <a:lnTo>
                  <a:pt x="3960050" y="0"/>
                </a:lnTo>
              </a:path>
            </a:pathLst>
          </a:custGeom>
          <a:ln w="30276">
            <a:solidFill>
              <a:srgbClr val="79C6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79C6F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95612" y="908266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EACEB"/>
                </a:solidFill>
                <a:latin typeface="微软雅黑"/>
                <a:cs typeface="微软雅黑"/>
              </a:rPr>
              <a:t>（二）万有引力定</a:t>
            </a:r>
            <a:r>
              <a:rPr dirty="0" sz="2800" spc="-5" b="1">
                <a:solidFill>
                  <a:srgbClr val="3EACEB"/>
                </a:solidFill>
                <a:latin typeface="微软雅黑"/>
                <a:cs typeface="微软雅黑"/>
              </a:rPr>
              <a:t>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74630" y="3915143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1334" y="0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04031" y="3787203"/>
            <a:ext cx="24384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baseline="-25839" sz="3225" spc="22" b="1" i="1">
                <a:latin typeface="Times New Roman"/>
                <a:cs typeface="Times New Roman"/>
              </a:rPr>
              <a:t>r</a:t>
            </a:r>
            <a:r>
              <a:rPr dirty="0" baseline="-25839" sz="3225" spc="-419" b="1" i="1">
                <a:latin typeface="Times New Roman"/>
                <a:cs typeface="Times New Roman"/>
              </a:rPr>
              <a:t> </a:t>
            </a:r>
            <a:r>
              <a:rPr dirty="0" sz="1250" spc="5" b="1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4993" y="3695255"/>
            <a:ext cx="155892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6865" algn="l"/>
              </a:tabLst>
            </a:pPr>
            <a:r>
              <a:rPr dirty="0" sz="2150" spc="25" b="1" i="1">
                <a:latin typeface="Times New Roman"/>
                <a:cs typeface="Times New Roman"/>
              </a:rPr>
              <a:t>F	</a:t>
            </a:r>
            <a:r>
              <a:rPr dirty="0" sz="2150" spc="20" b="1">
                <a:latin typeface="Times New Roman"/>
                <a:cs typeface="Times New Roman"/>
              </a:rPr>
              <a:t>= </a:t>
            </a:r>
            <a:r>
              <a:rPr dirty="0" sz="2150" spc="25" b="1" i="1">
                <a:latin typeface="Times New Roman"/>
                <a:cs typeface="Times New Roman"/>
              </a:rPr>
              <a:t>G </a:t>
            </a:r>
            <a:r>
              <a:rPr dirty="0" baseline="36175" sz="3225" spc="52" b="1" i="1">
                <a:latin typeface="Times New Roman"/>
                <a:cs typeface="Times New Roman"/>
              </a:rPr>
              <a:t>m</a:t>
            </a:r>
            <a:r>
              <a:rPr dirty="0" baseline="35555" sz="1875" spc="52" b="1">
                <a:latin typeface="微软雅黑"/>
                <a:cs typeface="微软雅黑"/>
              </a:rPr>
              <a:t>1</a:t>
            </a:r>
            <a:r>
              <a:rPr dirty="0" baseline="36175" sz="3225" spc="52" b="1" i="1">
                <a:latin typeface="Times New Roman"/>
                <a:cs typeface="Times New Roman"/>
              </a:rPr>
              <a:t>m</a:t>
            </a:r>
            <a:r>
              <a:rPr dirty="0" baseline="36175" sz="3225" spc="120" b="1" i="1">
                <a:latin typeface="Times New Roman"/>
                <a:cs typeface="Times New Roman"/>
              </a:rPr>
              <a:t> </a:t>
            </a:r>
            <a:r>
              <a:rPr dirty="0" baseline="35555" sz="1875" spc="7" b="1">
                <a:latin typeface="微软雅黑"/>
                <a:cs typeface="微软雅黑"/>
              </a:rPr>
              <a:t>2</a:t>
            </a:r>
            <a:endParaRPr baseline="35555" sz="1875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0899" y="4437799"/>
            <a:ext cx="4219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引力常量：</a:t>
            </a:r>
            <a:r>
              <a:rPr dirty="0" sz="2000" spc="-15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G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6.67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×</a:t>
            </a:r>
            <a:r>
              <a:rPr dirty="0" sz="2000" spc="-10" b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baseline="17094" sz="1950" spc="-60" b="1">
                <a:latin typeface="宋体"/>
                <a:cs typeface="宋体"/>
              </a:rPr>
              <a:t>-</a:t>
            </a:r>
            <a:r>
              <a:rPr dirty="0" baseline="17094" sz="1950" spc="-60" b="1">
                <a:latin typeface="Times New Roman"/>
                <a:cs typeface="Times New Roman"/>
              </a:rPr>
              <a:t>11</a:t>
            </a:r>
            <a:r>
              <a:rPr dirty="0" baseline="17094" sz="1950" spc="247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N·m</a:t>
            </a:r>
            <a:r>
              <a:rPr dirty="0" baseline="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/kg</a:t>
            </a:r>
            <a:r>
              <a:rPr dirty="0" baseline="17094" sz="1950" spc="-7" b="1">
                <a:latin typeface="Times New Roman"/>
                <a:cs typeface="Times New Roman"/>
              </a:rPr>
              <a:t>2</a:t>
            </a:r>
            <a:endParaRPr baseline="17094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419" y="1924811"/>
            <a:ext cx="1548765" cy="475615"/>
          </a:xfrm>
          <a:custGeom>
            <a:avLst/>
            <a:gdLst/>
            <a:ahLst/>
            <a:cxnLst/>
            <a:rect l="l" t="t" r="r" b="b"/>
            <a:pathLst>
              <a:path w="1548764" h="475614">
                <a:moveTo>
                  <a:pt x="1469136" y="475488"/>
                </a:moveTo>
                <a:lnTo>
                  <a:pt x="79248" y="475488"/>
                </a:lnTo>
                <a:lnTo>
                  <a:pt x="48191" y="468856"/>
                </a:lnTo>
                <a:lnTo>
                  <a:pt x="22936" y="451742"/>
                </a:lnTo>
                <a:lnTo>
                  <a:pt x="6024" y="426689"/>
                </a:lnTo>
                <a:lnTo>
                  <a:pt x="0" y="396239"/>
                </a:lnTo>
                <a:lnTo>
                  <a:pt x="0" y="79248"/>
                </a:lnTo>
                <a:lnTo>
                  <a:pt x="6024" y="48141"/>
                </a:lnTo>
                <a:lnTo>
                  <a:pt x="22936" y="22869"/>
                </a:lnTo>
                <a:lnTo>
                  <a:pt x="48191" y="5974"/>
                </a:lnTo>
                <a:lnTo>
                  <a:pt x="79248" y="0"/>
                </a:lnTo>
                <a:lnTo>
                  <a:pt x="1469136" y="0"/>
                </a:lnTo>
                <a:lnTo>
                  <a:pt x="1499577" y="5974"/>
                </a:lnTo>
                <a:lnTo>
                  <a:pt x="1524628" y="22869"/>
                </a:lnTo>
                <a:lnTo>
                  <a:pt x="1541745" y="48141"/>
                </a:lnTo>
                <a:lnTo>
                  <a:pt x="1548384" y="79248"/>
                </a:lnTo>
                <a:lnTo>
                  <a:pt x="1548384" y="396239"/>
                </a:lnTo>
                <a:lnTo>
                  <a:pt x="1541745" y="426689"/>
                </a:lnTo>
                <a:lnTo>
                  <a:pt x="1524628" y="451742"/>
                </a:lnTo>
                <a:lnTo>
                  <a:pt x="1499577" y="468856"/>
                </a:lnTo>
                <a:lnTo>
                  <a:pt x="1469136" y="475488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4109" y="1905317"/>
            <a:ext cx="1586230" cy="513080"/>
          </a:xfrm>
          <a:custGeom>
            <a:avLst/>
            <a:gdLst/>
            <a:ahLst/>
            <a:cxnLst/>
            <a:rect l="l" t="t" r="r" b="b"/>
            <a:pathLst>
              <a:path w="1586230" h="513080">
                <a:moveTo>
                  <a:pt x="1502695" y="511809"/>
                </a:moveTo>
                <a:lnTo>
                  <a:pt x="83216" y="511809"/>
                </a:lnTo>
                <a:lnTo>
                  <a:pt x="73615" y="509269"/>
                </a:lnTo>
                <a:lnTo>
                  <a:pt x="35655" y="490219"/>
                </a:lnTo>
                <a:lnTo>
                  <a:pt x="25431" y="480059"/>
                </a:lnTo>
                <a:lnTo>
                  <a:pt x="22345" y="477519"/>
                </a:lnTo>
                <a:lnTo>
                  <a:pt x="19437" y="473709"/>
                </a:lnTo>
                <a:lnTo>
                  <a:pt x="16694" y="469900"/>
                </a:lnTo>
                <a:lnTo>
                  <a:pt x="14141" y="464819"/>
                </a:lnTo>
                <a:lnTo>
                  <a:pt x="11779" y="461009"/>
                </a:lnTo>
                <a:lnTo>
                  <a:pt x="9607" y="457200"/>
                </a:lnTo>
                <a:lnTo>
                  <a:pt x="7626" y="452119"/>
                </a:lnTo>
                <a:lnTo>
                  <a:pt x="5873" y="448309"/>
                </a:lnTo>
                <a:lnTo>
                  <a:pt x="4324" y="443230"/>
                </a:lnTo>
                <a:lnTo>
                  <a:pt x="3003" y="439419"/>
                </a:lnTo>
                <a:lnTo>
                  <a:pt x="1898" y="434340"/>
                </a:lnTo>
                <a:lnTo>
                  <a:pt x="1035" y="429259"/>
                </a:lnTo>
                <a:lnTo>
                  <a:pt x="412" y="424180"/>
                </a:lnTo>
                <a:lnTo>
                  <a:pt x="126" y="420369"/>
                </a:lnTo>
                <a:lnTo>
                  <a:pt x="0" y="93980"/>
                </a:lnTo>
                <a:lnTo>
                  <a:pt x="126" y="91439"/>
                </a:lnTo>
                <a:lnTo>
                  <a:pt x="412" y="87630"/>
                </a:lnTo>
                <a:lnTo>
                  <a:pt x="1035" y="82550"/>
                </a:lnTo>
                <a:lnTo>
                  <a:pt x="1898" y="77469"/>
                </a:lnTo>
                <a:lnTo>
                  <a:pt x="3003" y="73660"/>
                </a:lnTo>
                <a:lnTo>
                  <a:pt x="4324" y="68580"/>
                </a:lnTo>
                <a:lnTo>
                  <a:pt x="5873" y="63500"/>
                </a:lnTo>
                <a:lnTo>
                  <a:pt x="7626" y="59689"/>
                </a:lnTo>
                <a:lnTo>
                  <a:pt x="9607" y="54610"/>
                </a:lnTo>
                <a:lnTo>
                  <a:pt x="32086" y="25400"/>
                </a:lnTo>
                <a:lnTo>
                  <a:pt x="35655" y="21589"/>
                </a:lnTo>
                <a:lnTo>
                  <a:pt x="59912" y="7619"/>
                </a:lnTo>
                <a:lnTo>
                  <a:pt x="64382" y="5080"/>
                </a:lnTo>
                <a:lnTo>
                  <a:pt x="73615" y="2539"/>
                </a:lnTo>
                <a:lnTo>
                  <a:pt x="83216" y="0"/>
                </a:lnTo>
                <a:lnTo>
                  <a:pt x="1502695" y="0"/>
                </a:lnTo>
                <a:lnTo>
                  <a:pt x="1516970" y="3810"/>
                </a:lnTo>
                <a:lnTo>
                  <a:pt x="1521542" y="5080"/>
                </a:lnTo>
                <a:lnTo>
                  <a:pt x="1526012" y="7619"/>
                </a:lnTo>
                <a:lnTo>
                  <a:pt x="1530369" y="8889"/>
                </a:lnTo>
                <a:lnTo>
                  <a:pt x="1553825" y="25400"/>
                </a:lnTo>
                <a:lnTo>
                  <a:pt x="1557229" y="27939"/>
                </a:lnTo>
                <a:lnTo>
                  <a:pt x="1560480" y="31750"/>
                </a:lnTo>
                <a:lnTo>
                  <a:pt x="1563566" y="35560"/>
                </a:lnTo>
                <a:lnTo>
                  <a:pt x="1565514" y="38100"/>
                </a:lnTo>
                <a:lnTo>
                  <a:pt x="86480" y="38100"/>
                </a:lnTo>
                <a:lnTo>
                  <a:pt x="82645" y="39369"/>
                </a:lnTo>
                <a:lnTo>
                  <a:pt x="83572" y="39369"/>
                </a:lnTo>
                <a:lnTo>
                  <a:pt x="79813" y="40639"/>
                </a:lnTo>
                <a:lnTo>
                  <a:pt x="77920" y="40639"/>
                </a:lnTo>
                <a:lnTo>
                  <a:pt x="74314" y="41910"/>
                </a:lnTo>
                <a:lnTo>
                  <a:pt x="75177" y="41910"/>
                </a:lnTo>
                <a:lnTo>
                  <a:pt x="71672" y="43180"/>
                </a:lnTo>
                <a:lnTo>
                  <a:pt x="72510" y="43180"/>
                </a:lnTo>
                <a:lnTo>
                  <a:pt x="69094" y="44450"/>
                </a:lnTo>
                <a:lnTo>
                  <a:pt x="69907" y="44450"/>
                </a:lnTo>
                <a:lnTo>
                  <a:pt x="68249" y="45719"/>
                </a:lnTo>
                <a:lnTo>
                  <a:pt x="67367" y="45719"/>
                </a:lnTo>
                <a:lnTo>
                  <a:pt x="65760" y="46989"/>
                </a:lnTo>
                <a:lnTo>
                  <a:pt x="64916" y="46989"/>
                </a:lnTo>
                <a:lnTo>
                  <a:pt x="61817" y="49530"/>
                </a:lnTo>
                <a:lnTo>
                  <a:pt x="62541" y="49530"/>
                </a:lnTo>
                <a:lnTo>
                  <a:pt x="61048" y="50800"/>
                </a:lnTo>
                <a:lnTo>
                  <a:pt x="60255" y="50800"/>
                </a:lnTo>
                <a:lnTo>
                  <a:pt x="57384" y="53339"/>
                </a:lnTo>
                <a:lnTo>
                  <a:pt x="58058" y="53339"/>
                </a:lnTo>
                <a:lnTo>
                  <a:pt x="56680" y="54610"/>
                </a:lnTo>
                <a:lnTo>
                  <a:pt x="55949" y="54610"/>
                </a:lnTo>
                <a:lnTo>
                  <a:pt x="53320" y="57150"/>
                </a:lnTo>
                <a:lnTo>
                  <a:pt x="53930" y="57150"/>
                </a:lnTo>
                <a:lnTo>
                  <a:pt x="52685" y="58419"/>
                </a:lnTo>
                <a:lnTo>
                  <a:pt x="52025" y="58419"/>
                </a:lnTo>
                <a:lnTo>
                  <a:pt x="50459" y="60960"/>
                </a:lnTo>
                <a:lnTo>
                  <a:pt x="50222" y="60960"/>
                </a:lnTo>
                <a:lnTo>
                  <a:pt x="48748" y="63500"/>
                </a:lnTo>
                <a:lnTo>
                  <a:pt x="48520" y="63500"/>
                </a:lnTo>
                <a:lnTo>
                  <a:pt x="47148" y="66039"/>
                </a:lnTo>
                <a:lnTo>
                  <a:pt x="46945" y="66039"/>
                </a:lnTo>
                <a:lnTo>
                  <a:pt x="45667" y="68580"/>
                </a:lnTo>
                <a:lnTo>
                  <a:pt x="45472" y="68580"/>
                </a:lnTo>
                <a:lnTo>
                  <a:pt x="44303" y="71119"/>
                </a:lnTo>
                <a:lnTo>
                  <a:pt x="44126" y="71119"/>
                </a:lnTo>
                <a:lnTo>
                  <a:pt x="43067" y="73660"/>
                </a:lnTo>
                <a:lnTo>
                  <a:pt x="42906" y="73660"/>
                </a:lnTo>
                <a:lnTo>
                  <a:pt x="41958" y="76200"/>
                </a:lnTo>
                <a:lnTo>
                  <a:pt x="41814" y="76200"/>
                </a:lnTo>
                <a:lnTo>
                  <a:pt x="40985" y="78739"/>
                </a:lnTo>
                <a:lnTo>
                  <a:pt x="40849" y="78739"/>
                </a:lnTo>
                <a:lnTo>
                  <a:pt x="39782" y="82550"/>
                </a:lnTo>
                <a:lnTo>
                  <a:pt x="40011" y="82550"/>
                </a:lnTo>
                <a:lnTo>
                  <a:pt x="39427" y="85089"/>
                </a:lnTo>
                <a:lnTo>
                  <a:pt x="38859" y="87630"/>
                </a:lnTo>
                <a:lnTo>
                  <a:pt x="38271" y="91439"/>
                </a:lnTo>
                <a:lnTo>
                  <a:pt x="38157" y="93980"/>
                </a:lnTo>
                <a:lnTo>
                  <a:pt x="38072" y="95250"/>
                </a:lnTo>
                <a:lnTo>
                  <a:pt x="38055" y="416559"/>
                </a:lnTo>
                <a:lnTo>
                  <a:pt x="38360" y="421640"/>
                </a:lnTo>
                <a:lnTo>
                  <a:pt x="38766" y="424180"/>
                </a:lnTo>
                <a:lnTo>
                  <a:pt x="39325" y="426719"/>
                </a:lnTo>
                <a:lnTo>
                  <a:pt x="39135" y="426719"/>
                </a:lnTo>
                <a:lnTo>
                  <a:pt x="40011" y="430530"/>
                </a:lnTo>
                <a:lnTo>
                  <a:pt x="40138" y="430530"/>
                </a:lnTo>
                <a:lnTo>
                  <a:pt x="40849" y="433069"/>
                </a:lnTo>
                <a:lnTo>
                  <a:pt x="40985" y="433069"/>
                </a:lnTo>
                <a:lnTo>
                  <a:pt x="41814" y="435609"/>
                </a:lnTo>
                <a:lnTo>
                  <a:pt x="41958" y="435609"/>
                </a:lnTo>
                <a:lnTo>
                  <a:pt x="42906" y="438150"/>
                </a:lnTo>
                <a:lnTo>
                  <a:pt x="43067" y="438150"/>
                </a:lnTo>
                <a:lnTo>
                  <a:pt x="44126" y="440690"/>
                </a:lnTo>
                <a:lnTo>
                  <a:pt x="43719" y="440690"/>
                </a:lnTo>
                <a:lnTo>
                  <a:pt x="45472" y="443230"/>
                </a:lnTo>
                <a:lnTo>
                  <a:pt x="45027" y="443230"/>
                </a:lnTo>
                <a:lnTo>
                  <a:pt x="46945" y="445769"/>
                </a:lnTo>
                <a:lnTo>
                  <a:pt x="46462" y="445769"/>
                </a:lnTo>
                <a:lnTo>
                  <a:pt x="48520" y="448309"/>
                </a:lnTo>
                <a:lnTo>
                  <a:pt x="48748" y="448309"/>
                </a:lnTo>
                <a:lnTo>
                  <a:pt x="50222" y="450850"/>
                </a:lnTo>
                <a:lnTo>
                  <a:pt x="50459" y="450850"/>
                </a:lnTo>
                <a:lnTo>
                  <a:pt x="52025" y="453390"/>
                </a:lnTo>
                <a:lnTo>
                  <a:pt x="52685" y="453390"/>
                </a:lnTo>
                <a:lnTo>
                  <a:pt x="53930" y="454659"/>
                </a:lnTo>
                <a:lnTo>
                  <a:pt x="53320" y="454659"/>
                </a:lnTo>
                <a:lnTo>
                  <a:pt x="55949" y="457200"/>
                </a:lnTo>
                <a:lnTo>
                  <a:pt x="55302" y="457200"/>
                </a:lnTo>
                <a:lnTo>
                  <a:pt x="58058" y="459740"/>
                </a:lnTo>
                <a:lnTo>
                  <a:pt x="58820" y="459740"/>
                </a:lnTo>
                <a:lnTo>
                  <a:pt x="60255" y="461009"/>
                </a:lnTo>
                <a:lnTo>
                  <a:pt x="59556" y="461009"/>
                </a:lnTo>
                <a:lnTo>
                  <a:pt x="62541" y="462280"/>
                </a:lnTo>
                <a:lnTo>
                  <a:pt x="61817" y="462280"/>
                </a:lnTo>
                <a:lnTo>
                  <a:pt x="64916" y="464819"/>
                </a:lnTo>
                <a:lnTo>
                  <a:pt x="65760" y="464819"/>
                </a:lnTo>
                <a:lnTo>
                  <a:pt x="67367" y="466090"/>
                </a:lnTo>
                <a:lnTo>
                  <a:pt x="66592" y="466090"/>
                </a:lnTo>
                <a:lnTo>
                  <a:pt x="69907" y="467359"/>
                </a:lnTo>
                <a:lnTo>
                  <a:pt x="69094" y="467359"/>
                </a:lnTo>
                <a:lnTo>
                  <a:pt x="72510" y="468630"/>
                </a:lnTo>
                <a:lnTo>
                  <a:pt x="71672" y="468630"/>
                </a:lnTo>
                <a:lnTo>
                  <a:pt x="75177" y="469900"/>
                </a:lnTo>
                <a:lnTo>
                  <a:pt x="74314" y="469900"/>
                </a:lnTo>
                <a:lnTo>
                  <a:pt x="77920" y="471169"/>
                </a:lnTo>
                <a:lnTo>
                  <a:pt x="77031" y="471169"/>
                </a:lnTo>
                <a:lnTo>
                  <a:pt x="80714" y="472440"/>
                </a:lnTo>
                <a:lnTo>
                  <a:pt x="82645" y="472440"/>
                </a:lnTo>
                <a:lnTo>
                  <a:pt x="86480" y="473709"/>
                </a:lnTo>
                <a:lnTo>
                  <a:pt x="91509" y="473709"/>
                </a:lnTo>
                <a:lnTo>
                  <a:pt x="95535" y="474980"/>
                </a:lnTo>
                <a:lnTo>
                  <a:pt x="1565514" y="474980"/>
                </a:lnTo>
                <a:lnTo>
                  <a:pt x="1563566" y="477519"/>
                </a:lnTo>
                <a:lnTo>
                  <a:pt x="1560480" y="480059"/>
                </a:lnTo>
                <a:lnTo>
                  <a:pt x="1557229" y="483869"/>
                </a:lnTo>
                <a:lnTo>
                  <a:pt x="1516970" y="508000"/>
                </a:lnTo>
                <a:lnTo>
                  <a:pt x="1502695" y="511809"/>
                </a:lnTo>
                <a:close/>
              </a:path>
              <a:path w="1586230" h="513080">
                <a:moveTo>
                  <a:pt x="85553" y="39369"/>
                </a:moveTo>
                <a:lnTo>
                  <a:pt x="86480" y="38100"/>
                </a:lnTo>
                <a:lnTo>
                  <a:pt x="89452" y="38100"/>
                </a:lnTo>
                <a:lnTo>
                  <a:pt x="85553" y="39369"/>
                </a:lnTo>
                <a:close/>
              </a:path>
              <a:path w="1586230" h="513080">
                <a:moveTo>
                  <a:pt x="1500371" y="39369"/>
                </a:moveTo>
                <a:lnTo>
                  <a:pt x="1496472" y="38100"/>
                </a:lnTo>
                <a:lnTo>
                  <a:pt x="1499431" y="38100"/>
                </a:lnTo>
                <a:lnTo>
                  <a:pt x="1500371" y="39369"/>
                </a:lnTo>
                <a:close/>
              </a:path>
              <a:path w="1586230" h="513080">
                <a:moveTo>
                  <a:pt x="1519332" y="46989"/>
                </a:moveTo>
                <a:lnTo>
                  <a:pt x="1516018" y="44450"/>
                </a:lnTo>
                <a:lnTo>
                  <a:pt x="1516830" y="44450"/>
                </a:lnTo>
                <a:lnTo>
                  <a:pt x="1513414" y="43180"/>
                </a:lnTo>
                <a:lnTo>
                  <a:pt x="1514252" y="43180"/>
                </a:lnTo>
                <a:lnTo>
                  <a:pt x="1510734" y="41910"/>
                </a:lnTo>
                <a:lnTo>
                  <a:pt x="1511598" y="41910"/>
                </a:lnTo>
                <a:lnTo>
                  <a:pt x="1508004" y="40639"/>
                </a:lnTo>
                <a:lnTo>
                  <a:pt x="1506112" y="40639"/>
                </a:lnTo>
                <a:lnTo>
                  <a:pt x="1502352" y="39369"/>
                </a:lnTo>
                <a:lnTo>
                  <a:pt x="1503267" y="39369"/>
                </a:lnTo>
                <a:lnTo>
                  <a:pt x="1499431" y="38100"/>
                </a:lnTo>
                <a:lnTo>
                  <a:pt x="1565514" y="38100"/>
                </a:lnTo>
                <a:lnTo>
                  <a:pt x="1566487" y="39369"/>
                </a:lnTo>
                <a:lnTo>
                  <a:pt x="1569218" y="43180"/>
                </a:lnTo>
                <a:lnTo>
                  <a:pt x="1570928" y="45719"/>
                </a:lnTo>
                <a:lnTo>
                  <a:pt x="1518545" y="45719"/>
                </a:lnTo>
                <a:lnTo>
                  <a:pt x="1519332" y="46989"/>
                </a:lnTo>
                <a:close/>
              </a:path>
              <a:path w="1586230" h="513080">
                <a:moveTo>
                  <a:pt x="66592" y="46989"/>
                </a:moveTo>
                <a:lnTo>
                  <a:pt x="67367" y="45719"/>
                </a:lnTo>
                <a:lnTo>
                  <a:pt x="68249" y="45719"/>
                </a:lnTo>
                <a:lnTo>
                  <a:pt x="66592" y="46989"/>
                </a:lnTo>
                <a:close/>
              </a:path>
              <a:path w="1586230" h="513080">
                <a:moveTo>
                  <a:pt x="1521758" y="48260"/>
                </a:moveTo>
                <a:lnTo>
                  <a:pt x="1518545" y="45719"/>
                </a:lnTo>
                <a:lnTo>
                  <a:pt x="1570928" y="45719"/>
                </a:lnTo>
                <a:lnTo>
                  <a:pt x="1571783" y="46989"/>
                </a:lnTo>
                <a:lnTo>
                  <a:pt x="1520996" y="46989"/>
                </a:lnTo>
                <a:lnTo>
                  <a:pt x="1521758" y="48260"/>
                </a:lnTo>
                <a:close/>
              </a:path>
              <a:path w="1586230" h="513080">
                <a:moveTo>
                  <a:pt x="64154" y="48260"/>
                </a:moveTo>
                <a:lnTo>
                  <a:pt x="64916" y="46989"/>
                </a:lnTo>
                <a:lnTo>
                  <a:pt x="65760" y="46989"/>
                </a:lnTo>
                <a:lnTo>
                  <a:pt x="64154" y="48260"/>
                </a:lnTo>
                <a:close/>
              </a:path>
              <a:path w="1586230" h="513080">
                <a:moveTo>
                  <a:pt x="1526368" y="52069"/>
                </a:moveTo>
                <a:lnTo>
                  <a:pt x="1523371" y="49530"/>
                </a:lnTo>
                <a:lnTo>
                  <a:pt x="1524107" y="49530"/>
                </a:lnTo>
                <a:lnTo>
                  <a:pt x="1520996" y="46989"/>
                </a:lnTo>
                <a:lnTo>
                  <a:pt x="1571783" y="46989"/>
                </a:lnTo>
                <a:lnTo>
                  <a:pt x="1574145" y="50800"/>
                </a:lnTo>
                <a:lnTo>
                  <a:pt x="1525670" y="50800"/>
                </a:lnTo>
                <a:lnTo>
                  <a:pt x="1526368" y="52069"/>
                </a:lnTo>
                <a:close/>
              </a:path>
              <a:path w="1586230" h="513080">
                <a:moveTo>
                  <a:pt x="59556" y="52069"/>
                </a:moveTo>
                <a:lnTo>
                  <a:pt x="60255" y="50800"/>
                </a:lnTo>
                <a:lnTo>
                  <a:pt x="61048" y="50800"/>
                </a:lnTo>
                <a:lnTo>
                  <a:pt x="59556" y="52069"/>
                </a:lnTo>
                <a:close/>
              </a:path>
              <a:path w="1586230" h="513080">
                <a:moveTo>
                  <a:pt x="1530610" y="55880"/>
                </a:moveTo>
                <a:lnTo>
                  <a:pt x="1527867" y="53339"/>
                </a:lnTo>
                <a:lnTo>
                  <a:pt x="1528540" y="53339"/>
                </a:lnTo>
                <a:lnTo>
                  <a:pt x="1525670" y="50800"/>
                </a:lnTo>
                <a:lnTo>
                  <a:pt x="1574145" y="50800"/>
                </a:lnTo>
                <a:lnTo>
                  <a:pt x="1576317" y="54610"/>
                </a:lnTo>
                <a:lnTo>
                  <a:pt x="1529975" y="54610"/>
                </a:lnTo>
                <a:lnTo>
                  <a:pt x="1530610" y="55880"/>
                </a:lnTo>
                <a:close/>
              </a:path>
              <a:path w="1586230" h="513080">
                <a:moveTo>
                  <a:pt x="55302" y="55880"/>
                </a:moveTo>
                <a:lnTo>
                  <a:pt x="55949" y="54610"/>
                </a:lnTo>
                <a:lnTo>
                  <a:pt x="56680" y="54610"/>
                </a:lnTo>
                <a:lnTo>
                  <a:pt x="55302" y="55880"/>
                </a:lnTo>
                <a:close/>
              </a:path>
              <a:path w="1586230" h="513080">
                <a:moveTo>
                  <a:pt x="1534471" y="59689"/>
                </a:moveTo>
                <a:lnTo>
                  <a:pt x="1531981" y="57150"/>
                </a:lnTo>
                <a:lnTo>
                  <a:pt x="1532591" y="57150"/>
                </a:lnTo>
                <a:lnTo>
                  <a:pt x="1529975" y="54610"/>
                </a:lnTo>
                <a:lnTo>
                  <a:pt x="1576317" y="54610"/>
                </a:lnTo>
                <a:lnTo>
                  <a:pt x="1577794" y="58419"/>
                </a:lnTo>
                <a:lnTo>
                  <a:pt x="1533899" y="58419"/>
                </a:lnTo>
                <a:lnTo>
                  <a:pt x="1534471" y="59689"/>
                </a:lnTo>
                <a:close/>
              </a:path>
              <a:path w="1586230" h="513080">
                <a:moveTo>
                  <a:pt x="51441" y="59689"/>
                </a:moveTo>
                <a:lnTo>
                  <a:pt x="52025" y="58419"/>
                </a:lnTo>
                <a:lnTo>
                  <a:pt x="52685" y="58419"/>
                </a:lnTo>
                <a:lnTo>
                  <a:pt x="51441" y="59689"/>
                </a:lnTo>
                <a:close/>
              </a:path>
              <a:path w="1586230" h="513080">
                <a:moveTo>
                  <a:pt x="1536249" y="62230"/>
                </a:moveTo>
                <a:lnTo>
                  <a:pt x="1533899" y="58419"/>
                </a:lnTo>
                <a:lnTo>
                  <a:pt x="1577794" y="58419"/>
                </a:lnTo>
                <a:lnTo>
                  <a:pt x="1578286" y="59689"/>
                </a:lnTo>
                <a:lnTo>
                  <a:pt x="1578874" y="60960"/>
                </a:lnTo>
                <a:lnTo>
                  <a:pt x="1535703" y="60960"/>
                </a:lnTo>
                <a:lnTo>
                  <a:pt x="1536249" y="62230"/>
                </a:lnTo>
                <a:close/>
              </a:path>
              <a:path w="1586230" h="513080">
                <a:moveTo>
                  <a:pt x="49676" y="62230"/>
                </a:moveTo>
                <a:lnTo>
                  <a:pt x="50222" y="60960"/>
                </a:lnTo>
                <a:lnTo>
                  <a:pt x="50459" y="60960"/>
                </a:lnTo>
                <a:lnTo>
                  <a:pt x="49676" y="62230"/>
                </a:lnTo>
                <a:close/>
              </a:path>
              <a:path w="1586230" h="513080">
                <a:moveTo>
                  <a:pt x="1537912" y="64769"/>
                </a:moveTo>
                <a:lnTo>
                  <a:pt x="1535703" y="60960"/>
                </a:lnTo>
                <a:lnTo>
                  <a:pt x="1578874" y="60960"/>
                </a:lnTo>
                <a:lnTo>
                  <a:pt x="1580051" y="63500"/>
                </a:lnTo>
                <a:lnTo>
                  <a:pt x="1537392" y="63500"/>
                </a:lnTo>
                <a:lnTo>
                  <a:pt x="1537912" y="64769"/>
                </a:lnTo>
                <a:close/>
              </a:path>
              <a:path w="1586230" h="513080">
                <a:moveTo>
                  <a:pt x="48012" y="64769"/>
                </a:moveTo>
                <a:lnTo>
                  <a:pt x="48520" y="63500"/>
                </a:lnTo>
                <a:lnTo>
                  <a:pt x="48748" y="63500"/>
                </a:lnTo>
                <a:lnTo>
                  <a:pt x="48012" y="64769"/>
                </a:lnTo>
                <a:close/>
              </a:path>
              <a:path w="1586230" h="513080">
                <a:moveTo>
                  <a:pt x="1539449" y="67310"/>
                </a:moveTo>
                <a:lnTo>
                  <a:pt x="1537392" y="63500"/>
                </a:lnTo>
                <a:lnTo>
                  <a:pt x="1580051" y="63500"/>
                </a:lnTo>
                <a:lnTo>
                  <a:pt x="1580826" y="66039"/>
                </a:lnTo>
                <a:lnTo>
                  <a:pt x="1538979" y="66039"/>
                </a:lnTo>
                <a:lnTo>
                  <a:pt x="1539449" y="67310"/>
                </a:lnTo>
                <a:close/>
              </a:path>
              <a:path w="1586230" h="513080">
                <a:moveTo>
                  <a:pt x="46462" y="67310"/>
                </a:moveTo>
                <a:lnTo>
                  <a:pt x="46945" y="66039"/>
                </a:lnTo>
                <a:lnTo>
                  <a:pt x="47148" y="66039"/>
                </a:lnTo>
                <a:lnTo>
                  <a:pt x="46462" y="67310"/>
                </a:lnTo>
                <a:close/>
              </a:path>
              <a:path w="1586230" h="513080">
                <a:moveTo>
                  <a:pt x="1540884" y="69850"/>
                </a:moveTo>
                <a:lnTo>
                  <a:pt x="1538979" y="66039"/>
                </a:lnTo>
                <a:lnTo>
                  <a:pt x="1580826" y="66039"/>
                </a:lnTo>
                <a:lnTo>
                  <a:pt x="1581600" y="68580"/>
                </a:lnTo>
                <a:lnTo>
                  <a:pt x="1540440" y="68580"/>
                </a:lnTo>
                <a:lnTo>
                  <a:pt x="1540884" y="69850"/>
                </a:lnTo>
                <a:close/>
              </a:path>
              <a:path w="1586230" h="513080">
                <a:moveTo>
                  <a:pt x="45027" y="69850"/>
                </a:moveTo>
                <a:lnTo>
                  <a:pt x="45472" y="68580"/>
                </a:lnTo>
                <a:lnTo>
                  <a:pt x="45667" y="68580"/>
                </a:lnTo>
                <a:lnTo>
                  <a:pt x="45027" y="69850"/>
                </a:lnTo>
                <a:close/>
              </a:path>
              <a:path w="1586230" h="513080">
                <a:moveTo>
                  <a:pt x="1542192" y="72389"/>
                </a:moveTo>
                <a:lnTo>
                  <a:pt x="1540440" y="68580"/>
                </a:lnTo>
                <a:lnTo>
                  <a:pt x="1581600" y="68580"/>
                </a:lnTo>
                <a:lnTo>
                  <a:pt x="1582261" y="71119"/>
                </a:lnTo>
                <a:lnTo>
                  <a:pt x="1541786" y="71119"/>
                </a:lnTo>
                <a:lnTo>
                  <a:pt x="1542192" y="72389"/>
                </a:lnTo>
                <a:close/>
              </a:path>
              <a:path w="1586230" h="513080">
                <a:moveTo>
                  <a:pt x="43719" y="72389"/>
                </a:moveTo>
                <a:lnTo>
                  <a:pt x="44126" y="71119"/>
                </a:lnTo>
                <a:lnTo>
                  <a:pt x="44303" y="71119"/>
                </a:lnTo>
                <a:lnTo>
                  <a:pt x="43719" y="72389"/>
                </a:lnTo>
                <a:close/>
              </a:path>
              <a:path w="1586230" h="513080">
                <a:moveTo>
                  <a:pt x="1543373" y="74930"/>
                </a:moveTo>
                <a:lnTo>
                  <a:pt x="1541786" y="71119"/>
                </a:lnTo>
                <a:lnTo>
                  <a:pt x="1582261" y="71119"/>
                </a:lnTo>
                <a:lnTo>
                  <a:pt x="1582921" y="73660"/>
                </a:lnTo>
                <a:lnTo>
                  <a:pt x="1543018" y="73660"/>
                </a:lnTo>
                <a:lnTo>
                  <a:pt x="1543373" y="74930"/>
                </a:lnTo>
                <a:close/>
              </a:path>
              <a:path w="1586230" h="513080">
                <a:moveTo>
                  <a:pt x="42538" y="74930"/>
                </a:moveTo>
                <a:lnTo>
                  <a:pt x="42906" y="73660"/>
                </a:lnTo>
                <a:lnTo>
                  <a:pt x="43067" y="73660"/>
                </a:lnTo>
                <a:lnTo>
                  <a:pt x="42538" y="74930"/>
                </a:lnTo>
                <a:close/>
              </a:path>
              <a:path w="1586230" h="513080">
                <a:moveTo>
                  <a:pt x="1544427" y="77469"/>
                </a:moveTo>
                <a:lnTo>
                  <a:pt x="1543018" y="73660"/>
                </a:lnTo>
                <a:lnTo>
                  <a:pt x="1582921" y="73660"/>
                </a:lnTo>
                <a:lnTo>
                  <a:pt x="1583649" y="76200"/>
                </a:lnTo>
                <a:lnTo>
                  <a:pt x="1544110" y="76200"/>
                </a:lnTo>
                <a:lnTo>
                  <a:pt x="1544427" y="77469"/>
                </a:lnTo>
                <a:close/>
              </a:path>
              <a:path w="1586230" h="513080">
                <a:moveTo>
                  <a:pt x="41484" y="77469"/>
                </a:moveTo>
                <a:lnTo>
                  <a:pt x="41814" y="76200"/>
                </a:lnTo>
                <a:lnTo>
                  <a:pt x="41958" y="76200"/>
                </a:lnTo>
                <a:lnTo>
                  <a:pt x="41484" y="77469"/>
                </a:lnTo>
                <a:close/>
              </a:path>
              <a:path w="1586230" h="513080">
                <a:moveTo>
                  <a:pt x="1545355" y="80010"/>
                </a:moveTo>
                <a:lnTo>
                  <a:pt x="1544110" y="76200"/>
                </a:lnTo>
                <a:lnTo>
                  <a:pt x="1583649" y="76200"/>
                </a:lnTo>
                <a:lnTo>
                  <a:pt x="1584013" y="77469"/>
                </a:lnTo>
                <a:lnTo>
                  <a:pt x="1584232" y="78739"/>
                </a:lnTo>
                <a:lnTo>
                  <a:pt x="1545075" y="78739"/>
                </a:lnTo>
                <a:lnTo>
                  <a:pt x="1545355" y="80010"/>
                </a:lnTo>
                <a:close/>
              </a:path>
              <a:path w="1586230" h="513080">
                <a:moveTo>
                  <a:pt x="40570" y="80010"/>
                </a:moveTo>
                <a:lnTo>
                  <a:pt x="40849" y="78739"/>
                </a:lnTo>
                <a:lnTo>
                  <a:pt x="40985" y="78739"/>
                </a:lnTo>
                <a:lnTo>
                  <a:pt x="40570" y="80010"/>
                </a:lnTo>
                <a:close/>
              </a:path>
              <a:path w="1586230" h="513080">
                <a:moveTo>
                  <a:pt x="1585950" y="95250"/>
                </a:moveTo>
                <a:lnTo>
                  <a:pt x="1547856" y="95250"/>
                </a:lnTo>
                <a:lnTo>
                  <a:pt x="1547806" y="93980"/>
                </a:lnTo>
                <a:lnTo>
                  <a:pt x="1547552" y="91439"/>
                </a:lnTo>
                <a:lnTo>
                  <a:pt x="1547145" y="87630"/>
                </a:lnTo>
                <a:lnTo>
                  <a:pt x="1546599" y="85089"/>
                </a:lnTo>
                <a:lnTo>
                  <a:pt x="1545901" y="82550"/>
                </a:lnTo>
                <a:lnTo>
                  <a:pt x="1546142" y="82550"/>
                </a:lnTo>
                <a:lnTo>
                  <a:pt x="1545075" y="78739"/>
                </a:lnTo>
                <a:lnTo>
                  <a:pt x="1584232" y="78739"/>
                </a:lnTo>
                <a:lnTo>
                  <a:pt x="1584890" y="82550"/>
                </a:lnTo>
                <a:lnTo>
                  <a:pt x="1585512" y="87630"/>
                </a:lnTo>
                <a:lnTo>
                  <a:pt x="1585798" y="91439"/>
                </a:lnTo>
                <a:lnTo>
                  <a:pt x="1585922" y="93980"/>
                </a:lnTo>
                <a:lnTo>
                  <a:pt x="1585950" y="95250"/>
                </a:lnTo>
                <a:close/>
              </a:path>
              <a:path w="1586230" h="513080">
                <a:moveTo>
                  <a:pt x="39135" y="86360"/>
                </a:moveTo>
                <a:lnTo>
                  <a:pt x="39325" y="85089"/>
                </a:lnTo>
                <a:lnTo>
                  <a:pt x="39135" y="86360"/>
                </a:lnTo>
                <a:close/>
              </a:path>
              <a:path w="1586230" h="513080">
                <a:moveTo>
                  <a:pt x="1546790" y="86360"/>
                </a:moveTo>
                <a:lnTo>
                  <a:pt x="1546493" y="85089"/>
                </a:lnTo>
                <a:lnTo>
                  <a:pt x="1546790" y="86360"/>
                </a:lnTo>
                <a:close/>
              </a:path>
              <a:path w="1586230" h="51308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1586230" h="513080">
                <a:moveTo>
                  <a:pt x="1547298" y="88900"/>
                </a:moveTo>
                <a:lnTo>
                  <a:pt x="1547065" y="87630"/>
                </a:lnTo>
                <a:lnTo>
                  <a:pt x="1547298" y="88900"/>
                </a:lnTo>
                <a:close/>
              </a:path>
              <a:path w="1586230" h="513080">
                <a:moveTo>
                  <a:pt x="38080" y="94932"/>
                </a:moveTo>
                <a:lnTo>
                  <a:pt x="38106" y="93980"/>
                </a:lnTo>
                <a:lnTo>
                  <a:pt x="38080" y="94932"/>
                </a:lnTo>
                <a:close/>
              </a:path>
              <a:path w="1586230" h="513080">
                <a:moveTo>
                  <a:pt x="1547836" y="94996"/>
                </a:moveTo>
                <a:lnTo>
                  <a:pt x="1547755" y="93980"/>
                </a:lnTo>
                <a:lnTo>
                  <a:pt x="1547836" y="94996"/>
                </a:lnTo>
                <a:close/>
              </a:path>
              <a:path w="1586230" h="513080">
                <a:moveTo>
                  <a:pt x="38072" y="95250"/>
                </a:moveTo>
                <a:lnTo>
                  <a:pt x="38080" y="94932"/>
                </a:lnTo>
                <a:lnTo>
                  <a:pt x="38072" y="95250"/>
                </a:lnTo>
                <a:close/>
              </a:path>
              <a:path w="1586230" h="513080">
                <a:moveTo>
                  <a:pt x="1585922" y="417830"/>
                </a:moveTo>
                <a:lnTo>
                  <a:pt x="1547806" y="417830"/>
                </a:lnTo>
                <a:lnTo>
                  <a:pt x="1547920" y="414019"/>
                </a:lnTo>
                <a:lnTo>
                  <a:pt x="1547907" y="97789"/>
                </a:lnTo>
                <a:lnTo>
                  <a:pt x="1547836" y="94996"/>
                </a:lnTo>
                <a:lnTo>
                  <a:pt x="1547856" y="95250"/>
                </a:lnTo>
                <a:lnTo>
                  <a:pt x="1585950" y="95250"/>
                </a:lnTo>
                <a:lnTo>
                  <a:pt x="1585922" y="417830"/>
                </a:lnTo>
                <a:close/>
              </a:path>
              <a:path w="1586230" h="513080">
                <a:moveTo>
                  <a:pt x="38086" y="417067"/>
                </a:moveTo>
                <a:lnTo>
                  <a:pt x="38055" y="416559"/>
                </a:lnTo>
                <a:lnTo>
                  <a:pt x="38086" y="417067"/>
                </a:lnTo>
                <a:close/>
              </a:path>
              <a:path w="1586230" h="513080">
                <a:moveTo>
                  <a:pt x="1547831" y="416983"/>
                </a:moveTo>
                <a:lnTo>
                  <a:pt x="1547844" y="416559"/>
                </a:lnTo>
                <a:lnTo>
                  <a:pt x="1547831" y="416983"/>
                </a:lnTo>
                <a:close/>
              </a:path>
              <a:path w="1586230" h="513080">
                <a:moveTo>
                  <a:pt x="1585702" y="421640"/>
                </a:moveTo>
                <a:lnTo>
                  <a:pt x="1547552" y="421640"/>
                </a:lnTo>
                <a:lnTo>
                  <a:pt x="1547653" y="420369"/>
                </a:lnTo>
                <a:lnTo>
                  <a:pt x="1547831" y="416983"/>
                </a:lnTo>
                <a:lnTo>
                  <a:pt x="1547806" y="417830"/>
                </a:lnTo>
                <a:lnTo>
                  <a:pt x="1585922" y="417830"/>
                </a:lnTo>
                <a:lnTo>
                  <a:pt x="1585798" y="420369"/>
                </a:lnTo>
                <a:lnTo>
                  <a:pt x="1585702" y="421640"/>
                </a:lnTo>
                <a:close/>
              </a:path>
              <a:path w="1586230" h="513080">
                <a:moveTo>
                  <a:pt x="38131" y="417830"/>
                </a:moveTo>
                <a:lnTo>
                  <a:pt x="38086" y="417067"/>
                </a:lnTo>
                <a:lnTo>
                  <a:pt x="38131" y="417830"/>
                </a:lnTo>
                <a:close/>
              </a:path>
              <a:path w="1586230" h="513080">
                <a:moveTo>
                  <a:pt x="1547607" y="420716"/>
                </a:moveTo>
                <a:lnTo>
                  <a:pt x="1547628" y="420369"/>
                </a:lnTo>
                <a:lnTo>
                  <a:pt x="1547607" y="420716"/>
                </a:lnTo>
                <a:close/>
              </a:path>
              <a:path w="1586230" h="513080">
                <a:moveTo>
                  <a:pt x="38436" y="421640"/>
                </a:moveTo>
                <a:lnTo>
                  <a:pt x="38295" y="420551"/>
                </a:lnTo>
                <a:lnTo>
                  <a:pt x="38436" y="421640"/>
                </a:lnTo>
                <a:close/>
              </a:path>
              <a:path w="1586230" h="513080">
                <a:moveTo>
                  <a:pt x="1585512" y="424180"/>
                </a:moveTo>
                <a:lnTo>
                  <a:pt x="1547145" y="424180"/>
                </a:lnTo>
                <a:lnTo>
                  <a:pt x="1547607" y="420716"/>
                </a:lnTo>
                <a:lnTo>
                  <a:pt x="1547552" y="421640"/>
                </a:lnTo>
                <a:lnTo>
                  <a:pt x="1585702" y="421640"/>
                </a:lnTo>
                <a:lnTo>
                  <a:pt x="1585512" y="424180"/>
                </a:lnTo>
                <a:close/>
              </a:path>
              <a:path w="1586230" h="513080">
                <a:moveTo>
                  <a:pt x="38859" y="424180"/>
                </a:moveTo>
                <a:lnTo>
                  <a:pt x="38627" y="422909"/>
                </a:lnTo>
                <a:lnTo>
                  <a:pt x="38859" y="424180"/>
                </a:lnTo>
                <a:close/>
              </a:path>
              <a:path w="1586230" h="513080">
                <a:moveTo>
                  <a:pt x="1584671" y="430530"/>
                </a:moveTo>
                <a:lnTo>
                  <a:pt x="1545901" y="430530"/>
                </a:lnTo>
                <a:lnTo>
                  <a:pt x="1546790" y="426719"/>
                </a:lnTo>
                <a:lnTo>
                  <a:pt x="1546599" y="426719"/>
                </a:lnTo>
                <a:lnTo>
                  <a:pt x="1547298" y="422909"/>
                </a:lnTo>
                <a:lnTo>
                  <a:pt x="1547145" y="424180"/>
                </a:lnTo>
                <a:lnTo>
                  <a:pt x="1585512" y="424180"/>
                </a:lnTo>
                <a:lnTo>
                  <a:pt x="1584890" y="429259"/>
                </a:lnTo>
                <a:lnTo>
                  <a:pt x="1584671" y="430530"/>
                </a:lnTo>
                <a:close/>
              </a:path>
              <a:path w="1586230" h="513080">
                <a:moveTo>
                  <a:pt x="40138" y="430530"/>
                </a:moveTo>
                <a:lnTo>
                  <a:pt x="40011" y="430530"/>
                </a:lnTo>
                <a:lnTo>
                  <a:pt x="39782" y="429259"/>
                </a:lnTo>
                <a:lnTo>
                  <a:pt x="40138" y="430530"/>
                </a:lnTo>
                <a:close/>
              </a:path>
              <a:path w="1586230" h="513080">
                <a:moveTo>
                  <a:pt x="1584232" y="433069"/>
                </a:moveTo>
                <a:lnTo>
                  <a:pt x="1545075" y="433069"/>
                </a:lnTo>
                <a:lnTo>
                  <a:pt x="1546142" y="429259"/>
                </a:lnTo>
                <a:lnTo>
                  <a:pt x="1545901" y="430530"/>
                </a:lnTo>
                <a:lnTo>
                  <a:pt x="1584671" y="430530"/>
                </a:lnTo>
                <a:lnTo>
                  <a:pt x="1584232" y="433069"/>
                </a:lnTo>
                <a:close/>
              </a:path>
              <a:path w="1586230" h="513080">
                <a:moveTo>
                  <a:pt x="40985" y="433069"/>
                </a:moveTo>
                <a:lnTo>
                  <a:pt x="40849" y="433069"/>
                </a:lnTo>
                <a:lnTo>
                  <a:pt x="40570" y="431800"/>
                </a:lnTo>
                <a:lnTo>
                  <a:pt x="40985" y="433069"/>
                </a:lnTo>
                <a:close/>
              </a:path>
              <a:path w="1586230" h="513080">
                <a:moveTo>
                  <a:pt x="1583740" y="435609"/>
                </a:moveTo>
                <a:lnTo>
                  <a:pt x="1544110" y="435609"/>
                </a:lnTo>
                <a:lnTo>
                  <a:pt x="1545355" y="431800"/>
                </a:lnTo>
                <a:lnTo>
                  <a:pt x="1545075" y="433069"/>
                </a:lnTo>
                <a:lnTo>
                  <a:pt x="1584232" y="433069"/>
                </a:lnTo>
                <a:lnTo>
                  <a:pt x="1584013" y="434340"/>
                </a:lnTo>
                <a:lnTo>
                  <a:pt x="1583740" y="435609"/>
                </a:lnTo>
                <a:close/>
              </a:path>
              <a:path w="1586230" h="513080">
                <a:moveTo>
                  <a:pt x="41958" y="435609"/>
                </a:moveTo>
                <a:lnTo>
                  <a:pt x="41814" y="435609"/>
                </a:lnTo>
                <a:lnTo>
                  <a:pt x="41484" y="434340"/>
                </a:lnTo>
                <a:lnTo>
                  <a:pt x="41958" y="435609"/>
                </a:lnTo>
                <a:close/>
              </a:path>
              <a:path w="1586230" h="513080">
                <a:moveTo>
                  <a:pt x="1583194" y="438150"/>
                </a:moveTo>
                <a:lnTo>
                  <a:pt x="1543018" y="438150"/>
                </a:lnTo>
                <a:lnTo>
                  <a:pt x="1544427" y="434340"/>
                </a:lnTo>
                <a:lnTo>
                  <a:pt x="1544110" y="435609"/>
                </a:lnTo>
                <a:lnTo>
                  <a:pt x="1583740" y="435609"/>
                </a:lnTo>
                <a:lnTo>
                  <a:pt x="1583194" y="438150"/>
                </a:lnTo>
                <a:close/>
              </a:path>
              <a:path w="1586230" h="513080">
                <a:moveTo>
                  <a:pt x="43067" y="438150"/>
                </a:moveTo>
                <a:lnTo>
                  <a:pt x="42906" y="438150"/>
                </a:lnTo>
                <a:lnTo>
                  <a:pt x="42538" y="436880"/>
                </a:lnTo>
                <a:lnTo>
                  <a:pt x="43067" y="438150"/>
                </a:lnTo>
                <a:close/>
              </a:path>
              <a:path w="1586230" h="513080">
                <a:moveTo>
                  <a:pt x="1580051" y="448309"/>
                </a:moveTo>
                <a:lnTo>
                  <a:pt x="1537392" y="448309"/>
                </a:lnTo>
                <a:lnTo>
                  <a:pt x="1539449" y="445769"/>
                </a:lnTo>
                <a:lnTo>
                  <a:pt x="1538979" y="445769"/>
                </a:lnTo>
                <a:lnTo>
                  <a:pt x="1540884" y="443230"/>
                </a:lnTo>
                <a:lnTo>
                  <a:pt x="1540440" y="443230"/>
                </a:lnTo>
                <a:lnTo>
                  <a:pt x="1542192" y="440690"/>
                </a:lnTo>
                <a:lnTo>
                  <a:pt x="1541786" y="440690"/>
                </a:lnTo>
                <a:lnTo>
                  <a:pt x="1543373" y="436880"/>
                </a:lnTo>
                <a:lnTo>
                  <a:pt x="1543018" y="438150"/>
                </a:lnTo>
                <a:lnTo>
                  <a:pt x="1583194" y="438150"/>
                </a:lnTo>
                <a:lnTo>
                  <a:pt x="1582921" y="439419"/>
                </a:lnTo>
                <a:lnTo>
                  <a:pt x="1581600" y="443230"/>
                </a:lnTo>
                <a:lnTo>
                  <a:pt x="1580051" y="448309"/>
                </a:lnTo>
                <a:close/>
              </a:path>
              <a:path w="1586230" h="513080">
                <a:moveTo>
                  <a:pt x="48748" y="448309"/>
                </a:moveTo>
                <a:lnTo>
                  <a:pt x="48520" y="448309"/>
                </a:lnTo>
                <a:lnTo>
                  <a:pt x="48012" y="447040"/>
                </a:lnTo>
                <a:lnTo>
                  <a:pt x="48748" y="448309"/>
                </a:lnTo>
                <a:close/>
              </a:path>
              <a:path w="1586230" h="513080">
                <a:moveTo>
                  <a:pt x="1578874" y="450850"/>
                </a:moveTo>
                <a:lnTo>
                  <a:pt x="1535703" y="450850"/>
                </a:lnTo>
                <a:lnTo>
                  <a:pt x="1537912" y="447040"/>
                </a:lnTo>
                <a:lnTo>
                  <a:pt x="1537392" y="448309"/>
                </a:lnTo>
                <a:lnTo>
                  <a:pt x="1580051" y="448309"/>
                </a:lnTo>
                <a:lnTo>
                  <a:pt x="1578874" y="450850"/>
                </a:lnTo>
                <a:close/>
              </a:path>
              <a:path w="1586230" h="513080">
                <a:moveTo>
                  <a:pt x="50459" y="450850"/>
                </a:moveTo>
                <a:lnTo>
                  <a:pt x="50222" y="450850"/>
                </a:lnTo>
                <a:lnTo>
                  <a:pt x="49676" y="449580"/>
                </a:lnTo>
                <a:lnTo>
                  <a:pt x="50459" y="450850"/>
                </a:lnTo>
                <a:close/>
              </a:path>
              <a:path w="1586230" h="513080">
                <a:moveTo>
                  <a:pt x="1577794" y="453390"/>
                </a:moveTo>
                <a:lnTo>
                  <a:pt x="1533899" y="453390"/>
                </a:lnTo>
                <a:lnTo>
                  <a:pt x="1536249" y="449580"/>
                </a:lnTo>
                <a:lnTo>
                  <a:pt x="1535703" y="450850"/>
                </a:lnTo>
                <a:lnTo>
                  <a:pt x="1578874" y="450850"/>
                </a:lnTo>
                <a:lnTo>
                  <a:pt x="1578286" y="452119"/>
                </a:lnTo>
                <a:lnTo>
                  <a:pt x="1577794" y="453390"/>
                </a:lnTo>
                <a:close/>
              </a:path>
              <a:path w="1586230" h="513080">
                <a:moveTo>
                  <a:pt x="52685" y="453390"/>
                </a:moveTo>
                <a:lnTo>
                  <a:pt x="52025" y="453390"/>
                </a:lnTo>
                <a:lnTo>
                  <a:pt x="51441" y="452119"/>
                </a:lnTo>
                <a:lnTo>
                  <a:pt x="52685" y="453390"/>
                </a:lnTo>
                <a:close/>
              </a:path>
              <a:path w="1586230" h="513080">
                <a:moveTo>
                  <a:pt x="1574869" y="459740"/>
                </a:moveTo>
                <a:lnTo>
                  <a:pt x="1527867" y="459740"/>
                </a:lnTo>
                <a:lnTo>
                  <a:pt x="1530610" y="457200"/>
                </a:lnTo>
                <a:lnTo>
                  <a:pt x="1529975" y="457200"/>
                </a:lnTo>
                <a:lnTo>
                  <a:pt x="1532591" y="454659"/>
                </a:lnTo>
                <a:lnTo>
                  <a:pt x="1531981" y="454659"/>
                </a:lnTo>
                <a:lnTo>
                  <a:pt x="1534471" y="452119"/>
                </a:lnTo>
                <a:lnTo>
                  <a:pt x="1533899" y="453390"/>
                </a:lnTo>
                <a:lnTo>
                  <a:pt x="1577794" y="453390"/>
                </a:lnTo>
                <a:lnTo>
                  <a:pt x="1576317" y="457200"/>
                </a:lnTo>
                <a:lnTo>
                  <a:pt x="1574869" y="459740"/>
                </a:lnTo>
                <a:close/>
              </a:path>
              <a:path w="1586230" h="513080">
                <a:moveTo>
                  <a:pt x="58820" y="459740"/>
                </a:moveTo>
                <a:lnTo>
                  <a:pt x="58058" y="459740"/>
                </a:lnTo>
                <a:lnTo>
                  <a:pt x="57384" y="458469"/>
                </a:lnTo>
                <a:lnTo>
                  <a:pt x="58820" y="459740"/>
                </a:lnTo>
                <a:close/>
              </a:path>
              <a:path w="1586230" h="513080">
                <a:moveTo>
                  <a:pt x="1571783" y="464819"/>
                </a:moveTo>
                <a:lnTo>
                  <a:pt x="1520996" y="464819"/>
                </a:lnTo>
                <a:lnTo>
                  <a:pt x="1524107" y="462280"/>
                </a:lnTo>
                <a:lnTo>
                  <a:pt x="1523371" y="462280"/>
                </a:lnTo>
                <a:lnTo>
                  <a:pt x="1526368" y="461009"/>
                </a:lnTo>
                <a:lnTo>
                  <a:pt x="1525670" y="461009"/>
                </a:lnTo>
                <a:lnTo>
                  <a:pt x="1528540" y="458469"/>
                </a:lnTo>
                <a:lnTo>
                  <a:pt x="1527867" y="459740"/>
                </a:lnTo>
                <a:lnTo>
                  <a:pt x="1574869" y="459740"/>
                </a:lnTo>
                <a:lnTo>
                  <a:pt x="1574145" y="461009"/>
                </a:lnTo>
                <a:lnTo>
                  <a:pt x="1571783" y="464819"/>
                </a:lnTo>
                <a:close/>
              </a:path>
              <a:path w="1586230" h="513080">
                <a:moveTo>
                  <a:pt x="65760" y="464819"/>
                </a:moveTo>
                <a:lnTo>
                  <a:pt x="64916" y="464819"/>
                </a:lnTo>
                <a:lnTo>
                  <a:pt x="64154" y="463550"/>
                </a:lnTo>
                <a:lnTo>
                  <a:pt x="65760" y="464819"/>
                </a:lnTo>
                <a:close/>
              </a:path>
              <a:path w="1586230" h="513080">
                <a:moveTo>
                  <a:pt x="1565514" y="474980"/>
                </a:moveTo>
                <a:lnTo>
                  <a:pt x="1490389" y="474980"/>
                </a:lnTo>
                <a:lnTo>
                  <a:pt x="1494415" y="473709"/>
                </a:lnTo>
                <a:lnTo>
                  <a:pt x="1499431" y="473709"/>
                </a:lnTo>
                <a:lnTo>
                  <a:pt x="1503267" y="472440"/>
                </a:lnTo>
                <a:lnTo>
                  <a:pt x="1505197" y="472440"/>
                </a:lnTo>
                <a:lnTo>
                  <a:pt x="1508880" y="471169"/>
                </a:lnTo>
                <a:lnTo>
                  <a:pt x="1508004" y="471169"/>
                </a:lnTo>
                <a:lnTo>
                  <a:pt x="1511598" y="469900"/>
                </a:lnTo>
                <a:lnTo>
                  <a:pt x="1510734" y="469900"/>
                </a:lnTo>
                <a:lnTo>
                  <a:pt x="1514252" y="468630"/>
                </a:lnTo>
                <a:lnTo>
                  <a:pt x="1513414" y="468630"/>
                </a:lnTo>
                <a:lnTo>
                  <a:pt x="1516830" y="467359"/>
                </a:lnTo>
                <a:lnTo>
                  <a:pt x="1516018" y="467359"/>
                </a:lnTo>
                <a:lnTo>
                  <a:pt x="1519332" y="466090"/>
                </a:lnTo>
                <a:lnTo>
                  <a:pt x="1518545" y="466090"/>
                </a:lnTo>
                <a:lnTo>
                  <a:pt x="1521758" y="463550"/>
                </a:lnTo>
                <a:lnTo>
                  <a:pt x="1520996" y="464819"/>
                </a:lnTo>
                <a:lnTo>
                  <a:pt x="1571783" y="464819"/>
                </a:lnTo>
                <a:lnTo>
                  <a:pt x="1569218" y="469900"/>
                </a:lnTo>
                <a:lnTo>
                  <a:pt x="1566487" y="473709"/>
                </a:lnTo>
                <a:lnTo>
                  <a:pt x="1565514" y="474980"/>
                </a:lnTo>
                <a:close/>
              </a:path>
              <a:path w="1586230" h="513080">
                <a:moveTo>
                  <a:pt x="83572" y="472440"/>
                </a:moveTo>
                <a:lnTo>
                  <a:pt x="80714" y="472440"/>
                </a:lnTo>
                <a:lnTo>
                  <a:pt x="79813" y="471169"/>
                </a:lnTo>
                <a:lnTo>
                  <a:pt x="83572" y="472440"/>
                </a:lnTo>
                <a:close/>
              </a:path>
              <a:path w="1586230" h="513080">
                <a:moveTo>
                  <a:pt x="1505197" y="472440"/>
                </a:moveTo>
                <a:lnTo>
                  <a:pt x="1502352" y="472440"/>
                </a:lnTo>
                <a:lnTo>
                  <a:pt x="1506112" y="471169"/>
                </a:lnTo>
                <a:lnTo>
                  <a:pt x="1505197" y="472440"/>
                </a:lnTo>
                <a:close/>
              </a:path>
              <a:path w="1586230" h="513080">
                <a:moveTo>
                  <a:pt x="1492802" y="513080"/>
                </a:moveTo>
                <a:lnTo>
                  <a:pt x="93122" y="513080"/>
                </a:lnTo>
                <a:lnTo>
                  <a:pt x="88144" y="511809"/>
                </a:lnTo>
                <a:lnTo>
                  <a:pt x="1497780" y="511809"/>
                </a:lnTo>
                <a:lnTo>
                  <a:pt x="1492802" y="51308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7387" y="1778507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80"/>
                </a:lnTo>
                <a:lnTo>
                  <a:pt x="347472" y="0"/>
                </a:lnTo>
                <a:lnTo>
                  <a:pt x="760476" y="348996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9968" y="1751126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6"/>
                </a:lnTo>
                <a:lnTo>
                  <a:pt x="773341" y="363346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6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6"/>
                </a:lnTo>
                <a:lnTo>
                  <a:pt x="802828" y="363346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40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2096" y="1924646"/>
            <a:ext cx="12096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 indent="-62484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636905" algn="l"/>
                <a:tab pos="63754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内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容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8180" y="3665220"/>
            <a:ext cx="1548765" cy="474345"/>
          </a:xfrm>
          <a:custGeom>
            <a:avLst/>
            <a:gdLst/>
            <a:ahLst/>
            <a:cxnLst/>
            <a:rect l="l" t="t" r="r" b="b"/>
            <a:pathLst>
              <a:path w="1548764" h="474345">
                <a:moveTo>
                  <a:pt x="1469136" y="473963"/>
                </a:moveTo>
                <a:lnTo>
                  <a:pt x="79248" y="473963"/>
                </a:lnTo>
                <a:lnTo>
                  <a:pt x="48627" y="468184"/>
                </a:lnTo>
                <a:lnTo>
                  <a:pt x="23517" y="451513"/>
                </a:lnTo>
                <a:lnTo>
                  <a:pt x="6460" y="426636"/>
                </a:lnTo>
                <a:lnTo>
                  <a:pt x="0" y="396239"/>
                </a:lnTo>
                <a:lnTo>
                  <a:pt x="0" y="79247"/>
                </a:lnTo>
                <a:lnTo>
                  <a:pt x="6460" y="48120"/>
                </a:lnTo>
                <a:lnTo>
                  <a:pt x="23517" y="22840"/>
                </a:lnTo>
                <a:lnTo>
                  <a:pt x="48627" y="5953"/>
                </a:lnTo>
                <a:lnTo>
                  <a:pt x="79248" y="0"/>
                </a:lnTo>
                <a:lnTo>
                  <a:pt x="1469136" y="0"/>
                </a:lnTo>
                <a:lnTo>
                  <a:pt x="1500006" y="5953"/>
                </a:lnTo>
                <a:lnTo>
                  <a:pt x="1525200" y="22840"/>
                </a:lnTo>
                <a:lnTo>
                  <a:pt x="1542173" y="48120"/>
                </a:lnTo>
                <a:lnTo>
                  <a:pt x="1548383" y="79247"/>
                </a:lnTo>
                <a:lnTo>
                  <a:pt x="1548383" y="396239"/>
                </a:lnTo>
                <a:lnTo>
                  <a:pt x="1542173" y="426636"/>
                </a:lnTo>
                <a:lnTo>
                  <a:pt x="1525200" y="451513"/>
                </a:lnTo>
                <a:lnTo>
                  <a:pt x="1500006" y="468184"/>
                </a:lnTo>
                <a:lnTo>
                  <a:pt x="1469136" y="473963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9634" y="3645687"/>
            <a:ext cx="1586230" cy="513080"/>
          </a:xfrm>
          <a:custGeom>
            <a:avLst/>
            <a:gdLst/>
            <a:ahLst/>
            <a:cxnLst/>
            <a:rect l="l" t="t" r="r" b="b"/>
            <a:pathLst>
              <a:path w="1586230" h="513079">
                <a:moveTo>
                  <a:pt x="1502692" y="511810"/>
                </a:moveTo>
                <a:lnTo>
                  <a:pt x="83226" y="511810"/>
                </a:lnTo>
                <a:lnTo>
                  <a:pt x="68951" y="508000"/>
                </a:lnTo>
                <a:lnTo>
                  <a:pt x="32096" y="487679"/>
                </a:lnTo>
                <a:lnTo>
                  <a:pt x="25428" y="480060"/>
                </a:lnTo>
                <a:lnTo>
                  <a:pt x="22342" y="477520"/>
                </a:lnTo>
                <a:lnTo>
                  <a:pt x="19434" y="473710"/>
                </a:lnTo>
                <a:lnTo>
                  <a:pt x="16690" y="469900"/>
                </a:lnTo>
                <a:lnTo>
                  <a:pt x="14138" y="464820"/>
                </a:lnTo>
                <a:lnTo>
                  <a:pt x="11776" y="461010"/>
                </a:lnTo>
                <a:lnTo>
                  <a:pt x="9604" y="457200"/>
                </a:lnTo>
                <a:lnTo>
                  <a:pt x="7635" y="452120"/>
                </a:lnTo>
                <a:lnTo>
                  <a:pt x="5870" y="448310"/>
                </a:lnTo>
                <a:lnTo>
                  <a:pt x="4321" y="443229"/>
                </a:lnTo>
                <a:lnTo>
                  <a:pt x="3000" y="439420"/>
                </a:lnTo>
                <a:lnTo>
                  <a:pt x="1895" y="434339"/>
                </a:lnTo>
                <a:lnTo>
                  <a:pt x="1031" y="429260"/>
                </a:lnTo>
                <a:lnTo>
                  <a:pt x="409" y="424179"/>
                </a:lnTo>
                <a:lnTo>
                  <a:pt x="123" y="420370"/>
                </a:lnTo>
                <a:lnTo>
                  <a:pt x="0" y="93979"/>
                </a:lnTo>
                <a:lnTo>
                  <a:pt x="123" y="91439"/>
                </a:lnTo>
                <a:lnTo>
                  <a:pt x="409" y="87629"/>
                </a:lnTo>
                <a:lnTo>
                  <a:pt x="1031" y="82550"/>
                </a:lnTo>
                <a:lnTo>
                  <a:pt x="1895" y="77470"/>
                </a:lnTo>
                <a:lnTo>
                  <a:pt x="3000" y="73660"/>
                </a:lnTo>
                <a:lnTo>
                  <a:pt x="4321" y="68579"/>
                </a:lnTo>
                <a:lnTo>
                  <a:pt x="5870" y="63500"/>
                </a:lnTo>
                <a:lnTo>
                  <a:pt x="7635" y="59689"/>
                </a:lnTo>
                <a:lnTo>
                  <a:pt x="9604" y="54610"/>
                </a:lnTo>
                <a:lnTo>
                  <a:pt x="32096" y="25400"/>
                </a:lnTo>
                <a:lnTo>
                  <a:pt x="35652" y="21589"/>
                </a:lnTo>
                <a:lnTo>
                  <a:pt x="59909" y="7620"/>
                </a:lnTo>
                <a:lnTo>
                  <a:pt x="64379" y="5079"/>
                </a:lnTo>
                <a:lnTo>
                  <a:pt x="68951" y="3810"/>
                </a:lnTo>
                <a:lnTo>
                  <a:pt x="83226" y="0"/>
                </a:lnTo>
                <a:lnTo>
                  <a:pt x="1502692" y="0"/>
                </a:lnTo>
                <a:lnTo>
                  <a:pt x="1516967" y="3810"/>
                </a:lnTo>
                <a:lnTo>
                  <a:pt x="1521539" y="5079"/>
                </a:lnTo>
                <a:lnTo>
                  <a:pt x="1526009" y="7620"/>
                </a:lnTo>
                <a:lnTo>
                  <a:pt x="1530365" y="8889"/>
                </a:lnTo>
                <a:lnTo>
                  <a:pt x="1553822" y="25400"/>
                </a:lnTo>
                <a:lnTo>
                  <a:pt x="1557239" y="27939"/>
                </a:lnTo>
                <a:lnTo>
                  <a:pt x="1560490" y="31750"/>
                </a:lnTo>
                <a:lnTo>
                  <a:pt x="1563576" y="35560"/>
                </a:lnTo>
                <a:lnTo>
                  <a:pt x="1564545" y="36829"/>
                </a:lnTo>
                <a:lnTo>
                  <a:pt x="98644" y="36829"/>
                </a:lnTo>
                <a:lnTo>
                  <a:pt x="94567" y="38100"/>
                </a:lnTo>
                <a:lnTo>
                  <a:pt x="86490" y="38100"/>
                </a:lnTo>
                <a:lnTo>
                  <a:pt x="82654" y="39370"/>
                </a:lnTo>
                <a:lnTo>
                  <a:pt x="83569" y="39370"/>
                </a:lnTo>
                <a:lnTo>
                  <a:pt x="79809" y="40639"/>
                </a:lnTo>
                <a:lnTo>
                  <a:pt x="77917" y="40639"/>
                </a:lnTo>
                <a:lnTo>
                  <a:pt x="74323" y="41910"/>
                </a:lnTo>
                <a:lnTo>
                  <a:pt x="75174" y="41910"/>
                </a:lnTo>
                <a:lnTo>
                  <a:pt x="71669" y="43179"/>
                </a:lnTo>
                <a:lnTo>
                  <a:pt x="72507" y="43179"/>
                </a:lnTo>
                <a:lnTo>
                  <a:pt x="69091" y="44450"/>
                </a:lnTo>
                <a:lnTo>
                  <a:pt x="69903" y="44450"/>
                </a:lnTo>
                <a:lnTo>
                  <a:pt x="68246" y="45720"/>
                </a:lnTo>
                <a:lnTo>
                  <a:pt x="67376" y="45720"/>
                </a:lnTo>
                <a:lnTo>
                  <a:pt x="65770" y="46989"/>
                </a:lnTo>
                <a:lnTo>
                  <a:pt x="64925" y="46989"/>
                </a:lnTo>
                <a:lnTo>
                  <a:pt x="61814" y="49529"/>
                </a:lnTo>
                <a:lnTo>
                  <a:pt x="62550" y="49529"/>
                </a:lnTo>
                <a:lnTo>
                  <a:pt x="61052" y="50800"/>
                </a:lnTo>
                <a:lnTo>
                  <a:pt x="60251" y="50800"/>
                </a:lnTo>
                <a:lnTo>
                  <a:pt x="57381" y="53339"/>
                </a:lnTo>
                <a:lnTo>
                  <a:pt x="58054" y="53339"/>
                </a:lnTo>
                <a:lnTo>
                  <a:pt x="56676" y="54610"/>
                </a:lnTo>
                <a:lnTo>
                  <a:pt x="55946" y="54610"/>
                </a:lnTo>
                <a:lnTo>
                  <a:pt x="53317" y="57150"/>
                </a:lnTo>
                <a:lnTo>
                  <a:pt x="53940" y="57150"/>
                </a:lnTo>
                <a:lnTo>
                  <a:pt x="52695" y="58420"/>
                </a:lnTo>
                <a:lnTo>
                  <a:pt x="52022" y="58420"/>
                </a:lnTo>
                <a:lnTo>
                  <a:pt x="50456" y="60960"/>
                </a:lnTo>
                <a:lnTo>
                  <a:pt x="50218" y="60960"/>
                </a:lnTo>
                <a:lnTo>
                  <a:pt x="48745" y="63500"/>
                </a:lnTo>
                <a:lnTo>
                  <a:pt x="48529" y="63500"/>
                </a:lnTo>
                <a:lnTo>
                  <a:pt x="47149" y="66039"/>
                </a:lnTo>
                <a:lnTo>
                  <a:pt x="46942" y="66039"/>
                </a:lnTo>
                <a:lnTo>
                  <a:pt x="45672" y="68579"/>
                </a:lnTo>
                <a:lnTo>
                  <a:pt x="45469" y="68579"/>
                </a:lnTo>
                <a:lnTo>
                  <a:pt x="44309" y="71120"/>
                </a:lnTo>
                <a:lnTo>
                  <a:pt x="44122" y="71120"/>
                </a:lnTo>
                <a:lnTo>
                  <a:pt x="43073" y="73660"/>
                </a:lnTo>
                <a:lnTo>
                  <a:pt x="42903" y="73660"/>
                </a:lnTo>
                <a:lnTo>
                  <a:pt x="41963" y="76200"/>
                </a:lnTo>
                <a:lnTo>
                  <a:pt x="41811" y="76200"/>
                </a:lnTo>
                <a:lnTo>
                  <a:pt x="40981" y="78739"/>
                </a:lnTo>
                <a:lnTo>
                  <a:pt x="40846" y="78739"/>
                </a:lnTo>
                <a:lnTo>
                  <a:pt x="39779" y="82550"/>
                </a:lnTo>
                <a:lnTo>
                  <a:pt x="40020" y="82550"/>
                </a:lnTo>
                <a:lnTo>
                  <a:pt x="39428" y="85089"/>
                </a:lnTo>
                <a:lnTo>
                  <a:pt x="38856" y="87629"/>
                </a:lnTo>
                <a:lnTo>
                  <a:pt x="38268" y="91439"/>
                </a:lnTo>
                <a:lnTo>
                  <a:pt x="38158" y="93979"/>
                </a:lnTo>
                <a:lnTo>
                  <a:pt x="38014" y="97789"/>
                </a:lnTo>
                <a:lnTo>
                  <a:pt x="38001" y="414020"/>
                </a:lnTo>
                <a:lnTo>
                  <a:pt x="38052" y="416560"/>
                </a:lnTo>
                <a:lnTo>
                  <a:pt x="38211" y="419100"/>
                </a:lnTo>
                <a:lnTo>
                  <a:pt x="38268" y="420370"/>
                </a:lnTo>
                <a:lnTo>
                  <a:pt x="38369" y="421639"/>
                </a:lnTo>
                <a:lnTo>
                  <a:pt x="38776" y="424179"/>
                </a:lnTo>
                <a:lnTo>
                  <a:pt x="39322" y="426720"/>
                </a:lnTo>
                <a:lnTo>
                  <a:pt x="39131" y="426720"/>
                </a:lnTo>
                <a:lnTo>
                  <a:pt x="40020" y="430529"/>
                </a:lnTo>
                <a:lnTo>
                  <a:pt x="40846" y="433070"/>
                </a:lnTo>
                <a:lnTo>
                  <a:pt x="40981" y="433070"/>
                </a:lnTo>
                <a:lnTo>
                  <a:pt x="41811" y="435610"/>
                </a:lnTo>
                <a:lnTo>
                  <a:pt x="41963" y="435610"/>
                </a:lnTo>
                <a:lnTo>
                  <a:pt x="42903" y="438150"/>
                </a:lnTo>
                <a:lnTo>
                  <a:pt x="43073" y="438150"/>
                </a:lnTo>
                <a:lnTo>
                  <a:pt x="44122" y="440689"/>
                </a:lnTo>
                <a:lnTo>
                  <a:pt x="43729" y="440689"/>
                </a:lnTo>
                <a:lnTo>
                  <a:pt x="45469" y="443229"/>
                </a:lnTo>
                <a:lnTo>
                  <a:pt x="45037" y="443229"/>
                </a:lnTo>
                <a:lnTo>
                  <a:pt x="46942" y="445770"/>
                </a:lnTo>
                <a:lnTo>
                  <a:pt x="46459" y="445770"/>
                </a:lnTo>
                <a:lnTo>
                  <a:pt x="48529" y="448310"/>
                </a:lnTo>
                <a:lnTo>
                  <a:pt x="48745" y="448310"/>
                </a:lnTo>
                <a:lnTo>
                  <a:pt x="50218" y="450850"/>
                </a:lnTo>
                <a:lnTo>
                  <a:pt x="50456" y="450850"/>
                </a:lnTo>
                <a:lnTo>
                  <a:pt x="52022" y="453389"/>
                </a:lnTo>
                <a:lnTo>
                  <a:pt x="52695" y="453389"/>
                </a:lnTo>
                <a:lnTo>
                  <a:pt x="53940" y="454660"/>
                </a:lnTo>
                <a:lnTo>
                  <a:pt x="53317" y="454660"/>
                </a:lnTo>
                <a:lnTo>
                  <a:pt x="55946" y="457200"/>
                </a:lnTo>
                <a:lnTo>
                  <a:pt x="55298" y="457200"/>
                </a:lnTo>
                <a:lnTo>
                  <a:pt x="58054" y="459739"/>
                </a:lnTo>
                <a:lnTo>
                  <a:pt x="58816" y="459739"/>
                </a:lnTo>
                <a:lnTo>
                  <a:pt x="60251" y="461010"/>
                </a:lnTo>
                <a:lnTo>
                  <a:pt x="59553" y="461010"/>
                </a:lnTo>
                <a:lnTo>
                  <a:pt x="62550" y="462279"/>
                </a:lnTo>
                <a:lnTo>
                  <a:pt x="61814" y="462279"/>
                </a:lnTo>
                <a:lnTo>
                  <a:pt x="64925" y="464820"/>
                </a:lnTo>
                <a:lnTo>
                  <a:pt x="65770" y="464820"/>
                </a:lnTo>
                <a:lnTo>
                  <a:pt x="67376" y="466089"/>
                </a:lnTo>
                <a:lnTo>
                  <a:pt x="66589" y="466089"/>
                </a:lnTo>
                <a:lnTo>
                  <a:pt x="69903" y="467360"/>
                </a:lnTo>
                <a:lnTo>
                  <a:pt x="69091" y="467360"/>
                </a:lnTo>
                <a:lnTo>
                  <a:pt x="72507" y="468629"/>
                </a:lnTo>
                <a:lnTo>
                  <a:pt x="71669" y="468629"/>
                </a:lnTo>
                <a:lnTo>
                  <a:pt x="75174" y="469900"/>
                </a:lnTo>
                <a:lnTo>
                  <a:pt x="74323" y="469900"/>
                </a:lnTo>
                <a:lnTo>
                  <a:pt x="77917" y="471170"/>
                </a:lnTo>
                <a:lnTo>
                  <a:pt x="77041" y="471170"/>
                </a:lnTo>
                <a:lnTo>
                  <a:pt x="80711" y="472439"/>
                </a:lnTo>
                <a:lnTo>
                  <a:pt x="82654" y="472439"/>
                </a:lnTo>
                <a:lnTo>
                  <a:pt x="86490" y="473710"/>
                </a:lnTo>
                <a:lnTo>
                  <a:pt x="91506" y="473710"/>
                </a:lnTo>
                <a:lnTo>
                  <a:pt x="95532" y="474979"/>
                </a:lnTo>
                <a:lnTo>
                  <a:pt x="1565515" y="474979"/>
                </a:lnTo>
                <a:lnTo>
                  <a:pt x="1563576" y="477520"/>
                </a:lnTo>
                <a:lnTo>
                  <a:pt x="1560490" y="480060"/>
                </a:lnTo>
                <a:lnTo>
                  <a:pt x="1557239" y="483870"/>
                </a:lnTo>
                <a:lnTo>
                  <a:pt x="1516967" y="508000"/>
                </a:lnTo>
                <a:lnTo>
                  <a:pt x="1502692" y="511810"/>
                </a:lnTo>
                <a:close/>
              </a:path>
              <a:path w="1586230" h="513079">
                <a:moveTo>
                  <a:pt x="1487757" y="38100"/>
                </a:moveTo>
                <a:lnTo>
                  <a:pt x="98161" y="38100"/>
                </a:lnTo>
                <a:lnTo>
                  <a:pt x="98644" y="36829"/>
                </a:lnTo>
                <a:lnTo>
                  <a:pt x="1487274" y="36829"/>
                </a:lnTo>
                <a:lnTo>
                  <a:pt x="1487757" y="38100"/>
                </a:lnTo>
                <a:close/>
              </a:path>
              <a:path w="1586230" h="513079">
                <a:moveTo>
                  <a:pt x="1519329" y="46989"/>
                </a:moveTo>
                <a:lnTo>
                  <a:pt x="1516014" y="44450"/>
                </a:lnTo>
                <a:lnTo>
                  <a:pt x="1516827" y="44450"/>
                </a:lnTo>
                <a:lnTo>
                  <a:pt x="1513411" y="43179"/>
                </a:lnTo>
                <a:lnTo>
                  <a:pt x="1514249" y="43179"/>
                </a:lnTo>
                <a:lnTo>
                  <a:pt x="1510744" y="41910"/>
                </a:lnTo>
                <a:lnTo>
                  <a:pt x="1511595" y="41910"/>
                </a:lnTo>
                <a:lnTo>
                  <a:pt x="1508001" y="40639"/>
                </a:lnTo>
                <a:lnTo>
                  <a:pt x="1506108" y="40639"/>
                </a:lnTo>
                <a:lnTo>
                  <a:pt x="1502349" y="39370"/>
                </a:lnTo>
                <a:lnTo>
                  <a:pt x="1503264" y="39370"/>
                </a:lnTo>
                <a:lnTo>
                  <a:pt x="1499441" y="38100"/>
                </a:lnTo>
                <a:lnTo>
                  <a:pt x="1491351" y="38100"/>
                </a:lnTo>
                <a:lnTo>
                  <a:pt x="1487274" y="36829"/>
                </a:lnTo>
                <a:lnTo>
                  <a:pt x="1564545" y="36829"/>
                </a:lnTo>
                <a:lnTo>
                  <a:pt x="1566484" y="39370"/>
                </a:lnTo>
                <a:lnTo>
                  <a:pt x="1569227" y="43179"/>
                </a:lnTo>
                <a:lnTo>
                  <a:pt x="1570929" y="45720"/>
                </a:lnTo>
                <a:lnTo>
                  <a:pt x="1518542" y="45720"/>
                </a:lnTo>
                <a:lnTo>
                  <a:pt x="1519329" y="46989"/>
                </a:lnTo>
                <a:close/>
              </a:path>
              <a:path w="1586230" h="513079">
                <a:moveTo>
                  <a:pt x="85550" y="39370"/>
                </a:moveTo>
                <a:lnTo>
                  <a:pt x="86490" y="38100"/>
                </a:lnTo>
                <a:lnTo>
                  <a:pt x="89449" y="38100"/>
                </a:lnTo>
                <a:lnTo>
                  <a:pt x="85550" y="39370"/>
                </a:lnTo>
                <a:close/>
              </a:path>
              <a:path w="1586230" h="513079">
                <a:moveTo>
                  <a:pt x="1500368" y="39370"/>
                </a:moveTo>
                <a:lnTo>
                  <a:pt x="1496469" y="38100"/>
                </a:lnTo>
                <a:lnTo>
                  <a:pt x="1499441" y="38100"/>
                </a:lnTo>
                <a:lnTo>
                  <a:pt x="1500368" y="39370"/>
                </a:lnTo>
                <a:close/>
              </a:path>
              <a:path w="1586230" h="513079">
                <a:moveTo>
                  <a:pt x="66589" y="46989"/>
                </a:moveTo>
                <a:lnTo>
                  <a:pt x="67376" y="45720"/>
                </a:lnTo>
                <a:lnTo>
                  <a:pt x="68246" y="45720"/>
                </a:lnTo>
                <a:lnTo>
                  <a:pt x="66589" y="46989"/>
                </a:lnTo>
                <a:close/>
              </a:path>
              <a:path w="1586230" h="513079">
                <a:moveTo>
                  <a:pt x="1521755" y="48260"/>
                </a:moveTo>
                <a:lnTo>
                  <a:pt x="1518542" y="45720"/>
                </a:lnTo>
                <a:lnTo>
                  <a:pt x="1570929" y="45720"/>
                </a:lnTo>
                <a:lnTo>
                  <a:pt x="1571780" y="46989"/>
                </a:lnTo>
                <a:lnTo>
                  <a:pt x="1521005" y="46989"/>
                </a:lnTo>
                <a:lnTo>
                  <a:pt x="1521755" y="48260"/>
                </a:lnTo>
                <a:close/>
              </a:path>
              <a:path w="1586230" h="513079">
                <a:moveTo>
                  <a:pt x="64163" y="48260"/>
                </a:moveTo>
                <a:lnTo>
                  <a:pt x="64925" y="46989"/>
                </a:lnTo>
                <a:lnTo>
                  <a:pt x="65770" y="46989"/>
                </a:lnTo>
                <a:lnTo>
                  <a:pt x="64163" y="48260"/>
                </a:lnTo>
                <a:close/>
              </a:path>
              <a:path w="1586230" h="513079">
                <a:moveTo>
                  <a:pt x="1526365" y="52070"/>
                </a:moveTo>
                <a:lnTo>
                  <a:pt x="1523380" y="49529"/>
                </a:lnTo>
                <a:lnTo>
                  <a:pt x="1524104" y="49529"/>
                </a:lnTo>
                <a:lnTo>
                  <a:pt x="1521005" y="46989"/>
                </a:lnTo>
                <a:lnTo>
                  <a:pt x="1571780" y="46989"/>
                </a:lnTo>
                <a:lnTo>
                  <a:pt x="1574142" y="50800"/>
                </a:lnTo>
                <a:lnTo>
                  <a:pt x="1525666" y="50800"/>
                </a:lnTo>
                <a:lnTo>
                  <a:pt x="1526365" y="52070"/>
                </a:lnTo>
                <a:close/>
              </a:path>
              <a:path w="1586230" h="513079">
                <a:moveTo>
                  <a:pt x="59553" y="52070"/>
                </a:moveTo>
                <a:lnTo>
                  <a:pt x="60251" y="50800"/>
                </a:lnTo>
                <a:lnTo>
                  <a:pt x="61052" y="50800"/>
                </a:lnTo>
                <a:lnTo>
                  <a:pt x="59553" y="52070"/>
                </a:lnTo>
                <a:close/>
              </a:path>
              <a:path w="1586230" h="513079">
                <a:moveTo>
                  <a:pt x="1530619" y="55879"/>
                </a:moveTo>
                <a:lnTo>
                  <a:pt x="1527863" y="53339"/>
                </a:lnTo>
                <a:lnTo>
                  <a:pt x="1528537" y="53339"/>
                </a:lnTo>
                <a:lnTo>
                  <a:pt x="1525666" y="50800"/>
                </a:lnTo>
                <a:lnTo>
                  <a:pt x="1574142" y="50800"/>
                </a:lnTo>
                <a:lnTo>
                  <a:pt x="1576314" y="54610"/>
                </a:lnTo>
                <a:lnTo>
                  <a:pt x="1529972" y="54610"/>
                </a:lnTo>
                <a:lnTo>
                  <a:pt x="1530619" y="55879"/>
                </a:lnTo>
                <a:close/>
              </a:path>
              <a:path w="1586230" h="513079">
                <a:moveTo>
                  <a:pt x="55298" y="55879"/>
                </a:moveTo>
                <a:lnTo>
                  <a:pt x="55946" y="54610"/>
                </a:lnTo>
                <a:lnTo>
                  <a:pt x="56676" y="54610"/>
                </a:lnTo>
                <a:lnTo>
                  <a:pt x="55298" y="55879"/>
                </a:lnTo>
                <a:close/>
              </a:path>
              <a:path w="1586230" h="513079">
                <a:moveTo>
                  <a:pt x="1534480" y="59689"/>
                </a:moveTo>
                <a:lnTo>
                  <a:pt x="1531991" y="57150"/>
                </a:lnTo>
                <a:lnTo>
                  <a:pt x="1532601" y="57150"/>
                </a:lnTo>
                <a:lnTo>
                  <a:pt x="1529972" y="54610"/>
                </a:lnTo>
                <a:lnTo>
                  <a:pt x="1576314" y="54610"/>
                </a:lnTo>
                <a:lnTo>
                  <a:pt x="1577790" y="58420"/>
                </a:lnTo>
                <a:lnTo>
                  <a:pt x="1533896" y="58420"/>
                </a:lnTo>
                <a:lnTo>
                  <a:pt x="1534480" y="59689"/>
                </a:lnTo>
                <a:close/>
              </a:path>
              <a:path w="1586230" h="513079">
                <a:moveTo>
                  <a:pt x="51450" y="59689"/>
                </a:moveTo>
                <a:lnTo>
                  <a:pt x="52022" y="58420"/>
                </a:lnTo>
                <a:lnTo>
                  <a:pt x="52695" y="58420"/>
                </a:lnTo>
                <a:lnTo>
                  <a:pt x="51450" y="59689"/>
                </a:lnTo>
                <a:close/>
              </a:path>
              <a:path w="1586230" h="513079">
                <a:moveTo>
                  <a:pt x="1536245" y="62229"/>
                </a:moveTo>
                <a:lnTo>
                  <a:pt x="1533896" y="58420"/>
                </a:lnTo>
                <a:lnTo>
                  <a:pt x="1577790" y="58420"/>
                </a:lnTo>
                <a:lnTo>
                  <a:pt x="1578282" y="59689"/>
                </a:lnTo>
                <a:lnTo>
                  <a:pt x="1578871" y="60960"/>
                </a:lnTo>
                <a:lnTo>
                  <a:pt x="1535699" y="60960"/>
                </a:lnTo>
                <a:lnTo>
                  <a:pt x="1536245" y="62229"/>
                </a:lnTo>
                <a:close/>
              </a:path>
              <a:path w="1586230" h="513079">
                <a:moveTo>
                  <a:pt x="49672" y="62229"/>
                </a:moveTo>
                <a:lnTo>
                  <a:pt x="50218" y="60960"/>
                </a:lnTo>
                <a:lnTo>
                  <a:pt x="50456" y="60960"/>
                </a:lnTo>
                <a:lnTo>
                  <a:pt x="49672" y="62229"/>
                </a:lnTo>
                <a:close/>
              </a:path>
              <a:path w="1586230" h="513079">
                <a:moveTo>
                  <a:pt x="1537909" y="64770"/>
                </a:moveTo>
                <a:lnTo>
                  <a:pt x="1535699" y="60960"/>
                </a:lnTo>
                <a:lnTo>
                  <a:pt x="1578871" y="60960"/>
                </a:lnTo>
                <a:lnTo>
                  <a:pt x="1580048" y="63500"/>
                </a:lnTo>
                <a:lnTo>
                  <a:pt x="1537401" y="63500"/>
                </a:lnTo>
                <a:lnTo>
                  <a:pt x="1537909" y="64770"/>
                </a:lnTo>
                <a:close/>
              </a:path>
              <a:path w="1586230" h="513079">
                <a:moveTo>
                  <a:pt x="48009" y="64770"/>
                </a:moveTo>
                <a:lnTo>
                  <a:pt x="48529" y="63500"/>
                </a:lnTo>
                <a:lnTo>
                  <a:pt x="48745" y="63500"/>
                </a:lnTo>
                <a:lnTo>
                  <a:pt x="48009" y="64770"/>
                </a:lnTo>
                <a:close/>
              </a:path>
              <a:path w="1586230" h="513079">
                <a:moveTo>
                  <a:pt x="1539459" y="67310"/>
                </a:moveTo>
                <a:lnTo>
                  <a:pt x="1537401" y="63500"/>
                </a:lnTo>
                <a:lnTo>
                  <a:pt x="1580048" y="63500"/>
                </a:lnTo>
                <a:lnTo>
                  <a:pt x="1580822" y="66039"/>
                </a:lnTo>
                <a:lnTo>
                  <a:pt x="1538976" y="66039"/>
                </a:lnTo>
                <a:lnTo>
                  <a:pt x="1539459" y="67310"/>
                </a:lnTo>
                <a:close/>
              </a:path>
              <a:path w="1586230" h="513079">
                <a:moveTo>
                  <a:pt x="46459" y="67310"/>
                </a:moveTo>
                <a:lnTo>
                  <a:pt x="46942" y="66039"/>
                </a:lnTo>
                <a:lnTo>
                  <a:pt x="47149" y="66039"/>
                </a:lnTo>
                <a:lnTo>
                  <a:pt x="46459" y="67310"/>
                </a:lnTo>
                <a:close/>
              </a:path>
              <a:path w="1586230" h="513079">
                <a:moveTo>
                  <a:pt x="1540881" y="69850"/>
                </a:moveTo>
                <a:lnTo>
                  <a:pt x="1538976" y="66039"/>
                </a:lnTo>
                <a:lnTo>
                  <a:pt x="1580822" y="66039"/>
                </a:lnTo>
                <a:lnTo>
                  <a:pt x="1581597" y="68579"/>
                </a:lnTo>
                <a:lnTo>
                  <a:pt x="1540449" y="68579"/>
                </a:lnTo>
                <a:lnTo>
                  <a:pt x="1540881" y="69850"/>
                </a:lnTo>
                <a:close/>
              </a:path>
              <a:path w="1586230" h="513079">
                <a:moveTo>
                  <a:pt x="45037" y="69850"/>
                </a:moveTo>
                <a:lnTo>
                  <a:pt x="45469" y="68579"/>
                </a:lnTo>
                <a:lnTo>
                  <a:pt x="45672" y="68579"/>
                </a:lnTo>
                <a:lnTo>
                  <a:pt x="45037" y="69850"/>
                </a:lnTo>
                <a:close/>
              </a:path>
              <a:path w="1586230" h="513079">
                <a:moveTo>
                  <a:pt x="1542189" y="72389"/>
                </a:moveTo>
                <a:lnTo>
                  <a:pt x="1540449" y="68579"/>
                </a:lnTo>
                <a:lnTo>
                  <a:pt x="1581597" y="68579"/>
                </a:lnTo>
                <a:lnTo>
                  <a:pt x="1582258" y="71120"/>
                </a:lnTo>
                <a:lnTo>
                  <a:pt x="1541795" y="71120"/>
                </a:lnTo>
                <a:lnTo>
                  <a:pt x="1542189" y="72389"/>
                </a:lnTo>
                <a:close/>
              </a:path>
              <a:path w="1586230" h="513079">
                <a:moveTo>
                  <a:pt x="43729" y="72389"/>
                </a:moveTo>
                <a:lnTo>
                  <a:pt x="44122" y="71120"/>
                </a:lnTo>
                <a:lnTo>
                  <a:pt x="44309" y="71120"/>
                </a:lnTo>
                <a:lnTo>
                  <a:pt x="43729" y="72389"/>
                </a:lnTo>
                <a:close/>
              </a:path>
              <a:path w="1586230" h="513079">
                <a:moveTo>
                  <a:pt x="1543383" y="74929"/>
                </a:moveTo>
                <a:lnTo>
                  <a:pt x="1541795" y="71120"/>
                </a:lnTo>
                <a:lnTo>
                  <a:pt x="1582258" y="71120"/>
                </a:lnTo>
                <a:lnTo>
                  <a:pt x="1582918" y="73660"/>
                </a:lnTo>
                <a:lnTo>
                  <a:pt x="1543015" y="73660"/>
                </a:lnTo>
                <a:lnTo>
                  <a:pt x="1543383" y="74929"/>
                </a:lnTo>
                <a:close/>
              </a:path>
              <a:path w="1586230" h="513079">
                <a:moveTo>
                  <a:pt x="42548" y="74929"/>
                </a:moveTo>
                <a:lnTo>
                  <a:pt x="42903" y="73660"/>
                </a:lnTo>
                <a:lnTo>
                  <a:pt x="43073" y="73660"/>
                </a:lnTo>
                <a:lnTo>
                  <a:pt x="42548" y="74929"/>
                </a:lnTo>
                <a:close/>
              </a:path>
              <a:path w="1586230" h="513079">
                <a:moveTo>
                  <a:pt x="1544437" y="77470"/>
                </a:moveTo>
                <a:lnTo>
                  <a:pt x="1543015" y="73660"/>
                </a:lnTo>
                <a:lnTo>
                  <a:pt x="1582918" y="73660"/>
                </a:lnTo>
                <a:lnTo>
                  <a:pt x="1583655" y="76200"/>
                </a:lnTo>
                <a:lnTo>
                  <a:pt x="1544107" y="76200"/>
                </a:lnTo>
                <a:lnTo>
                  <a:pt x="1544437" y="77470"/>
                </a:lnTo>
                <a:close/>
              </a:path>
              <a:path w="1586230" h="513079">
                <a:moveTo>
                  <a:pt x="41494" y="77470"/>
                </a:moveTo>
                <a:lnTo>
                  <a:pt x="41811" y="76200"/>
                </a:lnTo>
                <a:lnTo>
                  <a:pt x="41963" y="76200"/>
                </a:lnTo>
                <a:lnTo>
                  <a:pt x="41494" y="77470"/>
                </a:lnTo>
                <a:close/>
              </a:path>
              <a:path w="1586230" h="513079">
                <a:moveTo>
                  <a:pt x="1545351" y="80010"/>
                </a:moveTo>
                <a:lnTo>
                  <a:pt x="1544107" y="76200"/>
                </a:lnTo>
                <a:lnTo>
                  <a:pt x="1583655" y="76200"/>
                </a:lnTo>
                <a:lnTo>
                  <a:pt x="1584023" y="77470"/>
                </a:lnTo>
                <a:lnTo>
                  <a:pt x="1584239" y="78739"/>
                </a:lnTo>
                <a:lnTo>
                  <a:pt x="1545072" y="78739"/>
                </a:lnTo>
                <a:lnTo>
                  <a:pt x="1545351" y="80010"/>
                </a:lnTo>
                <a:close/>
              </a:path>
              <a:path w="1586230" h="513079">
                <a:moveTo>
                  <a:pt x="40566" y="80010"/>
                </a:moveTo>
                <a:lnTo>
                  <a:pt x="40846" y="78739"/>
                </a:lnTo>
                <a:lnTo>
                  <a:pt x="40981" y="78739"/>
                </a:lnTo>
                <a:lnTo>
                  <a:pt x="40566" y="80010"/>
                </a:lnTo>
                <a:close/>
              </a:path>
              <a:path w="1586230" h="513079">
                <a:moveTo>
                  <a:pt x="1585947" y="95250"/>
                </a:moveTo>
                <a:lnTo>
                  <a:pt x="1547866" y="95250"/>
                </a:lnTo>
                <a:lnTo>
                  <a:pt x="1547815" y="93979"/>
                </a:lnTo>
                <a:lnTo>
                  <a:pt x="1547561" y="91439"/>
                </a:lnTo>
                <a:lnTo>
                  <a:pt x="1547155" y="87629"/>
                </a:lnTo>
                <a:lnTo>
                  <a:pt x="1546596" y="85089"/>
                </a:lnTo>
                <a:lnTo>
                  <a:pt x="1545910" y="82550"/>
                </a:lnTo>
                <a:lnTo>
                  <a:pt x="1546139" y="82550"/>
                </a:lnTo>
                <a:lnTo>
                  <a:pt x="1545072" y="78739"/>
                </a:lnTo>
                <a:lnTo>
                  <a:pt x="1584239" y="78739"/>
                </a:lnTo>
                <a:lnTo>
                  <a:pt x="1584886" y="82550"/>
                </a:lnTo>
                <a:lnTo>
                  <a:pt x="1585509" y="87629"/>
                </a:lnTo>
                <a:lnTo>
                  <a:pt x="1585795" y="91439"/>
                </a:lnTo>
                <a:lnTo>
                  <a:pt x="1585918" y="93979"/>
                </a:lnTo>
                <a:lnTo>
                  <a:pt x="1585947" y="95250"/>
                </a:lnTo>
                <a:close/>
              </a:path>
              <a:path w="1586230" h="513079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1586230" h="513079">
                <a:moveTo>
                  <a:pt x="1546786" y="86360"/>
                </a:moveTo>
                <a:lnTo>
                  <a:pt x="1546494" y="85089"/>
                </a:lnTo>
                <a:lnTo>
                  <a:pt x="1546786" y="86360"/>
                </a:lnTo>
                <a:close/>
              </a:path>
              <a:path w="1586230" h="513079">
                <a:moveTo>
                  <a:pt x="38623" y="88900"/>
                </a:moveTo>
                <a:lnTo>
                  <a:pt x="38776" y="87629"/>
                </a:lnTo>
                <a:lnTo>
                  <a:pt x="38623" y="88900"/>
                </a:lnTo>
                <a:close/>
              </a:path>
              <a:path w="1586230" h="513079">
                <a:moveTo>
                  <a:pt x="1547294" y="88900"/>
                </a:moveTo>
                <a:lnTo>
                  <a:pt x="1547062" y="87629"/>
                </a:lnTo>
                <a:lnTo>
                  <a:pt x="1547294" y="88900"/>
                </a:lnTo>
                <a:close/>
              </a:path>
              <a:path w="1586230" h="513079">
                <a:moveTo>
                  <a:pt x="38077" y="94951"/>
                </a:moveTo>
                <a:lnTo>
                  <a:pt x="38103" y="93979"/>
                </a:lnTo>
                <a:lnTo>
                  <a:pt x="38077" y="94951"/>
                </a:lnTo>
                <a:close/>
              </a:path>
              <a:path w="1586230" h="513079">
                <a:moveTo>
                  <a:pt x="1547841" y="94932"/>
                </a:moveTo>
                <a:lnTo>
                  <a:pt x="1547764" y="93979"/>
                </a:lnTo>
                <a:lnTo>
                  <a:pt x="1547841" y="94932"/>
                </a:lnTo>
                <a:close/>
              </a:path>
              <a:path w="1586230" h="513079">
                <a:moveTo>
                  <a:pt x="1585918" y="417829"/>
                </a:moveTo>
                <a:lnTo>
                  <a:pt x="1547815" y="417829"/>
                </a:lnTo>
                <a:lnTo>
                  <a:pt x="1547866" y="416560"/>
                </a:lnTo>
                <a:lnTo>
                  <a:pt x="1547917" y="414020"/>
                </a:lnTo>
                <a:lnTo>
                  <a:pt x="1547904" y="97789"/>
                </a:lnTo>
                <a:lnTo>
                  <a:pt x="1547841" y="94932"/>
                </a:lnTo>
                <a:lnTo>
                  <a:pt x="1547866" y="95250"/>
                </a:lnTo>
                <a:lnTo>
                  <a:pt x="1585947" y="95250"/>
                </a:lnTo>
                <a:lnTo>
                  <a:pt x="1585918" y="417829"/>
                </a:lnTo>
                <a:close/>
              </a:path>
              <a:path w="1586230" h="513079">
                <a:moveTo>
                  <a:pt x="38069" y="95250"/>
                </a:moveTo>
                <a:lnTo>
                  <a:pt x="38077" y="94951"/>
                </a:lnTo>
                <a:lnTo>
                  <a:pt x="38069" y="95250"/>
                </a:lnTo>
                <a:close/>
              </a:path>
              <a:path w="1586230" h="513079">
                <a:moveTo>
                  <a:pt x="38081" y="417032"/>
                </a:moveTo>
                <a:lnTo>
                  <a:pt x="38052" y="416560"/>
                </a:lnTo>
                <a:lnTo>
                  <a:pt x="38081" y="417032"/>
                </a:lnTo>
                <a:close/>
              </a:path>
              <a:path w="1586230" h="513079">
                <a:moveTo>
                  <a:pt x="1547835" y="417067"/>
                </a:moveTo>
                <a:lnTo>
                  <a:pt x="1547849" y="416560"/>
                </a:lnTo>
                <a:lnTo>
                  <a:pt x="1547835" y="417067"/>
                </a:lnTo>
                <a:close/>
              </a:path>
              <a:path w="1586230" h="513079">
                <a:moveTo>
                  <a:pt x="38131" y="417829"/>
                </a:moveTo>
                <a:lnTo>
                  <a:pt x="38081" y="417032"/>
                </a:lnTo>
                <a:lnTo>
                  <a:pt x="38131" y="417829"/>
                </a:lnTo>
                <a:close/>
              </a:path>
              <a:path w="1586230" h="513079">
                <a:moveTo>
                  <a:pt x="1585699" y="421639"/>
                </a:moveTo>
                <a:lnTo>
                  <a:pt x="1547561" y="421639"/>
                </a:lnTo>
                <a:lnTo>
                  <a:pt x="1547835" y="417067"/>
                </a:lnTo>
                <a:lnTo>
                  <a:pt x="1547815" y="417829"/>
                </a:lnTo>
                <a:lnTo>
                  <a:pt x="1585918" y="417829"/>
                </a:lnTo>
                <a:lnTo>
                  <a:pt x="1585795" y="420370"/>
                </a:lnTo>
                <a:lnTo>
                  <a:pt x="1585699" y="421639"/>
                </a:lnTo>
                <a:close/>
              </a:path>
              <a:path w="1586230" h="513079">
                <a:moveTo>
                  <a:pt x="38310" y="420683"/>
                </a:moveTo>
                <a:lnTo>
                  <a:pt x="38268" y="420370"/>
                </a:lnTo>
                <a:lnTo>
                  <a:pt x="38310" y="420683"/>
                </a:lnTo>
                <a:close/>
              </a:path>
              <a:path w="1586230" h="513079">
                <a:moveTo>
                  <a:pt x="1547626" y="420551"/>
                </a:moveTo>
                <a:lnTo>
                  <a:pt x="1547637" y="420370"/>
                </a:lnTo>
                <a:lnTo>
                  <a:pt x="1547626" y="420551"/>
                </a:lnTo>
                <a:close/>
              </a:path>
              <a:path w="1586230" h="513079">
                <a:moveTo>
                  <a:pt x="1585509" y="424179"/>
                </a:moveTo>
                <a:lnTo>
                  <a:pt x="1547155" y="424179"/>
                </a:lnTo>
                <a:lnTo>
                  <a:pt x="1547626" y="420551"/>
                </a:lnTo>
                <a:lnTo>
                  <a:pt x="1547561" y="421639"/>
                </a:lnTo>
                <a:lnTo>
                  <a:pt x="1585699" y="421639"/>
                </a:lnTo>
                <a:lnTo>
                  <a:pt x="1585509" y="424179"/>
                </a:lnTo>
                <a:close/>
              </a:path>
              <a:path w="1586230" h="513079">
                <a:moveTo>
                  <a:pt x="38437" y="421639"/>
                </a:moveTo>
                <a:lnTo>
                  <a:pt x="38310" y="420683"/>
                </a:lnTo>
                <a:lnTo>
                  <a:pt x="38437" y="421639"/>
                </a:lnTo>
                <a:close/>
              </a:path>
              <a:path w="1586230" h="513079">
                <a:moveTo>
                  <a:pt x="38856" y="424179"/>
                </a:moveTo>
                <a:lnTo>
                  <a:pt x="38623" y="422910"/>
                </a:lnTo>
                <a:lnTo>
                  <a:pt x="38856" y="424179"/>
                </a:lnTo>
                <a:close/>
              </a:path>
              <a:path w="1586230" h="513079">
                <a:moveTo>
                  <a:pt x="1584671" y="430529"/>
                </a:moveTo>
                <a:lnTo>
                  <a:pt x="1545910" y="430529"/>
                </a:lnTo>
                <a:lnTo>
                  <a:pt x="1546786" y="426720"/>
                </a:lnTo>
                <a:lnTo>
                  <a:pt x="1546596" y="426720"/>
                </a:lnTo>
                <a:lnTo>
                  <a:pt x="1547294" y="422910"/>
                </a:lnTo>
                <a:lnTo>
                  <a:pt x="1547155" y="424179"/>
                </a:lnTo>
                <a:lnTo>
                  <a:pt x="1585509" y="424179"/>
                </a:lnTo>
                <a:lnTo>
                  <a:pt x="1584886" y="429260"/>
                </a:lnTo>
                <a:lnTo>
                  <a:pt x="1584671" y="430529"/>
                </a:lnTo>
                <a:close/>
              </a:path>
              <a:path w="1586230" h="513079">
                <a:moveTo>
                  <a:pt x="40135" y="430529"/>
                </a:moveTo>
                <a:lnTo>
                  <a:pt x="39779" y="429260"/>
                </a:lnTo>
                <a:lnTo>
                  <a:pt x="40135" y="430529"/>
                </a:lnTo>
                <a:close/>
              </a:path>
              <a:path w="1586230" h="513079">
                <a:moveTo>
                  <a:pt x="1584239" y="433070"/>
                </a:moveTo>
                <a:lnTo>
                  <a:pt x="1545072" y="433070"/>
                </a:lnTo>
                <a:lnTo>
                  <a:pt x="1546139" y="429260"/>
                </a:lnTo>
                <a:lnTo>
                  <a:pt x="1545910" y="430529"/>
                </a:lnTo>
                <a:lnTo>
                  <a:pt x="1584671" y="430529"/>
                </a:lnTo>
                <a:lnTo>
                  <a:pt x="1584239" y="433070"/>
                </a:lnTo>
                <a:close/>
              </a:path>
              <a:path w="1586230" h="513079">
                <a:moveTo>
                  <a:pt x="40981" y="433070"/>
                </a:moveTo>
                <a:lnTo>
                  <a:pt x="40846" y="433070"/>
                </a:lnTo>
                <a:lnTo>
                  <a:pt x="40566" y="431800"/>
                </a:lnTo>
                <a:lnTo>
                  <a:pt x="40981" y="433070"/>
                </a:lnTo>
                <a:close/>
              </a:path>
              <a:path w="1586230" h="513079">
                <a:moveTo>
                  <a:pt x="1583747" y="435610"/>
                </a:moveTo>
                <a:lnTo>
                  <a:pt x="1544107" y="435610"/>
                </a:lnTo>
                <a:lnTo>
                  <a:pt x="1545351" y="431800"/>
                </a:lnTo>
                <a:lnTo>
                  <a:pt x="1545072" y="433070"/>
                </a:lnTo>
                <a:lnTo>
                  <a:pt x="1584239" y="433070"/>
                </a:lnTo>
                <a:lnTo>
                  <a:pt x="1584023" y="434339"/>
                </a:lnTo>
                <a:lnTo>
                  <a:pt x="1583747" y="435610"/>
                </a:lnTo>
                <a:close/>
              </a:path>
              <a:path w="1586230" h="513079">
                <a:moveTo>
                  <a:pt x="41963" y="435610"/>
                </a:moveTo>
                <a:lnTo>
                  <a:pt x="41811" y="435610"/>
                </a:lnTo>
                <a:lnTo>
                  <a:pt x="41494" y="434339"/>
                </a:lnTo>
                <a:lnTo>
                  <a:pt x="41963" y="435610"/>
                </a:lnTo>
                <a:close/>
              </a:path>
              <a:path w="1586230" h="513079">
                <a:moveTo>
                  <a:pt x="1583194" y="438150"/>
                </a:moveTo>
                <a:lnTo>
                  <a:pt x="1543015" y="438150"/>
                </a:lnTo>
                <a:lnTo>
                  <a:pt x="1544437" y="434339"/>
                </a:lnTo>
                <a:lnTo>
                  <a:pt x="1544107" y="435610"/>
                </a:lnTo>
                <a:lnTo>
                  <a:pt x="1583747" y="435610"/>
                </a:lnTo>
                <a:lnTo>
                  <a:pt x="1583194" y="438150"/>
                </a:lnTo>
                <a:close/>
              </a:path>
              <a:path w="1586230" h="513079">
                <a:moveTo>
                  <a:pt x="43073" y="438150"/>
                </a:moveTo>
                <a:lnTo>
                  <a:pt x="42903" y="438150"/>
                </a:lnTo>
                <a:lnTo>
                  <a:pt x="42548" y="436879"/>
                </a:lnTo>
                <a:lnTo>
                  <a:pt x="43073" y="438150"/>
                </a:lnTo>
                <a:close/>
              </a:path>
              <a:path w="1586230" h="513079">
                <a:moveTo>
                  <a:pt x="1580048" y="448310"/>
                </a:moveTo>
                <a:lnTo>
                  <a:pt x="1537401" y="448310"/>
                </a:lnTo>
                <a:lnTo>
                  <a:pt x="1539459" y="445770"/>
                </a:lnTo>
                <a:lnTo>
                  <a:pt x="1538976" y="445770"/>
                </a:lnTo>
                <a:lnTo>
                  <a:pt x="1540881" y="443229"/>
                </a:lnTo>
                <a:lnTo>
                  <a:pt x="1540449" y="443229"/>
                </a:lnTo>
                <a:lnTo>
                  <a:pt x="1542189" y="440689"/>
                </a:lnTo>
                <a:lnTo>
                  <a:pt x="1541795" y="440689"/>
                </a:lnTo>
                <a:lnTo>
                  <a:pt x="1543383" y="436879"/>
                </a:lnTo>
                <a:lnTo>
                  <a:pt x="1543015" y="438150"/>
                </a:lnTo>
                <a:lnTo>
                  <a:pt x="1583194" y="438150"/>
                </a:lnTo>
                <a:lnTo>
                  <a:pt x="1582918" y="439420"/>
                </a:lnTo>
                <a:lnTo>
                  <a:pt x="1581597" y="443229"/>
                </a:lnTo>
                <a:lnTo>
                  <a:pt x="1580048" y="448310"/>
                </a:lnTo>
                <a:close/>
              </a:path>
              <a:path w="1586230" h="513079">
                <a:moveTo>
                  <a:pt x="48745" y="448310"/>
                </a:moveTo>
                <a:lnTo>
                  <a:pt x="48529" y="448310"/>
                </a:lnTo>
                <a:lnTo>
                  <a:pt x="48009" y="447039"/>
                </a:lnTo>
                <a:lnTo>
                  <a:pt x="48745" y="448310"/>
                </a:lnTo>
                <a:close/>
              </a:path>
              <a:path w="1586230" h="513079">
                <a:moveTo>
                  <a:pt x="1578871" y="450850"/>
                </a:moveTo>
                <a:lnTo>
                  <a:pt x="1535699" y="450850"/>
                </a:lnTo>
                <a:lnTo>
                  <a:pt x="1537909" y="447039"/>
                </a:lnTo>
                <a:lnTo>
                  <a:pt x="1537401" y="448310"/>
                </a:lnTo>
                <a:lnTo>
                  <a:pt x="1580048" y="448310"/>
                </a:lnTo>
                <a:lnTo>
                  <a:pt x="1578871" y="450850"/>
                </a:lnTo>
                <a:close/>
              </a:path>
              <a:path w="1586230" h="513079">
                <a:moveTo>
                  <a:pt x="50456" y="450850"/>
                </a:moveTo>
                <a:lnTo>
                  <a:pt x="50218" y="450850"/>
                </a:lnTo>
                <a:lnTo>
                  <a:pt x="49672" y="449579"/>
                </a:lnTo>
                <a:lnTo>
                  <a:pt x="50456" y="450850"/>
                </a:lnTo>
                <a:close/>
              </a:path>
              <a:path w="1586230" h="513079">
                <a:moveTo>
                  <a:pt x="1577790" y="453389"/>
                </a:moveTo>
                <a:lnTo>
                  <a:pt x="1533896" y="453389"/>
                </a:lnTo>
                <a:lnTo>
                  <a:pt x="1536245" y="449579"/>
                </a:lnTo>
                <a:lnTo>
                  <a:pt x="1535699" y="450850"/>
                </a:lnTo>
                <a:lnTo>
                  <a:pt x="1578871" y="450850"/>
                </a:lnTo>
                <a:lnTo>
                  <a:pt x="1578282" y="452120"/>
                </a:lnTo>
                <a:lnTo>
                  <a:pt x="1577790" y="453389"/>
                </a:lnTo>
                <a:close/>
              </a:path>
              <a:path w="1586230" h="513079">
                <a:moveTo>
                  <a:pt x="52695" y="453389"/>
                </a:moveTo>
                <a:lnTo>
                  <a:pt x="52022" y="453389"/>
                </a:lnTo>
                <a:lnTo>
                  <a:pt x="51450" y="452120"/>
                </a:lnTo>
                <a:lnTo>
                  <a:pt x="52695" y="453389"/>
                </a:lnTo>
                <a:close/>
              </a:path>
              <a:path w="1586230" h="513079">
                <a:moveTo>
                  <a:pt x="1574866" y="459739"/>
                </a:moveTo>
                <a:lnTo>
                  <a:pt x="1527863" y="459739"/>
                </a:lnTo>
                <a:lnTo>
                  <a:pt x="1530619" y="457200"/>
                </a:lnTo>
                <a:lnTo>
                  <a:pt x="1529972" y="457200"/>
                </a:lnTo>
                <a:lnTo>
                  <a:pt x="1532601" y="454660"/>
                </a:lnTo>
                <a:lnTo>
                  <a:pt x="1531991" y="454660"/>
                </a:lnTo>
                <a:lnTo>
                  <a:pt x="1534480" y="452120"/>
                </a:lnTo>
                <a:lnTo>
                  <a:pt x="1533896" y="453389"/>
                </a:lnTo>
                <a:lnTo>
                  <a:pt x="1577790" y="453389"/>
                </a:lnTo>
                <a:lnTo>
                  <a:pt x="1576314" y="457200"/>
                </a:lnTo>
                <a:lnTo>
                  <a:pt x="1574866" y="459739"/>
                </a:lnTo>
                <a:close/>
              </a:path>
              <a:path w="1586230" h="513079">
                <a:moveTo>
                  <a:pt x="58816" y="459739"/>
                </a:moveTo>
                <a:lnTo>
                  <a:pt x="58054" y="459739"/>
                </a:lnTo>
                <a:lnTo>
                  <a:pt x="57381" y="458470"/>
                </a:lnTo>
                <a:lnTo>
                  <a:pt x="58816" y="459739"/>
                </a:lnTo>
                <a:close/>
              </a:path>
              <a:path w="1586230" h="513079">
                <a:moveTo>
                  <a:pt x="1571780" y="464820"/>
                </a:moveTo>
                <a:lnTo>
                  <a:pt x="1521005" y="464820"/>
                </a:lnTo>
                <a:lnTo>
                  <a:pt x="1524104" y="462279"/>
                </a:lnTo>
                <a:lnTo>
                  <a:pt x="1523380" y="462279"/>
                </a:lnTo>
                <a:lnTo>
                  <a:pt x="1526365" y="461010"/>
                </a:lnTo>
                <a:lnTo>
                  <a:pt x="1525666" y="461010"/>
                </a:lnTo>
                <a:lnTo>
                  <a:pt x="1528537" y="458470"/>
                </a:lnTo>
                <a:lnTo>
                  <a:pt x="1527863" y="459739"/>
                </a:lnTo>
                <a:lnTo>
                  <a:pt x="1574866" y="459739"/>
                </a:lnTo>
                <a:lnTo>
                  <a:pt x="1574142" y="461010"/>
                </a:lnTo>
                <a:lnTo>
                  <a:pt x="1571780" y="464820"/>
                </a:lnTo>
                <a:close/>
              </a:path>
              <a:path w="1586230" h="513079">
                <a:moveTo>
                  <a:pt x="65770" y="464820"/>
                </a:moveTo>
                <a:lnTo>
                  <a:pt x="64925" y="464820"/>
                </a:lnTo>
                <a:lnTo>
                  <a:pt x="64163" y="463550"/>
                </a:lnTo>
                <a:lnTo>
                  <a:pt x="65770" y="464820"/>
                </a:lnTo>
                <a:close/>
              </a:path>
              <a:path w="1586230" h="513079">
                <a:moveTo>
                  <a:pt x="1565515" y="474979"/>
                </a:moveTo>
                <a:lnTo>
                  <a:pt x="1490386" y="474979"/>
                </a:lnTo>
                <a:lnTo>
                  <a:pt x="1494412" y="473710"/>
                </a:lnTo>
                <a:lnTo>
                  <a:pt x="1499441" y="473710"/>
                </a:lnTo>
                <a:lnTo>
                  <a:pt x="1503264" y="472439"/>
                </a:lnTo>
                <a:lnTo>
                  <a:pt x="1505207" y="472439"/>
                </a:lnTo>
                <a:lnTo>
                  <a:pt x="1508890" y="471170"/>
                </a:lnTo>
                <a:lnTo>
                  <a:pt x="1508001" y="471170"/>
                </a:lnTo>
                <a:lnTo>
                  <a:pt x="1511595" y="469900"/>
                </a:lnTo>
                <a:lnTo>
                  <a:pt x="1510744" y="469900"/>
                </a:lnTo>
                <a:lnTo>
                  <a:pt x="1514249" y="468629"/>
                </a:lnTo>
                <a:lnTo>
                  <a:pt x="1513411" y="468629"/>
                </a:lnTo>
                <a:lnTo>
                  <a:pt x="1516827" y="467360"/>
                </a:lnTo>
                <a:lnTo>
                  <a:pt x="1516014" y="467360"/>
                </a:lnTo>
                <a:lnTo>
                  <a:pt x="1519329" y="466089"/>
                </a:lnTo>
                <a:lnTo>
                  <a:pt x="1518542" y="466089"/>
                </a:lnTo>
                <a:lnTo>
                  <a:pt x="1521755" y="463550"/>
                </a:lnTo>
                <a:lnTo>
                  <a:pt x="1521005" y="464820"/>
                </a:lnTo>
                <a:lnTo>
                  <a:pt x="1571780" y="464820"/>
                </a:lnTo>
                <a:lnTo>
                  <a:pt x="1569227" y="469900"/>
                </a:lnTo>
                <a:lnTo>
                  <a:pt x="1566484" y="473710"/>
                </a:lnTo>
                <a:lnTo>
                  <a:pt x="1565515" y="474979"/>
                </a:lnTo>
                <a:close/>
              </a:path>
              <a:path w="1586230" h="513079">
                <a:moveTo>
                  <a:pt x="83569" y="472439"/>
                </a:moveTo>
                <a:lnTo>
                  <a:pt x="80711" y="472439"/>
                </a:lnTo>
                <a:lnTo>
                  <a:pt x="79809" y="471170"/>
                </a:lnTo>
                <a:lnTo>
                  <a:pt x="83569" y="472439"/>
                </a:lnTo>
                <a:close/>
              </a:path>
              <a:path w="1586230" h="513079">
                <a:moveTo>
                  <a:pt x="1505207" y="472439"/>
                </a:moveTo>
                <a:lnTo>
                  <a:pt x="1502349" y="472439"/>
                </a:lnTo>
                <a:lnTo>
                  <a:pt x="1506108" y="471170"/>
                </a:lnTo>
                <a:lnTo>
                  <a:pt x="1505207" y="472439"/>
                </a:lnTo>
                <a:close/>
              </a:path>
              <a:path w="1586230" h="513079">
                <a:moveTo>
                  <a:pt x="1492799" y="513079"/>
                </a:moveTo>
                <a:lnTo>
                  <a:pt x="93119" y="513079"/>
                </a:lnTo>
                <a:lnTo>
                  <a:pt x="88141" y="511810"/>
                </a:lnTo>
                <a:lnTo>
                  <a:pt x="1497777" y="511810"/>
                </a:lnTo>
                <a:lnTo>
                  <a:pt x="1492799" y="513079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9100" y="3523488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413003" y="762000"/>
                </a:moveTo>
                <a:lnTo>
                  <a:pt x="0" y="413003"/>
                </a:lnTo>
                <a:lnTo>
                  <a:pt x="348995" y="0"/>
                </a:lnTo>
                <a:lnTo>
                  <a:pt x="762000" y="348996"/>
                </a:lnTo>
                <a:lnTo>
                  <a:pt x="413003" y="76200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2569" y="3496843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30" y="0"/>
                </a:lnTo>
                <a:lnTo>
                  <a:pt x="419703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07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5"/>
                </a:lnTo>
                <a:lnTo>
                  <a:pt x="424535" y="775576"/>
                </a:lnTo>
                <a:lnTo>
                  <a:pt x="474443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40" h="815339">
                <a:moveTo>
                  <a:pt x="761047" y="377890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703" y="39154"/>
                </a:lnTo>
                <a:lnTo>
                  <a:pt x="802840" y="363347"/>
                </a:lnTo>
                <a:lnTo>
                  <a:pt x="773353" y="363347"/>
                </a:lnTo>
                <a:lnTo>
                  <a:pt x="761047" y="377890"/>
                </a:lnTo>
                <a:close/>
              </a:path>
              <a:path w="815340" h="815339">
                <a:moveTo>
                  <a:pt x="775588" y="390194"/>
                </a:moveTo>
                <a:lnTo>
                  <a:pt x="761047" y="377890"/>
                </a:lnTo>
                <a:lnTo>
                  <a:pt x="773353" y="363347"/>
                </a:lnTo>
                <a:lnTo>
                  <a:pt x="775588" y="390194"/>
                </a:lnTo>
                <a:close/>
              </a:path>
              <a:path w="815340" h="815339">
                <a:moveTo>
                  <a:pt x="800546" y="390194"/>
                </a:moveTo>
                <a:lnTo>
                  <a:pt x="775588" y="390194"/>
                </a:lnTo>
                <a:lnTo>
                  <a:pt x="773353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6" y="390194"/>
                </a:lnTo>
                <a:close/>
              </a:path>
              <a:path w="815340" h="815339">
                <a:moveTo>
                  <a:pt x="474443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5"/>
                </a:lnTo>
                <a:lnTo>
                  <a:pt x="761047" y="377890"/>
                </a:lnTo>
                <a:lnTo>
                  <a:pt x="775588" y="390194"/>
                </a:lnTo>
                <a:lnTo>
                  <a:pt x="800546" y="390194"/>
                </a:lnTo>
                <a:lnTo>
                  <a:pt x="474443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7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40" h="815339">
                <a:moveTo>
                  <a:pt x="424535" y="775576"/>
                </a:moveTo>
                <a:lnTo>
                  <a:pt x="436839" y="761035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1771" y="3684422"/>
            <a:ext cx="13493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表达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式</a:t>
            </a:r>
            <a:endParaRPr sz="2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2025-04-18T08:49:44Z</dcterms:created>
  <dcterms:modified xsi:type="dcterms:W3CDTF">2025-04-18T08:49:44Z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