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59545" y="2593225"/>
            <a:ext cx="7272908" cy="1078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3514" y="2090890"/>
            <a:ext cx="9384970" cy="382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04377" y="2028088"/>
            <a:ext cx="8583244" cy="3865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2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24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55941" y="2263851"/>
            <a:ext cx="10109835" cy="680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 b="1">
                <a:solidFill>
                  <a:srgbClr val="FFFFFF"/>
                </a:solidFill>
                <a:latin typeface="微软雅黑"/>
                <a:cs typeface="微软雅黑"/>
              </a:rPr>
              <a:t>实验：电池电动势和内阻的测量</a:t>
            </a:r>
            <a:r>
              <a:rPr dirty="0" sz="3200" b="1">
                <a:solidFill>
                  <a:srgbClr val="FFFFFF"/>
                </a:solidFill>
                <a:latin typeface="微软雅黑"/>
                <a:cs typeface="微软雅黑"/>
              </a:rPr>
              <a:t>（第一课时</a:t>
            </a:r>
            <a:r>
              <a:rPr dirty="0" sz="3200" spc="5" b="1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58822" y="3541729"/>
          <a:ext cx="9154795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6540"/>
                <a:gridCol w="1162050"/>
                <a:gridCol w="5196840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二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主讲人：周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艳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2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校：北京师范大学附属实验中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43928" y="2831592"/>
            <a:ext cx="2805683" cy="1712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16945" y="2625851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 h="0">
                <a:moveTo>
                  <a:pt x="0" y="0"/>
                </a:moveTo>
                <a:lnTo>
                  <a:pt x="719950" y="0"/>
                </a:lnTo>
              </a:path>
            </a:pathLst>
          </a:custGeom>
          <a:ln w="16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60226" y="2142756"/>
            <a:ext cx="234315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 spc="20" i="1">
                <a:latin typeface="Times New Roman"/>
                <a:cs typeface="Times New Roman"/>
              </a:rPr>
              <a:t>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938" y="2358085"/>
            <a:ext cx="442595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 spc="10" i="1">
                <a:latin typeface="Times New Roman"/>
                <a:cs typeface="Times New Roman"/>
              </a:rPr>
              <a:t>I</a:t>
            </a:r>
            <a:r>
              <a:rPr dirty="0" sz="2650" spc="155" i="1">
                <a:latin typeface="Times New Roman"/>
                <a:cs typeface="Times New Roman"/>
              </a:rPr>
              <a:t> </a:t>
            </a:r>
            <a:r>
              <a:rPr dirty="0" sz="2650" spc="2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36236" y="2625013"/>
            <a:ext cx="681355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 spc="20" i="1">
                <a:latin typeface="Times New Roman"/>
                <a:cs typeface="Times New Roman"/>
              </a:rPr>
              <a:t>R </a:t>
            </a:r>
            <a:r>
              <a:rPr dirty="0" sz="2650" spc="20">
                <a:latin typeface="Symbol"/>
                <a:cs typeface="Symbol"/>
              </a:rPr>
              <a:t></a:t>
            </a:r>
            <a:r>
              <a:rPr dirty="0" sz="2650" spc="-434">
                <a:latin typeface="Times New Roman"/>
                <a:cs typeface="Times New Roman"/>
              </a:rPr>
              <a:t> </a:t>
            </a:r>
            <a:r>
              <a:rPr dirty="0" sz="2650" spc="10" i="1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05997" y="3525418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 h="0">
                <a:moveTo>
                  <a:pt x="0" y="0"/>
                </a:moveTo>
                <a:lnTo>
                  <a:pt x="265302" y="0"/>
                </a:lnTo>
              </a:path>
            </a:pathLst>
          </a:custGeom>
          <a:ln w="164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001414" y="3265170"/>
            <a:ext cx="135890" cy="423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00" i="1">
                <a:latin typeface="Times New Roman"/>
                <a:cs typeface="Times New Roman"/>
              </a:rPr>
              <a:t>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7982" y="3055429"/>
            <a:ext cx="524510" cy="423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aseline="-35256" sz="3900" spc="7">
                <a:latin typeface="Symbol"/>
                <a:cs typeface="Symbol"/>
              </a:rPr>
              <a:t></a:t>
            </a:r>
            <a:r>
              <a:rPr dirty="0" baseline="-35256" sz="3900" spc="240">
                <a:latin typeface="Times New Roman"/>
                <a:cs typeface="Times New Roman"/>
              </a:rPr>
              <a:t> </a:t>
            </a:r>
            <a:r>
              <a:rPr dirty="0" sz="2600" spc="5" i="1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5404" y="3500411"/>
            <a:ext cx="217170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>
                <a:latin typeface="宋体"/>
                <a:cs typeface="宋体"/>
              </a:rPr>
              <a:t>短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28756" y="4494707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 h="0">
                <a:moveTo>
                  <a:pt x="0" y="0"/>
                </a:moveTo>
                <a:lnTo>
                  <a:pt x="434339" y="0"/>
                </a:lnTo>
              </a:path>
            </a:pathLst>
          </a:custGeom>
          <a:ln w="168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621784" y="3396850"/>
            <a:ext cx="288925" cy="1055370"/>
          </a:xfrm>
          <a:prstGeom prst="rect">
            <a:avLst/>
          </a:prstGeom>
        </p:spPr>
        <p:txBody>
          <a:bodyPr wrap="square" lIns="0" tIns="142240" rIns="0" bIns="0" rtlCol="0" vert="horz">
            <a:spAutoFit/>
          </a:bodyPr>
          <a:lstStyle/>
          <a:p>
            <a:pPr marL="146050">
              <a:lnSpc>
                <a:spcPct val="100000"/>
              </a:lnSpc>
              <a:spcBef>
                <a:spcPts val="1120"/>
              </a:spcBef>
            </a:pPr>
            <a:r>
              <a:rPr dirty="0" sz="2600" i="1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2500" spc="-30" i="1">
                <a:latin typeface="Times New Roman"/>
                <a:cs typeface="Times New Roman"/>
              </a:rPr>
              <a:t>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78846" y="4244759"/>
            <a:ext cx="44259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20" i="1">
                <a:latin typeface="Times New Roman"/>
                <a:cs typeface="Times New Roman"/>
              </a:rPr>
              <a:t>r</a:t>
            </a:r>
            <a:r>
              <a:rPr dirty="0" sz="2500" spc="260" i="1">
                <a:latin typeface="Times New Roman"/>
                <a:cs typeface="Times New Roman"/>
              </a:rPr>
              <a:t> </a:t>
            </a:r>
            <a:r>
              <a:rPr dirty="0" sz="2500" spc="-25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50346" y="4491380"/>
            <a:ext cx="34226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15" i="1">
                <a:latin typeface="Times New Roman"/>
                <a:cs typeface="Times New Roman"/>
              </a:rPr>
              <a:t>I</a:t>
            </a:r>
            <a:r>
              <a:rPr dirty="0" sz="2500" spc="-445" i="1">
                <a:latin typeface="Times New Roman"/>
                <a:cs typeface="Times New Roman"/>
              </a:rPr>
              <a:t> </a:t>
            </a:r>
            <a:r>
              <a:rPr dirty="0" baseline="-26819" sz="2175" spc="-44">
                <a:latin typeface="宋体"/>
                <a:cs typeface="宋体"/>
              </a:rPr>
              <a:t>短</a:t>
            </a:r>
            <a:endParaRPr baseline="-26819" sz="2175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2837" y="2376424"/>
            <a:ext cx="4015104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根据闭合电路的欧姆定</a:t>
            </a:r>
            <a:r>
              <a:rPr dirty="0" sz="2800" spc="-5">
                <a:latin typeface="华文楷体"/>
                <a:cs typeface="华文楷体"/>
              </a:rPr>
              <a:t>律: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2837" y="4531486"/>
            <a:ext cx="5485765" cy="107823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2800">
                <a:latin typeface="华文楷体"/>
                <a:cs typeface="华文楷体"/>
              </a:rPr>
              <a:t>再配合着老师提供的器材</a:t>
            </a:r>
            <a:r>
              <a:rPr dirty="0" sz="2800" spc="-5">
                <a:latin typeface="华文楷体"/>
                <a:cs typeface="华文楷体"/>
              </a:rPr>
              <a:t>，</a:t>
            </a:r>
            <a:endParaRPr sz="2800">
              <a:latin typeface="华文楷体"/>
              <a:cs typeface="华文楷体"/>
            </a:endParaRPr>
          </a:p>
          <a:p>
            <a:pPr marL="50800">
              <a:lnSpc>
                <a:spcPct val="100000"/>
              </a:lnSpc>
              <a:spcBef>
                <a:spcPts val="785"/>
              </a:spcBef>
            </a:pPr>
            <a:r>
              <a:rPr dirty="0" sz="2800">
                <a:latin typeface="华文楷体"/>
                <a:cs typeface="华文楷体"/>
              </a:rPr>
              <a:t>你还能提出什么实</a:t>
            </a:r>
            <a:r>
              <a:rPr dirty="0" sz="2800" spc="-5">
                <a:latin typeface="华文楷体"/>
                <a:cs typeface="华文楷体"/>
              </a:rPr>
              <a:t>验</a:t>
            </a:r>
            <a:r>
              <a:rPr dirty="0" sz="2800">
                <a:latin typeface="华文楷体"/>
                <a:cs typeface="华文楷体"/>
              </a:rPr>
              <a:t>设计方案</a:t>
            </a:r>
            <a:r>
              <a:rPr dirty="0" sz="2800" spc="-5">
                <a:latin typeface="华文楷体"/>
                <a:cs typeface="华文楷体"/>
              </a:rPr>
              <a:t>吗</a:t>
            </a:r>
            <a:r>
              <a:rPr dirty="0" sz="2800" spc="-85">
                <a:latin typeface="华文楷体"/>
                <a:cs typeface="华文楷体"/>
              </a:rPr>
              <a:t> 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7981" y="171436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45535" y="1444752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45179" y="1667255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3" y="0"/>
                </a:lnTo>
                <a:lnTo>
                  <a:pt x="245363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536323" y="1213154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9502" y="3100159"/>
            <a:ext cx="165925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E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5" i="1">
                <a:latin typeface="Times New Roman"/>
                <a:cs typeface="Times New Roman"/>
              </a:rPr>
              <a:t>U</a:t>
            </a:r>
            <a:r>
              <a:rPr dirty="0" baseline="-16975" sz="2700" spc="30">
                <a:latin typeface="华文楷体"/>
                <a:cs typeface="华文楷体"/>
              </a:rPr>
              <a:t>外</a:t>
            </a:r>
            <a:r>
              <a:rPr dirty="0" sz="2800" spc="-5" i="1">
                <a:latin typeface="Times New Roman"/>
                <a:cs typeface="Times New Roman"/>
              </a:rPr>
              <a:t>+U</a:t>
            </a:r>
            <a:r>
              <a:rPr dirty="0" baseline="-16975" sz="2700" spc="37">
                <a:latin typeface="华文楷体"/>
                <a:cs typeface="华文楷体"/>
              </a:rPr>
              <a:t>内</a:t>
            </a:r>
            <a:endParaRPr baseline="-16975" sz="27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30113" y="4155605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 h="0">
                <a:moveTo>
                  <a:pt x="0" y="0"/>
                </a:moveTo>
                <a:lnTo>
                  <a:pt x="719963" y="0"/>
                </a:lnTo>
              </a:path>
            </a:pathLst>
          </a:custGeom>
          <a:ln w="16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773407" y="3672509"/>
            <a:ext cx="234315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 spc="20" i="1">
                <a:latin typeface="Times New Roman"/>
                <a:cs typeface="Times New Roman"/>
              </a:rPr>
              <a:t>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16119" y="3887825"/>
            <a:ext cx="442595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 spc="10" i="1">
                <a:latin typeface="Times New Roman"/>
                <a:cs typeface="Times New Roman"/>
              </a:rPr>
              <a:t>I</a:t>
            </a:r>
            <a:r>
              <a:rPr dirty="0" sz="2650" spc="155" i="1">
                <a:latin typeface="Times New Roman"/>
                <a:cs typeface="Times New Roman"/>
              </a:rPr>
              <a:t> </a:t>
            </a:r>
            <a:r>
              <a:rPr dirty="0" sz="2650" spc="2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49417" y="4154766"/>
            <a:ext cx="681355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 spc="20" i="1">
                <a:latin typeface="Times New Roman"/>
                <a:cs typeface="Times New Roman"/>
              </a:rPr>
              <a:t>R </a:t>
            </a:r>
            <a:r>
              <a:rPr dirty="0" sz="2650" spc="20">
                <a:latin typeface="Symbol"/>
                <a:cs typeface="Symbol"/>
              </a:rPr>
              <a:t></a:t>
            </a:r>
            <a:r>
              <a:rPr dirty="0" sz="2650" spc="-434">
                <a:latin typeface="Times New Roman"/>
                <a:cs typeface="Times New Roman"/>
              </a:rPr>
              <a:t> </a:t>
            </a:r>
            <a:r>
              <a:rPr dirty="0" sz="2650" spc="10" i="1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6357" y="1769198"/>
            <a:ext cx="67811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538235"/>
                </a:solidFill>
                <a:latin typeface="华文楷体"/>
                <a:cs typeface="华文楷体"/>
              </a:rPr>
              <a:t>电压表</a:t>
            </a:r>
            <a:r>
              <a:rPr dirty="0" sz="2800">
                <a:latin typeface="华文楷体"/>
                <a:cs typeface="华文楷体"/>
              </a:rPr>
              <a:t>、</a:t>
            </a:r>
            <a:r>
              <a:rPr dirty="0" sz="2800">
                <a:solidFill>
                  <a:srgbClr val="2D75B6"/>
                </a:solidFill>
                <a:latin typeface="华文楷体"/>
                <a:cs typeface="华文楷体"/>
              </a:rPr>
              <a:t>电流表</a:t>
            </a:r>
            <a:r>
              <a:rPr dirty="0" sz="2800">
                <a:latin typeface="华文楷体"/>
                <a:cs typeface="华文楷体"/>
              </a:rPr>
              <a:t>、滑动变阻器、电池、开</a:t>
            </a:r>
            <a:r>
              <a:rPr dirty="0" sz="2800" spc="-5">
                <a:latin typeface="华文楷体"/>
                <a:cs typeface="华文楷体"/>
              </a:rPr>
              <a:t>关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07308" y="2627376"/>
            <a:ext cx="5512308" cy="3008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3068" y="3190252"/>
            <a:ext cx="1510030" cy="1577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8001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E</a:t>
            </a:r>
            <a:r>
              <a:rPr dirty="0" sz="2400" spc="-5">
                <a:latin typeface="Times New Roman"/>
                <a:cs typeface="Times New Roman"/>
              </a:rPr>
              <a:t>=</a:t>
            </a:r>
            <a:r>
              <a:rPr dirty="0" sz="2400" spc="-5" i="1">
                <a:latin typeface="Times New Roman"/>
                <a:cs typeface="Times New Roman"/>
              </a:rPr>
              <a:t>U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i="1">
                <a:latin typeface="Times New Roman"/>
                <a:cs typeface="Times New Roman"/>
              </a:rPr>
              <a:t>Ir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50">
              <a:latin typeface="Times New Roman"/>
              <a:cs typeface="Times New Roman"/>
            </a:endParaRPr>
          </a:p>
          <a:p>
            <a:pPr algn="ctr">
              <a:lnSpc>
                <a:spcPts val="2735"/>
              </a:lnSpc>
              <a:tabLst>
                <a:tab pos="929005" algn="l"/>
              </a:tabLst>
            </a:pPr>
            <a:r>
              <a:rPr dirty="0" sz="2400" b="1">
                <a:latin typeface="华文楷体"/>
                <a:cs typeface="华文楷体"/>
              </a:rPr>
              <a:t>（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baseline="-17921" sz="2325" i="1">
                <a:latin typeface="Times New Roman"/>
                <a:cs typeface="Times New Roman"/>
              </a:rPr>
              <a:t>1	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baseline="-17921" sz="2325" i="1">
                <a:latin typeface="Times New Roman"/>
                <a:cs typeface="Times New Roman"/>
              </a:rPr>
              <a:t>1</a:t>
            </a:r>
            <a:r>
              <a:rPr dirty="0" baseline="-17921" sz="2325" spc="-142" i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华文楷体"/>
                <a:cs typeface="华文楷体"/>
              </a:rPr>
              <a:t>）</a:t>
            </a:r>
            <a:endParaRPr sz="2400">
              <a:latin typeface="华文楷体"/>
              <a:cs typeface="华文楷体"/>
            </a:endParaRPr>
          </a:p>
          <a:p>
            <a:pPr algn="ctr">
              <a:lnSpc>
                <a:spcPts val="2735"/>
              </a:lnSpc>
              <a:tabLst>
                <a:tab pos="929005" algn="l"/>
              </a:tabLst>
            </a:pPr>
            <a:r>
              <a:rPr dirty="0" sz="2400" b="1">
                <a:latin typeface="华文楷体"/>
                <a:cs typeface="华文楷体"/>
              </a:rPr>
              <a:t>（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baseline="-17921" sz="2325" i="1">
                <a:latin typeface="Times New Roman"/>
                <a:cs typeface="Times New Roman"/>
              </a:rPr>
              <a:t>2	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baseline="-17921" sz="2325" i="1">
                <a:latin typeface="Times New Roman"/>
                <a:cs typeface="Times New Roman"/>
              </a:rPr>
              <a:t>2</a:t>
            </a:r>
            <a:r>
              <a:rPr dirty="0" baseline="-17921" sz="2325" spc="-142" i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华文楷体"/>
                <a:cs typeface="华文楷体"/>
              </a:rPr>
              <a:t>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8964" y="1747380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35807" y="1476755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5" y="0"/>
                </a:lnTo>
                <a:lnTo>
                  <a:pt x="364235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35451" y="170078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4"/>
                </a:lnTo>
                <a:lnTo>
                  <a:pt x="0" y="245364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85180" y="1241805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设计方案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7244" y="2171700"/>
            <a:ext cx="1087120" cy="466725"/>
          </a:xfrm>
          <a:prstGeom prst="rect">
            <a:avLst/>
          </a:prstGeom>
          <a:solidFill>
            <a:srgbClr val="E1EFD9"/>
          </a:solidFill>
        </p:spPr>
        <p:txBody>
          <a:bodyPr wrap="square" lIns="0" tIns="2667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10"/>
              </a:spcBef>
            </a:pP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baseline="-17921" sz="2325" spc="15">
                <a:latin typeface="华文楷体"/>
                <a:cs typeface="华文楷体"/>
              </a:rPr>
              <a:t>内</a:t>
            </a:r>
            <a:r>
              <a:rPr dirty="0" baseline="-17921" sz="2325" spc="254">
                <a:latin typeface="华文楷体"/>
                <a:cs typeface="华文楷体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i="1">
                <a:latin typeface="Times New Roman"/>
                <a:cs typeface="Times New Roman"/>
              </a:rPr>
              <a:t>Ir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3686" y="2185936"/>
            <a:ext cx="14262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baseline="-17921" sz="2325" spc="15">
                <a:latin typeface="华文楷体"/>
                <a:cs typeface="华文楷体"/>
              </a:rPr>
              <a:t>外</a:t>
            </a:r>
            <a:r>
              <a:rPr dirty="0" sz="2400" i="1">
                <a:latin typeface="Times New Roman"/>
                <a:cs typeface="Times New Roman"/>
              </a:rPr>
              <a:t>+U</a:t>
            </a:r>
            <a:r>
              <a:rPr dirty="0" baseline="-17921" sz="2325" spc="15">
                <a:latin typeface="华文楷体"/>
                <a:cs typeface="华文楷体"/>
              </a:rPr>
              <a:t>内</a:t>
            </a:r>
            <a:endParaRPr baseline="-17921" sz="2325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05471" y="3019044"/>
            <a:ext cx="2394204" cy="226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214" y="1732533"/>
            <a:ext cx="46475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2D75B6"/>
                </a:solidFill>
                <a:latin typeface="华文楷体"/>
                <a:cs typeface="华文楷体"/>
              </a:rPr>
              <a:t>电流表</a:t>
            </a:r>
            <a:r>
              <a:rPr dirty="0" sz="2800">
                <a:latin typeface="华文楷体"/>
                <a:cs typeface="华文楷体"/>
              </a:rPr>
              <a:t>、电阻箱、电池、开</a:t>
            </a:r>
            <a:r>
              <a:rPr dirty="0" sz="2800" spc="-5">
                <a:latin typeface="华文楷体"/>
                <a:cs typeface="华文楷体"/>
              </a:rPr>
              <a:t>关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6976" y="2587751"/>
            <a:ext cx="5791200" cy="300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51932" y="3622547"/>
            <a:ext cx="1199515" cy="127000"/>
          </a:xfrm>
          <a:custGeom>
            <a:avLst/>
            <a:gdLst/>
            <a:ahLst/>
            <a:cxnLst/>
            <a:rect l="l" t="t" r="r" b="b"/>
            <a:pathLst>
              <a:path w="1199515" h="127000">
                <a:moveTo>
                  <a:pt x="1135379" y="126491"/>
                </a:moveTo>
                <a:lnTo>
                  <a:pt x="1135379" y="94487"/>
                </a:lnTo>
                <a:lnTo>
                  <a:pt x="0" y="94487"/>
                </a:lnTo>
                <a:lnTo>
                  <a:pt x="0" y="30479"/>
                </a:lnTo>
                <a:lnTo>
                  <a:pt x="1135379" y="30479"/>
                </a:lnTo>
                <a:lnTo>
                  <a:pt x="1135379" y="0"/>
                </a:lnTo>
                <a:lnTo>
                  <a:pt x="1199388" y="62484"/>
                </a:lnTo>
                <a:lnTo>
                  <a:pt x="1135379" y="126491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546115" y="3606584"/>
            <a:ext cx="1214755" cy="158115"/>
          </a:xfrm>
          <a:custGeom>
            <a:avLst/>
            <a:gdLst/>
            <a:ahLst/>
            <a:cxnLst/>
            <a:rect l="l" t="t" r="r" b="b"/>
            <a:pathLst>
              <a:path w="1214754" h="158114">
                <a:moveTo>
                  <a:pt x="1135291" y="47116"/>
                </a:moveTo>
                <a:lnTo>
                  <a:pt x="1135291" y="0"/>
                </a:lnTo>
                <a:lnTo>
                  <a:pt x="1150620" y="15328"/>
                </a:lnTo>
                <a:lnTo>
                  <a:pt x="1147991" y="15328"/>
                </a:lnTo>
                <a:lnTo>
                  <a:pt x="1137157" y="19824"/>
                </a:lnTo>
                <a:lnTo>
                  <a:pt x="1147991" y="30659"/>
                </a:lnTo>
                <a:lnTo>
                  <a:pt x="1147991" y="40766"/>
                </a:lnTo>
                <a:lnTo>
                  <a:pt x="1141641" y="40766"/>
                </a:lnTo>
                <a:lnTo>
                  <a:pt x="1135291" y="47116"/>
                </a:lnTo>
                <a:close/>
              </a:path>
              <a:path w="1214754" h="158114">
                <a:moveTo>
                  <a:pt x="1147991" y="30659"/>
                </a:moveTo>
                <a:lnTo>
                  <a:pt x="1137157" y="19824"/>
                </a:lnTo>
                <a:lnTo>
                  <a:pt x="1147991" y="15328"/>
                </a:lnTo>
                <a:lnTo>
                  <a:pt x="1147991" y="30659"/>
                </a:lnTo>
                <a:close/>
              </a:path>
              <a:path w="1214754" h="158114">
                <a:moveTo>
                  <a:pt x="1196219" y="78898"/>
                </a:moveTo>
                <a:lnTo>
                  <a:pt x="1147991" y="30659"/>
                </a:lnTo>
                <a:lnTo>
                  <a:pt x="1147991" y="15328"/>
                </a:lnTo>
                <a:lnTo>
                  <a:pt x="1150620" y="15328"/>
                </a:lnTo>
                <a:lnTo>
                  <a:pt x="1209700" y="74409"/>
                </a:lnTo>
                <a:lnTo>
                  <a:pt x="1200708" y="74409"/>
                </a:lnTo>
                <a:lnTo>
                  <a:pt x="1196219" y="78898"/>
                </a:lnTo>
                <a:close/>
              </a:path>
              <a:path w="1214754" h="158114">
                <a:moveTo>
                  <a:pt x="1135291" y="117030"/>
                </a:moveTo>
                <a:lnTo>
                  <a:pt x="0" y="117030"/>
                </a:lnTo>
                <a:lnTo>
                  <a:pt x="0" y="40766"/>
                </a:lnTo>
                <a:lnTo>
                  <a:pt x="1135291" y="40766"/>
                </a:lnTo>
                <a:lnTo>
                  <a:pt x="1135291" y="47116"/>
                </a:lnTo>
                <a:lnTo>
                  <a:pt x="12700" y="47116"/>
                </a:lnTo>
                <a:lnTo>
                  <a:pt x="6350" y="53466"/>
                </a:lnTo>
                <a:lnTo>
                  <a:pt x="12700" y="53466"/>
                </a:lnTo>
                <a:lnTo>
                  <a:pt x="12700" y="104330"/>
                </a:lnTo>
                <a:lnTo>
                  <a:pt x="6350" y="104330"/>
                </a:lnTo>
                <a:lnTo>
                  <a:pt x="12700" y="110680"/>
                </a:lnTo>
                <a:lnTo>
                  <a:pt x="1135291" y="110680"/>
                </a:lnTo>
                <a:lnTo>
                  <a:pt x="1135291" y="117030"/>
                </a:lnTo>
                <a:close/>
              </a:path>
              <a:path w="1214754" h="158114">
                <a:moveTo>
                  <a:pt x="1147991" y="53466"/>
                </a:moveTo>
                <a:lnTo>
                  <a:pt x="12700" y="53466"/>
                </a:lnTo>
                <a:lnTo>
                  <a:pt x="12700" y="47116"/>
                </a:lnTo>
                <a:lnTo>
                  <a:pt x="1135291" y="47116"/>
                </a:lnTo>
                <a:lnTo>
                  <a:pt x="1141641" y="40766"/>
                </a:lnTo>
                <a:lnTo>
                  <a:pt x="1147991" y="40766"/>
                </a:lnTo>
                <a:lnTo>
                  <a:pt x="1147991" y="53466"/>
                </a:lnTo>
                <a:close/>
              </a:path>
              <a:path w="1214754" h="158114">
                <a:moveTo>
                  <a:pt x="12700" y="53466"/>
                </a:moveTo>
                <a:lnTo>
                  <a:pt x="6350" y="53466"/>
                </a:lnTo>
                <a:lnTo>
                  <a:pt x="12700" y="47116"/>
                </a:lnTo>
                <a:lnTo>
                  <a:pt x="12700" y="53466"/>
                </a:lnTo>
                <a:close/>
              </a:path>
              <a:path w="1214754" h="158114">
                <a:moveTo>
                  <a:pt x="1200708" y="83388"/>
                </a:moveTo>
                <a:lnTo>
                  <a:pt x="1196225" y="78892"/>
                </a:lnTo>
                <a:lnTo>
                  <a:pt x="1200708" y="74409"/>
                </a:lnTo>
                <a:lnTo>
                  <a:pt x="1200708" y="83388"/>
                </a:lnTo>
                <a:close/>
              </a:path>
              <a:path w="1214754" h="158114">
                <a:moveTo>
                  <a:pt x="1209687" y="83388"/>
                </a:moveTo>
                <a:lnTo>
                  <a:pt x="1200708" y="83388"/>
                </a:lnTo>
                <a:lnTo>
                  <a:pt x="1200708" y="74409"/>
                </a:lnTo>
                <a:lnTo>
                  <a:pt x="1209700" y="74409"/>
                </a:lnTo>
                <a:lnTo>
                  <a:pt x="1214177" y="78898"/>
                </a:lnTo>
                <a:lnTo>
                  <a:pt x="1209687" y="83388"/>
                </a:lnTo>
                <a:close/>
              </a:path>
              <a:path w="1214754" h="158114">
                <a:moveTo>
                  <a:pt x="1150620" y="142455"/>
                </a:moveTo>
                <a:lnTo>
                  <a:pt x="1147991" y="142455"/>
                </a:lnTo>
                <a:lnTo>
                  <a:pt x="1147991" y="127126"/>
                </a:lnTo>
                <a:lnTo>
                  <a:pt x="1196219" y="78898"/>
                </a:lnTo>
                <a:lnTo>
                  <a:pt x="1200708" y="83388"/>
                </a:lnTo>
                <a:lnTo>
                  <a:pt x="1209687" y="83388"/>
                </a:lnTo>
                <a:lnTo>
                  <a:pt x="1150620" y="142455"/>
                </a:lnTo>
                <a:close/>
              </a:path>
              <a:path w="1214754" h="158114">
                <a:moveTo>
                  <a:pt x="12700" y="110680"/>
                </a:moveTo>
                <a:lnTo>
                  <a:pt x="6350" y="104330"/>
                </a:lnTo>
                <a:lnTo>
                  <a:pt x="12700" y="104330"/>
                </a:lnTo>
                <a:lnTo>
                  <a:pt x="12700" y="110680"/>
                </a:lnTo>
                <a:close/>
              </a:path>
              <a:path w="1214754" h="158114">
                <a:moveTo>
                  <a:pt x="1147991" y="117030"/>
                </a:moveTo>
                <a:lnTo>
                  <a:pt x="1141641" y="117030"/>
                </a:lnTo>
                <a:lnTo>
                  <a:pt x="1135291" y="110680"/>
                </a:lnTo>
                <a:lnTo>
                  <a:pt x="12700" y="110680"/>
                </a:lnTo>
                <a:lnTo>
                  <a:pt x="12700" y="104330"/>
                </a:lnTo>
                <a:lnTo>
                  <a:pt x="1147991" y="104330"/>
                </a:lnTo>
                <a:lnTo>
                  <a:pt x="1147991" y="117030"/>
                </a:lnTo>
                <a:close/>
              </a:path>
              <a:path w="1214754" h="158114">
                <a:moveTo>
                  <a:pt x="1135291" y="157784"/>
                </a:moveTo>
                <a:lnTo>
                  <a:pt x="1135291" y="110680"/>
                </a:lnTo>
                <a:lnTo>
                  <a:pt x="1141641" y="117030"/>
                </a:lnTo>
                <a:lnTo>
                  <a:pt x="1147991" y="117030"/>
                </a:lnTo>
                <a:lnTo>
                  <a:pt x="1147991" y="127126"/>
                </a:lnTo>
                <a:lnTo>
                  <a:pt x="1137157" y="137960"/>
                </a:lnTo>
                <a:lnTo>
                  <a:pt x="1147991" y="142455"/>
                </a:lnTo>
                <a:lnTo>
                  <a:pt x="1150620" y="142455"/>
                </a:lnTo>
                <a:lnTo>
                  <a:pt x="1135291" y="157784"/>
                </a:lnTo>
                <a:close/>
              </a:path>
              <a:path w="1214754" h="158114">
                <a:moveTo>
                  <a:pt x="1147991" y="142455"/>
                </a:moveTo>
                <a:lnTo>
                  <a:pt x="1137157" y="137960"/>
                </a:lnTo>
                <a:lnTo>
                  <a:pt x="1147991" y="127126"/>
                </a:lnTo>
                <a:lnTo>
                  <a:pt x="1147991" y="142455"/>
                </a:lnTo>
                <a:close/>
              </a:path>
            </a:pathLst>
          </a:custGeom>
          <a:solidFill>
            <a:srgbClr val="50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65619" y="2990088"/>
            <a:ext cx="2357628" cy="1751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7416" y="2839211"/>
            <a:ext cx="2395728" cy="2267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51932" y="3160776"/>
            <a:ext cx="1088390" cy="462280"/>
          </a:xfrm>
          <a:prstGeom prst="rect"/>
          <a:solidFill>
            <a:srgbClr val="E1EFD9"/>
          </a:solidFill>
        </p:spPr>
        <p:txBody>
          <a:bodyPr wrap="square" lIns="0" tIns="2667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10"/>
              </a:spcBef>
            </a:pP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i="1">
                <a:latin typeface="Times New Roman"/>
                <a:cs typeface="Times New Roman"/>
              </a:rPr>
              <a:t>IR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7513" y="3177756"/>
            <a:ext cx="1552575" cy="1541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E</a:t>
            </a:r>
            <a:r>
              <a:rPr dirty="0" sz="2400" spc="-5">
                <a:latin typeface="Times New Roman"/>
                <a:cs typeface="Times New Roman"/>
              </a:rPr>
              <a:t>=</a:t>
            </a:r>
            <a:r>
              <a:rPr dirty="0" sz="2400" spc="-5" i="1">
                <a:latin typeface="Times New Roman"/>
                <a:cs typeface="Times New Roman"/>
              </a:rPr>
              <a:t>IR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i="1">
                <a:latin typeface="Times New Roman"/>
                <a:cs typeface="Times New Roman"/>
              </a:rPr>
              <a:t>Ir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Times New Roman"/>
              <a:cs typeface="Times New Roman"/>
            </a:endParaRPr>
          </a:p>
          <a:p>
            <a:pPr algn="ctr">
              <a:lnSpc>
                <a:spcPts val="2735"/>
              </a:lnSpc>
              <a:tabLst>
                <a:tab pos="887094" algn="l"/>
              </a:tabLst>
            </a:pPr>
            <a:r>
              <a:rPr dirty="0" sz="2400" spc="-5" b="1">
                <a:latin typeface="华文楷体"/>
                <a:cs typeface="华文楷体"/>
              </a:rPr>
              <a:t>（</a:t>
            </a:r>
            <a:r>
              <a:rPr dirty="0" sz="2400" spc="5" b="1">
                <a:latin typeface="华文楷体"/>
                <a:cs typeface="华文楷体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baseline="-17921" sz="2325">
                <a:latin typeface="Times New Roman"/>
                <a:cs typeface="Times New Roman"/>
              </a:rPr>
              <a:t>1	</a:t>
            </a:r>
            <a:r>
              <a:rPr dirty="0" sz="2400" i="1">
                <a:latin typeface="Times New Roman"/>
                <a:cs typeface="Times New Roman"/>
              </a:rPr>
              <a:t>R</a:t>
            </a:r>
            <a:r>
              <a:rPr dirty="0" baseline="-17921" sz="2325">
                <a:latin typeface="Times New Roman"/>
                <a:cs typeface="Times New Roman"/>
              </a:rPr>
              <a:t>1</a:t>
            </a:r>
            <a:r>
              <a:rPr dirty="0" baseline="-17921" sz="2325" spc="-15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华文楷体"/>
                <a:cs typeface="华文楷体"/>
              </a:rPr>
              <a:t>）</a:t>
            </a:r>
            <a:endParaRPr sz="2400">
              <a:latin typeface="华文楷体"/>
              <a:cs typeface="华文楷体"/>
            </a:endParaRPr>
          </a:p>
          <a:p>
            <a:pPr algn="ctr">
              <a:lnSpc>
                <a:spcPts val="2735"/>
              </a:lnSpc>
              <a:tabLst>
                <a:tab pos="887094" algn="l"/>
              </a:tabLst>
            </a:pPr>
            <a:r>
              <a:rPr dirty="0" sz="2400" spc="-5" b="1">
                <a:latin typeface="华文楷体"/>
                <a:cs typeface="华文楷体"/>
              </a:rPr>
              <a:t>（</a:t>
            </a:r>
            <a:r>
              <a:rPr dirty="0" sz="2400" spc="5" b="1">
                <a:latin typeface="华文楷体"/>
                <a:cs typeface="华文楷体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baseline="-17921" sz="2325">
                <a:latin typeface="Times New Roman"/>
                <a:cs typeface="Times New Roman"/>
              </a:rPr>
              <a:t>2	</a:t>
            </a:r>
            <a:r>
              <a:rPr dirty="0" sz="2400" i="1">
                <a:latin typeface="Times New Roman"/>
                <a:cs typeface="Times New Roman"/>
              </a:rPr>
              <a:t>R</a:t>
            </a:r>
            <a:r>
              <a:rPr dirty="0" baseline="-17921" sz="2325">
                <a:latin typeface="Times New Roman"/>
                <a:cs typeface="Times New Roman"/>
              </a:rPr>
              <a:t>2</a:t>
            </a:r>
            <a:r>
              <a:rPr dirty="0" baseline="-17921" sz="2325" spc="-15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华文楷体"/>
                <a:cs typeface="华文楷体"/>
              </a:rPr>
              <a:t>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2203" y="2160168"/>
            <a:ext cx="10725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E</a:t>
            </a:r>
            <a:r>
              <a:rPr dirty="0" sz="2400" spc="-5">
                <a:latin typeface="Times New Roman"/>
                <a:cs typeface="Times New Roman"/>
              </a:rPr>
              <a:t>=</a:t>
            </a:r>
            <a:r>
              <a:rPr dirty="0" sz="2400" spc="-5" i="1">
                <a:latin typeface="Times New Roman"/>
                <a:cs typeface="Times New Roman"/>
              </a:rPr>
              <a:t>U</a:t>
            </a:r>
            <a:r>
              <a:rPr dirty="0" sz="2400" spc="-8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i="1">
                <a:latin typeface="Times New Roman"/>
                <a:cs typeface="Times New Roman"/>
              </a:rPr>
              <a:t>Ir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7184" y="2165604"/>
            <a:ext cx="1087120" cy="462280"/>
          </a:xfrm>
          <a:prstGeom prst="rect">
            <a:avLst/>
          </a:prstGeom>
          <a:solidFill>
            <a:srgbClr val="E1EFD9"/>
          </a:solidFill>
        </p:spPr>
        <p:txBody>
          <a:bodyPr wrap="square" lIns="0" tIns="2667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10"/>
              </a:spcBef>
            </a:pP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i="1">
                <a:latin typeface="Times New Roman"/>
                <a:cs typeface="Times New Roman"/>
              </a:rPr>
              <a:t>IR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12635" y="2921507"/>
            <a:ext cx="2061972" cy="1531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266" y="1711083"/>
            <a:ext cx="46475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538235"/>
                </a:solidFill>
                <a:latin typeface="华文楷体"/>
                <a:cs typeface="华文楷体"/>
              </a:rPr>
              <a:t>电压表</a:t>
            </a:r>
            <a:r>
              <a:rPr dirty="0" sz="2800">
                <a:latin typeface="华文楷体"/>
                <a:cs typeface="华文楷体"/>
              </a:rPr>
              <a:t>、电阻箱、电池、开</a:t>
            </a:r>
            <a:r>
              <a:rPr dirty="0" sz="2800" spc="-5">
                <a:latin typeface="华文楷体"/>
                <a:cs typeface="华文楷体"/>
              </a:rPr>
              <a:t>关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14116" y="2519172"/>
            <a:ext cx="5451348" cy="300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3852" y="3733800"/>
            <a:ext cx="879475" cy="198120"/>
          </a:xfrm>
          <a:custGeom>
            <a:avLst/>
            <a:gdLst/>
            <a:ahLst/>
            <a:cxnLst/>
            <a:rect l="l" t="t" r="r" b="b"/>
            <a:pathLst>
              <a:path w="879475" h="198120">
                <a:moveTo>
                  <a:pt x="780288" y="198120"/>
                </a:moveTo>
                <a:lnTo>
                  <a:pt x="780288" y="149351"/>
                </a:lnTo>
                <a:lnTo>
                  <a:pt x="0" y="149351"/>
                </a:lnTo>
                <a:lnTo>
                  <a:pt x="0" y="50291"/>
                </a:lnTo>
                <a:lnTo>
                  <a:pt x="780288" y="50291"/>
                </a:lnTo>
                <a:lnTo>
                  <a:pt x="780288" y="0"/>
                </a:lnTo>
                <a:lnTo>
                  <a:pt x="879348" y="99060"/>
                </a:lnTo>
                <a:lnTo>
                  <a:pt x="780288" y="19812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668098" y="3718547"/>
            <a:ext cx="894080" cy="229235"/>
          </a:xfrm>
          <a:custGeom>
            <a:avLst/>
            <a:gdLst/>
            <a:ahLst/>
            <a:cxnLst/>
            <a:rect l="l" t="t" r="r" b="b"/>
            <a:pathLst>
              <a:path w="894079" h="229235">
                <a:moveTo>
                  <a:pt x="779729" y="64833"/>
                </a:moveTo>
                <a:lnTo>
                  <a:pt x="779729" y="0"/>
                </a:lnTo>
                <a:lnTo>
                  <a:pt x="795058" y="15328"/>
                </a:lnTo>
                <a:lnTo>
                  <a:pt x="792429" y="15328"/>
                </a:lnTo>
                <a:lnTo>
                  <a:pt x="781583" y="19812"/>
                </a:lnTo>
                <a:lnTo>
                  <a:pt x="792429" y="30657"/>
                </a:lnTo>
                <a:lnTo>
                  <a:pt x="792429" y="58483"/>
                </a:lnTo>
                <a:lnTo>
                  <a:pt x="786079" y="58483"/>
                </a:lnTo>
                <a:lnTo>
                  <a:pt x="779729" y="64833"/>
                </a:lnTo>
                <a:close/>
              </a:path>
              <a:path w="894079" h="229235">
                <a:moveTo>
                  <a:pt x="792429" y="30657"/>
                </a:moveTo>
                <a:lnTo>
                  <a:pt x="781583" y="19812"/>
                </a:lnTo>
                <a:lnTo>
                  <a:pt x="792429" y="15328"/>
                </a:lnTo>
                <a:lnTo>
                  <a:pt x="792429" y="30657"/>
                </a:lnTo>
                <a:close/>
              </a:path>
              <a:path w="894079" h="229235">
                <a:moveTo>
                  <a:pt x="876115" y="114344"/>
                </a:moveTo>
                <a:lnTo>
                  <a:pt x="792429" y="30657"/>
                </a:lnTo>
                <a:lnTo>
                  <a:pt x="792429" y="15328"/>
                </a:lnTo>
                <a:lnTo>
                  <a:pt x="795058" y="15328"/>
                </a:lnTo>
                <a:lnTo>
                  <a:pt x="889584" y="109855"/>
                </a:lnTo>
                <a:lnTo>
                  <a:pt x="880605" y="109855"/>
                </a:lnTo>
                <a:lnTo>
                  <a:pt x="876115" y="114344"/>
                </a:lnTo>
                <a:close/>
              </a:path>
              <a:path w="894079" h="229235">
                <a:moveTo>
                  <a:pt x="779729" y="170205"/>
                </a:moveTo>
                <a:lnTo>
                  <a:pt x="0" y="170205"/>
                </a:lnTo>
                <a:lnTo>
                  <a:pt x="0" y="58483"/>
                </a:lnTo>
                <a:lnTo>
                  <a:pt x="779729" y="58483"/>
                </a:lnTo>
                <a:lnTo>
                  <a:pt x="779729" y="64833"/>
                </a:lnTo>
                <a:lnTo>
                  <a:pt x="12700" y="64833"/>
                </a:lnTo>
                <a:lnTo>
                  <a:pt x="6350" y="71183"/>
                </a:lnTo>
                <a:lnTo>
                  <a:pt x="12700" y="71183"/>
                </a:lnTo>
                <a:lnTo>
                  <a:pt x="12700" y="157505"/>
                </a:lnTo>
                <a:lnTo>
                  <a:pt x="6350" y="157505"/>
                </a:lnTo>
                <a:lnTo>
                  <a:pt x="12700" y="163855"/>
                </a:lnTo>
                <a:lnTo>
                  <a:pt x="779729" y="163855"/>
                </a:lnTo>
                <a:lnTo>
                  <a:pt x="779729" y="170205"/>
                </a:lnTo>
                <a:close/>
              </a:path>
              <a:path w="894079" h="229235">
                <a:moveTo>
                  <a:pt x="792429" y="71183"/>
                </a:moveTo>
                <a:lnTo>
                  <a:pt x="12700" y="71183"/>
                </a:lnTo>
                <a:lnTo>
                  <a:pt x="12700" y="64833"/>
                </a:lnTo>
                <a:lnTo>
                  <a:pt x="779729" y="64833"/>
                </a:lnTo>
                <a:lnTo>
                  <a:pt x="786079" y="58483"/>
                </a:lnTo>
                <a:lnTo>
                  <a:pt x="792429" y="58483"/>
                </a:lnTo>
                <a:lnTo>
                  <a:pt x="792429" y="71183"/>
                </a:lnTo>
                <a:close/>
              </a:path>
              <a:path w="894079" h="229235">
                <a:moveTo>
                  <a:pt x="12700" y="71183"/>
                </a:moveTo>
                <a:lnTo>
                  <a:pt x="6350" y="71183"/>
                </a:lnTo>
                <a:lnTo>
                  <a:pt x="12700" y="64833"/>
                </a:lnTo>
                <a:lnTo>
                  <a:pt x="12700" y="71183"/>
                </a:lnTo>
                <a:close/>
              </a:path>
              <a:path w="894079" h="229235">
                <a:moveTo>
                  <a:pt x="880605" y="118833"/>
                </a:moveTo>
                <a:lnTo>
                  <a:pt x="876115" y="114344"/>
                </a:lnTo>
                <a:lnTo>
                  <a:pt x="880605" y="109855"/>
                </a:lnTo>
                <a:lnTo>
                  <a:pt x="880605" y="118833"/>
                </a:lnTo>
                <a:close/>
              </a:path>
              <a:path w="894079" h="229235">
                <a:moveTo>
                  <a:pt x="889596" y="118833"/>
                </a:moveTo>
                <a:lnTo>
                  <a:pt x="880605" y="118833"/>
                </a:lnTo>
                <a:lnTo>
                  <a:pt x="880605" y="109855"/>
                </a:lnTo>
                <a:lnTo>
                  <a:pt x="889584" y="109855"/>
                </a:lnTo>
                <a:lnTo>
                  <a:pt x="894079" y="114350"/>
                </a:lnTo>
                <a:lnTo>
                  <a:pt x="889596" y="118833"/>
                </a:lnTo>
                <a:close/>
              </a:path>
              <a:path w="894079" h="229235">
                <a:moveTo>
                  <a:pt x="795058" y="213372"/>
                </a:moveTo>
                <a:lnTo>
                  <a:pt x="792429" y="213372"/>
                </a:lnTo>
                <a:lnTo>
                  <a:pt x="792429" y="198031"/>
                </a:lnTo>
                <a:lnTo>
                  <a:pt x="876122" y="114350"/>
                </a:lnTo>
                <a:lnTo>
                  <a:pt x="880605" y="118833"/>
                </a:lnTo>
                <a:lnTo>
                  <a:pt x="889596" y="118833"/>
                </a:lnTo>
                <a:lnTo>
                  <a:pt x="795058" y="213372"/>
                </a:lnTo>
                <a:close/>
              </a:path>
              <a:path w="894079" h="229235">
                <a:moveTo>
                  <a:pt x="12700" y="163855"/>
                </a:moveTo>
                <a:lnTo>
                  <a:pt x="6350" y="157505"/>
                </a:lnTo>
                <a:lnTo>
                  <a:pt x="12700" y="157505"/>
                </a:lnTo>
                <a:lnTo>
                  <a:pt x="12700" y="163855"/>
                </a:lnTo>
                <a:close/>
              </a:path>
              <a:path w="894079" h="229235">
                <a:moveTo>
                  <a:pt x="792429" y="170205"/>
                </a:moveTo>
                <a:lnTo>
                  <a:pt x="786079" y="170205"/>
                </a:lnTo>
                <a:lnTo>
                  <a:pt x="779729" y="163855"/>
                </a:lnTo>
                <a:lnTo>
                  <a:pt x="12700" y="163855"/>
                </a:lnTo>
                <a:lnTo>
                  <a:pt x="12700" y="157505"/>
                </a:lnTo>
                <a:lnTo>
                  <a:pt x="792429" y="157505"/>
                </a:lnTo>
                <a:lnTo>
                  <a:pt x="792429" y="170205"/>
                </a:lnTo>
                <a:close/>
              </a:path>
              <a:path w="894079" h="229235">
                <a:moveTo>
                  <a:pt x="779729" y="228701"/>
                </a:moveTo>
                <a:lnTo>
                  <a:pt x="779729" y="163855"/>
                </a:lnTo>
                <a:lnTo>
                  <a:pt x="786079" y="170205"/>
                </a:lnTo>
                <a:lnTo>
                  <a:pt x="792429" y="170205"/>
                </a:lnTo>
                <a:lnTo>
                  <a:pt x="792429" y="198031"/>
                </a:lnTo>
                <a:lnTo>
                  <a:pt x="781583" y="208876"/>
                </a:lnTo>
                <a:lnTo>
                  <a:pt x="792429" y="213372"/>
                </a:lnTo>
                <a:lnTo>
                  <a:pt x="795058" y="213372"/>
                </a:lnTo>
                <a:lnTo>
                  <a:pt x="779729" y="228701"/>
                </a:lnTo>
                <a:close/>
              </a:path>
              <a:path w="894079" h="229235">
                <a:moveTo>
                  <a:pt x="792429" y="213372"/>
                </a:moveTo>
                <a:lnTo>
                  <a:pt x="781583" y="208876"/>
                </a:lnTo>
                <a:lnTo>
                  <a:pt x="792429" y="198031"/>
                </a:lnTo>
                <a:lnTo>
                  <a:pt x="792429" y="213372"/>
                </a:lnTo>
                <a:close/>
              </a:path>
            </a:pathLst>
          </a:custGeom>
          <a:solidFill>
            <a:srgbClr val="50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77667" y="2955035"/>
            <a:ext cx="2395728" cy="226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16495" y="3041904"/>
            <a:ext cx="2109216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73852" y="3038855"/>
            <a:ext cx="741045" cy="695325"/>
          </a:xfrm>
          <a:custGeom>
            <a:avLst/>
            <a:gdLst/>
            <a:ahLst/>
            <a:cxnLst/>
            <a:rect l="l" t="t" r="r" b="b"/>
            <a:pathLst>
              <a:path w="741045" h="695325">
                <a:moveTo>
                  <a:pt x="0" y="0"/>
                </a:moveTo>
                <a:lnTo>
                  <a:pt x="740663" y="0"/>
                </a:lnTo>
                <a:lnTo>
                  <a:pt x="740663" y="694944"/>
                </a:lnTo>
                <a:lnTo>
                  <a:pt x="0" y="694944"/>
                </a:lnTo>
                <a:lnTo>
                  <a:pt x="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18339" y="3397250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 h="0">
                <a:moveTo>
                  <a:pt x="0" y="0"/>
                </a:moveTo>
                <a:lnTo>
                  <a:pt x="231381" y="0"/>
                </a:lnTo>
              </a:path>
            </a:pathLst>
          </a:custGeom>
          <a:ln w="133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73852" y="3184258"/>
            <a:ext cx="741045" cy="5575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8895">
              <a:lnSpc>
                <a:spcPts val="2085"/>
              </a:lnSpc>
              <a:spcBef>
                <a:spcPts val="110"/>
              </a:spcBef>
            </a:pPr>
            <a:r>
              <a:rPr dirty="0" sz="2100" i="1">
                <a:latin typeface="Times New Roman"/>
                <a:cs typeface="Times New Roman"/>
              </a:rPr>
              <a:t>I </a:t>
            </a:r>
            <a:r>
              <a:rPr dirty="0" sz="2100" spc="5">
                <a:latin typeface="Symbol"/>
                <a:cs typeface="Symbol"/>
              </a:rPr>
              <a:t></a:t>
            </a:r>
            <a:r>
              <a:rPr dirty="0" sz="2100" spc="75">
                <a:latin typeface="Times New Roman"/>
                <a:cs typeface="Times New Roman"/>
              </a:rPr>
              <a:t> </a:t>
            </a:r>
            <a:r>
              <a:rPr dirty="0" baseline="35714" sz="3150" spc="7" i="1">
                <a:latin typeface="Times New Roman"/>
                <a:cs typeface="Times New Roman"/>
              </a:rPr>
              <a:t>U</a:t>
            </a:r>
            <a:endParaRPr baseline="35714" sz="3150">
              <a:latin typeface="Times New Roman"/>
              <a:cs typeface="Times New Roman"/>
            </a:endParaRPr>
          </a:p>
          <a:p>
            <a:pPr marL="481965">
              <a:lnSpc>
                <a:spcPts val="2085"/>
              </a:lnSpc>
            </a:pPr>
            <a:r>
              <a:rPr dirty="0" sz="2100" spc="5" i="1">
                <a:latin typeface="Times New Roman"/>
                <a:cs typeface="Times New Roman"/>
              </a:rPr>
              <a:t>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5811" y="4157738"/>
            <a:ext cx="1206500" cy="1049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  <a:tabLst>
                <a:tab pos="747395" algn="l"/>
              </a:tabLst>
            </a:pPr>
            <a:r>
              <a:rPr dirty="0" sz="2400" b="1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baseline="-17921" sz="2325">
                <a:latin typeface="Times New Roman"/>
                <a:cs typeface="Times New Roman"/>
              </a:rPr>
              <a:t>1	</a:t>
            </a:r>
            <a:r>
              <a:rPr dirty="0" sz="2400" i="1">
                <a:latin typeface="Times New Roman"/>
                <a:cs typeface="Times New Roman"/>
              </a:rPr>
              <a:t>R</a:t>
            </a:r>
            <a:r>
              <a:rPr dirty="0" baseline="-17921" sz="2325">
                <a:latin typeface="Times New Roman"/>
                <a:cs typeface="Times New Roman"/>
              </a:rPr>
              <a:t>1</a:t>
            </a:r>
            <a:r>
              <a:rPr dirty="0" baseline="-17921" sz="2325" spc="-15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00"/>
              </a:spcBef>
              <a:tabLst>
                <a:tab pos="730250" algn="l"/>
              </a:tabLst>
            </a:pPr>
            <a:r>
              <a:rPr dirty="0" sz="2400" b="1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baseline="-17921" sz="2325">
                <a:latin typeface="Times New Roman"/>
                <a:cs typeface="Times New Roman"/>
              </a:rPr>
              <a:t>2	</a:t>
            </a:r>
            <a:r>
              <a:rPr dirty="0" sz="2400" i="1">
                <a:latin typeface="Times New Roman"/>
                <a:cs typeface="Times New Roman"/>
              </a:rPr>
              <a:t>R</a:t>
            </a:r>
            <a:r>
              <a:rPr dirty="0" baseline="-17921" sz="2325">
                <a:latin typeface="Times New Roman"/>
                <a:cs typeface="Times New Roman"/>
              </a:rPr>
              <a:t>2</a:t>
            </a:r>
            <a:r>
              <a:rPr dirty="0" baseline="-17921" sz="2325" spc="16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975" y="2188464"/>
            <a:ext cx="10725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E</a:t>
            </a:r>
            <a:r>
              <a:rPr dirty="0" sz="2400" spc="-5">
                <a:latin typeface="Times New Roman"/>
                <a:cs typeface="Times New Roman"/>
              </a:rPr>
              <a:t>=</a:t>
            </a:r>
            <a:r>
              <a:rPr dirty="0" sz="2400" spc="-5" i="1">
                <a:latin typeface="Times New Roman"/>
                <a:cs typeface="Times New Roman"/>
              </a:rPr>
              <a:t>U</a:t>
            </a:r>
            <a:r>
              <a:rPr dirty="0" sz="2400" spc="-8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i="1">
                <a:latin typeface="Times New Roman"/>
                <a:cs typeface="Times New Roman"/>
              </a:rPr>
              <a:t>Ir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17264" y="2080260"/>
            <a:ext cx="741045" cy="695325"/>
          </a:xfrm>
          <a:custGeom>
            <a:avLst/>
            <a:gdLst/>
            <a:ahLst/>
            <a:cxnLst/>
            <a:rect l="l" t="t" r="r" b="b"/>
            <a:pathLst>
              <a:path w="741045" h="695325">
                <a:moveTo>
                  <a:pt x="0" y="0"/>
                </a:moveTo>
                <a:lnTo>
                  <a:pt x="740663" y="0"/>
                </a:lnTo>
                <a:lnTo>
                  <a:pt x="740663" y="694944"/>
                </a:lnTo>
                <a:lnTo>
                  <a:pt x="0" y="694944"/>
                </a:lnTo>
                <a:lnTo>
                  <a:pt x="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61713" y="2438514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 h="0">
                <a:moveTo>
                  <a:pt x="0" y="0"/>
                </a:moveTo>
                <a:lnTo>
                  <a:pt x="231381" y="0"/>
                </a:lnTo>
              </a:path>
            </a:pathLst>
          </a:custGeom>
          <a:ln w="133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17264" y="2225522"/>
            <a:ext cx="741045" cy="5575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8895">
              <a:lnSpc>
                <a:spcPts val="2085"/>
              </a:lnSpc>
              <a:spcBef>
                <a:spcPts val="110"/>
              </a:spcBef>
            </a:pPr>
            <a:r>
              <a:rPr dirty="0" sz="2100" i="1">
                <a:latin typeface="Times New Roman"/>
                <a:cs typeface="Times New Roman"/>
              </a:rPr>
              <a:t>I </a:t>
            </a:r>
            <a:r>
              <a:rPr dirty="0" sz="2100" spc="5">
                <a:latin typeface="Symbol"/>
                <a:cs typeface="Symbol"/>
              </a:rPr>
              <a:t></a:t>
            </a:r>
            <a:r>
              <a:rPr dirty="0" sz="2100" spc="75">
                <a:latin typeface="Times New Roman"/>
                <a:cs typeface="Times New Roman"/>
              </a:rPr>
              <a:t> </a:t>
            </a:r>
            <a:r>
              <a:rPr dirty="0" baseline="35714" sz="3150" spc="7" i="1">
                <a:latin typeface="Times New Roman"/>
                <a:cs typeface="Times New Roman"/>
              </a:rPr>
              <a:t>U</a:t>
            </a:r>
            <a:endParaRPr baseline="35714" sz="3150">
              <a:latin typeface="Times New Roman"/>
              <a:cs typeface="Times New Roman"/>
            </a:endParaRPr>
          </a:p>
          <a:p>
            <a:pPr marL="481965">
              <a:lnSpc>
                <a:spcPts val="2085"/>
              </a:lnSpc>
            </a:pPr>
            <a:r>
              <a:rPr dirty="0" sz="2100" spc="5" i="1">
                <a:latin typeface="Times New Roman"/>
                <a:cs typeface="Times New Roman"/>
              </a:rPr>
              <a:t>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32301" y="3436581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 h="0">
                <a:moveTo>
                  <a:pt x="0" y="0"/>
                </a:moveTo>
                <a:lnTo>
                  <a:pt x="262153" y="0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62502" y="3432009"/>
            <a:ext cx="21336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10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9601" y="3193694"/>
            <a:ext cx="148971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10" i="1">
                <a:latin typeface="Times New Roman"/>
                <a:cs typeface="Times New Roman"/>
              </a:rPr>
              <a:t>E </a:t>
            </a:r>
            <a:r>
              <a:rPr dirty="0" sz="2400" spc="10">
                <a:latin typeface="Symbol"/>
                <a:cs typeface="Symbol"/>
              </a:rPr>
              <a:t>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10" i="1">
                <a:latin typeface="Times New Roman"/>
                <a:cs typeface="Times New Roman"/>
              </a:rPr>
              <a:t>U </a:t>
            </a:r>
            <a:r>
              <a:rPr dirty="0" sz="2400" spc="10">
                <a:latin typeface="Symbol"/>
                <a:cs typeface="Symbol"/>
              </a:rPr>
              <a:t>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baseline="34722" sz="3600" spc="15" i="1">
                <a:latin typeface="Times New Roman"/>
                <a:cs typeface="Times New Roman"/>
              </a:rPr>
              <a:t>U</a:t>
            </a:r>
            <a:r>
              <a:rPr dirty="0" baseline="34722" sz="3600" spc="-270" i="1">
                <a:latin typeface="Times New Roman"/>
                <a:cs typeface="Times New Roman"/>
              </a:rPr>
              <a:t> </a:t>
            </a:r>
            <a:r>
              <a:rPr dirty="0" sz="2400" spc="5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63868" y="2947416"/>
            <a:ext cx="2107692" cy="1740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79" y="1961388"/>
            <a:ext cx="3982212" cy="3829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27786" y="3473437"/>
            <a:ext cx="3719195" cy="1579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55675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E</a:t>
            </a:r>
            <a:r>
              <a:rPr dirty="0" sz="1800">
                <a:latin typeface="宋体"/>
                <a:cs typeface="宋体"/>
              </a:rPr>
              <a:t>测</a:t>
            </a:r>
            <a:r>
              <a:rPr dirty="0" sz="2800" spc="-5">
                <a:latin typeface="Times New Roman"/>
                <a:cs typeface="Times New Roman"/>
              </a:rPr>
              <a:t>=1.5V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dirty="0" sz="2800" spc="-10">
                <a:latin typeface="Times New Roman"/>
                <a:cs typeface="Times New Roman"/>
              </a:rPr>
              <a:t>(</a:t>
            </a:r>
            <a:r>
              <a:rPr dirty="0" sz="2800">
                <a:latin typeface="华文楷体"/>
                <a:cs typeface="华文楷体"/>
              </a:rPr>
              <a:t>量程为</a:t>
            </a:r>
            <a:r>
              <a:rPr dirty="0" sz="2800" spc="-5">
                <a:latin typeface="Times New Roman"/>
                <a:cs typeface="Times New Roman"/>
              </a:rPr>
              <a:t>10V</a:t>
            </a:r>
            <a:r>
              <a:rPr dirty="0" sz="2800">
                <a:latin typeface="华文楷体"/>
                <a:cs typeface="华文楷体"/>
              </a:rPr>
              <a:t>直流电压档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9150" y="2499398"/>
            <a:ext cx="207645" cy="2895600"/>
          </a:xfrm>
          <a:custGeom>
            <a:avLst/>
            <a:gdLst/>
            <a:ahLst/>
            <a:cxnLst/>
            <a:rect l="l" t="t" r="r" b="b"/>
            <a:pathLst>
              <a:path w="207645" h="2895600">
                <a:moveTo>
                  <a:pt x="188239" y="12700"/>
                </a:moveTo>
                <a:lnTo>
                  <a:pt x="169037" y="12700"/>
                </a:lnTo>
                <a:lnTo>
                  <a:pt x="174015" y="0"/>
                </a:lnTo>
                <a:lnTo>
                  <a:pt x="193217" y="0"/>
                </a:lnTo>
                <a:lnTo>
                  <a:pt x="188239" y="12700"/>
                </a:lnTo>
                <a:close/>
              </a:path>
              <a:path w="207645" h="2895600">
                <a:moveTo>
                  <a:pt x="166395" y="25400"/>
                </a:moveTo>
                <a:lnTo>
                  <a:pt x="155168" y="25400"/>
                </a:lnTo>
                <a:lnTo>
                  <a:pt x="159727" y="12700"/>
                </a:lnTo>
                <a:lnTo>
                  <a:pt x="170878" y="12700"/>
                </a:lnTo>
                <a:lnTo>
                  <a:pt x="166395" y="25400"/>
                </a:lnTo>
                <a:close/>
              </a:path>
              <a:path w="207645" h="2895600">
                <a:moveTo>
                  <a:pt x="170637" y="25400"/>
                </a:moveTo>
                <a:lnTo>
                  <a:pt x="170878" y="12700"/>
                </a:lnTo>
                <a:lnTo>
                  <a:pt x="175221" y="12700"/>
                </a:lnTo>
                <a:lnTo>
                  <a:pt x="170637" y="25400"/>
                </a:lnTo>
                <a:close/>
              </a:path>
              <a:path w="207645" h="2895600">
                <a:moveTo>
                  <a:pt x="158178" y="38100"/>
                </a:moveTo>
                <a:lnTo>
                  <a:pt x="146367" y="38100"/>
                </a:lnTo>
                <a:lnTo>
                  <a:pt x="150749" y="25400"/>
                </a:lnTo>
                <a:lnTo>
                  <a:pt x="162420" y="25400"/>
                </a:lnTo>
                <a:lnTo>
                  <a:pt x="158178" y="38100"/>
                </a:lnTo>
                <a:close/>
              </a:path>
              <a:path w="207645" h="2895600">
                <a:moveTo>
                  <a:pt x="146697" y="50800"/>
                </a:moveTo>
                <a:lnTo>
                  <a:pt x="138480" y="50800"/>
                </a:lnTo>
                <a:lnTo>
                  <a:pt x="142405" y="38100"/>
                </a:lnTo>
                <a:lnTo>
                  <a:pt x="150507" y="38100"/>
                </a:lnTo>
                <a:lnTo>
                  <a:pt x="146697" y="50800"/>
                </a:lnTo>
                <a:close/>
              </a:path>
              <a:path w="207645" h="2895600">
                <a:moveTo>
                  <a:pt x="150393" y="50800"/>
                </a:moveTo>
                <a:lnTo>
                  <a:pt x="150507" y="38100"/>
                </a:lnTo>
                <a:lnTo>
                  <a:pt x="154368" y="38100"/>
                </a:lnTo>
                <a:lnTo>
                  <a:pt x="150393" y="50800"/>
                </a:lnTo>
                <a:close/>
              </a:path>
              <a:path w="207645" h="2895600">
                <a:moveTo>
                  <a:pt x="143116" y="63500"/>
                </a:moveTo>
                <a:lnTo>
                  <a:pt x="131114" y="63500"/>
                </a:lnTo>
                <a:lnTo>
                  <a:pt x="134708" y="50800"/>
                </a:lnTo>
                <a:lnTo>
                  <a:pt x="146786" y="50800"/>
                </a:lnTo>
                <a:lnTo>
                  <a:pt x="143116" y="63500"/>
                </a:lnTo>
                <a:close/>
              </a:path>
              <a:path w="207645" h="2895600">
                <a:moveTo>
                  <a:pt x="130352" y="88900"/>
                </a:moveTo>
                <a:lnTo>
                  <a:pt x="121399" y="88900"/>
                </a:lnTo>
                <a:lnTo>
                  <a:pt x="124460" y="76200"/>
                </a:lnTo>
                <a:lnTo>
                  <a:pt x="127698" y="63500"/>
                </a:lnTo>
                <a:lnTo>
                  <a:pt x="139763" y="63500"/>
                </a:lnTo>
                <a:lnTo>
                  <a:pt x="136410" y="76200"/>
                </a:lnTo>
                <a:lnTo>
                  <a:pt x="133362" y="76200"/>
                </a:lnTo>
                <a:lnTo>
                  <a:pt x="130352" y="88900"/>
                </a:lnTo>
                <a:close/>
              </a:path>
              <a:path w="207645" h="2895600">
                <a:moveTo>
                  <a:pt x="120395" y="127000"/>
                </a:moveTo>
                <a:lnTo>
                  <a:pt x="111125" y="127000"/>
                </a:lnTo>
                <a:lnTo>
                  <a:pt x="113398" y="114300"/>
                </a:lnTo>
                <a:lnTo>
                  <a:pt x="115862" y="101600"/>
                </a:lnTo>
                <a:lnTo>
                  <a:pt x="118529" y="88900"/>
                </a:lnTo>
                <a:lnTo>
                  <a:pt x="130403" y="88900"/>
                </a:lnTo>
                <a:lnTo>
                  <a:pt x="127584" y="101600"/>
                </a:lnTo>
                <a:lnTo>
                  <a:pt x="125031" y="101600"/>
                </a:lnTo>
                <a:lnTo>
                  <a:pt x="122593" y="114300"/>
                </a:lnTo>
                <a:lnTo>
                  <a:pt x="120395" y="127000"/>
                </a:lnTo>
                <a:close/>
              </a:path>
              <a:path w="207645" h="2895600">
                <a:moveTo>
                  <a:pt x="112585" y="177800"/>
                </a:moveTo>
                <a:lnTo>
                  <a:pt x="103111" y="177800"/>
                </a:lnTo>
                <a:lnTo>
                  <a:pt x="104254" y="165100"/>
                </a:lnTo>
                <a:lnTo>
                  <a:pt x="105638" y="152400"/>
                </a:lnTo>
                <a:lnTo>
                  <a:pt x="107238" y="139700"/>
                </a:lnTo>
                <a:lnTo>
                  <a:pt x="109080" y="127000"/>
                </a:lnTo>
                <a:lnTo>
                  <a:pt x="118427" y="127000"/>
                </a:lnTo>
                <a:lnTo>
                  <a:pt x="116611" y="139700"/>
                </a:lnTo>
                <a:lnTo>
                  <a:pt x="115049" y="152400"/>
                </a:lnTo>
                <a:lnTo>
                  <a:pt x="113703" y="165100"/>
                </a:lnTo>
                <a:lnTo>
                  <a:pt x="112585" y="177800"/>
                </a:lnTo>
                <a:close/>
              </a:path>
              <a:path w="207645" h="2895600">
                <a:moveTo>
                  <a:pt x="107327" y="1282700"/>
                </a:moveTo>
                <a:lnTo>
                  <a:pt x="97878" y="1282700"/>
                </a:lnTo>
                <a:lnTo>
                  <a:pt x="99009" y="1270000"/>
                </a:lnTo>
                <a:lnTo>
                  <a:pt x="99885" y="1257300"/>
                </a:lnTo>
                <a:lnTo>
                  <a:pt x="100520" y="1244600"/>
                </a:lnTo>
                <a:lnTo>
                  <a:pt x="100901" y="1231900"/>
                </a:lnTo>
                <a:lnTo>
                  <a:pt x="101028" y="215900"/>
                </a:lnTo>
                <a:lnTo>
                  <a:pt x="101168" y="203200"/>
                </a:lnTo>
                <a:lnTo>
                  <a:pt x="101561" y="190500"/>
                </a:lnTo>
                <a:lnTo>
                  <a:pt x="102209" y="177800"/>
                </a:lnTo>
                <a:lnTo>
                  <a:pt x="112598" y="177800"/>
                </a:lnTo>
                <a:lnTo>
                  <a:pt x="111709" y="190500"/>
                </a:lnTo>
                <a:lnTo>
                  <a:pt x="111074" y="190500"/>
                </a:lnTo>
                <a:lnTo>
                  <a:pt x="110680" y="203200"/>
                </a:lnTo>
                <a:lnTo>
                  <a:pt x="110553" y="1219200"/>
                </a:lnTo>
                <a:lnTo>
                  <a:pt x="109372" y="1257300"/>
                </a:lnTo>
                <a:lnTo>
                  <a:pt x="108470" y="1270000"/>
                </a:lnTo>
                <a:lnTo>
                  <a:pt x="107327" y="1282700"/>
                </a:lnTo>
                <a:close/>
              </a:path>
              <a:path w="207645" h="2895600">
                <a:moveTo>
                  <a:pt x="98196" y="1333500"/>
                </a:moveTo>
                <a:lnTo>
                  <a:pt x="86550" y="1333500"/>
                </a:lnTo>
                <a:lnTo>
                  <a:pt x="88988" y="1320800"/>
                </a:lnTo>
                <a:lnTo>
                  <a:pt x="91160" y="1320800"/>
                </a:lnTo>
                <a:lnTo>
                  <a:pt x="93179" y="1308100"/>
                </a:lnTo>
                <a:lnTo>
                  <a:pt x="94970" y="1295400"/>
                </a:lnTo>
                <a:lnTo>
                  <a:pt x="96545" y="1282700"/>
                </a:lnTo>
                <a:lnTo>
                  <a:pt x="105956" y="1282700"/>
                </a:lnTo>
                <a:lnTo>
                  <a:pt x="104343" y="1295400"/>
                </a:lnTo>
                <a:lnTo>
                  <a:pt x="102514" y="1308100"/>
                </a:lnTo>
                <a:lnTo>
                  <a:pt x="100456" y="1320800"/>
                </a:lnTo>
                <a:lnTo>
                  <a:pt x="98196" y="1333500"/>
                </a:lnTo>
                <a:close/>
              </a:path>
              <a:path w="207645" h="2895600">
                <a:moveTo>
                  <a:pt x="90182" y="1358900"/>
                </a:moveTo>
                <a:lnTo>
                  <a:pt x="78231" y="1358900"/>
                </a:lnTo>
                <a:lnTo>
                  <a:pt x="81229" y="1346200"/>
                </a:lnTo>
                <a:lnTo>
                  <a:pt x="83959" y="1346200"/>
                </a:lnTo>
                <a:lnTo>
                  <a:pt x="86588" y="1333500"/>
                </a:lnTo>
                <a:lnTo>
                  <a:pt x="95719" y="1333500"/>
                </a:lnTo>
                <a:lnTo>
                  <a:pt x="93052" y="1346200"/>
                </a:lnTo>
                <a:lnTo>
                  <a:pt x="90182" y="1358900"/>
                </a:lnTo>
                <a:close/>
              </a:path>
              <a:path w="207645" h="2895600">
                <a:moveTo>
                  <a:pt x="80467" y="1384300"/>
                </a:moveTo>
                <a:lnTo>
                  <a:pt x="68376" y="1384300"/>
                </a:lnTo>
                <a:lnTo>
                  <a:pt x="71894" y="1371600"/>
                </a:lnTo>
                <a:lnTo>
                  <a:pt x="75107" y="1371600"/>
                </a:lnTo>
                <a:lnTo>
                  <a:pt x="78282" y="1358900"/>
                </a:lnTo>
                <a:lnTo>
                  <a:pt x="87134" y="1358900"/>
                </a:lnTo>
                <a:lnTo>
                  <a:pt x="83883" y="1371600"/>
                </a:lnTo>
                <a:lnTo>
                  <a:pt x="80467" y="1384300"/>
                </a:lnTo>
                <a:close/>
              </a:path>
              <a:path w="207645" h="2895600">
                <a:moveTo>
                  <a:pt x="73113" y="1397000"/>
                </a:moveTo>
                <a:lnTo>
                  <a:pt x="61074" y="1397000"/>
                </a:lnTo>
                <a:lnTo>
                  <a:pt x="64897" y="1384300"/>
                </a:lnTo>
                <a:lnTo>
                  <a:pt x="76873" y="1384300"/>
                </a:lnTo>
                <a:lnTo>
                  <a:pt x="73113" y="1397000"/>
                </a:lnTo>
                <a:close/>
              </a:path>
              <a:path w="207645" h="2895600">
                <a:moveTo>
                  <a:pt x="65087" y="1409700"/>
                </a:moveTo>
                <a:lnTo>
                  <a:pt x="53251" y="1409700"/>
                </a:lnTo>
                <a:lnTo>
                  <a:pt x="57353" y="1397000"/>
                </a:lnTo>
                <a:lnTo>
                  <a:pt x="69176" y="1397000"/>
                </a:lnTo>
                <a:lnTo>
                  <a:pt x="65087" y="1409700"/>
                </a:lnTo>
                <a:close/>
              </a:path>
              <a:path w="207645" h="2895600">
                <a:moveTo>
                  <a:pt x="56426" y="1422400"/>
                </a:moveTo>
                <a:lnTo>
                  <a:pt x="44983" y="1422400"/>
                </a:lnTo>
                <a:lnTo>
                  <a:pt x="49339" y="1409700"/>
                </a:lnTo>
                <a:lnTo>
                  <a:pt x="60832" y="1409700"/>
                </a:lnTo>
                <a:lnTo>
                  <a:pt x="56426" y="1422400"/>
                </a:lnTo>
                <a:close/>
              </a:path>
              <a:path w="207645" h="2895600">
                <a:moveTo>
                  <a:pt x="42544" y="1435100"/>
                </a:moveTo>
                <a:lnTo>
                  <a:pt x="27457" y="1435100"/>
                </a:lnTo>
                <a:lnTo>
                  <a:pt x="32257" y="1422400"/>
                </a:lnTo>
                <a:lnTo>
                  <a:pt x="47142" y="1422400"/>
                </a:lnTo>
                <a:lnTo>
                  <a:pt x="42544" y="1435100"/>
                </a:lnTo>
                <a:close/>
              </a:path>
              <a:path w="207645" h="2895600">
                <a:moveTo>
                  <a:pt x="4825" y="1447800"/>
                </a:moveTo>
                <a:lnTo>
                  <a:pt x="0" y="1447800"/>
                </a:lnTo>
                <a:lnTo>
                  <a:pt x="0" y="1435100"/>
                </a:lnTo>
                <a:lnTo>
                  <a:pt x="4825" y="1435100"/>
                </a:lnTo>
                <a:lnTo>
                  <a:pt x="4825" y="1447800"/>
                </a:lnTo>
                <a:close/>
              </a:path>
              <a:path w="207645" h="2895600">
                <a:moveTo>
                  <a:pt x="26784" y="1447800"/>
                </a:moveTo>
                <a:lnTo>
                  <a:pt x="4825" y="1447800"/>
                </a:lnTo>
                <a:lnTo>
                  <a:pt x="4825" y="1435100"/>
                </a:lnTo>
                <a:lnTo>
                  <a:pt x="21805" y="1435100"/>
                </a:lnTo>
                <a:lnTo>
                  <a:pt x="26784" y="1447800"/>
                </a:lnTo>
                <a:close/>
              </a:path>
              <a:path w="207645" h="2895600">
                <a:moveTo>
                  <a:pt x="27203" y="1447800"/>
                </a:moveTo>
                <a:lnTo>
                  <a:pt x="26784" y="1447800"/>
                </a:lnTo>
                <a:lnTo>
                  <a:pt x="21805" y="1435100"/>
                </a:lnTo>
                <a:lnTo>
                  <a:pt x="32092" y="1435100"/>
                </a:lnTo>
                <a:lnTo>
                  <a:pt x="27203" y="1447800"/>
                </a:lnTo>
                <a:close/>
              </a:path>
              <a:path w="207645" h="2895600">
                <a:moveTo>
                  <a:pt x="47383" y="1460500"/>
                </a:moveTo>
                <a:lnTo>
                  <a:pt x="32257" y="1460500"/>
                </a:lnTo>
                <a:lnTo>
                  <a:pt x="27457" y="1447800"/>
                </a:lnTo>
                <a:lnTo>
                  <a:pt x="42544" y="1447800"/>
                </a:lnTo>
                <a:lnTo>
                  <a:pt x="47383" y="1460500"/>
                </a:lnTo>
                <a:close/>
              </a:path>
              <a:path w="207645" h="2895600">
                <a:moveTo>
                  <a:pt x="45186" y="1473200"/>
                </a:moveTo>
                <a:lnTo>
                  <a:pt x="40716" y="1460500"/>
                </a:lnTo>
                <a:lnTo>
                  <a:pt x="44983" y="1460500"/>
                </a:lnTo>
                <a:lnTo>
                  <a:pt x="45186" y="1473200"/>
                </a:lnTo>
                <a:close/>
              </a:path>
              <a:path w="207645" h="2895600">
                <a:moveTo>
                  <a:pt x="60985" y="1473200"/>
                </a:moveTo>
                <a:lnTo>
                  <a:pt x="49339" y="1473200"/>
                </a:lnTo>
                <a:lnTo>
                  <a:pt x="44983" y="1460500"/>
                </a:lnTo>
                <a:lnTo>
                  <a:pt x="56426" y="1460500"/>
                </a:lnTo>
                <a:lnTo>
                  <a:pt x="60985" y="1473200"/>
                </a:lnTo>
                <a:close/>
              </a:path>
              <a:path w="207645" h="2895600">
                <a:moveTo>
                  <a:pt x="69291" y="1485900"/>
                </a:moveTo>
                <a:lnTo>
                  <a:pt x="57353" y="1485900"/>
                </a:lnTo>
                <a:lnTo>
                  <a:pt x="53251" y="1473200"/>
                </a:lnTo>
                <a:lnTo>
                  <a:pt x="65214" y="1473200"/>
                </a:lnTo>
                <a:lnTo>
                  <a:pt x="69291" y="1485900"/>
                </a:lnTo>
                <a:close/>
              </a:path>
              <a:path w="207645" h="2895600">
                <a:moveTo>
                  <a:pt x="76962" y="1498600"/>
                </a:moveTo>
                <a:lnTo>
                  <a:pt x="64897" y="1498600"/>
                </a:lnTo>
                <a:lnTo>
                  <a:pt x="61074" y="1485900"/>
                </a:lnTo>
                <a:lnTo>
                  <a:pt x="73202" y="1485900"/>
                </a:lnTo>
                <a:lnTo>
                  <a:pt x="76962" y="1498600"/>
                </a:lnTo>
                <a:close/>
              </a:path>
              <a:path w="207645" h="2895600">
                <a:moveTo>
                  <a:pt x="87185" y="1524000"/>
                </a:moveTo>
                <a:lnTo>
                  <a:pt x="78282" y="1524000"/>
                </a:lnTo>
                <a:lnTo>
                  <a:pt x="75107" y="1511300"/>
                </a:lnTo>
                <a:lnTo>
                  <a:pt x="71894" y="1511300"/>
                </a:lnTo>
                <a:lnTo>
                  <a:pt x="68376" y="1498600"/>
                </a:lnTo>
                <a:lnTo>
                  <a:pt x="80543" y="1498600"/>
                </a:lnTo>
                <a:lnTo>
                  <a:pt x="83947" y="1511300"/>
                </a:lnTo>
                <a:lnTo>
                  <a:pt x="87185" y="1524000"/>
                </a:lnTo>
                <a:close/>
              </a:path>
              <a:path w="207645" h="2895600">
                <a:moveTo>
                  <a:pt x="95757" y="1549400"/>
                </a:moveTo>
                <a:lnTo>
                  <a:pt x="86588" y="1549400"/>
                </a:lnTo>
                <a:lnTo>
                  <a:pt x="83959" y="1536700"/>
                </a:lnTo>
                <a:lnTo>
                  <a:pt x="81229" y="1536700"/>
                </a:lnTo>
                <a:lnTo>
                  <a:pt x="78231" y="1524000"/>
                </a:lnTo>
                <a:lnTo>
                  <a:pt x="90233" y="1524000"/>
                </a:lnTo>
                <a:lnTo>
                  <a:pt x="93090" y="1536700"/>
                </a:lnTo>
                <a:lnTo>
                  <a:pt x="95757" y="1549400"/>
                </a:lnTo>
                <a:close/>
              </a:path>
              <a:path w="207645" h="2895600">
                <a:moveTo>
                  <a:pt x="105968" y="1600200"/>
                </a:moveTo>
                <a:lnTo>
                  <a:pt x="96545" y="1600200"/>
                </a:lnTo>
                <a:lnTo>
                  <a:pt x="94957" y="1587500"/>
                </a:lnTo>
                <a:lnTo>
                  <a:pt x="93167" y="1574800"/>
                </a:lnTo>
                <a:lnTo>
                  <a:pt x="91160" y="1562100"/>
                </a:lnTo>
                <a:lnTo>
                  <a:pt x="88988" y="1562100"/>
                </a:lnTo>
                <a:lnTo>
                  <a:pt x="86550" y="1549400"/>
                </a:lnTo>
                <a:lnTo>
                  <a:pt x="98221" y="1549400"/>
                </a:lnTo>
                <a:lnTo>
                  <a:pt x="100482" y="1562100"/>
                </a:lnTo>
                <a:lnTo>
                  <a:pt x="102539" y="1574800"/>
                </a:lnTo>
                <a:lnTo>
                  <a:pt x="104368" y="1587500"/>
                </a:lnTo>
                <a:lnTo>
                  <a:pt x="105968" y="1600200"/>
                </a:lnTo>
                <a:close/>
              </a:path>
              <a:path w="207645" h="2895600">
                <a:moveTo>
                  <a:pt x="111709" y="2705100"/>
                </a:moveTo>
                <a:lnTo>
                  <a:pt x="102209" y="2705100"/>
                </a:lnTo>
                <a:lnTo>
                  <a:pt x="101561" y="2692400"/>
                </a:lnTo>
                <a:lnTo>
                  <a:pt x="101168" y="2679700"/>
                </a:lnTo>
                <a:lnTo>
                  <a:pt x="101028" y="2667000"/>
                </a:lnTo>
                <a:lnTo>
                  <a:pt x="100901" y="1651000"/>
                </a:lnTo>
                <a:lnTo>
                  <a:pt x="100507" y="1638300"/>
                </a:lnTo>
                <a:lnTo>
                  <a:pt x="99872" y="1625600"/>
                </a:lnTo>
                <a:lnTo>
                  <a:pt x="98996" y="1612900"/>
                </a:lnTo>
                <a:lnTo>
                  <a:pt x="97891" y="1612900"/>
                </a:lnTo>
                <a:lnTo>
                  <a:pt x="96519" y="1600200"/>
                </a:lnTo>
                <a:lnTo>
                  <a:pt x="107340" y="1600200"/>
                </a:lnTo>
                <a:lnTo>
                  <a:pt x="108483" y="1612900"/>
                </a:lnTo>
                <a:lnTo>
                  <a:pt x="109385" y="1625600"/>
                </a:lnTo>
                <a:lnTo>
                  <a:pt x="110032" y="1638300"/>
                </a:lnTo>
                <a:lnTo>
                  <a:pt x="110426" y="1651000"/>
                </a:lnTo>
                <a:lnTo>
                  <a:pt x="110553" y="2667000"/>
                </a:lnTo>
                <a:lnTo>
                  <a:pt x="110680" y="2679700"/>
                </a:lnTo>
                <a:lnTo>
                  <a:pt x="111074" y="2692400"/>
                </a:lnTo>
                <a:lnTo>
                  <a:pt x="111709" y="2705100"/>
                </a:lnTo>
                <a:close/>
              </a:path>
              <a:path w="207645" h="2895600">
                <a:moveTo>
                  <a:pt x="122631" y="2768600"/>
                </a:moveTo>
                <a:lnTo>
                  <a:pt x="111099" y="2768600"/>
                </a:lnTo>
                <a:lnTo>
                  <a:pt x="109054" y="2755900"/>
                </a:lnTo>
                <a:lnTo>
                  <a:pt x="107226" y="2743200"/>
                </a:lnTo>
                <a:lnTo>
                  <a:pt x="105613" y="2730500"/>
                </a:lnTo>
                <a:lnTo>
                  <a:pt x="104241" y="2717800"/>
                </a:lnTo>
                <a:lnTo>
                  <a:pt x="103098" y="2705100"/>
                </a:lnTo>
                <a:lnTo>
                  <a:pt x="112585" y="2705100"/>
                </a:lnTo>
                <a:lnTo>
                  <a:pt x="113715" y="2717800"/>
                </a:lnTo>
                <a:lnTo>
                  <a:pt x="115062" y="2730500"/>
                </a:lnTo>
                <a:lnTo>
                  <a:pt x="116636" y="2743200"/>
                </a:lnTo>
                <a:lnTo>
                  <a:pt x="118427" y="2755900"/>
                </a:lnTo>
                <a:lnTo>
                  <a:pt x="120395" y="2755900"/>
                </a:lnTo>
                <a:lnTo>
                  <a:pt x="122631" y="2768600"/>
                </a:lnTo>
                <a:close/>
              </a:path>
              <a:path w="207645" h="2895600">
                <a:moveTo>
                  <a:pt x="130403" y="2794000"/>
                </a:moveTo>
                <a:lnTo>
                  <a:pt x="118490" y="2794000"/>
                </a:lnTo>
                <a:lnTo>
                  <a:pt x="115824" y="2781300"/>
                </a:lnTo>
                <a:lnTo>
                  <a:pt x="113360" y="2768600"/>
                </a:lnTo>
                <a:lnTo>
                  <a:pt x="122593" y="2768600"/>
                </a:lnTo>
                <a:lnTo>
                  <a:pt x="125031" y="2781300"/>
                </a:lnTo>
                <a:lnTo>
                  <a:pt x="127584" y="2781300"/>
                </a:lnTo>
                <a:lnTo>
                  <a:pt x="130403" y="2794000"/>
                </a:lnTo>
                <a:close/>
              </a:path>
              <a:path w="207645" h="2895600">
                <a:moveTo>
                  <a:pt x="139763" y="2819400"/>
                </a:moveTo>
                <a:lnTo>
                  <a:pt x="127635" y="2819400"/>
                </a:lnTo>
                <a:lnTo>
                  <a:pt x="124396" y="2806700"/>
                </a:lnTo>
                <a:lnTo>
                  <a:pt x="121348" y="2794000"/>
                </a:lnTo>
                <a:lnTo>
                  <a:pt x="130352" y="2794000"/>
                </a:lnTo>
                <a:lnTo>
                  <a:pt x="133362" y="2806700"/>
                </a:lnTo>
                <a:lnTo>
                  <a:pt x="136410" y="2806700"/>
                </a:lnTo>
                <a:lnTo>
                  <a:pt x="139763" y="2819400"/>
                </a:lnTo>
                <a:close/>
              </a:path>
              <a:path w="207645" h="2895600">
                <a:moveTo>
                  <a:pt x="143205" y="2832100"/>
                </a:moveTo>
                <a:lnTo>
                  <a:pt x="134632" y="2832100"/>
                </a:lnTo>
                <a:lnTo>
                  <a:pt x="131051" y="2819400"/>
                </a:lnTo>
                <a:lnTo>
                  <a:pt x="139687" y="2819400"/>
                </a:lnTo>
                <a:lnTo>
                  <a:pt x="143205" y="2832100"/>
                </a:lnTo>
                <a:close/>
              </a:path>
              <a:path w="207645" h="2895600">
                <a:moveTo>
                  <a:pt x="150507" y="2844800"/>
                </a:moveTo>
                <a:lnTo>
                  <a:pt x="142290" y="2844800"/>
                </a:lnTo>
                <a:lnTo>
                  <a:pt x="138379" y="2832100"/>
                </a:lnTo>
                <a:lnTo>
                  <a:pt x="146697" y="2832100"/>
                </a:lnTo>
                <a:lnTo>
                  <a:pt x="150507" y="2844800"/>
                </a:lnTo>
                <a:close/>
              </a:path>
              <a:path w="207645" h="2895600">
                <a:moveTo>
                  <a:pt x="162420" y="2857500"/>
                </a:moveTo>
                <a:lnTo>
                  <a:pt x="150749" y="2857500"/>
                </a:lnTo>
                <a:lnTo>
                  <a:pt x="146367" y="2844800"/>
                </a:lnTo>
                <a:lnTo>
                  <a:pt x="158178" y="2844800"/>
                </a:lnTo>
                <a:lnTo>
                  <a:pt x="162420" y="2857500"/>
                </a:lnTo>
                <a:close/>
              </a:path>
              <a:path w="207645" h="2895600">
                <a:moveTo>
                  <a:pt x="170878" y="2870200"/>
                </a:moveTo>
                <a:lnTo>
                  <a:pt x="159524" y="2870200"/>
                </a:lnTo>
                <a:lnTo>
                  <a:pt x="154990" y="2857500"/>
                </a:lnTo>
                <a:lnTo>
                  <a:pt x="166395" y="2857500"/>
                </a:lnTo>
                <a:lnTo>
                  <a:pt x="170878" y="2870200"/>
                </a:lnTo>
                <a:close/>
              </a:path>
              <a:path w="207645" h="2895600">
                <a:moveTo>
                  <a:pt x="188645" y="2882900"/>
                </a:moveTo>
                <a:lnTo>
                  <a:pt x="174332" y="2882900"/>
                </a:lnTo>
                <a:lnTo>
                  <a:pt x="169316" y="2870200"/>
                </a:lnTo>
                <a:lnTo>
                  <a:pt x="183756" y="2870200"/>
                </a:lnTo>
                <a:lnTo>
                  <a:pt x="188645" y="2882900"/>
                </a:lnTo>
                <a:close/>
              </a:path>
              <a:path w="207645" h="2895600">
                <a:moveTo>
                  <a:pt x="206768" y="2895600"/>
                </a:moveTo>
                <a:lnTo>
                  <a:pt x="198462" y="2895600"/>
                </a:lnTo>
                <a:lnTo>
                  <a:pt x="195287" y="2882900"/>
                </a:lnTo>
                <a:lnTo>
                  <a:pt x="207022" y="2882900"/>
                </a:lnTo>
                <a:lnTo>
                  <a:pt x="206768" y="2895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55593" y="2277732"/>
            <a:ext cx="10725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E</a:t>
            </a:r>
            <a:r>
              <a:rPr dirty="0" sz="2400" spc="-5">
                <a:latin typeface="Times New Roman"/>
                <a:cs typeface="Times New Roman"/>
              </a:rPr>
              <a:t>=</a:t>
            </a:r>
            <a:r>
              <a:rPr dirty="0" sz="2400" spc="-5" i="1">
                <a:latin typeface="Times New Roman"/>
                <a:cs typeface="Times New Roman"/>
              </a:rPr>
              <a:t>U</a:t>
            </a:r>
            <a:r>
              <a:rPr dirty="0" sz="2400" spc="-8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i="1">
                <a:latin typeface="Times New Roman"/>
                <a:cs typeface="Times New Roman"/>
              </a:rPr>
              <a:t>Ir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21684" y="3643985"/>
            <a:ext cx="1139825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785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E</a:t>
            </a:r>
            <a:r>
              <a:rPr dirty="0" sz="2400" spc="-5">
                <a:latin typeface="Times New Roman"/>
                <a:cs typeface="Times New Roman"/>
              </a:rPr>
              <a:t>=</a:t>
            </a:r>
            <a:r>
              <a:rPr dirty="0" sz="2400" spc="-5" i="1">
                <a:latin typeface="Times New Roman"/>
                <a:cs typeface="Times New Roman"/>
              </a:rPr>
              <a:t>IR</a:t>
            </a:r>
            <a:r>
              <a:rPr dirty="0" sz="2400" spc="-8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i="1">
                <a:latin typeface="Times New Roman"/>
                <a:cs typeface="Times New Roman"/>
              </a:rPr>
              <a:t>Ir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ts val="2065"/>
              </a:lnSpc>
            </a:pP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U=IR</a:t>
            </a:r>
            <a:r>
              <a:rPr dirty="0" sz="180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3971" y="3646589"/>
            <a:ext cx="14262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baseline="-17921" sz="2325" spc="15">
                <a:latin typeface="华文楷体"/>
                <a:cs typeface="华文楷体"/>
              </a:rPr>
              <a:t>外</a:t>
            </a:r>
            <a:r>
              <a:rPr dirty="0" sz="2400" i="1">
                <a:latin typeface="Times New Roman"/>
                <a:cs typeface="Times New Roman"/>
              </a:rPr>
              <a:t>+U</a:t>
            </a:r>
            <a:r>
              <a:rPr dirty="0" baseline="-17921" sz="2325" spc="15">
                <a:latin typeface="华文楷体"/>
                <a:cs typeface="华文楷体"/>
              </a:rPr>
              <a:t>内</a:t>
            </a:r>
            <a:endParaRPr baseline="-17921" sz="2325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85706" y="1772615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23388" y="1502663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23032" y="1752600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4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26444" y="1246174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方案评估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51844" y="5403469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344" y="0"/>
                </a:lnTo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707917" y="5183149"/>
            <a:ext cx="1350010" cy="5765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35"/>
              </a:spcBef>
            </a:pPr>
            <a:r>
              <a:rPr dirty="0" sz="2150" spc="20" i="1">
                <a:latin typeface="Times New Roman"/>
                <a:cs typeface="Times New Roman"/>
              </a:rPr>
              <a:t>E </a:t>
            </a:r>
            <a:r>
              <a:rPr dirty="0" sz="2150" spc="20">
                <a:latin typeface="Symbol"/>
                <a:cs typeface="Symbol"/>
              </a:rPr>
              <a:t></a:t>
            </a:r>
            <a:r>
              <a:rPr dirty="0" sz="2150" spc="20">
                <a:latin typeface="Times New Roman"/>
                <a:cs typeface="Times New Roman"/>
              </a:rPr>
              <a:t> </a:t>
            </a:r>
            <a:r>
              <a:rPr dirty="0" sz="2150" spc="25" i="1">
                <a:latin typeface="Times New Roman"/>
                <a:cs typeface="Times New Roman"/>
              </a:rPr>
              <a:t>U </a:t>
            </a:r>
            <a:r>
              <a:rPr dirty="0" sz="2150" spc="20">
                <a:latin typeface="Symbol"/>
                <a:cs typeface="Symbol"/>
              </a:rPr>
              <a:t></a:t>
            </a:r>
            <a:r>
              <a:rPr dirty="0" sz="2150" spc="20">
                <a:latin typeface="Times New Roman"/>
                <a:cs typeface="Times New Roman"/>
              </a:rPr>
              <a:t> </a:t>
            </a:r>
            <a:r>
              <a:rPr dirty="0" baseline="36175" sz="3225" spc="37" i="1">
                <a:latin typeface="Times New Roman"/>
                <a:cs typeface="Times New Roman"/>
              </a:rPr>
              <a:t>U</a:t>
            </a:r>
            <a:r>
              <a:rPr dirty="0" baseline="36175" sz="3225" spc="-300" i="1">
                <a:latin typeface="Times New Roman"/>
                <a:cs typeface="Times New Roman"/>
              </a:rPr>
              <a:t> </a:t>
            </a:r>
            <a:r>
              <a:rPr dirty="0" sz="2150" spc="15" i="1">
                <a:latin typeface="Times New Roman"/>
                <a:cs typeface="Times New Roman"/>
              </a:rPr>
              <a:t>r</a:t>
            </a:r>
            <a:endParaRPr sz="2150">
              <a:latin typeface="Times New Roman"/>
              <a:cs typeface="Times New Roman"/>
            </a:endParaRPr>
          </a:p>
          <a:p>
            <a:pPr algn="r" marR="188595">
              <a:lnSpc>
                <a:spcPts val="2145"/>
              </a:lnSpc>
            </a:pPr>
            <a:r>
              <a:rPr dirty="0" sz="2150" spc="20" i="1">
                <a:latin typeface="Times New Roman"/>
                <a:cs typeface="Times New Roman"/>
              </a:rPr>
              <a:t>R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96788" y="5378132"/>
            <a:ext cx="13081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15" i="1">
                <a:latin typeface="Cambria Math"/>
                <a:cs typeface="Cambria Math"/>
              </a:rPr>
              <a:t>R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6273" y="5199062"/>
            <a:ext cx="521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I=</a:t>
            </a:r>
            <a:r>
              <a:rPr dirty="0" u="heavy" baseline="44871" sz="1950" spc="67" i="1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U</a:t>
            </a:r>
            <a:r>
              <a:rPr dirty="0" sz="1800" spc="45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29500" y="4671059"/>
            <a:ext cx="1743455" cy="1438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29500" y="3541776"/>
            <a:ext cx="1676400" cy="1245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12152" y="2008632"/>
            <a:ext cx="1819655" cy="1722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4319" y="2394496"/>
            <a:ext cx="6478270" cy="1078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85800">
              <a:lnSpc>
                <a:spcPct val="123400"/>
              </a:lnSpc>
              <a:spcBef>
                <a:spcPts val="100"/>
              </a:spcBef>
            </a:pPr>
            <a:r>
              <a:rPr dirty="0" sz="2800">
                <a:latin typeface="华文楷体"/>
                <a:cs typeface="华文楷体"/>
              </a:rPr>
              <a:t>在上述方法的基础</a:t>
            </a:r>
            <a:r>
              <a:rPr dirty="0" sz="2800" spc="-5">
                <a:latin typeface="华文楷体"/>
                <a:cs typeface="华文楷体"/>
              </a:rPr>
              <a:t>上,</a:t>
            </a:r>
            <a:r>
              <a:rPr dirty="0" sz="2800">
                <a:latin typeface="华文楷体"/>
                <a:cs typeface="华文楷体"/>
              </a:rPr>
              <a:t>如何</a:t>
            </a:r>
            <a:r>
              <a:rPr dirty="0" sz="2800">
                <a:solidFill>
                  <a:srgbClr val="006FC0"/>
                </a:solidFill>
                <a:latin typeface="华文楷体"/>
                <a:cs typeface="华文楷体"/>
              </a:rPr>
              <a:t>减小因测</a:t>
            </a:r>
            <a:r>
              <a:rPr dirty="0" sz="2800" spc="-5">
                <a:solidFill>
                  <a:srgbClr val="006FC0"/>
                </a:solidFill>
                <a:latin typeface="华文楷体"/>
                <a:cs typeface="华文楷体"/>
              </a:rPr>
              <a:t>量 </a:t>
            </a:r>
            <a:r>
              <a:rPr dirty="0" sz="2800">
                <a:solidFill>
                  <a:srgbClr val="006FC0"/>
                </a:solidFill>
                <a:latin typeface="华文楷体"/>
                <a:cs typeface="华文楷体"/>
              </a:rPr>
              <a:t>所带来的偶然误差呢</a:t>
            </a:r>
            <a:r>
              <a:rPr dirty="0" sz="2800" spc="-5">
                <a:solidFill>
                  <a:srgbClr val="006FC0"/>
                </a:solidFill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6596" y="4103382"/>
            <a:ext cx="2159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多组数据取平均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8964" y="175177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35807" y="148132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5" y="0"/>
                </a:lnTo>
                <a:lnTo>
                  <a:pt x="364235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35451" y="1705355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4"/>
                </a:lnTo>
                <a:lnTo>
                  <a:pt x="0" y="245364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593613" y="1257744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7556" y="1491005"/>
            <a:ext cx="10725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E</a:t>
            </a:r>
            <a:r>
              <a:rPr dirty="0" sz="2400" spc="-5">
                <a:latin typeface="Times New Roman"/>
                <a:cs typeface="Times New Roman"/>
              </a:rPr>
              <a:t>=</a:t>
            </a:r>
            <a:r>
              <a:rPr dirty="0" sz="2400" spc="-5" i="1">
                <a:latin typeface="Times New Roman"/>
                <a:cs typeface="Times New Roman"/>
              </a:rPr>
              <a:t>U</a:t>
            </a:r>
            <a:r>
              <a:rPr dirty="0" sz="2400" spc="-8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i="1">
                <a:latin typeface="Times New Roman"/>
                <a:cs typeface="Times New Roman"/>
              </a:rPr>
              <a:t>Ir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3898" y="2511818"/>
            <a:ext cx="1129665" cy="2842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  <a:tabLst>
                <a:tab pos="814069" algn="l"/>
              </a:tabLst>
            </a:pPr>
            <a:r>
              <a:rPr dirty="0" sz="2400" b="1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baseline="-17921" sz="2325" spc="7">
                <a:latin typeface="Times New Roman"/>
                <a:cs typeface="Times New Roman"/>
              </a:rPr>
              <a:t>1</a:t>
            </a:r>
            <a:r>
              <a:rPr dirty="0" baseline="-17921" sz="2325" spc="7">
                <a:latin typeface="Times New Roman"/>
                <a:cs typeface="Times New Roman"/>
              </a:rPr>
              <a:t>	</a:t>
            </a:r>
            <a:r>
              <a:rPr dirty="0" sz="2400" spc="5" i="1">
                <a:latin typeface="Times New Roman"/>
                <a:cs typeface="Times New Roman"/>
              </a:rPr>
              <a:t>I</a:t>
            </a:r>
            <a:r>
              <a:rPr dirty="0" baseline="-17921" sz="2325" spc="7">
                <a:latin typeface="Times New Roman"/>
                <a:cs typeface="Times New Roman"/>
              </a:rPr>
              <a:t>1</a:t>
            </a:r>
            <a:r>
              <a:rPr dirty="0" sz="2400" spc="5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6510">
              <a:lnSpc>
                <a:spcPts val="2735"/>
              </a:lnSpc>
              <a:tabLst>
                <a:tab pos="810260" algn="l"/>
              </a:tabLst>
            </a:pPr>
            <a:r>
              <a:rPr dirty="0" sz="2400" b="1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baseline="-17921" sz="2325" spc="7">
                <a:latin typeface="Times New Roman"/>
                <a:cs typeface="Times New Roman"/>
              </a:rPr>
              <a:t>2</a:t>
            </a:r>
            <a:r>
              <a:rPr dirty="0" baseline="-17921" sz="2325" spc="7">
                <a:latin typeface="Times New Roman"/>
                <a:cs typeface="Times New Roman"/>
              </a:rPr>
              <a:t>	</a:t>
            </a:r>
            <a:r>
              <a:rPr dirty="0" sz="2400" spc="5" i="1">
                <a:latin typeface="Times New Roman"/>
                <a:cs typeface="Times New Roman"/>
              </a:rPr>
              <a:t>I</a:t>
            </a:r>
            <a:r>
              <a:rPr dirty="0" baseline="-17921" sz="2325" spc="7">
                <a:latin typeface="Times New Roman"/>
                <a:cs typeface="Times New Roman"/>
              </a:rPr>
              <a:t>2</a:t>
            </a:r>
            <a:r>
              <a:rPr dirty="0" sz="2400" spc="5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  <a:tabLst>
                <a:tab pos="814069" algn="l"/>
              </a:tabLst>
            </a:pPr>
            <a:r>
              <a:rPr dirty="0" sz="2400" b="1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baseline="-17921" sz="2325" spc="7">
                <a:latin typeface="Times New Roman"/>
                <a:cs typeface="Times New Roman"/>
              </a:rPr>
              <a:t>3</a:t>
            </a:r>
            <a:r>
              <a:rPr dirty="0" baseline="-17921" sz="2325" spc="7">
                <a:latin typeface="Times New Roman"/>
                <a:cs typeface="Times New Roman"/>
              </a:rPr>
              <a:t>	</a:t>
            </a:r>
            <a:r>
              <a:rPr dirty="0" sz="2400" spc="5" i="1">
                <a:latin typeface="Times New Roman"/>
                <a:cs typeface="Times New Roman"/>
              </a:rPr>
              <a:t>I</a:t>
            </a:r>
            <a:r>
              <a:rPr dirty="0" baseline="-17921" sz="2325" spc="7">
                <a:latin typeface="Times New Roman"/>
                <a:cs typeface="Times New Roman"/>
              </a:rPr>
              <a:t>3</a:t>
            </a:r>
            <a:r>
              <a:rPr dirty="0" sz="2400" spc="5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6510">
              <a:lnSpc>
                <a:spcPts val="2735"/>
              </a:lnSpc>
              <a:tabLst>
                <a:tab pos="810260" algn="l"/>
              </a:tabLst>
            </a:pPr>
            <a:r>
              <a:rPr dirty="0" sz="2400" b="1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baseline="-17921" sz="2325" spc="7">
                <a:latin typeface="Times New Roman"/>
                <a:cs typeface="Times New Roman"/>
              </a:rPr>
              <a:t>4</a:t>
            </a:r>
            <a:r>
              <a:rPr dirty="0" baseline="-17921" sz="2325" spc="7">
                <a:latin typeface="Times New Roman"/>
                <a:cs typeface="Times New Roman"/>
              </a:rPr>
              <a:t>	</a:t>
            </a:r>
            <a:r>
              <a:rPr dirty="0" sz="2400" spc="5" i="1">
                <a:latin typeface="Times New Roman"/>
                <a:cs typeface="Times New Roman"/>
              </a:rPr>
              <a:t>I</a:t>
            </a:r>
            <a:r>
              <a:rPr dirty="0" baseline="-17921" sz="2325" spc="7">
                <a:latin typeface="Times New Roman"/>
                <a:cs typeface="Times New Roman"/>
              </a:rPr>
              <a:t>4</a:t>
            </a:r>
            <a:r>
              <a:rPr dirty="0" sz="2400" spc="5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ts val="2735"/>
              </a:lnSpc>
              <a:tabLst>
                <a:tab pos="775970" algn="l"/>
              </a:tabLst>
            </a:pPr>
            <a:r>
              <a:rPr dirty="0" sz="2400" b="1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baseline="-17921" sz="2325">
                <a:latin typeface="Times New Roman"/>
                <a:cs typeface="Times New Roman"/>
              </a:rPr>
              <a:t>5	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baseline="-17921" sz="2325">
                <a:latin typeface="Times New Roman"/>
                <a:cs typeface="Times New Roman"/>
              </a:rPr>
              <a:t>5</a:t>
            </a:r>
            <a:r>
              <a:rPr dirty="0" sz="2400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52705">
              <a:lnSpc>
                <a:spcPts val="2735"/>
              </a:lnSpc>
              <a:tabLst>
                <a:tab pos="774065" algn="l"/>
              </a:tabLst>
            </a:pPr>
            <a:r>
              <a:rPr dirty="0" sz="2400" b="1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baseline="-17921" sz="2325">
                <a:latin typeface="Times New Roman"/>
                <a:cs typeface="Times New Roman"/>
              </a:rPr>
              <a:t>6	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baseline="-17921" sz="2325">
                <a:latin typeface="Times New Roman"/>
                <a:cs typeface="Times New Roman"/>
              </a:rPr>
              <a:t>6</a:t>
            </a:r>
            <a:r>
              <a:rPr dirty="0" sz="2400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1498" y="1797075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48583" y="1527047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48228" y="1776983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67591" y="1283525"/>
            <a:ext cx="1549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方案评估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25533" y="2970517"/>
            <a:ext cx="6727825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5786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多组数据取平均的方法，误差减小了</a:t>
            </a:r>
            <a:r>
              <a:rPr dirty="0" sz="2800" spc="-5">
                <a:latin typeface="华文楷体"/>
                <a:cs typeface="华文楷体"/>
              </a:rPr>
              <a:t>， </a:t>
            </a:r>
            <a:r>
              <a:rPr dirty="0" sz="2800">
                <a:latin typeface="华文楷体"/>
                <a:cs typeface="华文楷体"/>
              </a:rPr>
              <a:t>但处理起来比较复杂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78790" marR="5080" indent="736600">
              <a:lnSpc>
                <a:spcPct val="123400"/>
              </a:lnSpc>
              <a:spcBef>
                <a:spcPts val="100"/>
              </a:spcBef>
            </a:pPr>
            <a:r>
              <a:rPr dirty="0"/>
              <a:t>在上述方法的基础上，有没有更简便</a:t>
            </a:r>
            <a:r>
              <a:rPr dirty="0" spc="-5"/>
              <a:t>、 </a:t>
            </a:r>
            <a:r>
              <a:rPr dirty="0"/>
              <a:t>直观的方法呢</a:t>
            </a:r>
            <a:r>
              <a:rPr dirty="0" spc="-5"/>
              <a:t>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7039" y="4046511"/>
            <a:ext cx="1091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图像</a:t>
            </a:r>
            <a:r>
              <a:rPr dirty="0" sz="2800" spc="-5">
                <a:latin typeface="华文楷体"/>
                <a:cs typeface="华文楷体"/>
              </a:rPr>
              <a:t>法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8964" y="178013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35807" y="1510283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35451" y="1732788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552592" y="1279943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25853" y="381025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56" y="43919"/>
                </a:lnTo>
                <a:lnTo>
                  <a:pt x="6696" y="39023"/>
                </a:lnTo>
                <a:lnTo>
                  <a:pt x="1796" y="31757"/>
                </a:lnTo>
                <a:lnTo>
                  <a:pt x="0" y="22860"/>
                </a:lnTo>
                <a:lnTo>
                  <a:pt x="1796" y="13962"/>
                </a:lnTo>
                <a:lnTo>
                  <a:pt x="6696" y="6696"/>
                </a:lnTo>
                <a:lnTo>
                  <a:pt x="13982" y="1792"/>
                </a:lnTo>
                <a:lnTo>
                  <a:pt x="22860" y="0"/>
                </a:lnTo>
                <a:lnTo>
                  <a:pt x="31759" y="1796"/>
                </a:lnTo>
                <a:lnTo>
                  <a:pt x="38993" y="6664"/>
                </a:lnTo>
                <a:lnTo>
                  <a:pt x="43821" y="13855"/>
                </a:lnTo>
                <a:lnTo>
                  <a:pt x="45478" y="22606"/>
                </a:lnTo>
                <a:lnTo>
                  <a:pt x="43821" y="31650"/>
                </a:lnTo>
                <a:lnTo>
                  <a:pt x="38993" y="38992"/>
                </a:lnTo>
                <a:lnTo>
                  <a:pt x="31734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19574" y="3803891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4">
                <a:moveTo>
                  <a:pt x="29139" y="58432"/>
                </a:moveTo>
                <a:lnTo>
                  <a:pt x="89" y="32245"/>
                </a:lnTo>
                <a:lnTo>
                  <a:pt x="0" y="27838"/>
                </a:lnTo>
                <a:lnTo>
                  <a:pt x="81" y="26238"/>
                </a:lnTo>
                <a:lnTo>
                  <a:pt x="29139" y="0"/>
                </a:lnTo>
                <a:lnTo>
                  <a:pt x="32123" y="152"/>
                </a:lnTo>
                <a:lnTo>
                  <a:pt x="53237" y="12700"/>
                </a:lnTo>
                <a:lnTo>
                  <a:pt x="28821" y="12700"/>
                </a:lnTo>
                <a:lnTo>
                  <a:pt x="29144" y="12715"/>
                </a:lnTo>
                <a:lnTo>
                  <a:pt x="28425" y="12750"/>
                </a:lnTo>
                <a:lnTo>
                  <a:pt x="27767" y="12750"/>
                </a:lnTo>
                <a:lnTo>
                  <a:pt x="27120" y="12814"/>
                </a:lnTo>
                <a:lnTo>
                  <a:pt x="27361" y="12814"/>
                </a:lnTo>
                <a:lnTo>
                  <a:pt x="26387" y="12966"/>
                </a:lnTo>
                <a:lnTo>
                  <a:pt x="26116" y="12966"/>
                </a:lnTo>
                <a:lnTo>
                  <a:pt x="25494" y="13106"/>
                </a:lnTo>
                <a:lnTo>
                  <a:pt x="24660" y="13347"/>
                </a:lnTo>
                <a:lnTo>
                  <a:pt x="24529" y="13347"/>
                </a:lnTo>
                <a:lnTo>
                  <a:pt x="23932" y="13538"/>
                </a:lnTo>
                <a:lnTo>
                  <a:pt x="23086" y="13881"/>
                </a:lnTo>
                <a:lnTo>
                  <a:pt x="22433" y="14122"/>
                </a:lnTo>
                <a:lnTo>
                  <a:pt x="21613" y="14541"/>
                </a:lnTo>
                <a:lnTo>
                  <a:pt x="20998" y="14833"/>
                </a:lnTo>
                <a:lnTo>
                  <a:pt x="20208" y="15354"/>
                </a:lnTo>
                <a:lnTo>
                  <a:pt x="19665" y="15684"/>
                </a:lnTo>
                <a:lnTo>
                  <a:pt x="18918" y="16281"/>
                </a:lnTo>
                <a:lnTo>
                  <a:pt x="18407" y="16662"/>
                </a:lnTo>
                <a:lnTo>
                  <a:pt x="17728" y="17322"/>
                </a:lnTo>
                <a:lnTo>
                  <a:pt x="17252" y="17754"/>
                </a:lnTo>
                <a:lnTo>
                  <a:pt x="16627" y="18478"/>
                </a:lnTo>
                <a:lnTo>
                  <a:pt x="16364" y="18749"/>
                </a:lnTo>
                <a:lnTo>
                  <a:pt x="16240" y="18948"/>
                </a:lnTo>
                <a:lnTo>
                  <a:pt x="15650" y="19735"/>
                </a:lnTo>
                <a:lnTo>
                  <a:pt x="15378" y="20083"/>
                </a:lnTo>
                <a:lnTo>
                  <a:pt x="15304" y="20243"/>
                </a:lnTo>
                <a:lnTo>
                  <a:pt x="14795" y="21081"/>
                </a:lnTo>
                <a:lnTo>
                  <a:pt x="14620" y="21342"/>
                </a:lnTo>
                <a:lnTo>
                  <a:pt x="14074" y="22504"/>
                </a:lnTo>
                <a:lnTo>
                  <a:pt x="13915" y="22797"/>
                </a:lnTo>
                <a:lnTo>
                  <a:pt x="13494" y="24002"/>
                </a:lnTo>
                <a:lnTo>
                  <a:pt x="13382" y="24267"/>
                </a:lnTo>
                <a:lnTo>
                  <a:pt x="13058" y="25565"/>
                </a:lnTo>
                <a:lnTo>
                  <a:pt x="12775" y="27203"/>
                </a:lnTo>
                <a:lnTo>
                  <a:pt x="12629" y="28892"/>
                </a:lnTo>
                <a:lnTo>
                  <a:pt x="12680" y="30594"/>
                </a:lnTo>
                <a:lnTo>
                  <a:pt x="12921" y="32194"/>
                </a:lnTo>
                <a:lnTo>
                  <a:pt x="13023" y="32867"/>
                </a:lnTo>
                <a:lnTo>
                  <a:pt x="13311" y="33832"/>
                </a:lnTo>
                <a:lnTo>
                  <a:pt x="13384" y="34169"/>
                </a:lnTo>
                <a:lnTo>
                  <a:pt x="13738" y="35102"/>
                </a:lnTo>
                <a:lnTo>
                  <a:pt x="13797" y="35356"/>
                </a:lnTo>
                <a:lnTo>
                  <a:pt x="14039" y="35928"/>
                </a:lnTo>
                <a:lnTo>
                  <a:pt x="14500" y="36817"/>
                </a:lnTo>
                <a:lnTo>
                  <a:pt x="14762" y="37363"/>
                </a:lnTo>
                <a:lnTo>
                  <a:pt x="15312" y="38201"/>
                </a:lnTo>
                <a:lnTo>
                  <a:pt x="15613" y="38696"/>
                </a:lnTo>
                <a:lnTo>
                  <a:pt x="16237" y="39484"/>
                </a:lnTo>
                <a:lnTo>
                  <a:pt x="16591" y="39954"/>
                </a:lnTo>
                <a:lnTo>
                  <a:pt x="17207" y="40589"/>
                </a:lnTo>
                <a:lnTo>
                  <a:pt x="17683" y="41109"/>
                </a:lnTo>
                <a:lnTo>
                  <a:pt x="18446" y="41770"/>
                </a:lnTo>
                <a:lnTo>
                  <a:pt x="18877" y="42163"/>
                </a:lnTo>
                <a:lnTo>
                  <a:pt x="19705" y="42748"/>
                </a:lnTo>
                <a:lnTo>
                  <a:pt x="20160" y="43091"/>
                </a:lnTo>
                <a:lnTo>
                  <a:pt x="21064" y="43599"/>
                </a:lnTo>
                <a:lnTo>
                  <a:pt x="21544" y="43891"/>
                </a:lnTo>
                <a:lnTo>
                  <a:pt x="22503" y="44323"/>
                </a:lnTo>
                <a:lnTo>
                  <a:pt x="23005" y="44564"/>
                </a:lnTo>
                <a:lnTo>
                  <a:pt x="24005" y="44894"/>
                </a:lnTo>
                <a:lnTo>
                  <a:pt x="24529" y="45085"/>
                </a:lnTo>
                <a:lnTo>
                  <a:pt x="24660" y="45085"/>
                </a:lnTo>
                <a:lnTo>
                  <a:pt x="25631" y="45338"/>
                </a:lnTo>
                <a:lnTo>
                  <a:pt x="25494" y="45338"/>
                </a:lnTo>
                <a:lnTo>
                  <a:pt x="26116" y="45465"/>
                </a:lnTo>
                <a:lnTo>
                  <a:pt x="26336" y="45465"/>
                </a:lnTo>
                <a:lnTo>
                  <a:pt x="27346" y="45618"/>
                </a:lnTo>
                <a:lnTo>
                  <a:pt x="27120" y="45618"/>
                </a:lnTo>
                <a:lnTo>
                  <a:pt x="27767" y="45681"/>
                </a:lnTo>
                <a:lnTo>
                  <a:pt x="28425" y="45681"/>
                </a:lnTo>
                <a:lnTo>
                  <a:pt x="29144" y="45716"/>
                </a:lnTo>
                <a:lnTo>
                  <a:pt x="28821" y="45732"/>
                </a:lnTo>
                <a:lnTo>
                  <a:pt x="53237" y="45732"/>
                </a:lnTo>
                <a:lnTo>
                  <a:pt x="51681" y="47802"/>
                </a:lnTo>
                <a:lnTo>
                  <a:pt x="32123" y="58280"/>
                </a:lnTo>
                <a:lnTo>
                  <a:pt x="29139" y="58432"/>
                </a:lnTo>
                <a:close/>
              </a:path>
              <a:path w="58420" h="59054">
                <a:moveTo>
                  <a:pt x="29144" y="12715"/>
                </a:moveTo>
                <a:lnTo>
                  <a:pt x="28821" y="12700"/>
                </a:lnTo>
                <a:lnTo>
                  <a:pt x="29469" y="12700"/>
                </a:lnTo>
                <a:lnTo>
                  <a:pt x="29144" y="12715"/>
                </a:lnTo>
                <a:close/>
              </a:path>
              <a:path w="58420" h="59054">
                <a:moveTo>
                  <a:pt x="30825" y="12797"/>
                </a:moveTo>
                <a:lnTo>
                  <a:pt x="29144" y="12715"/>
                </a:lnTo>
                <a:lnTo>
                  <a:pt x="29469" y="12700"/>
                </a:lnTo>
                <a:lnTo>
                  <a:pt x="53237" y="12700"/>
                </a:lnTo>
                <a:lnTo>
                  <a:pt x="30523" y="12750"/>
                </a:lnTo>
                <a:lnTo>
                  <a:pt x="30825" y="12797"/>
                </a:lnTo>
                <a:close/>
              </a:path>
              <a:path w="58420" h="59054">
                <a:moveTo>
                  <a:pt x="27120" y="12814"/>
                </a:moveTo>
                <a:lnTo>
                  <a:pt x="27767" y="12750"/>
                </a:lnTo>
                <a:lnTo>
                  <a:pt x="27455" y="12797"/>
                </a:lnTo>
                <a:lnTo>
                  <a:pt x="27120" y="12814"/>
                </a:lnTo>
                <a:close/>
              </a:path>
              <a:path w="58420" h="59054">
                <a:moveTo>
                  <a:pt x="27470" y="12797"/>
                </a:moveTo>
                <a:lnTo>
                  <a:pt x="27767" y="12750"/>
                </a:lnTo>
                <a:lnTo>
                  <a:pt x="28425" y="12750"/>
                </a:lnTo>
                <a:lnTo>
                  <a:pt x="27470" y="12797"/>
                </a:lnTo>
                <a:close/>
              </a:path>
              <a:path w="58420" h="59054">
                <a:moveTo>
                  <a:pt x="31158" y="12814"/>
                </a:moveTo>
                <a:lnTo>
                  <a:pt x="30820" y="12797"/>
                </a:lnTo>
                <a:lnTo>
                  <a:pt x="30523" y="12750"/>
                </a:lnTo>
                <a:lnTo>
                  <a:pt x="31158" y="12814"/>
                </a:lnTo>
                <a:close/>
              </a:path>
              <a:path w="58420" h="59054">
                <a:moveTo>
                  <a:pt x="53323" y="12814"/>
                </a:moveTo>
                <a:lnTo>
                  <a:pt x="31158" y="12814"/>
                </a:lnTo>
                <a:lnTo>
                  <a:pt x="30523" y="12750"/>
                </a:lnTo>
                <a:lnTo>
                  <a:pt x="53275" y="12750"/>
                </a:lnTo>
                <a:close/>
              </a:path>
              <a:path w="58420" h="59054">
                <a:moveTo>
                  <a:pt x="27361" y="12814"/>
                </a:moveTo>
                <a:lnTo>
                  <a:pt x="27120" y="12814"/>
                </a:lnTo>
                <a:lnTo>
                  <a:pt x="27470" y="12797"/>
                </a:lnTo>
                <a:close/>
              </a:path>
              <a:path w="58420" h="59054">
                <a:moveTo>
                  <a:pt x="32577" y="13072"/>
                </a:moveTo>
                <a:lnTo>
                  <a:pt x="30825" y="12797"/>
                </a:lnTo>
                <a:lnTo>
                  <a:pt x="31158" y="12814"/>
                </a:lnTo>
                <a:lnTo>
                  <a:pt x="53323" y="12814"/>
                </a:lnTo>
                <a:lnTo>
                  <a:pt x="53424" y="12966"/>
                </a:lnTo>
                <a:lnTo>
                  <a:pt x="32174" y="12966"/>
                </a:lnTo>
                <a:lnTo>
                  <a:pt x="32577" y="13072"/>
                </a:lnTo>
                <a:close/>
              </a:path>
              <a:path w="58420" h="59054">
                <a:moveTo>
                  <a:pt x="25494" y="13106"/>
                </a:moveTo>
                <a:lnTo>
                  <a:pt x="26116" y="12966"/>
                </a:lnTo>
                <a:lnTo>
                  <a:pt x="25714" y="13072"/>
                </a:lnTo>
                <a:lnTo>
                  <a:pt x="25494" y="13106"/>
                </a:lnTo>
                <a:close/>
              </a:path>
              <a:path w="58420" h="59054">
                <a:moveTo>
                  <a:pt x="25714" y="13072"/>
                </a:moveTo>
                <a:lnTo>
                  <a:pt x="26116" y="12966"/>
                </a:lnTo>
                <a:lnTo>
                  <a:pt x="26387" y="12966"/>
                </a:lnTo>
                <a:lnTo>
                  <a:pt x="25714" y="13072"/>
                </a:lnTo>
                <a:close/>
              </a:path>
              <a:path w="58420" h="59054">
                <a:moveTo>
                  <a:pt x="32796" y="13106"/>
                </a:moveTo>
                <a:lnTo>
                  <a:pt x="32577" y="13072"/>
                </a:lnTo>
                <a:lnTo>
                  <a:pt x="32174" y="12966"/>
                </a:lnTo>
                <a:lnTo>
                  <a:pt x="32796" y="13106"/>
                </a:lnTo>
                <a:close/>
              </a:path>
              <a:path w="58420" h="59054">
                <a:moveTo>
                  <a:pt x="53509" y="13106"/>
                </a:moveTo>
                <a:lnTo>
                  <a:pt x="32796" y="13106"/>
                </a:lnTo>
                <a:lnTo>
                  <a:pt x="32174" y="12966"/>
                </a:lnTo>
                <a:lnTo>
                  <a:pt x="53424" y="12966"/>
                </a:lnTo>
                <a:lnTo>
                  <a:pt x="53509" y="13106"/>
                </a:lnTo>
                <a:close/>
              </a:path>
              <a:path w="58420" h="59054">
                <a:moveTo>
                  <a:pt x="25582" y="13106"/>
                </a:moveTo>
                <a:lnTo>
                  <a:pt x="25714" y="13072"/>
                </a:lnTo>
                <a:lnTo>
                  <a:pt x="25582" y="13106"/>
                </a:lnTo>
                <a:close/>
              </a:path>
              <a:path w="58420" h="59054">
                <a:moveTo>
                  <a:pt x="34079" y="13465"/>
                </a:moveTo>
                <a:lnTo>
                  <a:pt x="32577" y="13072"/>
                </a:lnTo>
                <a:lnTo>
                  <a:pt x="32796" y="13106"/>
                </a:lnTo>
                <a:lnTo>
                  <a:pt x="53509" y="13106"/>
                </a:lnTo>
                <a:lnTo>
                  <a:pt x="53655" y="13347"/>
                </a:lnTo>
                <a:lnTo>
                  <a:pt x="33762" y="13347"/>
                </a:lnTo>
                <a:lnTo>
                  <a:pt x="34079" y="13465"/>
                </a:lnTo>
                <a:close/>
              </a:path>
              <a:path w="58420" h="59054">
                <a:moveTo>
                  <a:pt x="23932" y="13538"/>
                </a:moveTo>
                <a:lnTo>
                  <a:pt x="24529" y="13347"/>
                </a:lnTo>
                <a:lnTo>
                  <a:pt x="24211" y="13465"/>
                </a:lnTo>
                <a:lnTo>
                  <a:pt x="23932" y="13538"/>
                </a:lnTo>
                <a:close/>
              </a:path>
              <a:path w="58420" h="59054">
                <a:moveTo>
                  <a:pt x="24211" y="13465"/>
                </a:moveTo>
                <a:lnTo>
                  <a:pt x="24529" y="13347"/>
                </a:lnTo>
                <a:lnTo>
                  <a:pt x="24660" y="13347"/>
                </a:lnTo>
                <a:lnTo>
                  <a:pt x="24211" y="13465"/>
                </a:lnTo>
                <a:close/>
              </a:path>
              <a:path w="58420" h="59054">
                <a:moveTo>
                  <a:pt x="34359" y="13538"/>
                </a:moveTo>
                <a:lnTo>
                  <a:pt x="34079" y="13465"/>
                </a:lnTo>
                <a:lnTo>
                  <a:pt x="33762" y="13347"/>
                </a:lnTo>
                <a:lnTo>
                  <a:pt x="34359" y="13538"/>
                </a:lnTo>
                <a:close/>
              </a:path>
              <a:path w="58420" h="59054">
                <a:moveTo>
                  <a:pt x="53770" y="13538"/>
                </a:moveTo>
                <a:lnTo>
                  <a:pt x="34359" y="13538"/>
                </a:lnTo>
                <a:lnTo>
                  <a:pt x="33762" y="13347"/>
                </a:lnTo>
                <a:lnTo>
                  <a:pt x="53655" y="13347"/>
                </a:lnTo>
                <a:lnTo>
                  <a:pt x="53770" y="13538"/>
                </a:lnTo>
                <a:close/>
              </a:path>
              <a:path w="58420" h="59054">
                <a:moveTo>
                  <a:pt x="24013" y="13538"/>
                </a:moveTo>
                <a:lnTo>
                  <a:pt x="24211" y="13465"/>
                </a:lnTo>
                <a:lnTo>
                  <a:pt x="24013" y="13538"/>
                </a:lnTo>
                <a:close/>
              </a:path>
              <a:path w="58420" h="59054">
                <a:moveTo>
                  <a:pt x="54124" y="14122"/>
                </a:moveTo>
                <a:lnTo>
                  <a:pt x="35857" y="14122"/>
                </a:lnTo>
                <a:lnTo>
                  <a:pt x="35286" y="13881"/>
                </a:lnTo>
                <a:lnTo>
                  <a:pt x="34079" y="13465"/>
                </a:lnTo>
                <a:lnTo>
                  <a:pt x="34359" y="13538"/>
                </a:lnTo>
                <a:lnTo>
                  <a:pt x="53770" y="13538"/>
                </a:lnTo>
                <a:lnTo>
                  <a:pt x="54124" y="14122"/>
                </a:lnTo>
                <a:close/>
              </a:path>
              <a:path w="58420" h="59054">
                <a:moveTo>
                  <a:pt x="22433" y="14122"/>
                </a:moveTo>
                <a:lnTo>
                  <a:pt x="23005" y="13881"/>
                </a:lnTo>
                <a:lnTo>
                  <a:pt x="22719" y="14016"/>
                </a:lnTo>
                <a:lnTo>
                  <a:pt x="22433" y="14122"/>
                </a:lnTo>
                <a:close/>
              </a:path>
              <a:path w="58420" h="59054">
                <a:moveTo>
                  <a:pt x="22719" y="14016"/>
                </a:moveTo>
                <a:lnTo>
                  <a:pt x="23005" y="13881"/>
                </a:lnTo>
                <a:lnTo>
                  <a:pt x="22719" y="14016"/>
                </a:lnTo>
                <a:close/>
              </a:path>
              <a:path w="58420" h="59054">
                <a:moveTo>
                  <a:pt x="35564" y="14013"/>
                </a:moveTo>
                <a:lnTo>
                  <a:pt x="35204" y="13881"/>
                </a:lnTo>
                <a:lnTo>
                  <a:pt x="35564" y="14013"/>
                </a:lnTo>
                <a:close/>
              </a:path>
              <a:path w="58420" h="59054">
                <a:moveTo>
                  <a:pt x="35857" y="14122"/>
                </a:moveTo>
                <a:lnTo>
                  <a:pt x="35564" y="14013"/>
                </a:lnTo>
                <a:lnTo>
                  <a:pt x="35286" y="13881"/>
                </a:lnTo>
                <a:lnTo>
                  <a:pt x="35857" y="14122"/>
                </a:lnTo>
                <a:close/>
              </a:path>
              <a:path w="58420" h="59054">
                <a:moveTo>
                  <a:pt x="54554" y="14833"/>
                </a:moveTo>
                <a:lnTo>
                  <a:pt x="37280" y="14833"/>
                </a:lnTo>
                <a:lnTo>
                  <a:pt x="36746" y="14541"/>
                </a:lnTo>
                <a:lnTo>
                  <a:pt x="35564" y="14013"/>
                </a:lnTo>
                <a:lnTo>
                  <a:pt x="35857" y="14122"/>
                </a:lnTo>
                <a:lnTo>
                  <a:pt x="54124" y="14122"/>
                </a:lnTo>
                <a:lnTo>
                  <a:pt x="54554" y="14833"/>
                </a:lnTo>
                <a:close/>
              </a:path>
              <a:path w="58420" h="59054">
                <a:moveTo>
                  <a:pt x="22496" y="14122"/>
                </a:moveTo>
                <a:lnTo>
                  <a:pt x="22719" y="14016"/>
                </a:lnTo>
                <a:lnTo>
                  <a:pt x="22496" y="14122"/>
                </a:lnTo>
                <a:close/>
              </a:path>
              <a:path w="58420" h="59054">
                <a:moveTo>
                  <a:pt x="20998" y="14833"/>
                </a:moveTo>
                <a:lnTo>
                  <a:pt x="21544" y="14541"/>
                </a:lnTo>
                <a:lnTo>
                  <a:pt x="21247" y="14715"/>
                </a:lnTo>
                <a:lnTo>
                  <a:pt x="20998" y="14833"/>
                </a:lnTo>
                <a:close/>
              </a:path>
              <a:path w="58420" h="59054">
                <a:moveTo>
                  <a:pt x="21298" y="14691"/>
                </a:moveTo>
                <a:lnTo>
                  <a:pt x="21544" y="14541"/>
                </a:lnTo>
                <a:lnTo>
                  <a:pt x="21298" y="14691"/>
                </a:lnTo>
                <a:close/>
              </a:path>
              <a:path w="58420" h="59054">
                <a:moveTo>
                  <a:pt x="37032" y="14715"/>
                </a:moveTo>
                <a:lnTo>
                  <a:pt x="36668" y="14541"/>
                </a:lnTo>
                <a:lnTo>
                  <a:pt x="37032" y="14715"/>
                </a:lnTo>
                <a:close/>
              </a:path>
              <a:path w="58420" h="59054">
                <a:moveTo>
                  <a:pt x="37280" y="14833"/>
                </a:moveTo>
                <a:lnTo>
                  <a:pt x="36993" y="14691"/>
                </a:lnTo>
                <a:lnTo>
                  <a:pt x="36746" y="14541"/>
                </a:lnTo>
                <a:lnTo>
                  <a:pt x="37280" y="14833"/>
                </a:lnTo>
                <a:close/>
              </a:path>
              <a:path w="58420" h="59054">
                <a:moveTo>
                  <a:pt x="21064" y="14833"/>
                </a:moveTo>
                <a:lnTo>
                  <a:pt x="21298" y="14691"/>
                </a:lnTo>
                <a:lnTo>
                  <a:pt x="21064" y="14833"/>
                </a:lnTo>
                <a:close/>
              </a:path>
              <a:path w="58420" h="59054">
                <a:moveTo>
                  <a:pt x="55021" y="15684"/>
                </a:moveTo>
                <a:lnTo>
                  <a:pt x="38626" y="15684"/>
                </a:lnTo>
                <a:lnTo>
                  <a:pt x="38118" y="15354"/>
                </a:lnTo>
                <a:lnTo>
                  <a:pt x="37032" y="14715"/>
                </a:lnTo>
                <a:lnTo>
                  <a:pt x="37280" y="14833"/>
                </a:lnTo>
                <a:lnTo>
                  <a:pt x="54554" y="14833"/>
                </a:lnTo>
                <a:lnTo>
                  <a:pt x="54831" y="15290"/>
                </a:lnTo>
                <a:lnTo>
                  <a:pt x="55021" y="15684"/>
                </a:lnTo>
                <a:close/>
              </a:path>
              <a:path w="58420" h="59054">
                <a:moveTo>
                  <a:pt x="19665" y="15684"/>
                </a:moveTo>
                <a:lnTo>
                  <a:pt x="20160" y="15354"/>
                </a:lnTo>
                <a:lnTo>
                  <a:pt x="19950" y="15510"/>
                </a:lnTo>
                <a:lnTo>
                  <a:pt x="19665" y="15684"/>
                </a:lnTo>
                <a:close/>
              </a:path>
              <a:path w="58420" h="59054">
                <a:moveTo>
                  <a:pt x="19950" y="15510"/>
                </a:moveTo>
                <a:lnTo>
                  <a:pt x="20160" y="15354"/>
                </a:lnTo>
                <a:lnTo>
                  <a:pt x="19950" y="15510"/>
                </a:lnTo>
                <a:close/>
              </a:path>
              <a:path w="58420" h="59054">
                <a:moveTo>
                  <a:pt x="38278" y="15472"/>
                </a:moveTo>
                <a:lnTo>
                  <a:pt x="38083" y="15354"/>
                </a:lnTo>
                <a:lnTo>
                  <a:pt x="38278" y="15472"/>
                </a:lnTo>
                <a:close/>
              </a:path>
              <a:path w="58420" h="59054">
                <a:moveTo>
                  <a:pt x="55493" y="16662"/>
                </a:moveTo>
                <a:lnTo>
                  <a:pt x="39883" y="16662"/>
                </a:lnTo>
                <a:lnTo>
                  <a:pt x="39413" y="16281"/>
                </a:lnTo>
                <a:lnTo>
                  <a:pt x="38278" y="15472"/>
                </a:lnTo>
                <a:lnTo>
                  <a:pt x="38626" y="15684"/>
                </a:lnTo>
                <a:lnTo>
                  <a:pt x="55021" y="15684"/>
                </a:lnTo>
                <a:lnTo>
                  <a:pt x="55493" y="16662"/>
                </a:lnTo>
                <a:close/>
              </a:path>
              <a:path w="58420" h="59054">
                <a:moveTo>
                  <a:pt x="19718" y="15684"/>
                </a:moveTo>
                <a:lnTo>
                  <a:pt x="19950" y="15510"/>
                </a:lnTo>
                <a:lnTo>
                  <a:pt x="19718" y="15684"/>
                </a:lnTo>
                <a:close/>
              </a:path>
              <a:path w="58420" h="59054">
                <a:moveTo>
                  <a:pt x="18407" y="16662"/>
                </a:moveTo>
                <a:lnTo>
                  <a:pt x="18877" y="16281"/>
                </a:lnTo>
                <a:lnTo>
                  <a:pt x="18677" y="16461"/>
                </a:lnTo>
                <a:lnTo>
                  <a:pt x="18407" y="16662"/>
                </a:lnTo>
                <a:close/>
              </a:path>
              <a:path w="58420" h="59054">
                <a:moveTo>
                  <a:pt x="18688" y="16453"/>
                </a:moveTo>
                <a:lnTo>
                  <a:pt x="18877" y="16281"/>
                </a:lnTo>
                <a:lnTo>
                  <a:pt x="18688" y="16453"/>
                </a:lnTo>
                <a:close/>
              </a:path>
              <a:path w="58420" h="59054">
                <a:moveTo>
                  <a:pt x="39612" y="16461"/>
                </a:moveTo>
                <a:lnTo>
                  <a:pt x="39369" y="16281"/>
                </a:lnTo>
                <a:lnTo>
                  <a:pt x="39612" y="16461"/>
                </a:lnTo>
                <a:close/>
              </a:path>
              <a:path w="58420" h="59054">
                <a:moveTo>
                  <a:pt x="39883" y="16662"/>
                </a:moveTo>
                <a:lnTo>
                  <a:pt x="39602" y="16453"/>
                </a:lnTo>
                <a:lnTo>
                  <a:pt x="39413" y="16281"/>
                </a:lnTo>
                <a:lnTo>
                  <a:pt x="39883" y="16662"/>
                </a:lnTo>
                <a:close/>
              </a:path>
              <a:path w="58420" h="59054">
                <a:moveTo>
                  <a:pt x="18457" y="16662"/>
                </a:moveTo>
                <a:lnTo>
                  <a:pt x="18688" y="16453"/>
                </a:lnTo>
                <a:lnTo>
                  <a:pt x="18457" y="16662"/>
                </a:lnTo>
                <a:close/>
              </a:path>
              <a:path w="58420" h="59054">
                <a:moveTo>
                  <a:pt x="56020" y="17754"/>
                </a:moveTo>
                <a:lnTo>
                  <a:pt x="41039" y="17754"/>
                </a:lnTo>
                <a:lnTo>
                  <a:pt x="40607" y="17322"/>
                </a:lnTo>
                <a:lnTo>
                  <a:pt x="39612" y="16461"/>
                </a:lnTo>
                <a:lnTo>
                  <a:pt x="39883" y="16662"/>
                </a:lnTo>
                <a:lnTo>
                  <a:pt x="55493" y="16662"/>
                </a:lnTo>
                <a:lnTo>
                  <a:pt x="56020" y="17754"/>
                </a:lnTo>
                <a:close/>
              </a:path>
              <a:path w="58420" h="59054">
                <a:moveTo>
                  <a:pt x="17252" y="17754"/>
                </a:moveTo>
                <a:lnTo>
                  <a:pt x="17683" y="17322"/>
                </a:lnTo>
                <a:lnTo>
                  <a:pt x="17468" y="17558"/>
                </a:lnTo>
                <a:lnTo>
                  <a:pt x="17252" y="17754"/>
                </a:lnTo>
                <a:close/>
              </a:path>
              <a:path w="58420" h="59054">
                <a:moveTo>
                  <a:pt x="17468" y="17558"/>
                </a:moveTo>
                <a:lnTo>
                  <a:pt x="17683" y="17322"/>
                </a:lnTo>
                <a:lnTo>
                  <a:pt x="17468" y="17558"/>
                </a:lnTo>
                <a:close/>
              </a:path>
              <a:path w="58420" h="59054">
                <a:moveTo>
                  <a:pt x="40812" y="17549"/>
                </a:moveTo>
                <a:lnTo>
                  <a:pt x="40562" y="17322"/>
                </a:lnTo>
                <a:lnTo>
                  <a:pt x="40812" y="17549"/>
                </a:lnTo>
                <a:close/>
              </a:path>
              <a:path w="58420" h="59054">
                <a:moveTo>
                  <a:pt x="41039" y="17754"/>
                </a:moveTo>
                <a:lnTo>
                  <a:pt x="40812" y="17549"/>
                </a:lnTo>
                <a:lnTo>
                  <a:pt x="40607" y="17322"/>
                </a:lnTo>
                <a:lnTo>
                  <a:pt x="41039" y="17754"/>
                </a:lnTo>
                <a:close/>
              </a:path>
              <a:path w="58420" h="59054">
                <a:moveTo>
                  <a:pt x="56464" y="18948"/>
                </a:moveTo>
                <a:lnTo>
                  <a:pt x="42080" y="18948"/>
                </a:lnTo>
                <a:lnTo>
                  <a:pt x="41699" y="18478"/>
                </a:lnTo>
                <a:lnTo>
                  <a:pt x="40812" y="17549"/>
                </a:lnTo>
                <a:lnTo>
                  <a:pt x="41039" y="17754"/>
                </a:lnTo>
                <a:lnTo>
                  <a:pt x="56020" y="17754"/>
                </a:lnTo>
                <a:lnTo>
                  <a:pt x="56464" y="18948"/>
                </a:lnTo>
                <a:close/>
              </a:path>
              <a:path w="58420" h="59054">
                <a:moveTo>
                  <a:pt x="17289" y="17754"/>
                </a:moveTo>
                <a:lnTo>
                  <a:pt x="17468" y="17558"/>
                </a:lnTo>
                <a:lnTo>
                  <a:pt x="17289" y="17754"/>
                </a:lnTo>
                <a:close/>
              </a:path>
              <a:path w="58420" h="59054">
                <a:moveTo>
                  <a:pt x="16430" y="18694"/>
                </a:moveTo>
                <a:lnTo>
                  <a:pt x="16591" y="18478"/>
                </a:lnTo>
                <a:lnTo>
                  <a:pt x="16430" y="18694"/>
                </a:lnTo>
                <a:close/>
              </a:path>
              <a:path w="58420" h="59054">
                <a:moveTo>
                  <a:pt x="41900" y="18749"/>
                </a:moveTo>
                <a:lnTo>
                  <a:pt x="41654" y="18478"/>
                </a:lnTo>
                <a:lnTo>
                  <a:pt x="41900" y="18749"/>
                </a:lnTo>
                <a:close/>
              </a:path>
              <a:path w="58420" h="59054">
                <a:moveTo>
                  <a:pt x="16240" y="18948"/>
                </a:moveTo>
                <a:lnTo>
                  <a:pt x="16430" y="18694"/>
                </a:lnTo>
                <a:lnTo>
                  <a:pt x="16240" y="18948"/>
                </a:lnTo>
                <a:close/>
              </a:path>
              <a:path w="58420" h="59054">
                <a:moveTo>
                  <a:pt x="56935" y="20243"/>
                </a:moveTo>
                <a:lnTo>
                  <a:pt x="43007" y="20243"/>
                </a:lnTo>
                <a:lnTo>
                  <a:pt x="42677" y="19735"/>
                </a:lnTo>
                <a:lnTo>
                  <a:pt x="41900" y="18749"/>
                </a:lnTo>
                <a:lnTo>
                  <a:pt x="42080" y="18948"/>
                </a:lnTo>
                <a:lnTo>
                  <a:pt x="56464" y="18948"/>
                </a:lnTo>
                <a:lnTo>
                  <a:pt x="56935" y="20243"/>
                </a:lnTo>
                <a:close/>
              </a:path>
              <a:path w="58420" h="59054">
                <a:moveTo>
                  <a:pt x="15452" y="20001"/>
                </a:moveTo>
                <a:lnTo>
                  <a:pt x="15613" y="19735"/>
                </a:lnTo>
                <a:lnTo>
                  <a:pt x="15452" y="20001"/>
                </a:lnTo>
                <a:close/>
              </a:path>
              <a:path w="58420" h="59054">
                <a:moveTo>
                  <a:pt x="42889" y="20083"/>
                </a:moveTo>
                <a:lnTo>
                  <a:pt x="42631" y="19735"/>
                </a:lnTo>
                <a:lnTo>
                  <a:pt x="42889" y="20083"/>
                </a:lnTo>
                <a:close/>
              </a:path>
              <a:path w="58420" h="59054">
                <a:moveTo>
                  <a:pt x="15304" y="20243"/>
                </a:moveTo>
                <a:lnTo>
                  <a:pt x="15452" y="20001"/>
                </a:lnTo>
                <a:lnTo>
                  <a:pt x="15304" y="20243"/>
                </a:lnTo>
                <a:close/>
              </a:path>
              <a:path w="58420" h="59054">
                <a:moveTo>
                  <a:pt x="57319" y="21615"/>
                </a:moveTo>
                <a:lnTo>
                  <a:pt x="43820" y="21615"/>
                </a:lnTo>
                <a:lnTo>
                  <a:pt x="43528" y="21081"/>
                </a:lnTo>
                <a:lnTo>
                  <a:pt x="42889" y="20083"/>
                </a:lnTo>
                <a:lnTo>
                  <a:pt x="43007" y="20243"/>
                </a:lnTo>
                <a:lnTo>
                  <a:pt x="56935" y="20243"/>
                </a:lnTo>
                <a:lnTo>
                  <a:pt x="57041" y="20535"/>
                </a:lnTo>
                <a:lnTo>
                  <a:pt x="57319" y="21615"/>
                </a:lnTo>
                <a:close/>
              </a:path>
              <a:path w="58420" h="59054">
                <a:moveTo>
                  <a:pt x="14470" y="21615"/>
                </a:moveTo>
                <a:lnTo>
                  <a:pt x="14762" y="21081"/>
                </a:lnTo>
                <a:lnTo>
                  <a:pt x="14636" y="21342"/>
                </a:lnTo>
                <a:lnTo>
                  <a:pt x="14470" y="21615"/>
                </a:lnTo>
                <a:close/>
              </a:path>
              <a:path w="58420" h="59054">
                <a:moveTo>
                  <a:pt x="14636" y="21342"/>
                </a:moveTo>
                <a:lnTo>
                  <a:pt x="14762" y="21081"/>
                </a:lnTo>
                <a:lnTo>
                  <a:pt x="14636" y="21342"/>
                </a:lnTo>
                <a:close/>
              </a:path>
              <a:path w="58420" h="59054">
                <a:moveTo>
                  <a:pt x="43646" y="21329"/>
                </a:moveTo>
                <a:lnTo>
                  <a:pt x="43496" y="21081"/>
                </a:lnTo>
                <a:lnTo>
                  <a:pt x="43646" y="21329"/>
                </a:lnTo>
                <a:close/>
              </a:path>
              <a:path w="58420" h="59054">
                <a:moveTo>
                  <a:pt x="43820" y="21615"/>
                </a:moveTo>
                <a:lnTo>
                  <a:pt x="43654" y="21342"/>
                </a:lnTo>
                <a:lnTo>
                  <a:pt x="43528" y="21081"/>
                </a:lnTo>
                <a:lnTo>
                  <a:pt x="43820" y="21615"/>
                </a:lnTo>
                <a:close/>
              </a:path>
              <a:path w="58420" h="59054">
                <a:moveTo>
                  <a:pt x="57696" y="23075"/>
                </a:moveTo>
                <a:lnTo>
                  <a:pt x="44480" y="23075"/>
                </a:lnTo>
                <a:lnTo>
                  <a:pt x="44239" y="22504"/>
                </a:lnTo>
                <a:lnTo>
                  <a:pt x="43646" y="21329"/>
                </a:lnTo>
                <a:lnTo>
                  <a:pt x="43820" y="21615"/>
                </a:lnTo>
                <a:lnTo>
                  <a:pt x="57319" y="21615"/>
                </a:lnTo>
                <a:lnTo>
                  <a:pt x="57696" y="23075"/>
                </a:lnTo>
                <a:close/>
              </a:path>
              <a:path w="58420" h="59054">
                <a:moveTo>
                  <a:pt x="14504" y="21615"/>
                </a:moveTo>
                <a:lnTo>
                  <a:pt x="14636" y="21342"/>
                </a:lnTo>
                <a:lnTo>
                  <a:pt x="14504" y="21615"/>
                </a:lnTo>
                <a:close/>
              </a:path>
              <a:path w="58420" h="59054">
                <a:moveTo>
                  <a:pt x="13797" y="23075"/>
                </a:moveTo>
                <a:lnTo>
                  <a:pt x="14039" y="22504"/>
                </a:lnTo>
                <a:lnTo>
                  <a:pt x="13932" y="22797"/>
                </a:lnTo>
                <a:lnTo>
                  <a:pt x="13797" y="23075"/>
                </a:lnTo>
                <a:close/>
              </a:path>
              <a:path w="58420" h="59054">
                <a:moveTo>
                  <a:pt x="13932" y="22797"/>
                </a:moveTo>
                <a:lnTo>
                  <a:pt x="14039" y="22504"/>
                </a:lnTo>
                <a:lnTo>
                  <a:pt x="13932" y="22797"/>
                </a:lnTo>
                <a:close/>
              </a:path>
              <a:path w="58420" h="59054">
                <a:moveTo>
                  <a:pt x="44348" y="22797"/>
                </a:moveTo>
                <a:lnTo>
                  <a:pt x="44207" y="22504"/>
                </a:lnTo>
                <a:lnTo>
                  <a:pt x="44348" y="22797"/>
                </a:lnTo>
                <a:close/>
              </a:path>
              <a:path w="58420" h="59054">
                <a:moveTo>
                  <a:pt x="44480" y="23075"/>
                </a:moveTo>
                <a:lnTo>
                  <a:pt x="44348" y="22797"/>
                </a:lnTo>
                <a:lnTo>
                  <a:pt x="44239" y="22504"/>
                </a:lnTo>
                <a:lnTo>
                  <a:pt x="44480" y="23075"/>
                </a:lnTo>
                <a:close/>
              </a:path>
              <a:path w="58420" h="59054">
                <a:moveTo>
                  <a:pt x="13831" y="23075"/>
                </a:moveTo>
                <a:lnTo>
                  <a:pt x="13932" y="22797"/>
                </a:lnTo>
                <a:lnTo>
                  <a:pt x="13831" y="23075"/>
                </a:lnTo>
                <a:close/>
              </a:path>
              <a:path w="58420" h="59054">
                <a:moveTo>
                  <a:pt x="57958" y="24599"/>
                </a:moveTo>
                <a:lnTo>
                  <a:pt x="45014" y="24599"/>
                </a:lnTo>
                <a:lnTo>
                  <a:pt x="44823" y="24002"/>
                </a:lnTo>
                <a:lnTo>
                  <a:pt x="44348" y="22797"/>
                </a:lnTo>
                <a:lnTo>
                  <a:pt x="44480" y="23075"/>
                </a:lnTo>
                <a:lnTo>
                  <a:pt x="57696" y="23075"/>
                </a:lnTo>
                <a:lnTo>
                  <a:pt x="57765" y="23342"/>
                </a:lnTo>
                <a:lnTo>
                  <a:pt x="57958" y="24599"/>
                </a:lnTo>
                <a:close/>
              </a:path>
              <a:path w="58420" h="59054">
                <a:moveTo>
                  <a:pt x="13277" y="24599"/>
                </a:moveTo>
                <a:lnTo>
                  <a:pt x="13467" y="24002"/>
                </a:lnTo>
                <a:lnTo>
                  <a:pt x="13397" y="24267"/>
                </a:lnTo>
                <a:lnTo>
                  <a:pt x="13277" y="24599"/>
                </a:lnTo>
                <a:close/>
              </a:path>
              <a:path w="58420" h="59054">
                <a:moveTo>
                  <a:pt x="13399" y="24263"/>
                </a:moveTo>
                <a:lnTo>
                  <a:pt x="13467" y="24002"/>
                </a:lnTo>
                <a:lnTo>
                  <a:pt x="13399" y="24263"/>
                </a:lnTo>
                <a:close/>
              </a:path>
              <a:path w="58420" h="59054">
                <a:moveTo>
                  <a:pt x="44891" y="24267"/>
                </a:moveTo>
                <a:lnTo>
                  <a:pt x="44793" y="24002"/>
                </a:lnTo>
                <a:lnTo>
                  <a:pt x="44891" y="24267"/>
                </a:lnTo>
                <a:close/>
              </a:path>
              <a:path w="58420" h="59054">
                <a:moveTo>
                  <a:pt x="45014" y="24599"/>
                </a:moveTo>
                <a:lnTo>
                  <a:pt x="44891" y="24267"/>
                </a:lnTo>
                <a:lnTo>
                  <a:pt x="44823" y="24002"/>
                </a:lnTo>
                <a:lnTo>
                  <a:pt x="45014" y="24599"/>
                </a:lnTo>
                <a:close/>
              </a:path>
              <a:path w="58420" h="59054">
                <a:moveTo>
                  <a:pt x="13311" y="24599"/>
                </a:moveTo>
                <a:lnTo>
                  <a:pt x="13399" y="24263"/>
                </a:lnTo>
                <a:lnTo>
                  <a:pt x="13311" y="24599"/>
                </a:lnTo>
                <a:close/>
              </a:path>
              <a:path w="58420" h="59054">
                <a:moveTo>
                  <a:pt x="58201" y="26187"/>
                </a:moveTo>
                <a:lnTo>
                  <a:pt x="45382" y="26187"/>
                </a:lnTo>
                <a:lnTo>
                  <a:pt x="45255" y="25565"/>
                </a:lnTo>
                <a:lnTo>
                  <a:pt x="44891" y="24267"/>
                </a:lnTo>
                <a:lnTo>
                  <a:pt x="45014" y="24599"/>
                </a:lnTo>
                <a:lnTo>
                  <a:pt x="57958" y="24599"/>
                </a:lnTo>
                <a:lnTo>
                  <a:pt x="58201" y="26187"/>
                </a:lnTo>
                <a:close/>
              </a:path>
              <a:path w="58420" h="59054">
                <a:moveTo>
                  <a:pt x="12974" y="25888"/>
                </a:moveTo>
                <a:lnTo>
                  <a:pt x="13023" y="25565"/>
                </a:lnTo>
                <a:lnTo>
                  <a:pt x="12974" y="25888"/>
                </a:lnTo>
                <a:close/>
              </a:path>
              <a:path w="58420" h="59054">
                <a:moveTo>
                  <a:pt x="45306" y="25889"/>
                </a:moveTo>
                <a:lnTo>
                  <a:pt x="45223" y="25565"/>
                </a:lnTo>
                <a:lnTo>
                  <a:pt x="45306" y="25889"/>
                </a:lnTo>
                <a:close/>
              </a:path>
              <a:path w="58420" h="59054">
                <a:moveTo>
                  <a:pt x="12929" y="26187"/>
                </a:moveTo>
                <a:lnTo>
                  <a:pt x="12974" y="25888"/>
                </a:lnTo>
                <a:lnTo>
                  <a:pt x="12929" y="26187"/>
                </a:lnTo>
                <a:close/>
              </a:path>
              <a:path w="58420" h="59054">
                <a:moveTo>
                  <a:pt x="58291" y="27838"/>
                </a:moveTo>
                <a:lnTo>
                  <a:pt x="45611" y="27838"/>
                </a:lnTo>
                <a:lnTo>
                  <a:pt x="45547" y="27203"/>
                </a:lnTo>
                <a:lnTo>
                  <a:pt x="45306" y="25889"/>
                </a:lnTo>
                <a:lnTo>
                  <a:pt x="45382" y="26187"/>
                </a:lnTo>
                <a:lnTo>
                  <a:pt x="58201" y="26187"/>
                </a:lnTo>
                <a:lnTo>
                  <a:pt x="58291" y="27838"/>
                </a:lnTo>
                <a:close/>
              </a:path>
              <a:path w="58420" h="59054">
                <a:moveTo>
                  <a:pt x="12728" y="27520"/>
                </a:moveTo>
                <a:lnTo>
                  <a:pt x="12743" y="27203"/>
                </a:lnTo>
                <a:lnTo>
                  <a:pt x="12728" y="27520"/>
                </a:lnTo>
                <a:close/>
              </a:path>
              <a:path w="58420" h="59054">
                <a:moveTo>
                  <a:pt x="45564" y="27536"/>
                </a:moveTo>
                <a:lnTo>
                  <a:pt x="45511" y="27203"/>
                </a:lnTo>
                <a:lnTo>
                  <a:pt x="45564" y="27536"/>
                </a:lnTo>
                <a:close/>
              </a:path>
              <a:path w="58420" h="59054">
                <a:moveTo>
                  <a:pt x="12712" y="27838"/>
                </a:moveTo>
                <a:lnTo>
                  <a:pt x="12728" y="27520"/>
                </a:lnTo>
                <a:lnTo>
                  <a:pt x="12712" y="27838"/>
                </a:lnTo>
                <a:close/>
              </a:path>
              <a:path w="58420" h="59054">
                <a:moveTo>
                  <a:pt x="58345" y="29540"/>
                </a:moveTo>
                <a:lnTo>
                  <a:pt x="45662" y="29540"/>
                </a:lnTo>
                <a:lnTo>
                  <a:pt x="45662" y="28892"/>
                </a:lnTo>
                <a:lnTo>
                  <a:pt x="45564" y="27536"/>
                </a:lnTo>
                <a:lnTo>
                  <a:pt x="45611" y="27838"/>
                </a:lnTo>
                <a:lnTo>
                  <a:pt x="58291" y="27838"/>
                </a:lnTo>
                <a:lnTo>
                  <a:pt x="58345" y="29540"/>
                </a:lnTo>
                <a:close/>
              </a:path>
              <a:path w="58420" h="59054">
                <a:moveTo>
                  <a:pt x="12645" y="29216"/>
                </a:moveTo>
                <a:lnTo>
                  <a:pt x="12629" y="28892"/>
                </a:lnTo>
                <a:lnTo>
                  <a:pt x="12645" y="29216"/>
                </a:lnTo>
                <a:close/>
              </a:path>
              <a:path w="58420" h="59054">
                <a:moveTo>
                  <a:pt x="45646" y="29216"/>
                </a:moveTo>
                <a:lnTo>
                  <a:pt x="45630" y="28892"/>
                </a:lnTo>
                <a:lnTo>
                  <a:pt x="45646" y="29216"/>
                </a:lnTo>
                <a:close/>
              </a:path>
              <a:path w="58420" h="59054">
                <a:moveTo>
                  <a:pt x="12660" y="29540"/>
                </a:moveTo>
                <a:lnTo>
                  <a:pt x="12645" y="29216"/>
                </a:lnTo>
                <a:lnTo>
                  <a:pt x="12660" y="29540"/>
                </a:lnTo>
                <a:close/>
              </a:path>
              <a:path w="58420" h="59054">
                <a:moveTo>
                  <a:pt x="58259" y="31229"/>
                </a:moveTo>
                <a:lnTo>
                  <a:pt x="45547" y="31229"/>
                </a:lnTo>
                <a:lnTo>
                  <a:pt x="45611" y="30594"/>
                </a:lnTo>
                <a:lnTo>
                  <a:pt x="45646" y="29216"/>
                </a:lnTo>
                <a:lnTo>
                  <a:pt x="45662" y="29540"/>
                </a:lnTo>
                <a:lnTo>
                  <a:pt x="58345" y="29540"/>
                </a:lnTo>
                <a:lnTo>
                  <a:pt x="58259" y="31229"/>
                </a:lnTo>
                <a:close/>
              </a:path>
              <a:path w="58420" h="59054">
                <a:moveTo>
                  <a:pt x="12728" y="30912"/>
                </a:moveTo>
                <a:lnTo>
                  <a:pt x="12680" y="30594"/>
                </a:lnTo>
                <a:lnTo>
                  <a:pt x="12728" y="30912"/>
                </a:lnTo>
                <a:close/>
              </a:path>
              <a:path w="58420" h="59054">
                <a:moveTo>
                  <a:pt x="45564" y="30896"/>
                </a:moveTo>
                <a:lnTo>
                  <a:pt x="45578" y="30594"/>
                </a:lnTo>
                <a:lnTo>
                  <a:pt x="45564" y="30896"/>
                </a:lnTo>
                <a:close/>
              </a:path>
              <a:path w="58420" h="59054">
                <a:moveTo>
                  <a:pt x="58106" y="32867"/>
                </a:moveTo>
                <a:lnTo>
                  <a:pt x="45255" y="32867"/>
                </a:lnTo>
                <a:lnTo>
                  <a:pt x="45382" y="32245"/>
                </a:lnTo>
                <a:lnTo>
                  <a:pt x="45564" y="30896"/>
                </a:lnTo>
                <a:lnTo>
                  <a:pt x="45547" y="31229"/>
                </a:lnTo>
                <a:lnTo>
                  <a:pt x="58259" y="31229"/>
                </a:lnTo>
                <a:lnTo>
                  <a:pt x="58156" y="32544"/>
                </a:lnTo>
                <a:lnTo>
                  <a:pt x="58106" y="32867"/>
                </a:lnTo>
                <a:close/>
              </a:path>
              <a:path w="58420" h="59054">
                <a:moveTo>
                  <a:pt x="12775" y="31229"/>
                </a:moveTo>
                <a:lnTo>
                  <a:pt x="12728" y="30912"/>
                </a:lnTo>
                <a:lnTo>
                  <a:pt x="12775" y="31229"/>
                </a:lnTo>
                <a:close/>
              </a:path>
              <a:path w="58420" h="59054">
                <a:moveTo>
                  <a:pt x="12974" y="32544"/>
                </a:moveTo>
                <a:lnTo>
                  <a:pt x="12896" y="32245"/>
                </a:lnTo>
                <a:lnTo>
                  <a:pt x="12974" y="32544"/>
                </a:lnTo>
                <a:close/>
              </a:path>
              <a:path w="58420" h="59054">
                <a:moveTo>
                  <a:pt x="45306" y="32543"/>
                </a:moveTo>
                <a:lnTo>
                  <a:pt x="45352" y="32245"/>
                </a:lnTo>
                <a:lnTo>
                  <a:pt x="45306" y="32543"/>
                </a:lnTo>
                <a:close/>
              </a:path>
              <a:path w="58420" h="59054">
                <a:moveTo>
                  <a:pt x="57867" y="34429"/>
                </a:moveTo>
                <a:lnTo>
                  <a:pt x="44823" y="34429"/>
                </a:lnTo>
                <a:lnTo>
                  <a:pt x="45014" y="33832"/>
                </a:lnTo>
                <a:lnTo>
                  <a:pt x="45306" y="32543"/>
                </a:lnTo>
                <a:lnTo>
                  <a:pt x="45255" y="32867"/>
                </a:lnTo>
                <a:lnTo>
                  <a:pt x="58106" y="32867"/>
                </a:lnTo>
                <a:lnTo>
                  <a:pt x="57867" y="34429"/>
                </a:lnTo>
                <a:close/>
              </a:path>
              <a:path w="58420" h="59054">
                <a:moveTo>
                  <a:pt x="13058" y="32867"/>
                </a:moveTo>
                <a:lnTo>
                  <a:pt x="12974" y="32544"/>
                </a:lnTo>
                <a:lnTo>
                  <a:pt x="13058" y="32867"/>
                </a:lnTo>
                <a:close/>
              </a:path>
              <a:path w="58420" h="59054">
                <a:moveTo>
                  <a:pt x="13467" y="34429"/>
                </a:moveTo>
                <a:lnTo>
                  <a:pt x="13277" y="33832"/>
                </a:lnTo>
                <a:lnTo>
                  <a:pt x="13399" y="34169"/>
                </a:lnTo>
                <a:lnTo>
                  <a:pt x="13467" y="34429"/>
                </a:lnTo>
                <a:close/>
              </a:path>
              <a:path w="58420" h="59054">
                <a:moveTo>
                  <a:pt x="13399" y="34169"/>
                </a:moveTo>
                <a:lnTo>
                  <a:pt x="13277" y="33832"/>
                </a:lnTo>
                <a:lnTo>
                  <a:pt x="13399" y="34169"/>
                </a:lnTo>
                <a:close/>
              </a:path>
              <a:path w="58420" h="59054">
                <a:moveTo>
                  <a:pt x="44891" y="34164"/>
                </a:moveTo>
                <a:lnTo>
                  <a:pt x="44976" y="33832"/>
                </a:lnTo>
                <a:lnTo>
                  <a:pt x="44891" y="34164"/>
                </a:lnTo>
                <a:close/>
              </a:path>
              <a:path w="58420" h="59054">
                <a:moveTo>
                  <a:pt x="44823" y="34429"/>
                </a:moveTo>
                <a:lnTo>
                  <a:pt x="44890" y="34169"/>
                </a:lnTo>
                <a:lnTo>
                  <a:pt x="45014" y="33832"/>
                </a:lnTo>
                <a:lnTo>
                  <a:pt x="44823" y="34429"/>
                </a:lnTo>
                <a:close/>
              </a:path>
              <a:path w="58420" h="59054">
                <a:moveTo>
                  <a:pt x="57551" y="35928"/>
                </a:moveTo>
                <a:lnTo>
                  <a:pt x="44239" y="35928"/>
                </a:lnTo>
                <a:lnTo>
                  <a:pt x="44480" y="35356"/>
                </a:lnTo>
                <a:lnTo>
                  <a:pt x="44544" y="35102"/>
                </a:lnTo>
                <a:lnTo>
                  <a:pt x="44891" y="34164"/>
                </a:lnTo>
                <a:lnTo>
                  <a:pt x="44823" y="34429"/>
                </a:lnTo>
                <a:lnTo>
                  <a:pt x="57867" y="34429"/>
                </a:lnTo>
                <a:lnTo>
                  <a:pt x="57765" y="35102"/>
                </a:lnTo>
                <a:lnTo>
                  <a:pt x="57551" y="35928"/>
                </a:lnTo>
                <a:close/>
              </a:path>
              <a:path w="58420" h="59054">
                <a:moveTo>
                  <a:pt x="13494" y="34429"/>
                </a:moveTo>
                <a:lnTo>
                  <a:pt x="13399" y="34169"/>
                </a:lnTo>
                <a:lnTo>
                  <a:pt x="13494" y="34429"/>
                </a:lnTo>
                <a:close/>
              </a:path>
              <a:path w="58420" h="59054">
                <a:moveTo>
                  <a:pt x="14039" y="35928"/>
                </a:moveTo>
                <a:lnTo>
                  <a:pt x="13797" y="35356"/>
                </a:lnTo>
                <a:lnTo>
                  <a:pt x="13934" y="35642"/>
                </a:lnTo>
                <a:lnTo>
                  <a:pt x="14039" y="35928"/>
                </a:lnTo>
                <a:close/>
              </a:path>
              <a:path w="58420" h="59054">
                <a:moveTo>
                  <a:pt x="13934" y="35642"/>
                </a:moveTo>
                <a:lnTo>
                  <a:pt x="13797" y="35356"/>
                </a:lnTo>
                <a:lnTo>
                  <a:pt x="13934" y="35642"/>
                </a:lnTo>
                <a:close/>
              </a:path>
              <a:path w="58420" h="59054">
                <a:moveTo>
                  <a:pt x="44345" y="35642"/>
                </a:moveTo>
                <a:lnTo>
                  <a:pt x="44450" y="35356"/>
                </a:lnTo>
                <a:lnTo>
                  <a:pt x="44345" y="35642"/>
                </a:lnTo>
                <a:close/>
              </a:path>
              <a:path w="58420" h="59054">
                <a:moveTo>
                  <a:pt x="44239" y="35928"/>
                </a:moveTo>
                <a:lnTo>
                  <a:pt x="44345" y="35642"/>
                </a:lnTo>
                <a:lnTo>
                  <a:pt x="44480" y="35356"/>
                </a:lnTo>
                <a:lnTo>
                  <a:pt x="44239" y="35928"/>
                </a:lnTo>
                <a:close/>
              </a:path>
              <a:path w="58420" h="59054">
                <a:moveTo>
                  <a:pt x="14072" y="35928"/>
                </a:moveTo>
                <a:lnTo>
                  <a:pt x="13934" y="35642"/>
                </a:lnTo>
                <a:lnTo>
                  <a:pt x="14072" y="35928"/>
                </a:lnTo>
                <a:close/>
              </a:path>
              <a:path w="58420" h="59054">
                <a:moveTo>
                  <a:pt x="57179" y="37363"/>
                </a:moveTo>
                <a:lnTo>
                  <a:pt x="43528" y="37363"/>
                </a:lnTo>
                <a:lnTo>
                  <a:pt x="43820" y="36817"/>
                </a:lnTo>
                <a:lnTo>
                  <a:pt x="44345" y="35642"/>
                </a:lnTo>
                <a:lnTo>
                  <a:pt x="44239" y="35928"/>
                </a:lnTo>
                <a:lnTo>
                  <a:pt x="57551" y="35928"/>
                </a:lnTo>
                <a:lnTo>
                  <a:pt x="57179" y="37363"/>
                </a:lnTo>
                <a:close/>
              </a:path>
              <a:path w="58420" h="59054">
                <a:moveTo>
                  <a:pt x="14762" y="37363"/>
                </a:moveTo>
                <a:lnTo>
                  <a:pt x="14470" y="36817"/>
                </a:lnTo>
                <a:lnTo>
                  <a:pt x="14618" y="37063"/>
                </a:lnTo>
                <a:lnTo>
                  <a:pt x="14762" y="37363"/>
                </a:lnTo>
                <a:close/>
              </a:path>
              <a:path w="58420" h="59054">
                <a:moveTo>
                  <a:pt x="14611" y="37048"/>
                </a:moveTo>
                <a:lnTo>
                  <a:pt x="14470" y="36817"/>
                </a:lnTo>
                <a:lnTo>
                  <a:pt x="14611" y="37048"/>
                </a:lnTo>
                <a:close/>
              </a:path>
              <a:path w="58420" h="59054">
                <a:moveTo>
                  <a:pt x="43670" y="37063"/>
                </a:moveTo>
                <a:lnTo>
                  <a:pt x="43787" y="36817"/>
                </a:lnTo>
                <a:lnTo>
                  <a:pt x="43670" y="37063"/>
                </a:lnTo>
                <a:close/>
              </a:path>
              <a:path w="58420" h="59054">
                <a:moveTo>
                  <a:pt x="43528" y="37363"/>
                </a:moveTo>
                <a:lnTo>
                  <a:pt x="43679" y="37048"/>
                </a:lnTo>
                <a:lnTo>
                  <a:pt x="43820" y="36817"/>
                </a:lnTo>
                <a:lnTo>
                  <a:pt x="43528" y="37363"/>
                </a:lnTo>
                <a:close/>
              </a:path>
              <a:path w="58420" h="59054">
                <a:moveTo>
                  <a:pt x="14802" y="37363"/>
                </a:moveTo>
                <a:lnTo>
                  <a:pt x="14611" y="37048"/>
                </a:lnTo>
                <a:lnTo>
                  <a:pt x="14802" y="37363"/>
                </a:lnTo>
                <a:close/>
              </a:path>
              <a:path w="58420" h="59054">
                <a:moveTo>
                  <a:pt x="56750" y="38696"/>
                </a:moveTo>
                <a:lnTo>
                  <a:pt x="42677" y="38696"/>
                </a:lnTo>
                <a:lnTo>
                  <a:pt x="43007" y="38201"/>
                </a:lnTo>
                <a:lnTo>
                  <a:pt x="43670" y="37063"/>
                </a:lnTo>
                <a:lnTo>
                  <a:pt x="43528" y="37363"/>
                </a:lnTo>
                <a:lnTo>
                  <a:pt x="57179" y="37363"/>
                </a:lnTo>
                <a:lnTo>
                  <a:pt x="57041" y="37896"/>
                </a:lnTo>
                <a:lnTo>
                  <a:pt x="56750" y="38696"/>
                </a:lnTo>
                <a:close/>
              </a:path>
              <a:path w="58420" h="59054">
                <a:moveTo>
                  <a:pt x="15613" y="38696"/>
                </a:moveTo>
                <a:lnTo>
                  <a:pt x="15270" y="38201"/>
                </a:lnTo>
                <a:lnTo>
                  <a:pt x="15486" y="38488"/>
                </a:lnTo>
                <a:lnTo>
                  <a:pt x="15613" y="38696"/>
                </a:lnTo>
                <a:close/>
              </a:path>
              <a:path w="58420" h="59054">
                <a:moveTo>
                  <a:pt x="15486" y="38488"/>
                </a:moveTo>
                <a:lnTo>
                  <a:pt x="15270" y="38201"/>
                </a:lnTo>
                <a:lnTo>
                  <a:pt x="15486" y="38488"/>
                </a:lnTo>
                <a:close/>
              </a:path>
              <a:path w="58420" h="59054">
                <a:moveTo>
                  <a:pt x="42851" y="38411"/>
                </a:moveTo>
                <a:lnTo>
                  <a:pt x="42978" y="38201"/>
                </a:lnTo>
                <a:lnTo>
                  <a:pt x="42851" y="38411"/>
                </a:lnTo>
                <a:close/>
              </a:path>
              <a:path w="58420" h="59054">
                <a:moveTo>
                  <a:pt x="42677" y="38696"/>
                </a:moveTo>
                <a:lnTo>
                  <a:pt x="42851" y="38411"/>
                </a:lnTo>
                <a:lnTo>
                  <a:pt x="43007" y="38201"/>
                </a:lnTo>
                <a:lnTo>
                  <a:pt x="42677" y="38696"/>
                </a:lnTo>
                <a:close/>
              </a:path>
              <a:path w="58420" h="59054">
                <a:moveTo>
                  <a:pt x="56293" y="39954"/>
                </a:moveTo>
                <a:lnTo>
                  <a:pt x="41699" y="39954"/>
                </a:lnTo>
                <a:lnTo>
                  <a:pt x="42080" y="39484"/>
                </a:lnTo>
                <a:lnTo>
                  <a:pt x="42851" y="38411"/>
                </a:lnTo>
                <a:lnTo>
                  <a:pt x="42677" y="38696"/>
                </a:lnTo>
                <a:lnTo>
                  <a:pt x="56750" y="38696"/>
                </a:lnTo>
                <a:lnTo>
                  <a:pt x="56293" y="39954"/>
                </a:lnTo>
                <a:close/>
              </a:path>
              <a:path w="58420" h="59054">
                <a:moveTo>
                  <a:pt x="15644" y="38696"/>
                </a:moveTo>
                <a:lnTo>
                  <a:pt x="15486" y="38488"/>
                </a:lnTo>
                <a:lnTo>
                  <a:pt x="15644" y="38696"/>
                </a:lnTo>
                <a:close/>
              </a:path>
              <a:path w="58420" h="59054">
                <a:moveTo>
                  <a:pt x="16591" y="39954"/>
                </a:moveTo>
                <a:lnTo>
                  <a:pt x="16198" y="39484"/>
                </a:lnTo>
                <a:lnTo>
                  <a:pt x="16423" y="39730"/>
                </a:lnTo>
                <a:lnTo>
                  <a:pt x="16591" y="39954"/>
                </a:lnTo>
                <a:close/>
              </a:path>
              <a:path w="58420" h="59054">
                <a:moveTo>
                  <a:pt x="16423" y="39730"/>
                </a:moveTo>
                <a:lnTo>
                  <a:pt x="16198" y="39484"/>
                </a:lnTo>
                <a:lnTo>
                  <a:pt x="16423" y="39730"/>
                </a:lnTo>
                <a:close/>
              </a:path>
              <a:path w="58420" h="59054">
                <a:moveTo>
                  <a:pt x="41908" y="39673"/>
                </a:moveTo>
                <a:lnTo>
                  <a:pt x="42050" y="39484"/>
                </a:lnTo>
                <a:lnTo>
                  <a:pt x="41908" y="39673"/>
                </a:lnTo>
                <a:close/>
              </a:path>
              <a:path w="58420" h="59054">
                <a:moveTo>
                  <a:pt x="41699" y="39954"/>
                </a:moveTo>
                <a:lnTo>
                  <a:pt x="41908" y="39673"/>
                </a:lnTo>
                <a:lnTo>
                  <a:pt x="42080" y="39484"/>
                </a:lnTo>
                <a:lnTo>
                  <a:pt x="41699" y="39954"/>
                </a:lnTo>
                <a:close/>
              </a:path>
              <a:path w="58420" h="59054">
                <a:moveTo>
                  <a:pt x="55812" y="41109"/>
                </a:moveTo>
                <a:lnTo>
                  <a:pt x="40607" y="41109"/>
                </a:lnTo>
                <a:lnTo>
                  <a:pt x="41039" y="40678"/>
                </a:lnTo>
                <a:lnTo>
                  <a:pt x="41908" y="39673"/>
                </a:lnTo>
                <a:lnTo>
                  <a:pt x="41699" y="39954"/>
                </a:lnTo>
                <a:lnTo>
                  <a:pt x="56293" y="39954"/>
                </a:lnTo>
                <a:lnTo>
                  <a:pt x="56020" y="40678"/>
                </a:lnTo>
                <a:lnTo>
                  <a:pt x="55812" y="41109"/>
                </a:lnTo>
                <a:close/>
              </a:path>
              <a:path w="58420" h="59054">
                <a:moveTo>
                  <a:pt x="16627" y="39954"/>
                </a:moveTo>
                <a:lnTo>
                  <a:pt x="16423" y="39730"/>
                </a:lnTo>
                <a:lnTo>
                  <a:pt x="16627" y="39954"/>
                </a:lnTo>
                <a:close/>
              </a:path>
              <a:path w="58420" h="59054">
                <a:moveTo>
                  <a:pt x="17683" y="41109"/>
                </a:moveTo>
                <a:lnTo>
                  <a:pt x="17252" y="40678"/>
                </a:lnTo>
                <a:lnTo>
                  <a:pt x="17486" y="40893"/>
                </a:lnTo>
                <a:lnTo>
                  <a:pt x="17683" y="41109"/>
                </a:lnTo>
                <a:close/>
              </a:path>
              <a:path w="58420" h="59054">
                <a:moveTo>
                  <a:pt x="17477" y="40884"/>
                </a:moveTo>
                <a:lnTo>
                  <a:pt x="17252" y="40678"/>
                </a:lnTo>
                <a:lnTo>
                  <a:pt x="17477" y="40884"/>
                </a:lnTo>
                <a:close/>
              </a:path>
              <a:path w="58420" h="59054">
                <a:moveTo>
                  <a:pt x="40803" y="40893"/>
                </a:moveTo>
                <a:lnTo>
                  <a:pt x="40998" y="40678"/>
                </a:lnTo>
                <a:lnTo>
                  <a:pt x="40803" y="40893"/>
                </a:lnTo>
                <a:close/>
              </a:path>
              <a:path w="58420" h="59054">
                <a:moveTo>
                  <a:pt x="40607" y="41109"/>
                </a:moveTo>
                <a:lnTo>
                  <a:pt x="40813" y="40884"/>
                </a:lnTo>
                <a:lnTo>
                  <a:pt x="41039" y="40678"/>
                </a:lnTo>
                <a:lnTo>
                  <a:pt x="40607" y="41109"/>
                </a:lnTo>
                <a:close/>
              </a:path>
              <a:path w="58420" h="59054">
                <a:moveTo>
                  <a:pt x="17724" y="41109"/>
                </a:moveTo>
                <a:lnTo>
                  <a:pt x="17477" y="40884"/>
                </a:lnTo>
                <a:lnTo>
                  <a:pt x="17724" y="41109"/>
                </a:lnTo>
                <a:close/>
              </a:path>
              <a:path w="58420" h="59054">
                <a:moveTo>
                  <a:pt x="55303" y="42163"/>
                </a:moveTo>
                <a:lnTo>
                  <a:pt x="39413" y="42163"/>
                </a:lnTo>
                <a:lnTo>
                  <a:pt x="39883" y="41770"/>
                </a:lnTo>
                <a:lnTo>
                  <a:pt x="40803" y="40893"/>
                </a:lnTo>
                <a:lnTo>
                  <a:pt x="40607" y="41109"/>
                </a:lnTo>
                <a:lnTo>
                  <a:pt x="55812" y="41109"/>
                </a:lnTo>
                <a:lnTo>
                  <a:pt x="55303" y="42163"/>
                </a:lnTo>
                <a:close/>
              </a:path>
              <a:path w="58420" h="59054">
                <a:moveTo>
                  <a:pt x="18877" y="42163"/>
                </a:moveTo>
                <a:lnTo>
                  <a:pt x="18407" y="41770"/>
                </a:lnTo>
                <a:lnTo>
                  <a:pt x="18631" y="41938"/>
                </a:lnTo>
                <a:lnTo>
                  <a:pt x="18877" y="42163"/>
                </a:lnTo>
                <a:close/>
              </a:path>
              <a:path w="58420" h="59054">
                <a:moveTo>
                  <a:pt x="18631" y="41938"/>
                </a:moveTo>
                <a:lnTo>
                  <a:pt x="18407" y="41770"/>
                </a:lnTo>
                <a:lnTo>
                  <a:pt x="18631" y="41938"/>
                </a:lnTo>
                <a:close/>
              </a:path>
              <a:path w="58420" h="59054">
                <a:moveTo>
                  <a:pt x="39667" y="41931"/>
                </a:moveTo>
                <a:lnTo>
                  <a:pt x="39844" y="41770"/>
                </a:lnTo>
                <a:lnTo>
                  <a:pt x="39667" y="41931"/>
                </a:lnTo>
                <a:close/>
              </a:path>
              <a:path w="58420" h="59054">
                <a:moveTo>
                  <a:pt x="39413" y="42163"/>
                </a:moveTo>
                <a:lnTo>
                  <a:pt x="39667" y="41931"/>
                </a:lnTo>
                <a:lnTo>
                  <a:pt x="39883" y="41770"/>
                </a:lnTo>
                <a:lnTo>
                  <a:pt x="39413" y="42163"/>
                </a:lnTo>
                <a:close/>
              </a:path>
              <a:path w="58420" h="59054">
                <a:moveTo>
                  <a:pt x="54855" y="43091"/>
                </a:moveTo>
                <a:lnTo>
                  <a:pt x="38118" y="43091"/>
                </a:lnTo>
                <a:lnTo>
                  <a:pt x="38626" y="42748"/>
                </a:lnTo>
                <a:lnTo>
                  <a:pt x="39667" y="41931"/>
                </a:lnTo>
                <a:lnTo>
                  <a:pt x="39413" y="42163"/>
                </a:lnTo>
                <a:lnTo>
                  <a:pt x="55303" y="42163"/>
                </a:lnTo>
                <a:lnTo>
                  <a:pt x="54855" y="43091"/>
                </a:lnTo>
                <a:close/>
              </a:path>
              <a:path w="58420" h="59054">
                <a:moveTo>
                  <a:pt x="18930" y="42163"/>
                </a:moveTo>
                <a:lnTo>
                  <a:pt x="18631" y="41938"/>
                </a:lnTo>
                <a:lnTo>
                  <a:pt x="18930" y="42163"/>
                </a:lnTo>
                <a:close/>
              </a:path>
              <a:path w="58420" h="59054">
                <a:moveTo>
                  <a:pt x="19873" y="42875"/>
                </a:moveTo>
                <a:lnTo>
                  <a:pt x="19665" y="42748"/>
                </a:lnTo>
                <a:lnTo>
                  <a:pt x="19873" y="42875"/>
                </a:lnTo>
                <a:close/>
              </a:path>
              <a:path w="58420" h="59054">
                <a:moveTo>
                  <a:pt x="38360" y="42909"/>
                </a:moveTo>
                <a:lnTo>
                  <a:pt x="38576" y="42748"/>
                </a:lnTo>
                <a:lnTo>
                  <a:pt x="38360" y="42909"/>
                </a:lnTo>
                <a:close/>
              </a:path>
              <a:path w="58420" h="59054">
                <a:moveTo>
                  <a:pt x="20228" y="43091"/>
                </a:moveTo>
                <a:lnTo>
                  <a:pt x="19873" y="42875"/>
                </a:lnTo>
                <a:lnTo>
                  <a:pt x="20228" y="43091"/>
                </a:lnTo>
                <a:close/>
              </a:path>
              <a:path w="58420" h="59054">
                <a:moveTo>
                  <a:pt x="54377" y="43891"/>
                </a:moveTo>
                <a:lnTo>
                  <a:pt x="36746" y="43891"/>
                </a:lnTo>
                <a:lnTo>
                  <a:pt x="37280" y="43599"/>
                </a:lnTo>
                <a:lnTo>
                  <a:pt x="38360" y="42909"/>
                </a:lnTo>
                <a:lnTo>
                  <a:pt x="38118" y="43091"/>
                </a:lnTo>
                <a:lnTo>
                  <a:pt x="54855" y="43091"/>
                </a:lnTo>
                <a:lnTo>
                  <a:pt x="54377" y="43891"/>
                </a:lnTo>
                <a:close/>
              </a:path>
              <a:path w="58420" h="59054">
                <a:moveTo>
                  <a:pt x="21544" y="43891"/>
                </a:moveTo>
                <a:lnTo>
                  <a:pt x="20998" y="43599"/>
                </a:lnTo>
                <a:lnTo>
                  <a:pt x="21313" y="43750"/>
                </a:lnTo>
                <a:lnTo>
                  <a:pt x="21544" y="43891"/>
                </a:lnTo>
                <a:close/>
              </a:path>
              <a:path w="58420" h="59054">
                <a:moveTo>
                  <a:pt x="21313" y="43750"/>
                </a:moveTo>
                <a:lnTo>
                  <a:pt x="20998" y="43599"/>
                </a:lnTo>
                <a:lnTo>
                  <a:pt x="21313" y="43750"/>
                </a:lnTo>
                <a:close/>
              </a:path>
              <a:path w="58420" h="59054">
                <a:moveTo>
                  <a:pt x="37019" y="43725"/>
                </a:moveTo>
                <a:lnTo>
                  <a:pt x="37226" y="43599"/>
                </a:lnTo>
                <a:lnTo>
                  <a:pt x="37019" y="43725"/>
                </a:lnTo>
                <a:close/>
              </a:path>
              <a:path w="58420" h="59054">
                <a:moveTo>
                  <a:pt x="36746" y="43891"/>
                </a:moveTo>
                <a:lnTo>
                  <a:pt x="37019" y="43725"/>
                </a:lnTo>
                <a:lnTo>
                  <a:pt x="37280" y="43599"/>
                </a:lnTo>
                <a:lnTo>
                  <a:pt x="36746" y="43891"/>
                </a:lnTo>
                <a:close/>
              </a:path>
              <a:path w="58420" h="59054">
                <a:moveTo>
                  <a:pt x="53970" y="44564"/>
                </a:moveTo>
                <a:lnTo>
                  <a:pt x="35286" y="44564"/>
                </a:lnTo>
                <a:lnTo>
                  <a:pt x="35857" y="44323"/>
                </a:lnTo>
                <a:lnTo>
                  <a:pt x="37019" y="43725"/>
                </a:lnTo>
                <a:lnTo>
                  <a:pt x="36746" y="43891"/>
                </a:lnTo>
                <a:lnTo>
                  <a:pt x="54377" y="43891"/>
                </a:lnTo>
                <a:lnTo>
                  <a:pt x="53970" y="44564"/>
                </a:lnTo>
                <a:close/>
              </a:path>
              <a:path w="58420" h="59054">
                <a:moveTo>
                  <a:pt x="21605" y="43891"/>
                </a:moveTo>
                <a:lnTo>
                  <a:pt x="21313" y="43750"/>
                </a:lnTo>
                <a:lnTo>
                  <a:pt x="21605" y="43891"/>
                </a:lnTo>
                <a:close/>
              </a:path>
              <a:path w="58420" h="59054">
                <a:moveTo>
                  <a:pt x="23005" y="44564"/>
                </a:moveTo>
                <a:lnTo>
                  <a:pt x="22433" y="44323"/>
                </a:lnTo>
                <a:lnTo>
                  <a:pt x="22725" y="44429"/>
                </a:lnTo>
                <a:lnTo>
                  <a:pt x="23005" y="44564"/>
                </a:lnTo>
                <a:close/>
              </a:path>
              <a:path w="58420" h="59054">
                <a:moveTo>
                  <a:pt x="22719" y="44427"/>
                </a:moveTo>
                <a:lnTo>
                  <a:pt x="22433" y="44323"/>
                </a:lnTo>
                <a:lnTo>
                  <a:pt x="22719" y="44427"/>
                </a:lnTo>
                <a:close/>
              </a:path>
              <a:path w="58420" h="59054">
                <a:moveTo>
                  <a:pt x="35564" y="44429"/>
                </a:moveTo>
                <a:lnTo>
                  <a:pt x="35784" y="44323"/>
                </a:lnTo>
                <a:lnTo>
                  <a:pt x="35564" y="44429"/>
                </a:lnTo>
                <a:close/>
              </a:path>
              <a:path w="58420" h="59054">
                <a:moveTo>
                  <a:pt x="35286" y="44564"/>
                </a:moveTo>
                <a:lnTo>
                  <a:pt x="35571" y="44427"/>
                </a:lnTo>
                <a:lnTo>
                  <a:pt x="35857" y="44323"/>
                </a:lnTo>
                <a:lnTo>
                  <a:pt x="35286" y="44564"/>
                </a:lnTo>
                <a:close/>
              </a:path>
              <a:path w="58420" h="59054">
                <a:moveTo>
                  <a:pt x="23097" y="44564"/>
                </a:moveTo>
                <a:lnTo>
                  <a:pt x="22719" y="44427"/>
                </a:lnTo>
                <a:lnTo>
                  <a:pt x="23097" y="44564"/>
                </a:lnTo>
                <a:close/>
              </a:path>
              <a:path w="58420" h="59054">
                <a:moveTo>
                  <a:pt x="53655" y="45085"/>
                </a:moveTo>
                <a:lnTo>
                  <a:pt x="33762" y="45085"/>
                </a:lnTo>
                <a:lnTo>
                  <a:pt x="34359" y="44894"/>
                </a:lnTo>
                <a:lnTo>
                  <a:pt x="35564" y="44429"/>
                </a:lnTo>
                <a:lnTo>
                  <a:pt x="35286" y="44564"/>
                </a:lnTo>
                <a:lnTo>
                  <a:pt x="53970" y="44564"/>
                </a:lnTo>
                <a:lnTo>
                  <a:pt x="53655" y="45085"/>
                </a:lnTo>
                <a:close/>
              </a:path>
              <a:path w="58420" h="59054">
                <a:moveTo>
                  <a:pt x="24529" y="45085"/>
                </a:moveTo>
                <a:lnTo>
                  <a:pt x="23932" y="44894"/>
                </a:lnTo>
                <a:lnTo>
                  <a:pt x="24192" y="44962"/>
                </a:lnTo>
                <a:lnTo>
                  <a:pt x="24529" y="45085"/>
                </a:lnTo>
                <a:close/>
              </a:path>
              <a:path w="58420" h="59054">
                <a:moveTo>
                  <a:pt x="24192" y="44962"/>
                </a:moveTo>
                <a:lnTo>
                  <a:pt x="23932" y="44894"/>
                </a:lnTo>
                <a:lnTo>
                  <a:pt x="24192" y="44962"/>
                </a:lnTo>
                <a:close/>
              </a:path>
              <a:path w="58420" h="59054">
                <a:moveTo>
                  <a:pt x="34098" y="44962"/>
                </a:moveTo>
                <a:lnTo>
                  <a:pt x="34285" y="44894"/>
                </a:lnTo>
                <a:lnTo>
                  <a:pt x="34098" y="44962"/>
                </a:lnTo>
                <a:close/>
              </a:path>
              <a:path w="58420" h="59054">
                <a:moveTo>
                  <a:pt x="33762" y="45085"/>
                </a:moveTo>
                <a:lnTo>
                  <a:pt x="34098" y="44962"/>
                </a:lnTo>
                <a:lnTo>
                  <a:pt x="34359" y="44894"/>
                </a:lnTo>
                <a:lnTo>
                  <a:pt x="33762" y="45085"/>
                </a:lnTo>
                <a:close/>
              </a:path>
              <a:path w="58420" h="59054">
                <a:moveTo>
                  <a:pt x="24660" y="45085"/>
                </a:moveTo>
                <a:lnTo>
                  <a:pt x="24529" y="45085"/>
                </a:lnTo>
                <a:lnTo>
                  <a:pt x="24192" y="44962"/>
                </a:lnTo>
                <a:lnTo>
                  <a:pt x="24660" y="45085"/>
                </a:lnTo>
                <a:close/>
              </a:path>
              <a:path w="58420" h="59054">
                <a:moveTo>
                  <a:pt x="32473" y="45387"/>
                </a:moveTo>
                <a:lnTo>
                  <a:pt x="34098" y="44962"/>
                </a:lnTo>
                <a:lnTo>
                  <a:pt x="33762" y="45085"/>
                </a:lnTo>
                <a:lnTo>
                  <a:pt x="53655" y="45085"/>
                </a:lnTo>
                <a:lnTo>
                  <a:pt x="53501" y="45338"/>
                </a:lnTo>
                <a:lnTo>
                  <a:pt x="32796" y="45338"/>
                </a:lnTo>
                <a:lnTo>
                  <a:pt x="32473" y="45387"/>
                </a:lnTo>
                <a:close/>
              </a:path>
              <a:path w="58420" h="59054">
                <a:moveTo>
                  <a:pt x="26116" y="45465"/>
                </a:moveTo>
                <a:lnTo>
                  <a:pt x="25494" y="45338"/>
                </a:lnTo>
                <a:lnTo>
                  <a:pt x="25817" y="45387"/>
                </a:lnTo>
                <a:lnTo>
                  <a:pt x="26116" y="45465"/>
                </a:lnTo>
                <a:close/>
              </a:path>
              <a:path w="58420" h="59054">
                <a:moveTo>
                  <a:pt x="25817" y="45387"/>
                </a:moveTo>
                <a:lnTo>
                  <a:pt x="25494" y="45338"/>
                </a:lnTo>
                <a:lnTo>
                  <a:pt x="25631" y="45338"/>
                </a:lnTo>
                <a:lnTo>
                  <a:pt x="25817" y="45387"/>
                </a:lnTo>
                <a:close/>
              </a:path>
              <a:path w="58420" h="59054">
                <a:moveTo>
                  <a:pt x="32174" y="45465"/>
                </a:moveTo>
                <a:lnTo>
                  <a:pt x="32473" y="45387"/>
                </a:lnTo>
                <a:lnTo>
                  <a:pt x="32796" y="45338"/>
                </a:lnTo>
                <a:lnTo>
                  <a:pt x="32174" y="45465"/>
                </a:lnTo>
                <a:close/>
              </a:path>
              <a:path w="58420" h="59054">
                <a:moveTo>
                  <a:pt x="53424" y="45465"/>
                </a:moveTo>
                <a:lnTo>
                  <a:pt x="32174" y="45465"/>
                </a:lnTo>
                <a:lnTo>
                  <a:pt x="32796" y="45338"/>
                </a:lnTo>
                <a:lnTo>
                  <a:pt x="53501" y="45338"/>
                </a:lnTo>
                <a:close/>
              </a:path>
              <a:path w="58420" h="59054">
                <a:moveTo>
                  <a:pt x="26336" y="45465"/>
                </a:moveTo>
                <a:lnTo>
                  <a:pt x="26116" y="45465"/>
                </a:lnTo>
                <a:lnTo>
                  <a:pt x="25817" y="45387"/>
                </a:lnTo>
                <a:lnTo>
                  <a:pt x="26336" y="45465"/>
                </a:lnTo>
                <a:close/>
              </a:path>
              <a:path w="58420" h="59054">
                <a:moveTo>
                  <a:pt x="53275" y="45681"/>
                </a:moveTo>
                <a:lnTo>
                  <a:pt x="30523" y="45681"/>
                </a:lnTo>
                <a:lnTo>
                  <a:pt x="31158" y="45618"/>
                </a:lnTo>
                <a:lnTo>
                  <a:pt x="30944" y="45618"/>
                </a:lnTo>
                <a:lnTo>
                  <a:pt x="32473" y="45387"/>
                </a:lnTo>
                <a:lnTo>
                  <a:pt x="32174" y="45465"/>
                </a:lnTo>
                <a:lnTo>
                  <a:pt x="53424" y="45465"/>
                </a:lnTo>
                <a:lnTo>
                  <a:pt x="53323" y="45618"/>
                </a:lnTo>
                <a:lnTo>
                  <a:pt x="31158" y="45618"/>
                </a:lnTo>
                <a:lnTo>
                  <a:pt x="30841" y="45633"/>
                </a:lnTo>
                <a:lnTo>
                  <a:pt x="53311" y="45633"/>
                </a:lnTo>
                <a:close/>
              </a:path>
              <a:path w="58420" h="59054">
                <a:moveTo>
                  <a:pt x="27767" y="45681"/>
                </a:moveTo>
                <a:lnTo>
                  <a:pt x="27120" y="45618"/>
                </a:lnTo>
                <a:lnTo>
                  <a:pt x="27454" y="45634"/>
                </a:lnTo>
                <a:lnTo>
                  <a:pt x="27767" y="45681"/>
                </a:lnTo>
                <a:close/>
              </a:path>
              <a:path w="58420" h="59054">
                <a:moveTo>
                  <a:pt x="30523" y="45681"/>
                </a:moveTo>
                <a:lnTo>
                  <a:pt x="30841" y="45633"/>
                </a:lnTo>
                <a:lnTo>
                  <a:pt x="31158" y="45618"/>
                </a:lnTo>
                <a:lnTo>
                  <a:pt x="30523" y="45681"/>
                </a:lnTo>
                <a:close/>
              </a:path>
              <a:path w="58420" h="59054">
                <a:moveTo>
                  <a:pt x="53237" y="45732"/>
                </a:moveTo>
                <a:lnTo>
                  <a:pt x="29469" y="45732"/>
                </a:lnTo>
                <a:lnTo>
                  <a:pt x="29144" y="45716"/>
                </a:lnTo>
                <a:lnTo>
                  <a:pt x="30841" y="45633"/>
                </a:lnTo>
                <a:lnTo>
                  <a:pt x="30523" y="45681"/>
                </a:lnTo>
                <a:lnTo>
                  <a:pt x="53275" y="45681"/>
                </a:lnTo>
                <a:close/>
              </a:path>
              <a:path w="58420" h="59054">
                <a:moveTo>
                  <a:pt x="28425" y="45681"/>
                </a:moveTo>
                <a:lnTo>
                  <a:pt x="27767" y="45681"/>
                </a:lnTo>
                <a:lnTo>
                  <a:pt x="27454" y="45634"/>
                </a:lnTo>
                <a:lnTo>
                  <a:pt x="28425" y="45681"/>
                </a:lnTo>
                <a:close/>
              </a:path>
              <a:path w="58420" h="59054">
                <a:moveTo>
                  <a:pt x="29469" y="45732"/>
                </a:moveTo>
                <a:lnTo>
                  <a:pt x="28821" y="45732"/>
                </a:lnTo>
                <a:lnTo>
                  <a:pt x="29144" y="45716"/>
                </a:lnTo>
                <a:lnTo>
                  <a:pt x="29469" y="45732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28611" y="4307420"/>
            <a:ext cx="135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27976" y="3036658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22161" y="45085"/>
                </a:moveTo>
                <a:lnTo>
                  <a:pt x="13394" y="43304"/>
                </a:lnTo>
                <a:lnTo>
                  <a:pt x="6270" y="38414"/>
                </a:lnTo>
                <a:lnTo>
                  <a:pt x="1551" y="31090"/>
                </a:lnTo>
                <a:lnTo>
                  <a:pt x="0" y="22009"/>
                </a:lnTo>
                <a:lnTo>
                  <a:pt x="1551" y="13539"/>
                </a:lnTo>
                <a:lnTo>
                  <a:pt x="6270" y="6532"/>
                </a:lnTo>
                <a:lnTo>
                  <a:pt x="13394" y="1761"/>
                </a:lnTo>
                <a:lnTo>
                  <a:pt x="22161" y="0"/>
                </a:lnTo>
                <a:lnTo>
                  <a:pt x="30934" y="1770"/>
                </a:lnTo>
                <a:lnTo>
                  <a:pt x="38100" y="6599"/>
                </a:lnTo>
                <a:lnTo>
                  <a:pt x="42931" y="13764"/>
                </a:lnTo>
                <a:lnTo>
                  <a:pt x="44703" y="22542"/>
                </a:lnTo>
                <a:lnTo>
                  <a:pt x="42931" y="31315"/>
                </a:lnTo>
                <a:lnTo>
                  <a:pt x="38100" y="38481"/>
                </a:lnTo>
                <a:lnTo>
                  <a:pt x="30934" y="43312"/>
                </a:lnTo>
                <a:lnTo>
                  <a:pt x="22161" y="4508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21302" y="3030296"/>
            <a:ext cx="57785" cy="58419"/>
          </a:xfrm>
          <a:custGeom>
            <a:avLst/>
            <a:gdLst/>
            <a:ahLst/>
            <a:cxnLst/>
            <a:rect l="l" t="t" r="r" b="b"/>
            <a:pathLst>
              <a:path w="57784" h="58419">
                <a:moveTo>
                  <a:pt x="28834" y="57797"/>
                </a:moveTo>
                <a:lnTo>
                  <a:pt x="86" y="31864"/>
                </a:lnTo>
                <a:lnTo>
                  <a:pt x="0" y="27546"/>
                </a:lnTo>
                <a:lnTo>
                  <a:pt x="82" y="25958"/>
                </a:lnTo>
                <a:lnTo>
                  <a:pt x="28834" y="0"/>
                </a:lnTo>
                <a:lnTo>
                  <a:pt x="31781" y="152"/>
                </a:lnTo>
                <a:lnTo>
                  <a:pt x="52771" y="12700"/>
                </a:lnTo>
                <a:lnTo>
                  <a:pt x="28517" y="12700"/>
                </a:lnTo>
                <a:lnTo>
                  <a:pt x="28834" y="12715"/>
                </a:lnTo>
                <a:lnTo>
                  <a:pt x="28130" y="12750"/>
                </a:lnTo>
                <a:lnTo>
                  <a:pt x="27488" y="12750"/>
                </a:lnTo>
                <a:lnTo>
                  <a:pt x="26853" y="12814"/>
                </a:lnTo>
                <a:lnTo>
                  <a:pt x="27074" y="12814"/>
                </a:lnTo>
                <a:lnTo>
                  <a:pt x="26081" y="12966"/>
                </a:lnTo>
                <a:lnTo>
                  <a:pt x="25875" y="12966"/>
                </a:lnTo>
                <a:lnTo>
                  <a:pt x="25253" y="13093"/>
                </a:lnTo>
                <a:lnTo>
                  <a:pt x="25385" y="13093"/>
                </a:lnTo>
                <a:lnTo>
                  <a:pt x="24452" y="13335"/>
                </a:lnTo>
                <a:lnTo>
                  <a:pt x="24313" y="13335"/>
                </a:lnTo>
                <a:lnTo>
                  <a:pt x="23716" y="13525"/>
                </a:lnTo>
                <a:lnTo>
                  <a:pt x="22933" y="13843"/>
                </a:lnTo>
                <a:lnTo>
                  <a:pt x="22243" y="14097"/>
                </a:lnTo>
                <a:lnTo>
                  <a:pt x="21450" y="14503"/>
                </a:lnTo>
                <a:lnTo>
                  <a:pt x="20846" y="14795"/>
                </a:lnTo>
                <a:lnTo>
                  <a:pt x="20092" y="15290"/>
                </a:lnTo>
                <a:lnTo>
                  <a:pt x="19525" y="15633"/>
                </a:lnTo>
                <a:lnTo>
                  <a:pt x="18805" y="16205"/>
                </a:lnTo>
                <a:lnTo>
                  <a:pt x="18293" y="16586"/>
                </a:lnTo>
                <a:lnTo>
                  <a:pt x="17626" y="17233"/>
                </a:lnTo>
                <a:lnTo>
                  <a:pt x="17163" y="17653"/>
                </a:lnTo>
                <a:lnTo>
                  <a:pt x="16563" y="18364"/>
                </a:lnTo>
                <a:lnTo>
                  <a:pt x="16134" y="18834"/>
                </a:lnTo>
                <a:lnTo>
                  <a:pt x="15611" y="19596"/>
                </a:lnTo>
                <a:lnTo>
                  <a:pt x="15347" y="19934"/>
                </a:lnTo>
                <a:lnTo>
                  <a:pt x="14778" y="20904"/>
                </a:lnTo>
                <a:lnTo>
                  <a:pt x="14568" y="21220"/>
                </a:lnTo>
                <a:lnTo>
                  <a:pt x="14066" y="22301"/>
                </a:lnTo>
                <a:lnTo>
                  <a:pt x="13884" y="22645"/>
                </a:lnTo>
                <a:lnTo>
                  <a:pt x="13487" y="23774"/>
                </a:lnTo>
                <a:lnTo>
                  <a:pt x="13360" y="24078"/>
                </a:lnTo>
                <a:lnTo>
                  <a:pt x="13057" y="25311"/>
                </a:lnTo>
                <a:lnTo>
                  <a:pt x="12777" y="26911"/>
                </a:lnTo>
                <a:lnTo>
                  <a:pt x="12721" y="27546"/>
                </a:lnTo>
                <a:lnTo>
                  <a:pt x="12629" y="28575"/>
                </a:lnTo>
                <a:lnTo>
                  <a:pt x="12665" y="29222"/>
                </a:lnTo>
                <a:lnTo>
                  <a:pt x="12680" y="30251"/>
                </a:lnTo>
                <a:lnTo>
                  <a:pt x="12924" y="31838"/>
                </a:lnTo>
                <a:lnTo>
                  <a:pt x="13023" y="32486"/>
                </a:lnTo>
                <a:lnTo>
                  <a:pt x="13300" y="33426"/>
                </a:lnTo>
                <a:lnTo>
                  <a:pt x="13369" y="33755"/>
                </a:lnTo>
                <a:lnTo>
                  <a:pt x="13736" y="34709"/>
                </a:lnTo>
                <a:lnTo>
                  <a:pt x="13785" y="34912"/>
                </a:lnTo>
                <a:lnTo>
                  <a:pt x="14026" y="35496"/>
                </a:lnTo>
                <a:lnTo>
                  <a:pt x="14475" y="36347"/>
                </a:lnTo>
                <a:lnTo>
                  <a:pt x="14737" y="36893"/>
                </a:lnTo>
                <a:lnTo>
                  <a:pt x="15274" y="37706"/>
                </a:lnTo>
                <a:lnTo>
                  <a:pt x="15576" y="38201"/>
                </a:lnTo>
                <a:lnTo>
                  <a:pt x="16176" y="38963"/>
                </a:lnTo>
                <a:lnTo>
                  <a:pt x="16528" y="39433"/>
                </a:lnTo>
                <a:lnTo>
                  <a:pt x="17212" y="40144"/>
                </a:lnTo>
                <a:lnTo>
                  <a:pt x="17595" y="40563"/>
                </a:lnTo>
                <a:lnTo>
                  <a:pt x="18342" y="41211"/>
                </a:lnTo>
                <a:lnTo>
                  <a:pt x="18763" y="41592"/>
                </a:lnTo>
                <a:lnTo>
                  <a:pt x="19573" y="42163"/>
                </a:lnTo>
                <a:lnTo>
                  <a:pt x="20033" y="42506"/>
                </a:lnTo>
                <a:lnTo>
                  <a:pt x="20910" y="43002"/>
                </a:lnTo>
                <a:lnTo>
                  <a:pt x="21392" y="43294"/>
                </a:lnTo>
                <a:lnTo>
                  <a:pt x="22316" y="43713"/>
                </a:lnTo>
                <a:lnTo>
                  <a:pt x="22815" y="43954"/>
                </a:lnTo>
                <a:lnTo>
                  <a:pt x="23787" y="44272"/>
                </a:lnTo>
                <a:lnTo>
                  <a:pt x="24313" y="44462"/>
                </a:lnTo>
                <a:lnTo>
                  <a:pt x="24452" y="44462"/>
                </a:lnTo>
                <a:lnTo>
                  <a:pt x="25385" y="44704"/>
                </a:lnTo>
                <a:lnTo>
                  <a:pt x="25253" y="44704"/>
                </a:lnTo>
                <a:lnTo>
                  <a:pt x="25875" y="44831"/>
                </a:lnTo>
                <a:lnTo>
                  <a:pt x="26081" y="44831"/>
                </a:lnTo>
                <a:lnTo>
                  <a:pt x="27074" y="44983"/>
                </a:lnTo>
                <a:lnTo>
                  <a:pt x="26853" y="44983"/>
                </a:lnTo>
                <a:lnTo>
                  <a:pt x="27488" y="45046"/>
                </a:lnTo>
                <a:lnTo>
                  <a:pt x="28130" y="45046"/>
                </a:lnTo>
                <a:lnTo>
                  <a:pt x="28834" y="45081"/>
                </a:lnTo>
                <a:lnTo>
                  <a:pt x="28517" y="45097"/>
                </a:lnTo>
                <a:lnTo>
                  <a:pt x="52771" y="45097"/>
                </a:lnTo>
                <a:lnTo>
                  <a:pt x="51136" y="47282"/>
                </a:lnTo>
                <a:lnTo>
                  <a:pt x="31781" y="57645"/>
                </a:lnTo>
                <a:lnTo>
                  <a:pt x="28834" y="57797"/>
                </a:lnTo>
                <a:close/>
              </a:path>
              <a:path w="57784" h="58419">
                <a:moveTo>
                  <a:pt x="28834" y="12715"/>
                </a:moveTo>
                <a:lnTo>
                  <a:pt x="28517" y="12700"/>
                </a:lnTo>
                <a:lnTo>
                  <a:pt x="29152" y="12700"/>
                </a:lnTo>
                <a:lnTo>
                  <a:pt x="28834" y="12715"/>
                </a:lnTo>
                <a:close/>
              </a:path>
              <a:path w="57784" h="58419">
                <a:moveTo>
                  <a:pt x="30489" y="12798"/>
                </a:moveTo>
                <a:lnTo>
                  <a:pt x="28834" y="12715"/>
                </a:lnTo>
                <a:lnTo>
                  <a:pt x="29152" y="12700"/>
                </a:lnTo>
                <a:lnTo>
                  <a:pt x="52771" y="12700"/>
                </a:lnTo>
                <a:lnTo>
                  <a:pt x="30181" y="12750"/>
                </a:lnTo>
                <a:lnTo>
                  <a:pt x="30489" y="12798"/>
                </a:lnTo>
                <a:close/>
              </a:path>
              <a:path w="57784" h="58419">
                <a:moveTo>
                  <a:pt x="26853" y="12814"/>
                </a:moveTo>
                <a:lnTo>
                  <a:pt x="27488" y="12750"/>
                </a:lnTo>
                <a:lnTo>
                  <a:pt x="27180" y="12798"/>
                </a:lnTo>
                <a:lnTo>
                  <a:pt x="26853" y="12814"/>
                </a:lnTo>
                <a:close/>
              </a:path>
              <a:path w="57784" h="58419">
                <a:moveTo>
                  <a:pt x="27180" y="12798"/>
                </a:moveTo>
                <a:lnTo>
                  <a:pt x="27488" y="12750"/>
                </a:lnTo>
                <a:lnTo>
                  <a:pt x="28130" y="12750"/>
                </a:lnTo>
                <a:lnTo>
                  <a:pt x="27180" y="12798"/>
                </a:lnTo>
                <a:close/>
              </a:path>
              <a:path w="57784" h="58419">
                <a:moveTo>
                  <a:pt x="30816" y="12814"/>
                </a:moveTo>
                <a:lnTo>
                  <a:pt x="30489" y="12798"/>
                </a:lnTo>
                <a:lnTo>
                  <a:pt x="30181" y="12750"/>
                </a:lnTo>
                <a:lnTo>
                  <a:pt x="30816" y="12814"/>
                </a:lnTo>
                <a:close/>
              </a:path>
              <a:path w="57784" h="58419">
                <a:moveTo>
                  <a:pt x="52846" y="12814"/>
                </a:moveTo>
                <a:lnTo>
                  <a:pt x="30816" y="12814"/>
                </a:lnTo>
                <a:lnTo>
                  <a:pt x="30181" y="12750"/>
                </a:lnTo>
                <a:lnTo>
                  <a:pt x="52807" y="12750"/>
                </a:lnTo>
                <a:close/>
              </a:path>
              <a:path w="57784" h="58419">
                <a:moveTo>
                  <a:pt x="27074" y="12814"/>
                </a:moveTo>
                <a:lnTo>
                  <a:pt x="26853" y="12814"/>
                </a:lnTo>
                <a:lnTo>
                  <a:pt x="27180" y="12798"/>
                </a:lnTo>
                <a:close/>
              </a:path>
              <a:path w="57784" h="58419">
                <a:moveTo>
                  <a:pt x="32093" y="13044"/>
                </a:moveTo>
                <a:lnTo>
                  <a:pt x="30489" y="12798"/>
                </a:lnTo>
                <a:lnTo>
                  <a:pt x="30816" y="12814"/>
                </a:lnTo>
                <a:lnTo>
                  <a:pt x="52846" y="12814"/>
                </a:lnTo>
                <a:lnTo>
                  <a:pt x="52938" y="12966"/>
                </a:lnTo>
                <a:lnTo>
                  <a:pt x="31794" y="12966"/>
                </a:lnTo>
                <a:lnTo>
                  <a:pt x="32093" y="13044"/>
                </a:lnTo>
                <a:close/>
              </a:path>
              <a:path w="57784" h="58419">
                <a:moveTo>
                  <a:pt x="25253" y="13093"/>
                </a:moveTo>
                <a:lnTo>
                  <a:pt x="25875" y="12966"/>
                </a:lnTo>
                <a:lnTo>
                  <a:pt x="25576" y="13044"/>
                </a:lnTo>
                <a:lnTo>
                  <a:pt x="25253" y="13093"/>
                </a:lnTo>
                <a:close/>
              </a:path>
              <a:path w="57784" h="58419">
                <a:moveTo>
                  <a:pt x="25576" y="13044"/>
                </a:moveTo>
                <a:lnTo>
                  <a:pt x="25875" y="12966"/>
                </a:lnTo>
                <a:lnTo>
                  <a:pt x="26081" y="12966"/>
                </a:lnTo>
                <a:lnTo>
                  <a:pt x="25576" y="13044"/>
                </a:lnTo>
                <a:close/>
              </a:path>
              <a:path w="57784" h="58419">
                <a:moveTo>
                  <a:pt x="32416" y="13093"/>
                </a:moveTo>
                <a:lnTo>
                  <a:pt x="32093" y="13044"/>
                </a:lnTo>
                <a:lnTo>
                  <a:pt x="31794" y="12966"/>
                </a:lnTo>
                <a:lnTo>
                  <a:pt x="32416" y="13093"/>
                </a:lnTo>
                <a:close/>
              </a:path>
              <a:path w="57784" h="58419">
                <a:moveTo>
                  <a:pt x="53015" y="13093"/>
                </a:moveTo>
                <a:lnTo>
                  <a:pt x="32416" y="13093"/>
                </a:lnTo>
                <a:lnTo>
                  <a:pt x="31794" y="12966"/>
                </a:lnTo>
                <a:lnTo>
                  <a:pt x="52938" y="12966"/>
                </a:lnTo>
                <a:close/>
              </a:path>
              <a:path w="57784" h="58419">
                <a:moveTo>
                  <a:pt x="25385" y="13093"/>
                </a:moveTo>
                <a:lnTo>
                  <a:pt x="25253" y="13093"/>
                </a:lnTo>
                <a:lnTo>
                  <a:pt x="25576" y="13044"/>
                </a:lnTo>
                <a:lnTo>
                  <a:pt x="25385" y="13093"/>
                </a:lnTo>
                <a:close/>
              </a:path>
              <a:path w="57784" h="58419">
                <a:moveTo>
                  <a:pt x="33685" y="13456"/>
                </a:moveTo>
                <a:lnTo>
                  <a:pt x="32093" y="13044"/>
                </a:lnTo>
                <a:lnTo>
                  <a:pt x="32416" y="13093"/>
                </a:lnTo>
                <a:lnTo>
                  <a:pt x="53015" y="13093"/>
                </a:lnTo>
                <a:lnTo>
                  <a:pt x="53161" y="13335"/>
                </a:lnTo>
                <a:lnTo>
                  <a:pt x="33356" y="13335"/>
                </a:lnTo>
                <a:lnTo>
                  <a:pt x="33685" y="13456"/>
                </a:lnTo>
                <a:close/>
              </a:path>
              <a:path w="57784" h="58419">
                <a:moveTo>
                  <a:pt x="23716" y="13525"/>
                </a:moveTo>
                <a:lnTo>
                  <a:pt x="24313" y="13335"/>
                </a:lnTo>
                <a:lnTo>
                  <a:pt x="23984" y="13456"/>
                </a:lnTo>
                <a:lnTo>
                  <a:pt x="23716" y="13525"/>
                </a:lnTo>
                <a:close/>
              </a:path>
              <a:path w="57784" h="58419">
                <a:moveTo>
                  <a:pt x="23984" y="13456"/>
                </a:moveTo>
                <a:lnTo>
                  <a:pt x="24313" y="13335"/>
                </a:lnTo>
                <a:lnTo>
                  <a:pt x="24452" y="13335"/>
                </a:lnTo>
                <a:lnTo>
                  <a:pt x="23984" y="13456"/>
                </a:lnTo>
                <a:close/>
              </a:path>
              <a:path w="57784" h="58419">
                <a:moveTo>
                  <a:pt x="33953" y="13525"/>
                </a:moveTo>
                <a:lnTo>
                  <a:pt x="33685" y="13456"/>
                </a:lnTo>
                <a:lnTo>
                  <a:pt x="33356" y="13335"/>
                </a:lnTo>
                <a:lnTo>
                  <a:pt x="33953" y="13525"/>
                </a:lnTo>
                <a:close/>
              </a:path>
              <a:path w="57784" h="58419">
                <a:moveTo>
                  <a:pt x="53277" y="13525"/>
                </a:moveTo>
                <a:lnTo>
                  <a:pt x="33953" y="13525"/>
                </a:lnTo>
                <a:lnTo>
                  <a:pt x="33356" y="13335"/>
                </a:lnTo>
                <a:lnTo>
                  <a:pt x="53161" y="13335"/>
                </a:lnTo>
                <a:lnTo>
                  <a:pt x="53277" y="13525"/>
                </a:lnTo>
                <a:close/>
              </a:path>
              <a:path w="57784" h="58419">
                <a:moveTo>
                  <a:pt x="23796" y="13525"/>
                </a:moveTo>
                <a:lnTo>
                  <a:pt x="23984" y="13456"/>
                </a:lnTo>
                <a:lnTo>
                  <a:pt x="23796" y="13525"/>
                </a:lnTo>
                <a:close/>
              </a:path>
              <a:path w="57784" h="58419">
                <a:moveTo>
                  <a:pt x="53623" y="14097"/>
                </a:moveTo>
                <a:lnTo>
                  <a:pt x="35426" y="14097"/>
                </a:lnTo>
                <a:lnTo>
                  <a:pt x="34854" y="13843"/>
                </a:lnTo>
                <a:lnTo>
                  <a:pt x="33685" y="13456"/>
                </a:lnTo>
                <a:lnTo>
                  <a:pt x="33953" y="13525"/>
                </a:lnTo>
                <a:lnTo>
                  <a:pt x="53277" y="13525"/>
                </a:lnTo>
                <a:lnTo>
                  <a:pt x="53623" y="14097"/>
                </a:lnTo>
                <a:close/>
              </a:path>
              <a:path w="57784" h="58419">
                <a:moveTo>
                  <a:pt x="22243" y="14097"/>
                </a:moveTo>
                <a:lnTo>
                  <a:pt x="22815" y="13843"/>
                </a:lnTo>
                <a:lnTo>
                  <a:pt x="22438" y="14025"/>
                </a:lnTo>
                <a:lnTo>
                  <a:pt x="22243" y="14097"/>
                </a:lnTo>
                <a:close/>
              </a:path>
              <a:path w="57784" h="58419">
                <a:moveTo>
                  <a:pt x="22438" y="14025"/>
                </a:moveTo>
                <a:lnTo>
                  <a:pt x="22815" y="13843"/>
                </a:lnTo>
                <a:lnTo>
                  <a:pt x="22438" y="14025"/>
                </a:lnTo>
                <a:close/>
              </a:path>
              <a:path w="57784" h="58419">
                <a:moveTo>
                  <a:pt x="35231" y="14025"/>
                </a:moveTo>
                <a:lnTo>
                  <a:pt x="34736" y="13843"/>
                </a:lnTo>
                <a:lnTo>
                  <a:pt x="35231" y="14025"/>
                </a:lnTo>
                <a:close/>
              </a:path>
              <a:path w="57784" h="58419">
                <a:moveTo>
                  <a:pt x="35426" y="14097"/>
                </a:moveTo>
                <a:lnTo>
                  <a:pt x="35231" y="14025"/>
                </a:lnTo>
                <a:lnTo>
                  <a:pt x="34854" y="13843"/>
                </a:lnTo>
                <a:lnTo>
                  <a:pt x="35426" y="14097"/>
                </a:lnTo>
                <a:close/>
              </a:path>
              <a:path w="57784" h="58419">
                <a:moveTo>
                  <a:pt x="22290" y="14097"/>
                </a:moveTo>
                <a:lnTo>
                  <a:pt x="22438" y="14025"/>
                </a:lnTo>
                <a:lnTo>
                  <a:pt x="22290" y="14097"/>
                </a:lnTo>
                <a:close/>
              </a:path>
              <a:path w="57784" h="58419">
                <a:moveTo>
                  <a:pt x="54047" y="14795"/>
                </a:moveTo>
                <a:lnTo>
                  <a:pt x="36823" y="14795"/>
                </a:lnTo>
                <a:lnTo>
                  <a:pt x="36277" y="14503"/>
                </a:lnTo>
                <a:lnTo>
                  <a:pt x="35231" y="14025"/>
                </a:lnTo>
                <a:lnTo>
                  <a:pt x="35426" y="14097"/>
                </a:lnTo>
                <a:lnTo>
                  <a:pt x="53623" y="14097"/>
                </a:lnTo>
                <a:lnTo>
                  <a:pt x="54047" y="14795"/>
                </a:lnTo>
                <a:close/>
              </a:path>
              <a:path w="57784" h="58419">
                <a:moveTo>
                  <a:pt x="20846" y="14795"/>
                </a:moveTo>
                <a:lnTo>
                  <a:pt x="21392" y="14503"/>
                </a:lnTo>
                <a:lnTo>
                  <a:pt x="21163" y="14642"/>
                </a:lnTo>
                <a:lnTo>
                  <a:pt x="20846" y="14795"/>
                </a:lnTo>
                <a:close/>
              </a:path>
              <a:path w="57784" h="58419">
                <a:moveTo>
                  <a:pt x="21163" y="14642"/>
                </a:moveTo>
                <a:lnTo>
                  <a:pt x="21392" y="14503"/>
                </a:lnTo>
                <a:lnTo>
                  <a:pt x="21163" y="14642"/>
                </a:lnTo>
                <a:close/>
              </a:path>
              <a:path w="57784" h="58419">
                <a:moveTo>
                  <a:pt x="36506" y="14642"/>
                </a:moveTo>
                <a:lnTo>
                  <a:pt x="36219" y="14503"/>
                </a:lnTo>
                <a:lnTo>
                  <a:pt x="36506" y="14642"/>
                </a:lnTo>
                <a:close/>
              </a:path>
              <a:path w="57784" h="58419">
                <a:moveTo>
                  <a:pt x="36823" y="14795"/>
                </a:moveTo>
                <a:lnTo>
                  <a:pt x="36506" y="14642"/>
                </a:lnTo>
                <a:lnTo>
                  <a:pt x="36277" y="14503"/>
                </a:lnTo>
                <a:lnTo>
                  <a:pt x="36823" y="14795"/>
                </a:lnTo>
                <a:close/>
              </a:path>
              <a:path w="57784" h="58419">
                <a:moveTo>
                  <a:pt x="20910" y="14795"/>
                </a:moveTo>
                <a:lnTo>
                  <a:pt x="21163" y="14642"/>
                </a:lnTo>
                <a:lnTo>
                  <a:pt x="20910" y="14795"/>
                </a:lnTo>
                <a:close/>
              </a:path>
              <a:path w="57784" h="58419">
                <a:moveTo>
                  <a:pt x="54492" y="15633"/>
                </a:moveTo>
                <a:lnTo>
                  <a:pt x="38144" y="15633"/>
                </a:lnTo>
                <a:lnTo>
                  <a:pt x="37636" y="15290"/>
                </a:lnTo>
                <a:lnTo>
                  <a:pt x="36506" y="14642"/>
                </a:lnTo>
                <a:lnTo>
                  <a:pt x="36823" y="14795"/>
                </a:lnTo>
                <a:lnTo>
                  <a:pt x="54047" y="14795"/>
                </a:lnTo>
                <a:lnTo>
                  <a:pt x="54492" y="15633"/>
                </a:lnTo>
                <a:close/>
              </a:path>
              <a:path w="57784" h="58419">
                <a:moveTo>
                  <a:pt x="19525" y="15633"/>
                </a:moveTo>
                <a:lnTo>
                  <a:pt x="20033" y="15290"/>
                </a:lnTo>
                <a:lnTo>
                  <a:pt x="19779" y="15479"/>
                </a:lnTo>
                <a:lnTo>
                  <a:pt x="19525" y="15633"/>
                </a:lnTo>
                <a:close/>
              </a:path>
              <a:path w="57784" h="58419">
                <a:moveTo>
                  <a:pt x="19779" y="15479"/>
                </a:moveTo>
                <a:lnTo>
                  <a:pt x="20033" y="15290"/>
                </a:lnTo>
                <a:lnTo>
                  <a:pt x="19779" y="15479"/>
                </a:lnTo>
                <a:close/>
              </a:path>
              <a:path w="57784" h="58419">
                <a:moveTo>
                  <a:pt x="37890" y="15479"/>
                </a:moveTo>
                <a:lnTo>
                  <a:pt x="37577" y="15290"/>
                </a:lnTo>
                <a:lnTo>
                  <a:pt x="37890" y="15479"/>
                </a:lnTo>
                <a:close/>
              </a:path>
              <a:path w="57784" h="58419">
                <a:moveTo>
                  <a:pt x="38144" y="15633"/>
                </a:moveTo>
                <a:lnTo>
                  <a:pt x="37890" y="15479"/>
                </a:lnTo>
                <a:lnTo>
                  <a:pt x="37636" y="15290"/>
                </a:lnTo>
                <a:lnTo>
                  <a:pt x="38144" y="15633"/>
                </a:lnTo>
                <a:close/>
              </a:path>
              <a:path w="57784" h="58419">
                <a:moveTo>
                  <a:pt x="19573" y="15633"/>
                </a:moveTo>
                <a:lnTo>
                  <a:pt x="19779" y="15479"/>
                </a:lnTo>
                <a:lnTo>
                  <a:pt x="19573" y="15633"/>
                </a:lnTo>
                <a:close/>
              </a:path>
              <a:path w="57784" h="58419">
                <a:moveTo>
                  <a:pt x="54952" y="16586"/>
                </a:moveTo>
                <a:lnTo>
                  <a:pt x="39375" y="16586"/>
                </a:lnTo>
                <a:lnTo>
                  <a:pt x="38906" y="16205"/>
                </a:lnTo>
                <a:lnTo>
                  <a:pt x="37890" y="15479"/>
                </a:lnTo>
                <a:lnTo>
                  <a:pt x="38144" y="15633"/>
                </a:lnTo>
                <a:lnTo>
                  <a:pt x="54492" y="15633"/>
                </a:lnTo>
                <a:lnTo>
                  <a:pt x="54952" y="16586"/>
                </a:lnTo>
                <a:close/>
              </a:path>
              <a:path w="57784" h="58419">
                <a:moveTo>
                  <a:pt x="18293" y="16586"/>
                </a:moveTo>
                <a:lnTo>
                  <a:pt x="18763" y="16205"/>
                </a:lnTo>
                <a:lnTo>
                  <a:pt x="18569" y="16381"/>
                </a:lnTo>
                <a:lnTo>
                  <a:pt x="18293" y="16586"/>
                </a:lnTo>
                <a:close/>
              </a:path>
              <a:path w="57784" h="58419">
                <a:moveTo>
                  <a:pt x="18569" y="16381"/>
                </a:moveTo>
                <a:lnTo>
                  <a:pt x="18763" y="16205"/>
                </a:lnTo>
                <a:lnTo>
                  <a:pt x="18569" y="16381"/>
                </a:lnTo>
                <a:close/>
              </a:path>
              <a:path w="57784" h="58419">
                <a:moveTo>
                  <a:pt x="39100" y="16381"/>
                </a:moveTo>
                <a:lnTo>
                  <a:pt x="38864" y="16205"/>
                </a:lnTo>
                <a:lnTo>
                  <a:pt x="39100" y="16381"/>
                </a:lnTo>
                <a:close/>
              </a:path>
              <a:path w="57784" h="58419">
                <a:moveTo>
                  <a:pt x="39375" y="16586"/>
                </a:moveTo>
                <a:lnTo>
                  <a:pt x="39100" y="16381"/>
                </a:lnTo>
                <a:lnTo>
                  <a:pt x="38906" y="16205"/>
                </a:lnTo>
                <a:lnTo>
                  <a:pt x="39375" y="16586"/>
                </a:lnTo>
                <a:close/>
              </a:path>
              <a:path w="57784" h="58419">
                <a:moveTo>
                  <a:pt x="18342" y="16586"/>
                </a:moveTo>
                <a:lnTo>
                  <a:pt x="18569" y="16381"/>
                </a:lnTo>
                <a:lnTo>
                  <a:pt x="18342" y="16586"/>
                </a:lnTo>
                <a:close/>
              </a:path>
              <a:path w="57784" h="58419">
                <a:moveTo>
                  <a:pt x="55466" y="17653"/>
                </a:moveTo>
                <a:lnTo>
                  <a:pt x="40506" y="17653"/>
                </a:lnTo>
                <a:lnTo>
                  <a:pt x="40074" y="17233"/>
                </a:lnTo>
                <a:lnTo>
                  <a:pt x="39100" y="16381"/>
                </a:lnTo>
                <a:lnTo>
                  <a:pt x="39375" y="16586"/>
                </a:lnTo>
                <a:lnTo>
                  <a:pt x="54952" y="16586"/>
                </a:lnTo>
                <a:lnTo>
                  <a:pt x="55466" y="17653"/>
                </a:lnTo>
                <a:close/>
              </a:path>
              <a:path w="57784" h="58419">
                <a:moveTo>
                  <a:pt x="17163" y="17653"/>
                </a:moveTo>
                <a:lnTo>
                  <a:pt x="17595" y="17233"/>
                </a:lnTo>
                <a:lnTo>
                  <a:pt x="17446" y="17397"/>
                </a:lnTo>
                <a:lnTo>
                  <a:pt x="17163" y="17653"/>
                </a:lnTo>
                <a:close/>
              </a:path>
              <a:path w="57784" h="58419">
                <a:moveTo>
                  <a:pt x="17446" y="17397"/>
                </a:moveTo>
                <a:lnTo>
                  <a:pt x="17595" y="17233"/>
                </a:lnTo>
                <a:lnTo>
                  <a:pt x="17446" y="17397"/>
                </a:lnTo>
                <a:close/>
              </a:path>
              <a:path w="57784" h="58419">
                <a:moveTo>
                  <a:pt x="40223" y="17397"/>
                </a:moveTo>
                <a:lnTo>
                  <a:pt x="40042" y="17233"/>
                </a:lnTo>
                <a:lnTo>
                  <a:pt x="40223" y="17397"/>
                </a:lnTo>
                <a:close/>
              </a:path>
              <a:path w="57784" h="58419">
                <a:moveTo>
                  <a:pt x="40506" y="17653"/>
                </a:moveTo>
                <a:lnTo>
                  <a:pt x="40223" y="17397"/>
                </a:lnTo>
                <a:lnTo>
                  <a:pt x="40074" y="17233"/>
                </a:lnTo>
                <a:lnTo>
                  <a:pt x="40506" y="17653"/>
                </a:lnTo>
                <a:close/>
              </a:path>
              <a:path w="57784" h="58419">
                <a:moveTo>
                  <a:pt x="17212" y="17653"/>
                </a:moveTo>
                <a:lnTo>
                  <a:pt x="17446" y="17397"/>
                </a:lnTo>
                <a:lnTo>
                  <a:pt x="17212" y="17653"/>
                </a:lnTo>
                <a:close/>
              </a:path>
              <a:path w="57784" h="58419">
                <a:moveTo>
                  <a:pt x="55896" y="18834"/>
                </a:moveTo>
                <a:lnTo>
                  <a:pt x="41534" y="18834"/>
                </a:lnTo>
                <a:lnTo>
                  <a:pt x="41141" y="18364"/>
                </a:lnTo>
                <a:lnTo>
                  <a:pt x="40223" y="17397"/>
                </a:lnTo>
                <a:lnTo>
                  <a:pt x="40506" y="17653"/>
                </a:lnTo>
                <a:lnTo>
                  <a:pt x="55466" y="17653"/>
                </a:lnTo>
                <a:lnTo>
                  <a:pt x="55896" y="18834"/>
                </a:lnTo>
                <a:close/>
              </a:path>
              <a:path w="57784" h="58419">
                <a:moveTo>
                  <a:pt x="16134" y="18834"/>
                </a:moveTo>
                <a:lnTo>
                  <a:pt x="16528" y="18364"/>
                </a:lnTo>
                <a:lnTo>
                  <a:pt x="16372" y="18573"/>
                </a:lnTo>
                <a:lnTo>
                  <a:pt x="16134" y="18834"/>
                </a:lnTo>
                <a:close/>
              </a:path>
              <a:path w="57784" h="58419">
                <a:moveTo>
                  <a:pt x="16372" y="18573"/>
                </a:moveTo>
                <a:lnTo>
                  <a:pt x="16528" y="18364"/>
                </a:lnTo>
                <a:lnTo>
                  <a:pt x="16372" y="18573"/>
                </a:lnTo>
                <a:close/>
              </a:path>
              <a:path w="57784" h="58419">
                <a:moveTo>
                  <a:pt x="41296" y="18573"/>
                </a:moveTo>
                <a:lnTo>
                  <a:pt x="41106" y="18364"/>
                </a:lnTo>
                <a:lnTo>
                  <a:pt x="41296" y="18573"/>
                </a:lnTo>
                <a:close/>
              </a:path>
              <a:path w="57784" h="58419">
                <a:moveTo>
                  <a:pt x="41534" y="18834"/>
                </a:moveTo>
                <a:lnTo>
                  <a:pt x="41296" y="18573"/>
                </a:lnTo>
                <a:lnTo>
                  <a:pt x="41141" y="18364"/>
                </a:lnTo>
                <a:lnTo>
                  <a:pt x="41534" y="18834"/>
                </a:lnTo>
                <a:close/>
              </a:path>
              <a:path w="57784" h="58419">
                <a:moveTo>
                  <a:pt x="16178" y="18834"/>
                </a:moveTo>
                <a:lnTo>
                  <a:pt x="16372" y="18573"/>
                </a:lnTo>
                <a:lnTo>
                  <a:pt x="16178" y="18834"/>
                </a:lnTo>
                <a:close/>
              </a:path>
              <a:path w="57784" h="58419">
                <a:moveTo>
                  <a:pt x="56358" y="20104"/>
                </a:moveTo>
                <a:lnTo>
                  <a:pt x="42436" y="20104"/>
                </a:lnTo>
                <a:lnTo>
                  <a:pt x="42106" y="19596"/>
                </a:lnTo>
                <a:lnTo>
                  <a:pt x="41296" y="18573"/>
                </a:lnTo>
                <a:lnTo>
                  <a:pt x="41534" y="18834"/>
                </a:lnTo>
                <a:lnTo>
                  <a:pt x="55896" y="18834"/>
                </a:lnTo>
                <a:lnTo>
                  <a:pt x="56358" y="20104"/>
                </a:lnTo>
                <a:close/>
              </a:path>
              <a:path w="57784" h="58419">
                <a:moveTo>
                  <a:pt x="15416" y="19857"/>
                </a:moveTo>
                <a:lnTo>
                  <a:pt x="15576" y="19596"/>
                </a:lnTo>
                <a:lnTo>
                  <a:pt x="15416" y="19857"/>
                </a:lnTo>
                <a:close/>
              </a:path>
              <a:path w="57784" h="58419">
                <a:moveTo>
                  <a:pt x="42310" y="19934"/>
                </a:moveTo>
                <a:lnTo>
                  <a:pt x="42058" y="19596"/>
                </a:lnTo>
                <a:lnTo>
                  <a:pt x="42310" y="19934"/>
                </a:lnTo>
                <a:close/>
              </a:path>
              <a:path w="57784" h="58419">
                <a:moveTo>
                  <a:pt x="15266" y="20104"/>
                </a:moveTo>
                <a:lnTo>
                  <a:pt x="15416" y="19857"/>
                </a:lnTo>
                <a:lnTo>
                  <a:pt x="15266" y="20104"/>
                </a:lnTo>
                <a:close/>
              </a:path>
              <a:path w="57784" h="58419">
                <a:moveTo>
                  <a:pt x="56724" y="21450"/>
                </a:moveTo>
                <a:lnTo>
                  <a:pt x="43224" y="21450"/>
                </a:lnTo>
                <a:lnTo>
                  <a:pt x="42931" y="20904"/>
                </a:lnTo>
                <a:lnTo>
                  <a:pt x="42310" y="19934"/>
                </a:lnTo>
                <a:lnTo>
                  <a:pt x="42436" y="20104"/>
                </a:lnTo>
                <a:lnTo>
                  <a:pt x="56358" y="20104"/>
                </a:lnTo>
                <a:lnTo>
                  <a:pt x="56432" y="20307"/>
                </a:lnTo>
                <a:lnTo>
                  <a:pt x="56724" y="21450"/>
                </a:lnTo>
                <a:close/>
              </a:path>
              <a:path w="57784" h="58419">
                <a:moveTo>
                  <a:pt x="14445" y="21450"/>
                </a:moveTo>
                <a:lnTo>
                  <a:pt x="14737" y="20904"/>
                </a:lnTo>
                <a:lnTo>
                  <a:pt x="14585" y="21220"/>
                </a:lnTo>
                <a:lnTo>
                  <a:pt x="14445" y="21450"/>
                </a:lnTo>
                <a:close/>
              </a:path>
              <a:path w="57784" h="58419">
                <a:moveTo>
                  <a:pt x="14585" y="21220"/>
                </a:moveTo>
                <a:lnTo>
                  <a:pt x="14737" y="20904"/>
                </a:lnTo>
                <a:lnTo>
                  <a:pt x="14585" y="21220"/>
                </a:lnTo>
                <a:close/>
              </a:path>
              <a:path w="57784" h="58419">
                <a:moveTo>
                  <a:pt x="43077" y="21208"/>
                </a:moveTo>
                <a:lnTo>
                  <a:pt x="42894" y="20904"/>
                </a:lnTo>
                <a:lnTo>
                  <a:pt x="43077" y="21208"/>
                </a:lnTo>
                <a:close/>
              </a:path>
              <a:path w="57784" h="58419">
                <a:moveTo>
                  <a:pt x="43224" y="21450"/>
                </a:moveTo>
                <a:lnTo>
                  <a:pt x="43077" y="21208"/>
                </a:lnTo>
                <a:lnTo>
                  <a:pt x="42931" y="20904"/>
                </a:lnTo>
                <a:lnTo>
                  <a:pt x="43224" y="21450"/>
                </a:lnTo>
                <a:close/>
              </a:path>
              <a:path w="57784" h="58419">
                <a:moveTo>
                  <a:pt x="57091" y="22885"/>
                </a:moveTo>
                <a:lnTo>
                  <a:pt x="43884" y="22885"/>
                </a:lnTo>
                <a:lnTo>
                  <a:pt x="43643" y="22301"/>
                </a:lnTo>
                <a:lnTo>
                  <a:pt x="43077" y="21208"/>
                </a:lnTo>
                <a:lnTo>
                  <a:pt x="43224" y="21450"/>
                </a:lnTo>
                <a:lnTo>
                  <a:pt x="56724" y="21450"/>
                </a:lnTo>
                <a:lnTo>
                  <a:pt x="57091" y="22885"/>
                </a:lnTo>
                <a:close/>
              </a:path>
              <a:path w="57784" h="58419">
                <a:moveTo>
                  <a:pt x="14475" y="21450"/>
                </a:moveTo>
                <a:lnTo>
                  <a:pt x="14585" y="21220"/>
                </a:lnTo>
                <a:lnTo>
                  <a:pt x="14475" y="21450"/>
                </a:lnTo>
                <a:close/>
              </a:path>
              <a:path w="57784" h="58419">
                <a:moveTo>
                  <a:pt x="13785" y="22885"/>
                </a:moveTo>
                <a:lnTo>
                  <a:pt x="14026" y="22301"/>
                </a:lnTo>
                <a:lnTo>
                  <a:pt x="13900" y="22645"/>
                </a:lnTo>
                <a:lnTo>
                  <a:pt x="13785" y="22885"/>
                </a:lnTo>
                <a:close/>
              </a:path>
              <a:path w="57784" h="58419">
                <a:moveTo>
                  <a:pt x="13900" y="22645"/>
                </a:moveTo>
                <a:lnTo>
                  <a:pt x="14026" y="22301"/>
                </a:lnTo>
                <a:lnTo>
                  <a:pt x="13900" y="22645"/>
                </a:lnTo>
                <a:close/>
              </a:path>
              <a:path w="57784" h="58419">
                <a:moveTo>
                  <a:pt x="43769" y="22645"/>
                </a:moveTo>
                <a:lnTo>
                  <a:pt x="43603" y="22301"/>
                </a:lnTo>
                <a:lnTo>
                  <a:pt x="43769" y="22645"/>
                </a:lnTo>
                <a:close/>
              </a:path>
              <a:path w="57784" h="58419">
                <a:moveTo>
                  <a:pt x="43884" y="22885"/>
                </a:moveTo>
                <a:lnTo>
                  <a:pt x="43769" y="22645"/>
                </a:lnTo>
                <a:lnTo>
                  <a:pt x="43643" y="22301"/>
                </a:lnTo>
                <a:lnTo>
                  <a:pt x="43884" y="22885"/>
                </a:lnTo>
                <a:close/>
              </a:path>
              <a:path w="57784" h="58419">
                <a:moveTo>
                  <a:pt x="13812" y="22885"/>
                </a:moveTo>
                <a:lnTo>
                  <a:pt x="13900" y="22645"/>
                </a:lnTo>
                <a:lnTo>
                  <a:pt x="13812" y="22885"/>
                </a:lnTo>
                <a:close/>
              </a:path>
              <a:path w="57784" h="58419">
                <a:moveTo>
                  <a:pt x="57343" y="24384"/>
                </a:moveTo>
                <a:lnTo>
                  <a:pt x="44405" y="24384"/>
                </a:lnTo>
                <a:lnTo>
                  <a:pt x="44214" y="23774"/>
                </a:lnTo>
                <a:lnTo>
                  <a:pt x="43769" y="22645"/>
                </a:lnTo>
                <a:lnTo>
                  <a:pt x="43884" y="22885"/>
                </a:lnTo>
                <a:lnTo>
                  <a:pt x="57091" y="22885"/>
                </a:lnTo>
                <a:lnTo>
                  <a:pt x="57143" y="23088"/>
                </a:lnTo>
                <a:lnTo>
                  <a:pt x="57343" y="24384"/>
                </a:lnTo>
                <a:close/>
              </a:path>
              <a:path w="57784" h="58419">
                <a:moveTo>
                  <a:pt x="13264" y="24384"/>
                </a:moveTo>
                <a:lnTo>
                  <a:pt x="13455" y="23774"/>
                </a:lnTo>
                <a:lnTo>
                  <a:pt x="13376" y="24078"/>
                </a:lnTo>
                <a:lnTo>
                  <a:pt x="13264" y="24384"/>
                </a:lnTo>
                <a:close/>
              </a:path>
              <a:path w="57784" h="58419">
                <a:moveTo>
                  <a:pt x="13376" y="24078"/>
                </a:moveTo>
                <a:lnTo>
                  <a:pt x="13455" y="23774"/>
                </a:lnTo>
                <a:lnTo>
                  <a:pt x="13376" y="24078"/>
                </a:lnTo>
                <a:close/>
              </a:path>
              <a:path w="57784" h="58419">
                <a:moveTo>
                  <a:pt x="44293" y="24078"/>
                </a:moveTo>
                <a:lnTo>
                  <a:pt x="44182" y="23774"/>
                </a:lnTo>
                <a:lnTo>
                  <a:pt x="44293" y="24078"/>
                </a:lnTo>
                <a:close/>
              </a:path>
              <a:path w="57784" h="58419">
                <a:moveTo>
                  <a:pt x="44405" y="24384"/>
                </a:moveTo>
                <a:lnTo>
                  <a:pt x="44293" y="24078"/>
                </a:lnTo>
                <a:lnTo>
                  <a:pt x="44214" y="23774"/>
                </a:lnTo>
                <a:lnTo>
                  <a:pt x="44405" y="24384"/>
                </a:lnTo>
                <a:close/>
              </a:path>
              <a:path w="57784" h="58419">
                <a:moveTo>
                  <a:pt x="13297" y="24384"/>
                </a:moveTo>
                <a:lnTo>
                  <a:pt x="13376" y="24078"/>
                </a:lnTo>
                <a:lnTo>
                  <a:pt x="13297" y="24384"/>
                </a:lnTo>
                <a:close/>
              </a:path>
              <a:path w="57784" h="58419">
                <a:moveTo>
                  <a:pt x="57583" y="25933"/>
                </a:moveTo>
                <a:lnTo>
                  <a:pt x="44773" y="25933"/>
                </a:lnTo>
                <a:lnTo>
                  <a:pt x="44646" y="25311"/>
                </a:lnTo>
                <a:lnTo>
                  <a:pt x="44293" y="24078"/>
                </a:lnTo>
                <a:lnTo>
                  <a:pt x="44405" y="24384"/>
                </a:lnTo>
                <a:lnTo>
                  <a:pt x="57343" y="24384"/>
                </a:lnTo>
                <a:lnTo>
                  <a:pt x="57583" y="25933"/>
                </a:lnTo>
                <a:close/>
              </a:path>
              <a:path w="57784" h="58419">
                <a:moveTo>
                  <a:pt x="12973" y="25634"/>
                </a:moveTo>
                <a:lnTo>
                  <a:pt x="13023" y="25311"/>
                </a:lnTo>
                <a:lnTo>
                  <a:pt x="12973" y="25634"/>
                </a:lnTo>
                <a:close/>
              </a:path>
              <a:path w="57784" h="58419">
                <a:moveTo>
                  <a:pt x="44695" y="25634"/>
                </a:moveTo>
                <a:lnTo>
                  <a:pt x="44612" y="25311"/>
                </a:lnTo>
                <a:lnTo>
                  <a:pt x="44695" y="25634"/>
                </a:lnTo>
                <a:close/>
              </a:path>
              <a:path w="57784" h="58419">
                <a:moveTo>
                  <a:pt x="12927" y="25933"/>
                </a:moveTo>
                <a:lnTo>
                  <a:pt x="12973" y="25634"/>
                </a:lnTo>
                <a:lnTo>
                  <a:pt x="12927" y="25933"/>
                </a:lnTo>
                <a:close/>
              </a:path>
              <a:path w="57784" h="58419">
                <a:moveTo>
                  <a:pt x="57669" y="27546"/>
                </a:moveTo>
                <a:lnTo>
                  <a:pt x="44989" y="27546"/>
                </a:lnTo>
                <a:lnTo>
                  <a:pt x="44913" y="26911"/>
                </a:lnTo>
                <a:lnTo>
                  <a:pt x="44695" y="25634"/>
                </a:lnTo>
                <a:lnTo>
                  <a:pt x="44773" y="25933"/>
                </a:lnTo>
                <a:lnTo>
                  <a:pt x="57583" y="25933"/>
                </a:lnTo>
                <a:lnTo>
                  <a:pt x="57669" y="27546"/>
                </a:lnTo>
                <a:close/>
              </a:path>
              <a:path w="57784" h="58419">
                <a:moveTo>
                  <a:pt x="12744" y="27126"/>
                </a:moveTo>
                <a:lnTo>
                  <a:pt x="12756" y="26911"/>
                </a:lnTo>
                <a:lnTo>
                  <a:pt x="12744" y="27126"/>
                </a:lnTo>
                <a:close/>
              </a:path>
              <a:path w="57784" h="58419">
                <a:moveTo>
                  <a:pt x="44924" y="27126"/>
                </a:moveTo>
                <a:lnTo>
                  <a:pt x="44891" y="26911"/>
                </a:lnTo>
                <a:lnTo>
                  <a:pt x="44924" y="27126"/>
                </a:lnTo>
                <a:close/>
              </a:path>
              <a:path w="57784" h="58419">
                <a:moveTo>
                  <a:pt x="12721" y="27546"/>
                </a:moveTo>
                <a:lnTo>
                  <a:pt x="12744" y="27126"/>
                </a:lnTo>
                <a:lnTo>
                  <a:pt x="12721" y="27546"/>
                </a:lnTo>
                <a:close/>
              </a:path>
              <a:path w="57784" h="58419">
                <a:moveTo>
                  <a:pt x="57723" y="29222"/>
                </a:moveTo>
                <a:lnTo>
                  <a:pt x="45040" y="29222"/>
                </a:lnTo>
                <a:lnTo>
                  <a:pt x="45040" y="28575"/>
                </a:lnTo>
                <a:lnTo>
                  <a:pt x="44924" y="27126"/>
                </a:lnTo>
                <a:lnTo>
                  <a:pt x="44989" y="27546"/>
                </a:lnTo>
                <a:lnTo>
                  <a:pt x="57669" y="27546"/>
                </a:lnTo>
                <a:lnTo>
                  <a:pt x="57723" y="29222"/>
                </a:lnTo>
                <a:close/>
              </a:path>
              <a:path w="57784" h="58419">
                <a:moveTo>
                  <a:pt x="12647" y="28898"/>
                </a:moveTo>
                <a:lnTo>
                  <a:pt x="12629" y="28575"/>
                </a:lnTo>
                <a:lnTo>
                  <a:pt x="12647" y="28898"/>
                </a:lnTo>
                <a:close/>
              </a:path>
              <a:path w="57784" h="58419">
                <a:moveTo>
                  <a:pt x="45022" y="28898"/>
                </a:moveTo>
                <a:lnTo>
                  <a:pt x="45004" y="28575"/>
                </a:lnTo>
                <a:lnTo>
                  <a:pt x="45022" y="28898"/>
                </a:lnTo>
                <a:close/>
              </a:path>
              <a:path w="57784" h="58419">
                <a:moveTo>
                  <a:pt x="12665" y="29222"/>
                </a:moveTo>
                <a:lnTo>
                  <a:pt x="12647" y="28898"/>
                </a:lnTo>
                <a:lnTo>
                  <a:pt x="12665" y="29222"/>
                </a:lnTo>
                <a:close/>
              </a:path>
              <a:path w="57784" h="58419">
                <a:moveTo>
                  <a:pt x="57637" y="30886"/>
                </a:moveTo>
                <a:lnTo>
                  <a:pt x="44913" y="30886"/>
                </a:lnTo>
                <a:lnTo>
                  <a:pt x="44989" y="30251"/>
                </a:lnTo>
                <a:lnTo>
                  <a:pt x="45022" y="28898"/>
                </a:lnTo>
                <a:lnTo>
                  <a:pt x="45040" y="29222"/>
                </a:lnTo>
                <a:lnTo>
                  <a:pt x="57723" y="29222"/>
                </a:lnTo>
                <a:lnTo>
                  <a:pt x="57637" y="30886"/>
                </a:lnTo>
                <a:close/>
              </a:path>
              <a:path w="57784" h="58419">
                <a:moveTo>
                  <a:pt x="12744" y="30670"/>
                </a:moveTo>
                <a:lnTo>
                  <a:pt x="12680" y="30251"/>
                </a:lnTo>
                <a:lnTo>
                  <a:pt x="12744" y="30670"/>
                </a:lnTo>
                <a:close/>
              </a:path>
              <a:path w="57784" h="58419">
                <a:moveTo>
                  <a:pt x="44924" y="30670"/>
                </a:moveTo>
                <a:lnTo>
                  <a:pt x="44948" y="30251"/>
                </a:lnTo>
                <a:lnTo>
                  <a:pt x="44924" y="30670"/>
                </a:lnTo>
                <a:close/>
              </a:path>
              <a:path w="57784" h="58419">
                <a:moveTo>
                  <a:pt x="12777" y="30886"/>
                </a:moveTo>
                <a:lnTo>
                  <a:pt x="12744" y="30670"/>
                </a:lnTo>
                <a:lnTo>
                  <a:pt x="12777" y="30886"/>
                </a:lnTo>
                <a:close/>
              </a:path>
              <a:path w="57784" h="58419">
                <a:moveTo>
                  <a:pt x="57487" y="32486"/>
                </a:moveTo>
                <a:lnTo>
                  <a:pt x="44646" y="32486"/>
                </a:lnTo>
                <a:lnTo>
                  <a:pt x="44773" y="31864"/>
                </a:lnTo>
                <a:lnTo>
                  <a:pt x="44924" y="30670"/>
                </a:lnTo>
                <a:lnTo>
                  <a:pt x="44913" y="30886"/>
                </a:lnTo>
                <a:lnTo>
                  <a:pt x="57637" y="30886"/>
                </a:lnTo>
                <a:lnTo>
                  <a:pt x="57537" y="32163"/>
                </a:lnTo>
                <a:lnTo>
                  <a:pt x="57487" y="32486"/>
                </a:lnTo>
                <a:close/>
              </a:path>
              <a:path w="57784" h="58419">
                <a:moveTo>
                  <a:pt x="12973" y="32163"/>
                </a:moveTo>
                <a:lnTo>
                  <a:pt x="12896" y="31864"/>
                </a:lnTo>
                <a:lnTo>
                  <a:pt x="12973" y="32163"/>
                </a:lnTo>
                <a:close/>
              </a:path>
              <a:path w="57784" h="58419">
                <a:moveTo>
                  <a:pt x="44695" y="32163"/>
                </a:moveTo>
                <a:lnTo>
                  <a:pt x="44741" y="31864"/>
                </a:lnTo>
                <a:lnTo>
                  <a:pt x="44695" y="32163"/>
                </a:lnTo>
                <a:close/>
              </a:path>
              <a:path w="57784" h="58419">
                <a:moveTo>
                  <a:pt x="13057" y="32486"/>
                </a:moveTo>
                <a:lnTo>
                  <a:pt x="12973" y="32163"/>
                </a:lnTo>
                <a:lnTo>
                  <a:pt x="13057" y="32486"/>
                </a:lnTo>
                <a:close/>
              </a:path>
              <a:path w="57784" h="58419">
                <a:moveTo>
                  <a:pt x="57249" y="34023"/>
                </a:moveTo>
                <a:lnTo>
                  <a:pt x="44214" y="34023"/>
                </a:lnTo>
                <a:lnTo>
                  <a:pt x="44405" y="33426"/>
                </a:lnTo>
                <a:lnTo>
                  <a:pt x="44695" y="32163"/>
                </a:lnTo>
                <a:lnTo>
                  <a:pt x="44646" y="32486"/>
                </a:lnTo>
                <a:lnTo>
                  <a:pt x="57487" y="32486"/>
                </a:lnTo>
                <a:lnTo>
                  <a:pt x="57249" y="34023"/>
                </a:lnTo>
                <a:close/>
              </a:path>
              <a:path w="57784" h="58419">
                <a:moveTo>
                  <a:pt x="13455" y="34023"/>
                </a:moveTo>
                <a:lnTo>
                  <a:pt x="13264" y="33426"/>
                </a:lnTo>
                <a:lnTo>
                  <a:pt x="13386" y="33755"/>
                </a:lnTo>
                <a:lnTo>
                  <a:pt x="13455" y="34023"/>
                </a:lnTo>
                <a:close/>
              </a:path>
              <a:path w="57784" h="58419">
                <a:moveTo>
                  <a:pt x="13386" y="33755"/>
                </a:moveTo>
                <a:lnTo>
                  <a:pt x="13264" y="33426"/>
                </a:lnTo>
                <a:lnTo>
                  <a:pt x="13386" y="33755"/>
                </a:lnTo>
                <a:close/>
              </a:path>
              <a:path w="57784" h="58419">
                <a:moveTo>
                  <a:pt x="44283" y="33755"/>
                </a:moveTo>
                <a:lnTo>
                  <a:pt x="44369" y="33426"/>
                </a:lnTo>
                <a:lnTo>
                  <a:pt x="44283" y="33755"/>
                </a:lnTo>
                <a:close/>
              </a:path>
              <a:path w="57784" h="58419">
                <a:moveTo>
                  <a:pt x="44214" y="34023"/>
                </a:moveTo>
                <a:lnTo>
                  <a:pt x="44283" y="33755"/>
                </a:lnTo>
                <a:lnTo>
                  <a:pt x="44405" y="33426"/>
                </a:lnTo>
                <a:lnTo>
                  <a:pt x="44214" y="34023"/>
                </a:lnTo>
                <a:close/>
              </a:path>
              <a:path w="57784" h="58419">
                <a:moveTo>
                  <a:pt x="13484" y="34023"/>
                </a:moveTo>
                <a:lnTo>
                  <a:pt x="13386" y="33755"/>
                </a:lnTo>
                <a:lnTo>
                  <a:pt x="13484" y="34023"/>
                </a:lnTo>
                <a:close/>
              </a:path>
              <a:path w="57784" h="58419">
                <a:moveTo>
                  <a:pt x="56941" y="35496"/>
                </a:moveTo>
                <a:lnTo>
                  <a:pt x="43643" y="35496"/>
                </a:lnTo>
                <a:lnTo>
                  <a:pt x="43884" y="34912"/>
                </a:lnTo>
                <a:lnTo>
                  <a:pt x="43932" y="34709"/>
                </a:lnTo>
                <a:lnTo>
                  <a:pt x="44283" y="33755"/>
                </a:lnTo>
                <a:lnTo>
                  <a:pt x="44214" y="34023"/>
                </a:lnTo>
                <a:lnTo>
                  <a:pt x="57249" y="34023"/>
                </a:lnTo>
                <a:lnTo>
                  <a:pt x="57143" y="34709"/>
                </a:lnTo>
                <a:lnTo>
                  <a:pt x="56941" y="35496"/>
                </a:lnTo>
                <a:close/>
              </a:path>
              <a:path w="57784" h="58419">
                <a:moveTo>
                  <a:pt x="14026" y="35496"/>
                </a:moveTo>
                <a:lnTo>
                  <a:pt x="13785" y="34912"/>
                </a:lnTo>
                <a:lnTo>
                  <a:pt x="13897" y="35145"/>
                </a:lnTo>
                <a:lnTo>
                  <a:pt x="14026" y="35496"/>
                </a:lnTo>
                <a:close/>
              </a:path>
              <a:path w="57784" h="58419">
                <a:moveTo>
                  <a:pt x="13897" y="35145"/>
                </a:moveTo>
                <a:lnTo>
                  <a:pt x="13785" y="34912"/>
                </a:lnTo>
                <a:lnTo>
                  <a:pt x="13897" y="35145"/>
                </a:lnTo>
                <a:close/>
              </a:path>
              <a:path w="57784" h="58419">
                <a:moveTo>
                  <a:pt x="43772" y="35145"/>
                </a:moveTo>
                <a:lnTo>
                  <a:pt x="43858" y="34912"/>
                </a:lnTo>
                <a:lnTo>
                  <a:pt x="43772" y="35145"/>
                </a:lnTo>
                <a:close/>
              </a:path>
              <a:path w="57784" h="58419">
                <a:moveTo>
                  <a:pt x="43643" y="35496"/>
                </a:moveTo>
                <a:lnTo>
                  <a:pt x="43772" y="35145"/>
                </a:lnTo>
                <a:lnTo>
                  <a:pt x="43884" y="34912"/>
                </a:lnTo>
                <a:lnTo>
                  <a:pt x="43643" y="35496"/>
                </a:lnTo>
                <a:close/>
              </a:path>
              <a:path w="57784" h="58419">
                <a:moveTo>
                  <a:pt x="14066" y="35496"/>
                </a:moveTo>
                <a:lnTo>
                  <a:pt x="13897" y="35145"/>
                </a:lnTo>
                <a:lnTo>
                  <a:pt x="14066" y="35496"/>
                </a:lnTo>
                <a:close/>
              </a:path>
              <a:path w="57784" h="58419">
                <a:moveTo>
                  <a:pt x="56584" y="36893"/>
                </a:moveTo>
                <a:lnTo>
                  <a:pt x="42931" y="36893"/>
                </a:lnTo>
                <a:lnTo>
                  <a:pt x="43224" y="36347"/>
                </a:lnTo>
                <a:lnTo>
                  <a:pt x="43772" y="35145"/>
                </a:lnTo>
                <a:lnTo>
                  <a:pt x="43643" y="35496"/>
                </a:lnTo>
                <a:lnTo>
                  <a:pt x="56941" y="35496"/>
                </a:lnTo>
                <a:lnTo>
                  <a:pt x="56584" y="36893"/>
                </a:lnTo>
                <a:close/>
              </a:path>
              <a:path w="57784" h="58419">
                <a:moveTo>
                  <a:pt x="14737" y="36893"/>
                </a:moveTo>
                <a:lnTo>
                  <a:pt x="14445" y="36347"/>
                </a:lnTo>
                <a:lnTo>
                  <a:pt x="14591" y="36589"/>
                </a:lnTo>
                <a:lnTo>
                  <a:pt x="14737" y="36893"/>
                </a:lnTo>
                <a:close/>
              </a:path>
              <a:path w="57784" h="58419">
                <a:moveTo>
                  <a:pt x="14585" y="36576"/>
                </a:moveTo>
                <a:lnTo>
                  <a:pt x="14445" y="36347"/>
                </a:lnTo>
                <a:lnTo>
                  <a:pt x="14585" y="36576"/>
                </a:lnTo>
                <a:close/>
              </a:path>
              <a:path w="57784" h="58419">
                <a:moveTo>
                  <a:pt x="43077" y="36589"/>
                </a:moveTo>
                <a:lnTo>
                  <a:pt x="43194" y="36347"/>
                </a:lnTo>
                <a:lnTo>
                  <a:pt x="43077" y="36589"/>
                </a:lnTo>
                <a:close/>
              </a:path>
              <a:path w="57784" h="58419">
                <a:moveTo>
                  <a:pt x="42931" y="36893"/>
                </a:moveTo>
                <a:lnTo>
                  <a:pt x="43085" y="36576"/>
                </a:lnTo>
                <a:lnTo>
                  <a:pt x="43224" y="36347"/>
                </a:lnTo>
                <a:lnTo>
                  <a:pt x="42931" y="36893"/>
                </a:lnTo>
                <a:close/>
              </a:path>
              <a:path w="57784" h="58419">
                <a:moveTo>
                  <a:pt x="14778" y="36893"/>
                </a:moveTo>
                <a:lnTo>
                  <a:pt x="14585" y="36576"/>
                </a:lnTo>
                <a:lnTo>
                  <a:pt x="14778" y="36893"/>
                </a:lnTo>
                <a:close/>
              </a:path>
              <a:path w="57784" h="58419">
                <a:moveTo>
                  <a:pt x="56173" y="38201"/>
                </a:moveTo>
                <a:lnTo>
                  <a:pt x="42106" y="38201"/>
                </a:lnTo>
                <a:lnTo>
                  <a:pt x="42436" y="37706"/>
                </a:lnTo>
                <a:lnTo>
                  <a:pt x="43077" y="36589"/>
                </a:lnTo>
                <a:lnTo>
                  <a:pt x="42931" y="36893"/>
                </a:lnTo>
                <a:lnTo>
                  <a:pt x="56584" y="36893"/>
                </a:lnTo>
                <a:lnTo>
                  <a:pt x="56432" y="37490"/>
                </a:lnTo>
                <a:lnTo>
                  <a:pt x="56173" y="38201"/>
                </a:lnTo>
                <a:close/>
              </a:path>
              <a:path w="57784" h="58419">
                <a:moveTo>
                  <a:pt x="15576" y="38201"/>
                </a:moveTo>
                <a:lnTo>
                  <a:pt x="15233" y="37706"/>
                </a:lnTo>
                <a:lnTo>
                  <a:pt x="15452" y="37998"/>
                </a:lnTo>
                <a:lnTo>
                  <a:pt x="15576" y="38201"/>
                </a:lnTo>
                <a:close/>
              </a:path>
              <a:path w="57784" h="58419">
                <a:moveTo>
                  <a:pt x="15452" y="37998"/>
                </a:moveTo>
                <a:lnTo>
                  <a:pt x="15233" y="37706"/>
                </a:lnTo>
                <a:lnTo>
                  <a:pt x="15452" y="37998"/>
                </a:lnTo>
                <a:close/>
              </a:path>
              <a:path w="57784" h="58419">
                <a:moveTo>
                  <a:pt x="42275" y="37921"/>
                </a:moveTo>
                <a:lnTo>
                  <a:pt x="42404" y="37706"/>
                </a:lnTo>
                <a:lnTo>
                  <a:pt x="42275" y="37921"/>
                </a:lnTo>
                <a:close/>
              </a:path>
              <a:path w="57784" h="58419">
                <a:moveTo>
                  <a:pt x="42106" y="38201"/>
                </a:moveTo>
                <a:lnTo>
                  <a:pt x="42275" y="37921"/>
                </a:lnTo>
                <a:lnTo>
                  <a:pt x="42436" y="37706"/>
                </a:lnTo>
                <a:lnTo>
                  <a:pt x="42106" y="38201"/>
                </a:lnTo>
                <a:close/>
              </a:path>
              <a:path w="57784" h="58419">
                <a:moveTo>
                  <a:pt x="55725" y="39433"/>
                </a:moveTo>
                <a:lnTo>
                  <a:pt x="41141" y="39433"/>
                </a:lnTo>
                <a:lnTo>
                  <a:pt x="41534" y="38963"/>
                </a:lnTo>
                <a:lnTo>
                  <a:pt x="42275" y="37921"/>
                </a:lnTo>
                <a:lnTo>
                  <a:pt x="42106" y="38201"/>
                </a:lnTo>
                <a:lnTo>
                  <a:pt x="56173" y="38201"/>
                </a:lnTo>
                <a:lnTo>
                  <a:pt x="55725" y="39433"/>
                </a:lnTo>
                <a:close/>
              </a:path>
              <a:path w="57784" h="58419">
                <a:moveTo>
                  <a:pt x="15604" y="38201"/>
                </a:moveTo>
                <a:lnTo>
                  <a:pt x="15452" y="37998"/>
                </a:lnTo>
                <a:lnTo>
                  <a:pt x="15604" y="38201"/>
                </a:lnTo>
                <a:close/>
              </a:path>
              <a:path w="57784" h="58419">
                <a:moveTo>
                  <a:pt x="16528" y="39433"/>
                </a:moveTo>
                <a:lnTo>
                  <a:pt x="16134" y="38963"/>
                </a:lnTo>
                <a:lnTo>
                  <a:pt x="16366" y="39217"/>
                </a:lnTo>
                <a:lnTo>
                  <a:pt x="16528" y="39433"/>
                </a:lnTo>
                <a:close/>
              </a:path>
              <a:path w="57784" h="58419">
                <a:moveTo>
                  <a:pt x="16366" y="39217"/>
                </a:moveTo>
                <a:lnTo>
                  <a:pt x="16134" y="38963"/>
                </a:lnTo>
                <a:lnTo>
                  <a:pt x="16366" y="39217"/>
                </a:lnTo>
                <a:close/>
              </a:path>
              <a:path w="57784" h="58419">
                <a:moveTo>
                  <a:pt x="41303" y="39217"/>
                </a:moveTo>
                <a:lnTo>
                  <a:pt x="41493" y="38963"/>
                </a:lnTo>
                <a:lnTo>
                  <a:pt x="41303" y="39217"/>
                </a:lnTo>
                <a:close/>
              </a:path>
              <a:path w="57784" h="58419">
                <a:moveTo>
                  <a:pt x="41141" y="39433"/>
                </a:moveTo>
                <a:lnTo>
                  <a:pt x="41303" y="39217"/>
                </a:lnTo>
                <a:lnTo>
                  <a:pt x="41534" y="38963"/>
                </a:lnTo>
                <a:lnTo>
                  <a:pt x="41141" y="39433"/>
                </a:lnTo>
                <a:close/>
              </a:path>
              <a:path w="57784" h="58419">
                <a:moveTo>
                  <a:pt x="16563" y="39433"/>
                </a:moveTo>
                <a:lnTo>
                  <a:pt x="16366" y="39217"/>
                </a:lnTo>
                <a:lnTo>
                  <a:pt x="16563" y="39433"/>
                </a:lnTo>
                <a:close/>
              </a:path>
              <a:path w="57784" h="58419">
                <a:moveTo>
                  <a:pt x="55264" y="40563"/>
                </a:moveTo>
                <a:lnTo>
                  <a:pt x="40074" y="40563"/>
                </a:lnTo>
                <a:lnTo>
                  <a:pt x="40506" y="40144"/>
                </a:lnTo>
                <a:lnTo>
                  <a:pt x="41303" y="39217"/>
                </a:lnTo>
                <a:lnTo>
                  <a:pt x="41141" y="39433"/>
                </a:lnTo>
                <a:lnTo>
                  <a:pt x="55725" y="39433"/>
                </a:lnTo>
                <a:lnTo>
                  <a:pt x="55466" y="40144"/>
                </a:lnTo>
                <a:lnTo>
                  <a:pt x="55264" y="40563"/>
                </a:lnTo>
                <a:close/>
              </a:path>
              <a:path w="57784" h="58419">
                <a:moveTo>
                  <a:pt x="17595" y="40563"/>
                </a:moveTo>
                <a:lnTo>
                  <a:pt x="17163" y="40144"/>
                </a:lnTo>
                <a:lnTo>
                  <a:pt x="17446" y="40400"/>
                </a:lnTo>
                <a:lnTo>
                  <a:pt x="17595" y="40563"/>
                </a:lnTo>
                <a:close/>
              </a:path>
              <a:path w="57784" h="58419">
                <a:moveTo>
                  <a:pt x="17446" y="40400"/>
                </a:moveTo>
                <a:lnTo>
                  <a:pt x="17163" y="40144"/>
                </a:lnTo>
                <a:lnTo>
                  <a:pt x="17446" y="40400"/>
                </a:lnTo>
                <a:close/>
              </a:path>
              <a:path w="57784" h="58419">
                <a:moveTo>
                  <a:pt x="40223" y="40400"/>
                </a:moveTo>
                <a:lnTo>
                  <a:pt x="40456" y="40144"/>
                </a:lnTo>
                <a:lnTo>
                  <a:pt x="40223" y="40400"/>
                </a:lnTo>
                <a:close/>
              </a:path>
              <a:path w="57784" h="58419">
                <a:moveTo>
                  <a:pt x="40074" y="40563"/>
                </a:moveTo>
                <a:lnTo>
                  <a:pt x="40223" y="40400"/>
                </a:lnTo>
                <a:lnTo>
                  <a:pt x="40506" y="40144"/>
                </a:lnTo>
                <a:lnTo>
                  <a:pt x="40074" y="40563"/>
                </a:lnTo>
                <a:close/>
              </a:path>
              <a:path w="57784" h="58419">
                <a:moveTo>
                  <a:pt x="17626" y="40563"/>
                </a:moveTo>
                <a:lnTo>
                  <a:pt x="17446" y="40400"/>
                </a:lnTo>
                <a:lnTo>
                  <a:pt x="17626" y="40563"/>
                </a:lnTo>
                <a:close/>
              </a:path>
              <a:path w="57784" h="58419">
                <a:moveTo>
                  <a:pt x="54768" y="41592"/>
                </a:moveTo>
                <a:lnTo>
                  <a:pt x="38906" y="41592"/>
                </a:lnTo>
                <a:lnTo>
                  <a:pt x="39375" y="41211"/>
                </a:lnTo>
                <a:lnTo>
                  <a:pt x="40223" y="40400"/>
                </a:lnTo>
                <a:lnTo>
                  <a:pt x="40074" y="40563"/>
                </a:lnTo>
                <a:lnTo>
                  <a:pt x="55264" y="40563"/>
                </a:lnTo>
                <a:lnTo>
                  <a:pt x="54768" y="41592"/>
                </a:lnTo>
                <a:close/>
              </a:path>
              <a:path w="57784" h="58419">
                <a:moveTo>
                  <a:pt x="18763" y="41592"/>
                </a:moveTo>
                <a:lnTo>
                  <a:pt x="18293" y="41211"/>
                </a:lnTo>
                <a:lnTo>
                  <a:pt x="18569" y="41416"/>
                </a:lnTo>
                <a:lnTo>
                  <a:pt x="18763" y="41592"/>
                </a:lnTo>
                <a:close/>
              </a:path>
              <a:path w="57784" h="58419">
                <a:moveTo>
                  <a:pt x="18569" y="41416"/>
                </a:moveTo>
                <a:lnTo>
                  <a:pt x="18293" y="41211"/>
                </a:lnTo>
                <a:lnTo>
                  <a:pt x="18569" y="41416"/>
                </a:lnTo>
                <a:close/>
              </a:path>
              <a:path w="57784" h="58419">
                <a:moveTo>
                  <a:pt x="39100" y="41416"/>
                </a:moveTo>
                <a:lnTo>
                  <a:pt x="39327" y="41211"/>
                </a:lnTo>
                <a:lnTo>
                  <a:pt x="39100" y="41416"/>
                </a:lnTo>
                <a:close/>
              </a:path>
              <a:path w="57784" h="58419">
                <a:moveTo>
                  <a:pt x="38906" y="41592"/>
                </a:moveTo>
                <a:lnTo>
                  <a:pt x="39100" y="41416"/>
                </a:lnTo>
                <a:lnTo>
                  <a:pt x="39375" y="41211"/>
                </a:lnTo>
                <a:lnTo>
                  <a:pt x="38906" y="41592"/>
                </a:lnTo>
                <a:close/>
              </a:path>
              <a:path w="57784" h="58419">
                <a:moveTo>
                  <a:pt x="18805" y="41592"/>
                </a:moveTo>
                <a:lnTo>
                  <a:pt x="18569" y="41416"/>
                </a:lnTo>
                <a:lnTo>
                  <a:pt x="18805" y="41592"/>
                </a:lnTo>
                <a:close/>
              </a:path>
              <a:path w="57784" h="58419">
                <a:moveTo>
                  <a:pt x="54327" y="42506"/>
                </a:moveTo>
                <a:lnTo>
                  <a:pt x="37636" y="42506"/>
                </a:lnTo>
                <a:lnTo>
                  <a:pt x="38144" y="42163"/>
                </a:lnTo>
                <a:lnTo>
                  <a:pt x="39100" y="41416"/>
                </a:lnTo>
                <a:lnTo>
                  <a:pt x="38906" y="41592"/>
                </a:lnTo>
                <a:lnTo>
                  <a:pt x="54768" y="41592"/>
                </a:lnTo>
                <a:lnTo>
                  <a:pt x="54327" y="42506"/>
                </a:lnTo>
                <a:close/>
              </a:path>
              <a:path w="57784" h="58419">
                <a:moveTo>
                  <a:pt x="20033" y="42506"/>
                </a:moveTo>
                <a:lnTo>
                  <a:pt x="19525" y="42163"/>
                </a:lnTo>
                <a:lnTo>
                  <a:pt x="19779" y="42317"/>
                </a:lnTo>
                <a:lnTo>
                  <a:pt x="20033" y="42506"/>
                </a:lnTo>
                <a:close/>
              </a:path>
              <a:path w="57784" h="58419">
                <a:moveTo>
                  <a:pt x="19779" y="42317"/>
                </a:moveTo>
                <a:lnTo>
                  <a:pt x="19525" y="42163"/>
                </a:lnTo>
                <a:lnTo>
                  <a:pt x="19779" y="42317"/>
                </a:lnTo>
                <a:close/>
              </a:path>
              <a:path w="57784" h="58419">
                <a:moveTo>
                  <a:pt x="37890" y="42317"/>
                </a:moveTo>
                <a:lnTo>
                  <a:pt x="38096" y="42163"/>
                </a:lnTo>
                <a:lnTo>
                  <a:pt x="37890" y="42317"/>
                </a:lnTo>
                <a:close/>
              </a:path>
              <a:path w="57784" h="58419">
                <a:moveTo>
                  <a:pt x="37636" y="42506"/>
                </a:moveTo>
                <a:lnTo>
                  <a:pt x="37890" y="42317"/>
                </a:lnTo>
                <a:lnTo>
                  <a:pt x="38144" y="42163"/>
                </a:lnTo>
                <a:lnTo>
                  <a:pt x="37636" y="42506"/>
                </a:lnTo>
                <a:close/>
              </a:path>
              <a:path w="57784" h="58419">
                <a:moveTo>
                  <a:pt x="20092" y="42506"/>
                </a:moveTo>
                <a:lnTo>
                  <a:pt x="19779" y="42317"/>
                </a:lnTo>
                <a:lnTo>
                  <a:pt x="20092" y="42506"/>
                </a:lnTo>
                <a:close/>
              </a:path>
              <a:path w="57784" h="58419">
                <a:moveTo>
                  <a:pt x="53870" y="43294"/>
                </a:moveTo>
                <a:lnTo>
                  <a:pt x="36277" y="43294"/>
                </a:lnTo>
                <a:lnTo>
                  <a:pt x="36823" y="43002"/>
                </a:lnTo>
                <a:lnTo>
                  <a:pt x="37890" y="42317"/>
                </a:lnTo>
                <a:lnTo>
                  <a:pt x="37636" y="42506"/>
                </a:lnTo>
                <a:lnTo>
                  <a:pt x="54327" y="42506"/>
                </a:lnTo>
                <a:lnTo>
                  <a:pt x="53870" y="43294"/>
                </a:lnTo>
                <a:close/>
              </a:path>
              <a:path w="57784" h="58419">
                <a:moveTo>
                  <a:pt x="21392" y="43294"/>
                </a:moveTo>
                <a:lnTo>
                  <a:pt x="20846" y="43002"/>
                </a:lnTo>
                <a:lnTo>
                  <a:pt x="21163" y="43155"/>
                </a:lnTo>
                <a:lnTo>
                  <a:pt x="21392" y="43294"/>
                </a:lnTo>
                <a:close/>
              </a:path>
              <a:path w="57784" h="58419">
                <a:moveTo>
                  <a:pt x="21163" y="43155"/>
                </a:moveTo>
                <a:lnTo>
                  <a:pt x="20846" y="43002"/>
                </a:lnTo>
                <a:lnTo>
                  <a:pt x="21163" y="43155"/>
                </a:lnTo>
                <a:close/>
              </a:path>
              <a:path w="57784" h="58419">
                <a:moveTo>
                  <a:pt x="36506" y="43155"/>
                </a:moveTo>
                <a:lnTo>
                  <a:pt x="36759" y="43002"/>
                </a:lnTo>
                <a:lnTo>
                  <a:pt x="36506" y="43155"/>
                </a:lnTo>
                <a:close/>
              </a:path>
              <a:path w="57784" h="58419">
                <a:moveTo>
                  <a:pt x="36277" y="43294"/>
                </a:moveTo>
                <a:lnTo>
                  <a:pt x="36506" y="43155"/>
                </a:lnTo>
                <a:lnTo>
                  <a:pt x="36823" y="43002"/>
                </a:lnTo>
                <a:lnTo>
                  <a:pt x="36277" y="43294"/>
                </a:lnTo>
                <a:close/>
              </a:path>
              <a:path w="57784" h="58419">
                <a:moveTo>
                  <a:pt x="21450" y="43294"/>
                </a:moveTo>
                <a:lnTo>
                  <a:pt x="21163" y="43155"/>
                </a:lnTo>
                <a:lnTo>
                  <a:pt x="21450" y="43294"/>
                </a:lnTo>
                <a:close/>
              </a:path>
              <a:path w="57784" h="58419">
                <a:moveTo>
                  <a:pt x="53469" y="43954"/>
                </a:moveTo>
                <a:lnTo>
                  <a:pt x="34854" y="43954"/>
                </a:lnTo>
                <a:lnTo>
                  <a:pt x="35426" y="43713"/>
                </a:lnTo>
                <a:lnTo>
                  <a:pt x="36506" y="43155"/>
                </a:lnTo>
                <a:lnTo>
                  <a:pt x="36277" y="43294"/>
                </a:lnTo>
                <a:lnTo>
                  <a:pt x="53870" y="43294"/>
                </a:lnTo>
                <a:lnTo>
                  <a:pt x="53469" y="43954"/>
                </a:lnTo>
                <a:close/>
              </a:path>
              <a:path w="57784" h="58419">
                <a:moveTo>
                  <a:pt x="22815" y="43954"/>
                </a:moveTo>
                <a:lnTo>
                  <a:pt x="22243" y="43713"/>
                </a:lnTo>
                <a:lnTo>
                  <a:pt x="22532" y="43818"/>
                </a:lnTo>
                <a:lnTo>
                  <a:pt x="22815" y="43954"/>
                </a:lnTo>
                <a:close/>
              </a:path>
              <a:path w="57784" h="58419">
                <a:moveTo>
                  <a:pt x="22532" y="43818"/>
                </a:moveTo>
                <a:lnTo>
                  <a:pt x="22243" y="43713"/>
                </a:lnTo>
                <a:lnTo>
                  <a:pt x="22532" y="43818"/>
                </a:lnTo>
                <a:close/>
              </a:path>
              <a:path w="57784" h="58419">
                <a:moveTo>
                  <a:pt x="35137" y="43818"/>
                </a:moveTo>
                <a:lnTo>
                  <a:pt x="35353" y="43713"/>
                </a:lnTo>
                <a:lnTo>
                  <a:pt x="35137" y="43818"/>
                </a:lnTo>
                <a:close/>
              </a:path>
              <a:path w="57784" h="58419">
                <a:moveTo>
                  <a:pt x="34854" y="43954"/>
                </a:moveTo>
                <a:lnTo>
                  <a:pt x="35137" y="43818"/>
                </a:lnTo>
                <a:lnTo>
                  <a:pt x="35426" y="43713"/>
                </a:lnTo>
                <a:lnTo>
                  <a:pt x="34854" y="43954"/>
                </a:lnTo>
                <a:close/>
              </a:path>
              <a:path w="57784" h="58419">
                <a:moveTo>
                  <a:pt x="22910" y="43954"/>
                </a:moveTo>
                <a:lnTo>
                  <a:pt x="22532" y="43818"/>
                </a:lnTo>
                <a:lnTo>
                  <a:pt x="22910" y="43954"/>
                </a:lnTo>
                <a:close/>
              </a:path>
              <a:path w="57784" h="58419">
                <a:moveTo>
                  <a:pt x="53161" y="44462"/>
                </a:moveTo>
                <a:lnTo>
                  <a:pt x="33356" y="44462"/>
                </a:lnTo>
                <a:lnTo>
                  <a:pt x="33953" y="44272"/>
                </a:lnTo>
                <a:lnTo>
                  <a:pt x="35137" y="43818"/>
                </a:lnTo>
                <a:lnTo>
                  <a:pt x="34854" y="43954"/>
                </a:lnTo>
                <a:lnTo>
                  <a:pt x="53469" y="43954"/>
                </a:lnTo>
                <a:lnTo>
                  <a:pt x="53161" y="44462"/>
                </a:lnTo>
                <a:close/>
              </a:path>
              <a:path w="57784" h="58419">
                <a:moveTo>
                  <a:pt x="24313" y="44462"/>
                </a:moveTo>
                <a:lnTo>
                  <a:pt x="23716" y="44272"/>
                </a:lnTo>
                <a:lnTo>
                  <a:pt x="23964" y="44336"/>
                </a:lnTo>
                <a:lnTo>
                  <a:pt x="24313" y="44462"/>
                </a:lnTo>
                <a:close/>
              </a:path>
              <a:path w="57784" h="58419">
                <a:moveTo>
                  <a:pt x="23964" y="44336"/>
                </a:moveTo>
                <a:lnTo>
                  <a:pt x="23716" y="44272"/>
                </a:lnTo>
                <a:lnTo>
                  <a:pt x="23964" y="44336"/>
                </a:lnTo>
                <a:close/>
              </a:path>
              <a:path w="57784" h="58419">
                <a:moveTo>
                  <a:pt x="33705" y="44336"/>
                </a:moveTo>
                <a:lnTo>
                  <a:pt x="33882" y="44272"/>
                </a:lnTo>
                <a:lnTo>
                  <a:pt x="33705" y="44336"/>
                </a:lnTo>
                <a:close/>
              </a:path>
              <a:path w="57784" h="58419">
                <a:moveTo>
                  <a:pt x="33356" y="44462"/>
                </a:moveTo>
                <a:lnTo>
                  <a:pt x="33705" y="44336"/>
                </a:lnTo>
                <a:lnTo>
                  <a:pt x="33953" y="44272"/>
                </a:lnTo>
                <a:lnTo>
                  <a:pt x="33356" y="44462"/>
                </a:lnTo>
                <a:close/>
              </a:path>
              <a:path w="57784" h="58419">
                <a:moveTo>
                  <a:pt x="24452" y="44462"/>
                </a:moveTo>
                <a:lnTo>
                  <a:pt x="24313" y="44462"/>
                </a:lnTo>
                <a:lnTo>
                  <a:pt x="23964" y="44336"/>
                </a:lnTo>
                <a:lnTo>
                  <a:pt x="24452" y="44462"/>
                </a:lnTo>
                <a:close/>
              </a:path>
              <a:path w="57784" h="58419">
                <a:moveTo>
                  <a:pt x="32093" y="44753"/>
                </a:moveTo>
                <a:lnTo>
                  <a:pt x="33705" y="44336"/>
                </a:lnTo>
                <a:lnTo>
                  <a:pt x="33356" y="44462"/>
                </a:lnTo>
                <a:lnTo>
                  <a:pt x="53161" y="44462"/>
                </a:lnTo>
                <a:lnTo>
                  <a:pt x="53015" y="44704"/>
                </a:lnTo>
                <a:lnTo>
                  <a:pt x="32416" y="44704"/>
                </a:lnTo>
                <a:lnTo>
                  <a:pt x="32093" y="44753"/>
                </a:lnTo>
                <a:close/>
              </a:path>
              <a:path w="57784" h="58419">
                <a:moveTo>
                  <a:pt x="25875" y="44831"/>
                </a:moveTo>
                <a:lnTo>
                  <a:pt x="25253" y="44704"/>
                </a:lnTo>
                <a:lnTo>
                  <a:pt x="25576" y="44753"/>
                </a:lnTo>
                <a:lnTo>
                  <a:pt x="25875" y="44831"/>
                </a:lnTo>
                <a:close/>
              </a:path>
              <a:path w="57784" h="58419">
                <a:moveTo>
                  <a:pt x="25576" y="44753"/>
                </a:moveTo>
                <a:lnTo>
                  <a:pt x="25253" y="44704"/>
                </a:lnTo>
                <a:lnTo>
                  <a:pt x="25385" y="44704"/>
                </a:lnTo>
                <a:lnTo>
                  <a:pt x="25576" y="44753"/>
                </a:lnTo>
                <a:close/>
              </a:path>
              <a:path w="57784" h="58419">
                <a:moveTo>
                  <a:pt x="31794" y="44831"/>
                </a:moveTo>
                <a:lnTo>
                  <a:pt x="32093" y="44753"/>
                </a:lnTo>
                <a:lnTo>
                  <a:pt x="32416" y="44704"/>
                </a:lnTo>
                <a:lnTo>
                  <a:pt x="31794" y="44831"/>
                </a:lnTo>
                <a:close/>
              </a:path>
              <a:path w="57784" h="58419">
                <a:moveTo>
                  <a:pt x="52938" y="44831"/>
                </a:moveTo>
                <a:lnTo>
                  <a:pt x="31794" y="44831"/>
                </a:lnTo>
                <a:lnTo>
                  <a:pt x="32416" y="44704"/>
                </a:lnTo>
                <a:lnTo>
                  <a:pt x="53015" y="44704"/>
                </a:lnTo>
                <a:close/>
              </a:path>
              <a:path w="57784" h="58419">
                <a:moveTo>
                  <a:pt x="26081" y="44831"/>
                </a:moveTo>
                <a:lnTo>
                  <a:pt x="25875" y="44831"/>
                </a:lnTo>
                <a:lnTo>
                  <a:pt x="25576" y="44753"/>
                </a:lnTo>
                <a:lnTo>
                  <a:pt x="26081" y="44831"/>
                </a:lnTo>
                <a:close/>
              </a:path>
              <a:path w="57784" h="58419">
                <a:moveTo>
                  <a:pt x="52807" y="45046"/>
                </a:moveTo>
                <a:lnTo>
                  <a:pt x="30181" y="45046"/>
                </a:lnTo>
                <a:lnTo>
                  <a:pt x="30816" y="44983"/>
                </a:lnTo>
                <a:lnTo>
                  <a:pt x="30595" y="44983"/>
                </a:lnTo>
                <a:lnTo>
                  <a:pt x="32093" y="44753"/>
                </a:lnTo>
                <a:lnTo>
                  <a:pt x="31794" y="44831"/>
                </a:lnTo>
                <a:lnTo>
                  <a:pt x="52938" y="44831"/>
                </a:lnTo>
                <a:lnTo>
                  <a:pt x="52846" y="44983"/>
                </a:lnTo>
                <a:lnTo>
                  <a:pt x="30816" y="44983"/>
                </a:lnTo>
                <a:lnTo>
                  <a:pt x="30489" y="44999"/>
                </a:lnTo>
                <a:lnTo>
                  <a:pt x="52836" y="44999"/>
                </a:lnTo>
                <a:close/>
              </a:path>
              <a:path w="57784" h="58419">
                <a:moveTo>
                  <a:pt x="27488" y="45046"/>
                </a:moveTo>
                <a:lnTo>
                  <a:pt x="26853" y="44983"/>
                </a:lnTo>
                <a:lnTo>
                  <a:pt x="27180" y="44999"/>
                </a:lnTo>
                <a:lnTo>
                  <a:pt x="27488" y="45046"/>
                </a:lnTo>
                <a:close/>
              </a:path>
              <a:path w="57784" h="58419">
                <a:moveTo>
                  <a:pt x="30181" y="45046"/>
                </a:moveTo>
                <a:lnTo>
                  <a:pt x="30489" y="44999"/>
                </a:lnTo>
                <a:lnTo>
                  <a:pt x="30816" y="44983"/>
                </a:lnTo>
                <a:lnTo>
                  <a:pt x="30181" y="45046"/>
                </a:lnTo>
                <a:close/>
              </a:path>
              <a:path w="57784" h="58419">
                <a:moveTo>
                  <a:pt x="28130" y="45046"/>
                </a:moveTo>
                <a:lnTo>
                  <a:pt x="27488" y="45046"/>
                </a:lnTo>
                <a:lnTo>
                  <a:pt x="27180" y="44999"/>
                </a:lnTo>
                <a:lnTo>
                  <a:pt x="28130" y="45046"/>
                </a:lnTo>
                <a:close/>
              </a:path>
              <a:path w="57784" h="58419">
                <a:moveTo>
                  <a:pt x="52771" y="45097"/>
                </a:moveTo>
                <a:lnTo>
                  <a:pt x="29152" y="45097"/>
                </a:lnTo>
                <a:lnTo>
                  <a:pt x="28834" y="45081"/>
                </a:lnTo>
                <a:lnTo>
                  <a:pt x="30489" y="44999"/>
                </a:lnTo>
                <a:lnTo>
                  <a:pt x="30181" y="45046"/>
                </a:lnTo>
                <a:lnTo>
                  <a:pt x="52807" y="45046"/>
                </a:lnTo>
                <a:close/>
              </a:path>
              <a:path w="57784" h="58419">
                <a:moveTo>
                  <a:pt x="29152" y="45097"/>
                </a:moveTo>
                <a:lnTo>
                  <a:pt x="28517" y="45097"/>
                </a:lnTo>
                <a:lnTo>
                  <a:pt x="28834" y="45081"/>
                </a:lnTo>
                <a:lnTo>
                  <a:pt x="29152" y="45097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47431" y="3237623"/>
            <a:ext cx="45720" cy="45085"/>
          </a:xfrm>
          <a:custGeom>
            <a:avLst/>
            <a:gdLst/>
            <a:ahLst/>
            <a:cxnLst/>
            <a:rect l="l" t="t" r="r" b="b"/>
            <a:pathLst>
              <a:path w="45720" h="45085">
                <a:moveTo>
                  <a:pt x="22872" y="45084"/>
                </a:moveTo>
                <a:lnTo>
                  <a:pt x="14094" y="43307"/>
                </a:lnTo>
                <a:lnTo>
                  <a:pt x="6892" y="38439"/>
                </a:lnTo>
                <a:lnTo>
                  <a:pt x="1962" y="31176"/>
                </a:lnTo>
                <a:lnTo>
                  <a:pt x="0" y="22212"/>
                </a:lnTo>
                <a:lnTo>
                  <a:pt x="1962" y="13630"/>
                </a:lnTo>
                <a:lnTo>
                  <a:pt x="6892" y="6562"/>
                </a:lnTo>
                <a:lnTo>
                  <a:pt x="14094" y="1766"/>
                </a:lnTo>
                <a:lnTo>
                  <a:pt x="22872" y="0"/>
                </a:lnTo>
                <a:lnTo>
                  <a:pt x="31645" y="1772"/>
                </a:lnTo>
                <a:lnTo>
                  <a:pt x="38811" y="6603"/>
                </a:lnTo>
                <a:lnTo>
                  <a:pt x="43643" y="13769"/>
                </a:lnTo>
                <a:lnTo>
                  <a:pt x="45415" y="22542"/>
                </a:lnTo>
                <a:lnTo>
                  <a:pt x="43643" y="31315"/>
                </a:lnTo>
                <a:lnTo>
                  <a:pt x="38811" y="38480"/>
                </a:lnTo>
                <a:lnTo>
                  <a:pt x="31645" y="43312"/>
                </a:lnTo>
                <a:lnTo>
                  <a:pt x="22872" y="4508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41469" y="3231260"/>
            <a:ext cx="57785" cy="58419"/>
          </a:xfrm>
          <a:custGeom>
            <a:avLst/>
            <a:gdLst/>
            <a:ahLst/>
            <a:cxnLst/>
            <a:rect l="l" t="t" r="r" b="b"/>
            <a:pathLst>
              <a:path w="57784" h="58420">
                <a:moveTo>
                  <a:pt x="28835" y="57810"/>
                </a:moveTo>
                <a:lnTo>
                  <a:pt x="84" y="31864"/>
                </a:lnTo>
                <a:lnTo>
                  <a:pt x="0" y="27559"/>
                </a:lnTo>
                <a:lnTo>
                  <a:pt x="82" y="25958"/>
                </a:lnTo>
                <a:lnTo>
                  <a:pt x="28835" y="0"/>
                </a:lnTo>
                <a:lnTo>
                  <a:pt x="31781" y="152"/>
                </a:lnTo>
                <a:lnTo>
                  <a:pt x="52771" y="12700"/>
                </a:lnTo>
                <a:lnTo>
                  <a:pt x="28518" y="12700"/>
                </a:lnTo>
                <a:lnTo>
                  <a:pt x="28835" y="12715"/>
                </a:lnTo>
                <a:lnTo>
                  <a:pt x="28131" y="12750"/>
                </a:lnTo>
                <a:lnTo>
                  <a:pt x="27489" y="12750"/>
                </a:lnTo>
                <a:lnTo>
                  <a:pt x="26854" y="12814"/>
                </a:lnTo>
                <a:lnTo>
                  <a:pt x="27075" y="12814"/>
                </a:lnTo>
                <a:lnTo>
                  <a:pt x="26082" y="12966"/>
                </a:lnTo>
                <a:lnTo>
                  <a:pt x="25876" y="12966"/>
                </a:lnTo>
                <a:lnTo>
                  <a:pt x="25254" y="13093"/>
                </a:lnTo>
                <a:lnTo>
                  <a:pt x="25385" y="13093"/>
                </a:lnTo>
                <a:lnTo>
                  <a:pt x="24453" y="13334"/>
                </a:lnTo>
                <a:lnTo>
                  <a:pt x="24314" y="13334"/>
                </a:lnTo>
                <a:lnTo>
                  <a:pt x="23717" y="13525"/>
                </a:lnTo>
                <a:lnTo>
                  <a:pt x="22899" y="13855"/>
                </a:lnTo>
                <a:lnTo>
                  <a:pt x="22244" y="14096"/>
                </a:lnTo>
                <a:lnTo>
                  <a:pt x="21477" y="14503"/>
                </a:lnTo>
                <a:lnTo>
                  <a:pt x="20847" y="14808"/>
                </a:lnTo>
                <a:lnTo>
                  <a:pt x="20071" y="15303"/>
                </a:lnTo>
                <a:lnTo>
                  <a:pt x="19526" y="15633"/>
                </a:lnTo>
                <a:lnTo>
                  <a:pt x="18823" y="16205"/>
                </a:lnTo>
                <a:lnTo>
                  <a:pt x="18294" y="16598"/>
                </a:lnTo>
                <a:lnTo>
                  <a:pt x="17637" y="17233"/>
                </a:lnTo>
                <a:lnTo>
                  <a:pt x="17176" y="17652"/>
                </a:lnTo>
                <a:lnTo>
                  <a:pt x="16564" y="18364"/>
                </a:lnTo>
                <a:lnTo>
                  <a:pt x="16135" y="18834"/>
                </a:lnTo>
                <a:lnTo>
                  <a:pt x="15612" y="19596"/>
                </a:lnTo>
                <a:lnTo>
                  <a:pt x="15348" y="19934"/>
                </a:lnTo>
                <a:lnTo>
                  <a:pt x="15267" y="20104"/>
                </a:lnTo>
                <a:lnTo>
                  <a:pt x="14771" y="20916"/>
                </a:lnTo>
                <a:lnTo>
                  <a:pt x="14594" y="21179"/>
                </a:lnTo>
                <a:lnTo>
                  <a:pt x="14062" y="22313"/>
                </a:lnTo>
                <a:lnTo>
                  <a:pt x="13898" y="22618"/>
                </a:lnTo>
                <a:lnTo>
                  <a:pt x="13485" y="23787"/>
                </a:lnTo>
                <a:lnTo>
                  <a:pt x="13370" y="24054"/>
                </a:lnTo>
                <a:lnTo>
                  <a:pt x="13058" y="25323"/>
                </a:lnTo>
                <a:lnTo>
                  <a:pt x="12778" y="26924"/>
                </a:lnTo>
                <a:lnTo>
                  <a:pt x="12722" y="27559"/>
                </a:lnTo>
                <a:lnTo>
                  <a:pt x="12630" y="28587"/>
                </a:lnTo>
                <a:lnTo>
                  <a:pt x="12665" y="29222"/>
                </a:lnTo>
                <a:lnTo>
                  <a:pt x="12681" y="30251"/>
                </a:lnTo>
                <a:lnTo>
                  <a:pt x="12926" y="31851"/>
                </a:lnTo>
                <a:lnTo>
                  <a:pt x="13024" y="32486"/>
                </a:lnTo>
                <a:lnTo>
                  <a:pt x="13301" y="33426"/>
                </a:lnTo>
                <a:lnTo>
                  <a:pt x="13370" y="33755"/>
                </a:lnTo>
                <a:lnTo>
                  <a:pt x="13742" y="34721"/>
                </a:lnTo>
                <a:lnTo>
                  <a:pt x="13786" y="34925"/>
                </a:lnTo>
                <a:lnTo>
                  <a:pt x="14027" y="35496"/>
                </a:lnTo>
                <a:lnTo>
                  <a:pt x="14474" y="36347"/>
                </a:lnTo>
                <a:lnTo>
                  <a:pt x="14738" y="36893"/>
                </a:lnTo>
                <a:lnTo>
                  <a:pt x="15269" y="37706"/>
                </a:lnTo>
                <a:lnTo>
                  <a:pt x="15576" y="38214"/>
                </a:lnTo>
                <a:lnTo>
                  <a:pt x="16179" y="38976"/>
                </a:lnTo>
                <a:lnTo>
                  <a:pt x="16529" y="39446"/>
                </a:lnTo>
                <a:lnTo>
                  <a:pt x="17201" y="40144"/>
                </a:lnTo>
                <a:lnTo>
                  <a:pt x="17596" y="40576"/>
                </a:lnTo>
                <a:lnTo>
                  <a:pt x="18333" y="41211"/>
                </a:lnTo>
                <a:lnTo>
                  <a:pt x="18764" y="41605"/>
                </a:lnTo>
                <a:lnTo>
                  <a:pt x="19573" y="42163"/>
                </a:lnTo>
                <a:lnTo>
                  <a:pt x="20034" y="42506"/>
                </a:lnTo>
                <a:lnTo>
                  <a:pt x="20910" y="43002"/>
                </a:lnTo>
                <a:lnTo>
                  <a:pt x="21393" y="43294"/>
                </a:lnTo>
                <a:lnTo>
                  <a:pt x="22317" y="43713"/>
                </a:lnTo>
                <a:lnTo>
                  <a:pt x="22815" y="43954"/>
                </a:lnTo>
                <a:lnTo>
                  <a:pt x="23796" y="44284"/>
                </a:lnTo>
                <a:lnTo>
                  <a:pt x="24314" y="44475"/>
                </a:lnTo>
                <a:lnTo>
                  <a:pt x="24453" y="44475"/>
                </a:lnTo>
                <a:lnTo>
                  <a:pt x="25385" y="44716"/>
                </a:lnTo>
                <a:lnTo>
                  <a:pt x="25254" y="44716"/>
                </a:lnTo>
                <a:lnTo>
                  <a:pt x="25876" y="44843"/>
                </a:lnTo>
                <a:lnTo>
                  <a:pt x="26082" y="44843"/>
                </a:lnTo>
                <a:lnTo>
                  <a:pt x="26992" y="44983"/>
                </a:lnTo>
                <a:lnTo>
                  <a:pt x="26854" y="44983"/>
                </a:lnTo>
                <a:lnTo>
                  <a:pt x="27489" y="45059"/>
                </a:lnTo>
                <a:lnTo>
                  <a:pt x="28233" y="45059"/>
                </a:lnTo>
                <a:lnTo>
                  <a:pt x="28835" y="45092"/>
                </a:lnTo>
                <a:lnTo>
                  <a:pt x="28518" y="45110"/>
                </a:lnTo>
                <a:lnTo>
                  <a:pt x="52771" y="45110"/>
                </a:lnTo>
                <a:lnTo>
                  <a:pt x="51136" y="47294"/>
                </a:lnTo>
                <a:lnTo>
                  <a:pt x="31781" y="57658"/>
                </a:lnTo>
                <a:lnTo>
                  <a:pt x="28835" y="57810"/>
                </a:lnTo>
                <a:close/>
              </a:path>
              <a:path w="57784" h="58420">
                <a:moveTo>
                  <a:pt x="28835" y="12715"/>
                </a:moveTo>
                <a:lnTo>
                  <a:pt x="28518" y="12700"/>
                </a:lnTo>
                <a:lnTo>
                  <a:pt x="29153" y="12700"/>
                </a:lnTo>
                <a:lnTo>
                  <a:pt x="28835" y="12715"/>
                </a:lnTo>
                <a:close/>
              </a:path>
              <a:path w="57784" h="58420">
                <a:moveTo>
                  <a:pt x="30489" y="12798"/>
                </a:moveTo>
                <a:lnTo>
                  <a:pt x="28835" y="12715"/>
                </a:lnTo>
                <a:lnTo>
                  <a:pt x="29153" y="12700"/>
                </a:lnTo>
                <a:lnTo>
                  <a:pt x="52771" y="12700"/>
                </a:lnTo>
                <a:lnTo>
                  <a:pt x="30181" y="12750"/>
                </a:lnTo>
                <a:lnTo>
                  <a:pt x="30489" y="12798"/>
                </a:lnTo>
                <a:close/>
              </a:path>
              <a:path w="57784" h="58420">
                <a:moveTo>
                  <a:pt x="26854" y="12814"/>
                </a:moveTo>
                <a:lnTo>
                  <a:pt x="27489" y="12750"/>
                </a:lnTo>
                <a:lnTo>
                  <a:pt x="27181" y="12798"/>
                </a:lnTo>
                <a:lnTo>
                  <a:pt x="26854" y="12814"/>
                </a:lnTo>
                <a:close/>
              </a:path>
              <a:path w="57784" h="58420">
                <a:moveTo>
                  <a:pt x="27181" y="12798"/>
                </a:moveTo>
                <a:lnTo>
                  <a:pt x="27489" y="12750"/>
                </a:lnTo>
                <a:lnTo>
                  <a:pt x="28131" y="12750"/>
                </a:lnTo>
                <a:lnTo>
                  <a:pt x="27181" y="12798"/>
                </a:lnTo>
                <a:close/>
              </a:path>
              <a:path w="57784" h="58420">
                <a:moveTo>
                  <a:pt x="30816" y="12814"/>
                </a:moveTo>
                <a:lnTo>
                  <a:pt x="30489" y="12798"/>
                </a:lnTo>
                <a:lnTo>
                  <a:pt x="30181" y="12750"/>
                </a:lnTo>
                <a:lnTo>
                  <a:pt x="30816" y="12814"/>
                </a:lnTo>
                <a:close/>
              </a:path>
              <a:path w="57784" h="58420">
                <a:moveTo>
                  <a:pt x="52846" y="12814"/>
                </a:moveTo>
                <a:lnTo>
                  <a:pt x="30816" y="12814"/>
                </a:lnTo>
                <a:lnTo>
                  <a:pt x="30181" y="12750"/>
                </a:lnTo>
                <a:lnTo>
                  <a:pt x="52808" y="12750"/>
                </a:lnTo>
                <a:close/>
              </a:path>
              <a:path w="57784" h="58420">
                <a:moveTo>
                  <a:pt x="27075" y="12814"/>
                </a:moveTo>
                <a:lnTo>
                  <a:pt x="26854" y="12814"/>
                </a:lnTo>
                <a:lnTo>
                  <a:pt x="27181" y="12798"/>
                </a:lnTo>
                <a:close/>
              </a:path>
              <a:path w="57784" h="58420">
                <a:moveTo>
                  <a:pt x="32093" y="13044"/>
                </a:moveTo>
                <a:lnTo>
                  <a:pt x="30489" y="12798"/>
                </a:lnTo>
                <a:lnTo>
                  <a:pt x="30816" y="12814"/>
                </a:lnTo>
                <a:lnTo>
                  <a:pt x="52846" y="12814"/>
                </a:lnTo>
                <a:lnTo>
                  <a:pt x="52939" y="12966"/>
                </a:lnTo>
                <a:lnTo>
                  <a:pt x="31794" y="12966"/>
                </a:lnTo>
                <a:lnTo>
                  <a:pt x="32093" y="13044"/>
                </a:lnTo>
                <a:close/>
              </a:path>
              <a:path w="57784" h="58420">
                <a:moveTo>
                  <a:pt x="25254" y="13093"/>
                </a:moveTo>
                <a:lnTo>
                  <a:pt x="25876" y="12966"/>
                </a:lnTo>
                <a:lnTo>
                  <a:pt x="25577" y="13044"/>
                </a:lnTo>
                <a:lnTo>
                  <a:pt x="25254" y="13093"/>
                </a:lnTo>
                <a:close/>
              </a:path>
              <a:path w="57784" h="58420">
                <a:moveTo>
                  <a:pt x="25577" y="13044"/>
                </a:moveTo>
                <a:lnTo>
                  <a:pt x="25876" y="12966"/>
                </a:lnTo>
                <a:lnTo>
                  <a:pt x="26082" y="12966"/>
                </a:lnTo>
                <a:lnTo>
                  <a:pt x="25577" y="13044"/>
                </a:lnTo>
                <a:close/>
              </a:path>
              <a:path w="57784" h="58420">
                <a:moveTo>
                  <a:pt x="32416" y="13093"/>
                </a:moveTo>
                <a:lnTo>
                  <a:pt x="32093" y="13044"/>
                </a:lnTo>
                <a:lnTo>
                  <a:pt x="31794" y="12966"/>
                </a:lnTo>
                <a:lnTo>
                  <a:pt x="32416" y="13093"/>
                </a:lnTo>
                <a:close/>
              </a:path>
              <a:path w="57784" h="58420">
                <a:moveTo>
                  <a:pt x="53016" y="13093"/>
                </a:moveTo>
                <a:lnTo>
                  <a:pt x="32416" y="13093"/>
                </a:lnTo>
                <a:lnTo>
                  <a:pt x="31794" y="12966"/>
                </a:lnTo>
                <a:lnTo>
                  <a:pt x="52939" y="12966"/>
                </a:lnTo>
                <a:lnTo>
                  <a:pt x="53016" y="13093"/>
                </a:lnTo>
                <a:close/>
              </a:path>
              <a:path w="57784" h="58420">
                <a:moveTo>
                  <a:pt x="25385" y="13093"/>
                </a:moveTo>
                <a:lnTo>
                  <a:pt x="25254" y="13093"/>
                </a:lnTo>
                <a:lnTo>
                  <a:pt x="25577" y="13044"/>
                </a:lnTo>
                <a:lnTo>
                  <a:pt x="25385" y="13093"/>
                </a:lnTo>
                <a:close/>
              </a:path>
              <a:path w="57784" h="58420">
                <a:moveTo>
                  <a:pt x="33686" y="13456"/>
                </a:moveTo>
                <a:lnTo>
                  <a:pt x="32093" y="13044"/>
                </a:lnTo>
                <a:lnTo>
                  <a:pt x="32416" y="13093"/>
                </a:lnTo>
                <a:lnTo>
                  <a:pt x="53016" y="13093"/>
                </a:lnTo>
                <a:lnTo>
                  <a:pt x="53162" y="13334"/>
                </a:lnTo>
                <a:lnTo>
                  <a:pt x="33356" y="13334"/>
                </a:lnTo>
                <a:lnTo>
                  <a:pt x="33686" y="13456"/>
                </a:lnTo>
                <a:close/>
              </a:path>
              <a:path w="57784" h="58420">
                <a:moveTo>
                  <a:pt x="23717" y="13525"/>
                </a:moveTo>
                <a:lnTo>
                  <a:pt x="24314" y="13334"/>
                </a:lnTo>
                <a:lnTo>
                  <a:pt x="23984" y="13456"/>
                </a:lnTo>
                <a:lnTo>
                  <a:pt x="23717" y="13525"/>
                </a:lnTo>
                <a:close/>
              </a:path>
              <a:path w="57784" h="58420">
                <a:moveTo>
                  <a:pt x="23984" y="13456"/>
                </a:moveTo>
                <a:lnTo>
                  <a:pt x="24314" y="13334"/>
                </a:lnTo>
                <a:lnTo>
                  <a:pt x="24453" y="13334"/>
                </a:lnTo>
                <a:lnTo>
                  <a:pt x="23984" y="13456"/>
                </a:lnTo>
                <a:close/>
              </a:path>
              <a:path w="57784" h="58420">
                <a:moveTo>
                  <a:pt x="33953" y="13525"/>
                </a:moveTo>
                <a:lnTo>
                  <a:pt x="33686" y="13456"/>
                </a:lnTo>
                <a:lnTo>
                  <a:pt x="33356" y="13334"/>
                </a:lnTo>
                <a:lnTo>
                  <a:pt x="33953" y="13525"/>
                </a:lnTo>
                <a:close/>
              </a:path>
              <a:path w="57784" h="58420">
                <a:moveTo>
                  <a:pt x="53277" y="13525"/>
                </a:moveTo>
                <a:lnTo>
                  <a:pt x="33953" y="13525"/>
                </a:lnTo>
                <a:lnTo>
                  <a:pt x="33356" y="13334"/>
                </a:lnTo>
                <a:lnTo>
                  <a:pt x="53162" y="13334"/>
                </a:lnTo>
                <a:lnTo>
                  <a:pt x="53277" y="13525"/>
                </a:lnTo>
                <a:close/>
              </a:path>
              <a:path w="57784" h="58420">
                <a:moveTo>
                  <a:pt x="23796" y="13525"/>
                </a:moveTo>
                <a:lnTo>
                  <a:pt x="23984" y="13456"/>
                </a:lnTo>
                <a:lnTo>
                  <a:pt x="23796" y="13525"/>
                </a:lnTo>
                <a:close/>
              </a:path>
              <a:path w="57784" h="58420">
                <a:moveTo>
                  <a:pt x="53624" y="14096"/>
                </a:moveTo>
                <a:lnTo>
                  <a:pt x="35426" y="14096"/>
                </a:lnTo>
                <a:lnTo>
                  <a:pt x="34855" y="13855"/>
                </a:lnTo>
                <a:lnTo>
                  <a:pt x="33686" y="13456"/>
                </a:lnTo>
                <a:lnTo>
                  <a:pt x="33953" y="13525"/>
                </a:lnTo>
                <a:lnTo>
                  <a:pt x="53277" y="13525"/>
                </a:lnTo>
                <a:lnTo>
                  <a:pt x="53624" y="14096"/>
                </a:lnTo>
                <a:close/>
              </a:path>
              <a:path w="57784" h="58420">
                <a:moveTo>
                  <a:pt x="22244" y="14096"/>
                </a:moveTo>
                <a:lnTo>
                  <a:pt x="22815" y="13855"/>
                </a:lnTo>
                <a:lnTo>
                  <a:pt x="22548" y="13984"/>
                </a:lnTo>
                <a:lnTo>
                  <a:pt x="22244" y="14096"/>
                </a:lnTo>
                <a:close/>
              </a:path>
              <a:path w="57784" h="58420">
                <a:moveTo>
                  <a:pt x="22548" y="13984"/>
                </a:moveTo>
                <a:lnTo>
                  <a:pt x="22815" y="13855"/>
                </a:lnTo>
                <a:lnTo>
                  <a:pt x="22548" y="13984"/>
                </a:lnTo>
                <a:close/>
              </a:path>
              <a:path w="57784" h="58420">
                <a:moveTo>
                  <a:pt x="35122" y="13984"/>
                </a:moveTo>
                <a:lnTo>
                  <a:pt x="34771" y="13855"/>
                </a:lnTo>
                <a:lnTo>
                  <a:pt x="35122" y="13984"/>
                </a:lnTo>
                <a:close/>
              </a:path>
              <a:path w="57784" h="58420">
                <a:moveTo>
                  <a:pt x="35426" y="14096"/>
                </a:moveTo>
                <a:lnTo>
                  <a:pt x="35122" y="13984"/>
                </a:lnTo>
                <a:lnTo>
                  <a:pt x="34855" y="13855"/>
                </a:lnTo>
                <a:lnTo>
                  <a:pt x="35426" y="14096"/>
                </a:lnTo>
                <a:close/>
              </a:path>
              <a:path w="57784" h="58420">
                <a:moveTo>
                  <a:pt x="22317" y="14096"/>
                </a:moveTo>
                <a:lnTo>
                  <a:pt x="22548" y="13984"/>
                </a:lnTo>
                <a:lnTo>
                  <a:pt x="22317" y="14096"/>
                </a:lnTo>
                <a:close/>
              </a:path>
              <a:path w="57784" h="58420">
                <a:moveTo>
                  <a:pt x="54055" y="14808"/>
                </a:moveTo>
                <a:lnTo>
                  <a:pt x="36823" y="14808"/>
                </a:lnTo>
                <a:lnTo>
                  <a:pt x="36277" y="14503"/>
                </a:lnTo>
                <a:lnTo>
                  <a:pt x="35122" y="13984"/>
                </a:lnTo>
                <a:lnTo>
                  <a:pt x="35426" y="14096"/>
                </a:lnTo>
                <a:lnTo>
                  <a:pt x="53624" y="14096"/>
                </a:lnTo>
                <a:lnTo>
                  <a:pt x="54055" y="14808"/>
                </a:lnTo>
                <a:close/>
              </a:path>
              <a:path w="57784" h="58420">
                <a:moveTo>
                  <a:pt x="20847" y="14808"/>
                </a:moveTo>
                <a:lnTo>
                  <a:pt x="21393" y="14503"/>
                </a:lnTo>
                <a:lnTo>
                  <a:pt x="21059" y="14705"/>
                </a:lnTo>
                <a:lnTo>
                  <a:pt x="20847" y="14808"/>
                </a:lnTo>
                <a:close/>
              </a:path>
              <a:path w="57784" h="58420">
                <a:moveTo>
                  <a:pt x="21059" y="14705"/>
                </a:moveTo>
                <a:lnTo>
                  <a:pt x="21393" y="14503"/>
                </a:lnTo>
                <a:lnTo>
                  <a:pt x="21059" y="14705"/>
                </a:lnTo>
                <a:close/>
              </a:path>
              <a:path w="57784" h="58420">
                <a:moveTo>
                  <a:pt x="36611" y="14705"/>
                </a:moveTo>
                <a:lnTo>
                  <a:pt x="36193" y="14503"/>
                </a:lnTo>
                <a:lnTo>
                  <a:pt x="36611" y="14705"/>
                </a:lnTo>
                <a:close/>
              </a:path>
              <a:path w="57784" h="58420">
                <a:moveTo>
                  <a:pt x="36823" y="14808"/>
                </a:moveTo>
                <a:lnTo>
                  <a:pt x="36611" y="14705"/>
                </a:lnTo>
                <a:lnTo>
                  <a:pt x="36277" y="14503"/>
                </a:lnTo>
                <a:lnTo>
                  <a:pt x="36823" y="14808"/>
                </a:lnTo>
                <a:close/>
              </a:path>
              <a:path w="57784" h="58420">
                <a:moveTo>
                  <a:pt x="20889" y="14808"/>
                </a:moveTo>
                <a:lnTo>
                  <a:pt x="21059" y="14705"/>
                </a:lnTo>
                <a:lnTo>
                  <a:pt x="20889" y="14808"/>
                </a:lnTo>
                <a:close/>
              </a:path>
              <a:path w="57784" h="58420">
                <a:moveTo>
                  <a:pt x="54493" y="15633"/>
                </a:moveTo>
                <a:lnTo>
                  <a:pt x="38144" y="15633"/>
                </a:lnTo>
                <a:lnTo>
                  <a:pt x="37636" y="15303"/>
                </a:lnTo>
                <a:lnTo>
                  <a:pt x="36611" y="14705"/>
                </a:lnTo>
                <a:lnTo>
                  <a:pt x="36823" y="14808"/>
                </a:lnTo>
                <a:lnTo>
                  <a:pt x="54055" y="14808"/>
                </a:lnTo>
                <a:lnTo>
                  <a:pt x="54493" y="15633"/>
                </a:lnTo>
                <a:close/>
              </a:path>
              <a:path w="57784" h="58420">
                <a:moveTo>
                  <a:pt x="19526" y="15633"/>
                </a:moveTo>
                <a:lnTo>
                  <a:pt x="20034" y="15303"/>
                </a:lnTo>
                <a:lnTo>
                  <a:pt x="19871" y="15424"/>
                </a:lnTo>
                <a:lnTo>
                  <a:pt x="19526" y="15633"/>
                </a:lnTo>
                <a:close/>
              </a:path>
              <a:path w="57784" h="58420">
                <a:moveTo>
                  <a:pt x="19871" y="15424"/>
                </a:moveTo>
                <a:lnTo>
                  <a:pt x="20034" y="15303"/>
                </a:lnTo>
                <a:lnTo>
                  <a:pt x="19871" y="15424"/>
                </a:lnTo>
                <a:close/>
              </a:path>
              <a:path w="57784" h="58420">
                <a:moveTo>
                  <a:pt x="37799" y="15424"/>
                </a:moveTo>
                <a:lnTo>
                  <a:pt x="37599" y="15303"/>
                </a:lnTo>
                <a:lnTo>
                  <a:pt x="37799" y="15424"/>
                </a:lnTo>
                <a:close/>
              </a:path>
              <a:path w="57784" h="58420">
                <a:moveTo>
                  <a:pt x="38144" y="15633"/>
                </a:moveTo>
                <a:lnTo>
                  <a:pt x="37799" y="15424"/>
                </a:lnTo>
                <a:lnTo>
                  <a:pt x="37636" y="15303"/>
                </a:lnTo>
                <a:lnTo>
                  <a:pt x="38144" y="15633"/>
                </a:lnTo>
                <a:close/>
              </a:path>
              <a:path w="57784" h="58420">
                <a:moveTo>
                  <a:pt x="19590" y="15633"/>
                </a:moveTo>
                <a:lnTo>
                  <a:pt x="19871" y="15424"/>
                </a:lnTo>
                <a:lnTo>
                  <a:pt x="19590" y="15633"/>
                </a:lnTo>
                <a:close/>
              </a:path>
              <a:path w="57784" h="58420">
                <a:moveTo>
                  <a:pt x="54958" y="16598"/>
                </a:moveTo>
                <a:lnTo>
                  <a:pt x="39376" y="16598"/>
                </a:lnTo>
                <a:lnTo>
                  <a:pt x="38906" y="16205"/>
                </a:lnTo>
                <a:lnTo>
                  <a:pt x="37799" y="15424"/>
                </a:lnTo>
                <a:lnTo>
                  <a:pt x="38144" y="15633"/>
                </a:lnTo>
                <a:lnTo>
                  <a:pt x="54493" y="15633"/>
                </a:lnTo>
                <a:lnTo>
                  <a:pt x="54958" y="16598"/>
                </a:lnTo>
                <a:close/>
              </a:path>
              <a:path w="57784" h="58420">
                <a:moveTo>
                  <a:pt x="18294" y="16598"/>
                </a:moveTo>
                <a:lnTo>
                  <a:pt x="18764" y="16205"/>
                </a:lnTo>
                <a:lnTo>
                  <a:pt x="18503" y="16443"/>
                </a:lnTo>
                <a:lnTo>
                  <a:pt x="18294" y="16598"/>
                </a:lnTo>
                <a:close/>
              </a:path>
              <a:path w="57784" h="58420">
                <a:moveTo>
                  <a:pt x="18503" y="16443"/>
                </a:moveTo>
                <a:lnTo>
                  <a:pt x="18764" y="16205"/>
                </a:lnTo>
                <a:lnTo>
                  <a:pt x="18503" y="16443"/>
                </a:lnTo>
                <a:close/>
              </a:path>
              <a:path w="57784" h="58420">
                <a:moveTo>
                  <a:pt x="39167" y="16443"/>
                </a:moveTo>
                <a:lnTo>
                  <a:pt x="38847" y="16205"/>
                </a:lnTo>
                <a:lnTo>
                  <a:pt x="39167" y="16443"/>
                </a:lnTo>
                <a:close/>
              </a:path>
              <a:path w="57784" h="58420">
                <a:moveTo>
                  <a:pt x="39376" y="16598"/>
                </a:moveTo>
                <a:lnTo>
                  <a:pt x="39167" y="16443"/>
                </a:lnTo>
                <a:lnTo>
                  <a:pt x="38906" y="16205"/>
                </a:lnTo>
                <a:lnTo>
                  <a:pt x="39376" y="16598"/>
                </a:lnTo>
                <a:close/>
              </a:path>
              <a:path w="57784" h="58420">
                <a:moveTo>
                  <a:pt x="18333" y="16598"/>
                </a:moveTo>
                <a:lnTo>
                  <a:pt x="18503" y="16443"/>
                </a:lnTo>
                <a:lnTo>
                  <a:pt x="18333" y="16598"/>
                </a:lnTo>
                <a:close/>
              </a:path>
              <a:path w="57784" h="58420">
                <a:moveTo>
                  <a:pt x="55472" y="17665"/>
                </a:moveTo>
                <a:lnTo>
                  <a:pt x="40494" y="17652"/>
                </a:lnTo>
                <a:lnTo>
                  <a:pt x="40075" y="17233"/>
                </a:lnTo>
                <a:lnTo>
                  <a:pt x="39167" y="16443"/>
                </a:lnTo>
                <a:lnTo>
                  <a:pt x="39376" y="16598"/>
                </a:lnTo>
                <a:lnTo>
                  <a:pt x="54958" y="16598"/>
                </a:lnTo>
                <a:lnTo>
                  <a:pt x="55472" y="17665"/>
                </a:lnTo>
                <a:close/>
              </a:path>
              <a:path w="57784" h="58420">
                <a:moveTo>
                  <a:pt x="17164" y="17665"/>
                </a:moveTo>
                <a:lnTo>
                  <a:pt x="17596" y="17233"/>
                </a:lnTo>
                <a:lnTo>
                  <a:pt x="17390" y="17459"/>
                </a:lnTo>
                <a:lnTo>
                  <a:pt x="17164" y="17665"/>
                </a:lnTo>
                <a:close/>
              </a:path>
              <a:path w="57784" h="58420">
                <a:moveTo>
                  <a:pt x="17390" y="17459"/>
                </a:moveTo>
                <a:lnTo>
                  <a:pt x="17596" y="17233"/>
                </a:lnTo>
                <a:lnTo>
                  <a:pt x="17390" y="17459"/>
                </a:lnTo>
                <a:close/>
              </a:path>
              <a:path w="57784" h="58420">
                <a:moveTo>
                  <a:pt x="40281" y="17459"/>
                </a:moveTo>
                <a:lnTo>
                  <a:pt x="40033" y="17233"/>
                </a:lnTo>
                <a:lnTo>
                  <a:pt x="40281" y="17459"/>
                </a:lnTo>
                <a:close/>
              </a:path>
              <a:path w="57784" h="58420">
                <a:moveTo>
                  <a:pt x="40506" y="17665"/>
                </a:moveTo>
                <a:lnTo>
                  <a:pt x="40281" y="17459"/>
                </a:lnTo>
                <a:lnTo>
                  <a:pt x="40075" y="17233"/>
                </a:lnTo>
                <a:lnTo>
                  <a:pt x="40506" y="17665"/>
                </a:lnTo>
                <a:close/>
              </a:path>
              <a:path w="57784" h="58420">
                <a:moveTo>
                  <a:pt x="17201" y="17665"/>
                </a:moveTo>
                <a:lnTo>
                  <a:pt x="17390" y="17459"/>
                </a:lnTo>
                <a:lnTo>
                  <a:pt x="17201" y="17665"/>
                </a:lnTo>
                <a:close/>
              </a:path>
              <a:path w="57784" h="58420">
                <a:moveTo>
                  <a:pt x="55894" y="18834"/>
                </a:moveTo>
                <a:lnTo>
                  <a:pt x="41535" y="18834"/>
                </a:lnTo>
                <a:lnTo>
                  <a:pt x="41141" y="18364"/>
                </a:lnTo>
                <a:lnTo>
                  <a:pt x="40281" y="17459"/>
                </a:lnTo>
                <a:lnTo>
                  <a:pt x="40506" y="17665"/>
                </a:lnTo>
                <a:lnTo>
                  <a:pt x="55472" y="17665"/>
                </a:lnTo>
                <a:lnTo>
                  <a:pt x="55894" y="18834"/>
                </a:lnTo>
                <a:close/>
              </a:path>
              <a:path w="57784" h="58420">
                <a:moveTo>
                  <a:pt x="16135" y="18834"/>
                </a:moveTo>
                <a:lnTo>
                  <a:pt x="16529" y="18364"/>
                </a:lnTo>
                <a:lnTo>
                  <a:pt x="16373" y="18573"/>
                </a:lnTo>
                <a:lnTo>
                  <a:pt x="16135" y="18834"/>
                </a:lnTo>
                <a:close/>
              </a:path>
              <a:path w="57784" h="58420">
                <a:moveTo>
                  <a:pt x="16373" y="18573"/>
                </a:moveTo>
                <a:lnTo>
                  <a:pt x="16529" y="18364"/>
                </a:lnTo>
                <a:lnTo>
                  <a:pt x="16373" y="18573"/>
                </a:lnTo>
                <a:close/>
              </a:path>
              <a:path w="57784" h="58420">
                <a:moveTo>
                  <a:pt x="41297" y="18573"/>
                </a:moveTo>
                <a:lnTo>
                  <a:pt x="41106" y="18364"/>
                </a:lnTo>
                <a:lnTo>
                  <a:pt x="41297" y="18573"/>
                </a:lnTo>
                <a:close/>
              </a:path>
              <a:path w="57784" h="58420">
                <a:moveTo>
                  <a:pt x="41535" y="18834"/>
                </a:moveTo>
                <a:lnTo>
                  <a:pt x="41297" y="18573"/>
                </a:lnTo>
                <a:lnTo>
                  <a:pt x="41141" y="18364"/>
                </a:lnTo>
                <a:lnTo>
                  <a:pt x="41535" y="18834"/>
                </a:lnTo>
                <a:close/>
              </a:path>
              <a:path w="57784" h="58420">
                <a:moveTo>
                  <a:pt x="16179" y="18834"/>
                </a:moveTo>
                <a:lnTo>
                  <a:pt x="16373" y="18573"/>
                </a:lnTo>
                <a:lnTo>
                  <a:pt x="16179" y="18834"/>
                </a:lnTo>
                <a:close/>
              </a:path>
              <a:path w="57784" h="58420">
                <a:moveTo>
                  <a:pt x="56354" y="20104"/>
                </a:moveTo>
                <a:lnTo>
                  <a:pt x="42437" y="20104"/>
                </a:lnTo>
                <a:lnTo>
                  <a:pt x="42107" y="19596"/>
                </a:lnTo>
                <a:lnTo>
                  <a:pt x="41297" y="18573"/>
                </a:lnTo>
                <a:lnTo>
                  <a:pt x="41535" y="18834"/>
                </a:lnTo>
                <a:lnTo>
                  <a:pt x="55894" y="18834"/>
                </a:lnTo>
                <a:lnTo>
                  <a:pt x="56354" y="20104"/>
                </a:lnTo>
                <a:close/>
              </a:path>
              <a:path w="57784" h="58420">
                <a:moveTo>
                  <a:pt x="15417" y="19857"/>
                </a:moveTo>
                <a:lnTo>
                  <a:pt x="15576" y="19596"/>
                </a:lnTo>
                <a:lnTo>
                  <a:pt x="15417" y="19857"/>
                </a:lnTo>
                <a:close/>
              </a:path>
              <a:path w="57784" h="58420">
                <a:moveTo>
                  <a:pt x="42311" y="19934"/>
                </a:moveTo>
                <a:lnTo>
                  <a:pt x="42059" y="19596"/>
                </a:lnTo>
                <a:lnTo>
                  <a:pt x="42311" y="19934"/>
                </a:lnTo>
                <a:close/>
              </a:path>
              <a:path w="57784" h="58420">
                <a:moveTo>
                  <a:pt x="15267" y="20104"/>
                </a:moveTo>
                <a:lnTo>
                  <a:pt x="15417" y="19857"/>
                </a:lnTo>
                <a:lnTo>
                  <a:pt x="15267" y="20104"/>
                </a:lnTo>
                <a:close/>
              </a:path>
              <a:path w="57784" h="58420">
                <a:moveTo>
                  <a:pt x="56723" y="21450"/>
                </a:moveTo>
                <a:lnTo>
                  <a:pt x="43224" y="21450"/>
                </a:lnTo>
                <a:lnTo>
                  <a:pt x="42932" y="20916"/>
                </a:lnTo>
                <a:lnTo>
                  <a:pt x="42311" y="19934"/>
                </a:lnTo>
                <a:lnTo>
                  <a:pt x="42437" y="20104"/>
                </a:lnTo>
                <a:lnTo>
                  <a:pt x="56354" y="20104"/>
                </a:lnTo>
                <a:lnTo>
                  <a:pt x="56432" y="20319"/>
                </a:lnTo>
                <a:lnTo>
                  <a:pt x="56723" y="21450"/>
                </a:lnTo>
                <a:close/>
              </a:path>
              <a:path w="57784" h="58420">
                <a:moveTo>
                  <a:pt x="14446" y="21450"/>
                </a:moveTo>
                <a:lnTo>
                  <a:pt x="14738" y="20916"/>
                </a:lnTo>
                <a:lnTo>
                  <a:pt x="14611" y="21179"/>
                </a:lnTo>
                <a:lnTo>
                  <a:pt x="14446" y="21450"/>
                </a:lnTo>
                <a:close/>
              </a:path>
              <a:path w="57784" h="58420">
                <a:moveTo>
                  <a:pt x="14611" y="21179"/>
                </a:moveTo>
                <a:lnTo>
                  <a:pt x="14738" y="20916"/>
                </a:lnTo>
                <a:lnTo>
                  <a:pt x="14611" y="21179"/>
                </a:lnTo>
                <a:close/>
              </a:path>
              <a:path w="57784" h="58420">
                <a:moveTo>
                  <a:pt x="43052" y="21164"/>
                </a:moveTo>
                <a:lnTo>
                  <a:pt x="42903" y="20916"/>
                </a:lnTo>
                <a:lnTo>
                  <a:pt x="43052" y="21164"/>
                </a:lnTo>
                <a:close/>
              </a:path>
              <a:path w="57784" h="58420">
                <a:moveTo>
                  <a:pt x="43224" y="21450"/>
                </a:moveTo>
                <a:lnTo>
                  <a:pt x="43052" y="21164"/>
                </a:lnTo>
                <a:lnTo>
                  <a:pt x="42932" y="20916"/>
                </a:lnTo>
                <a:lnTo>
                  <a:pt x="43224" y="21450"/>
                </a:lnTo>
                <a:close/>
              </a:path>
              <a:path w="57784" h="58420">
                <a:moveTo>
                  <a:pt x="57091" y="22885"/>
                </a:moveTo>
                <a:lnTo>
                  <a:pt x="43885" y="22885"/>
                </a:lnTo>
                <a:lnTo>
                  <a:pt x="43643" y="22313"/>
                </a:lnTo>
                <a:lnTo>
                  <a:pt x="43052" y="21164"/>
                </a:lnTo>
                <a:lnTo>
                  <a:pt x="43224" y="21450"/>
                </a:lnTo>
                <a:lnTo>
                  <a:pt x="56723" y="21450"/>
                </a:lnTo>
                <a:lnTo>
                  <a:pt x="57091" y="22885"/>
                </a:lnTo>
                <a:close/>
              </a:path>
              <a:path w="57784" h="58420">
                <a:moveTo>
                  <a:pt x="14480" y="21450"/>
                </a:moveTo>
                <a:lnTo>
                  <a:pt x="14611" y="21179"/>
                </a:lnTo>
                <a:lnTo>
                  <a:pt x="14480" y="21450"/>
                </a:lnTo>
                <a:close/>
              </a:path>
              <a:path w="57784" h="58420">
                <a:moveTo>
                  <a:pt x="13786" y="22885"/>
                </a:moveTo>
                <a:lnTo>
                  <a:pt x="14027" y="22313"/>
                </a:lnTo>
                <a:lnTo>
                  <a:pt x="13915" y="22618"/>
                </a:lnTo>
                <a:lnTo>
                  <a:pt x="13786" y="22885"/>
                </a:lnTo>
                <a:close/>
              </a:path>
              <a:path w="57784" h="58420">
                <a:moveTo>
                  <a:pt x="13915" y="22618"/>
                </a:moveTo>
                <a:lnTo>
                  <a:pt x="14027" y="22313"/>
                </a:lnTo>
                <a:lnTo>
                  <a:pt x="13915" y="22618"/>
                </a:lnTo>
                <a:close/>
              </a:path>
              <a:path w="57784" h="58420">
                <a:moveTo>
                  <a:pt x="43755" y="22618"/>
                </a:moveTo>
                <a:lnTo>
                  <a:pt x="43608" y="22313"/>
                </a:lnTo>
                <a:lnTo>
                  <a:pt x="43755" y="22618"/>
                </a:lnTo>
                <a:close/>
              </a:path>
              <a:path w="57784" h="58420">
                <a:moveTo>
                  <a:pt x="43885" y="22885"/>
                </a:moveTo>
                <a:lnTo>
                  <a:pt x="43755" y="22618"/>
                </a:lnTo>
                <a:lnTo>
                  <a:pt x="43643" y="22313"/>
                </a:lnTo>
                <a:lnTo>
                  <a:pt x="43885" y="22885"/>
                </a:lnTo>
                <a:close/>
              </a:path>
              <a:path w="57784" h="58420">
                <a:moveTo>
                  <a:pt x="13817" y="22885"/>
                </a:moveTo>
                <a:lnTo>
                  <a:pt x="13915" y="22618"/>
                </a:lnTo>
                <a:lnTo>
                  <a:pt x="13817" y="22885"/>
                </a:lnTo>
                <a:close/>
              </a:path>
              <a:path w="57784" h="58420">
                <a:moveTo>
                  <a:pt x="57344" y="24384"/>
                </a:moveTo>
                <a:lnTo>
                  <a:pt x="44405" y="24384"/>
                </a:lnTo>
                <a:lnTo>
                  <a:pt x="44215" y="23787"/>
                </a:lnTo>
                <a:lnTo>
                  <a:pt x="43755" y="22618"/>
                </a:lnTo>
                <a:lnTo>
                  <a:pt x="43885" y="22885"/>
                </a:lnTo>
                <a:lnTo>
                  <a:pt x="57091" y="22885"/>
                </a:lnTo>
                <a:lnTo>
                  <a:pt x="57143" y="23088"/>
                </a:lnTo>
                <a:lnTo>
                  <a:pt x="57344" y="24384"/>
                </a:lnTo>
                <a:close/>
              </a:path>
              <a:path w="57784" h="58420">
                <a:moveTo>
                  <a:pt x="13265" y="24384"/>
                </a:moveTo>
                <a:lnTo>
                  <a:pt x="13455" y="23787"/>
                </a:lnTo>
                <a:lnTo>
                  <a:pt x="13386" y="24054"/>
                </a:lnTo>
                <a:lnTo>
                  <a:pt x="13265" y="24384"/>
                </a:lnTo>
                <a:close/>
              </a:path>
              <a:path w="57784" h="58420">
                <a:moveTo>
                  <a:pt x="13386" y="24054"/>
                </a:moveTo>
                <a:lnTo>
                  <a:pt x="13455" y="23787"/>
                </a:lnTo>
                <a:lnTo>
                  <a:pt x="13386" y="24054"/>
                </a:lnTo>
                <a:close/>
              </a:path>
              <a:path w="57784" h="58420">
                <a:moveTo>
                  <a:pt x="44284" y="24054"/>
                </a:moveTo>
                <a:lnTo>
                  <a:pt x="44186" y="23787"/>
                </a:lnTo>
                <a:lnTo>
                  <a:pt x="44284" y="24054"/>
                </a:lnTo>
                <a:close/>
              </a:path>
              <a:path w="57784" h="58420">
                <a:moveTo>
                  <a:pt x="44405" y="24384"/>
                </a:moveTo>
                <a:lnTo>
                  <a:pt x="44284" y="24054"/>
                </a:lnTo>
                <a:lnTo>
                  <a:pt x="44215" y="23787"/>
                </a:lnTo>
                <a:lnTo>
                  <a:pt x="44405" y="24384"/>
                </a:lnTo>
                <a:close/>
              </a:path>
              <a:path w="57784" h="58420">
                <a:moveTo>
                  <a:pt x="13301" y="24384"/>
                </a:moveTo>
                <a:lnTo>
                  <a:pt x="13386" y="24054"/>
                </a:lnTo>
                <a:lnTo>
                  <a:pt x="13301" y="24384"/>
                </a:lnTo>
                <a:close/>
              </a:path>
              <a:path w="57784" h="58420">
                <a:moveTo>
                  <a:pt x="57586" y="25946"/>
                </a:moveTo>
                <a:lnTo>
                  <a:pt x="44774" y="25946"/>
                </a:lnTo>
                <a:lnTo>
                  <a:pt x="44647" y="25323"/>
                </a:lnTo>
                <a:lnTo>
                  <a:pt x="44284" y="24054"/>
                </a:lnTo>
                <a:lnTo>
                  <a:pt x="44405" y="24384"/>
                </a:lnTo>
                <a:lnTo>
                  <a:pt x="57344" y="24384"/>
                </a:lnTo>
                <a:lnTo>
                  <a:pt x="57586" y="25946"/>
                </a:lnTo>
                <a:close/>
              </a:path>
              <a:path w="57784" h="58420">
                <a:moveTo>
                  <a:pt x="12974" y="25646"/>
                </a:moveTo>
                <a:lnTo>
                  <a:pt x="13024" y="25323"/>
                </a:lnTo>
                <a:lnTo>
                  <a:pt x="12974" y="25646"/>
                </a:lnTo>
                <a:close/>
              </a:path>
              <a:path w="57784" h="58420">
                <a:moveTo>
                  <a:pt x="44696" y="25646"/>
                </a:moveTo>
                <a:lnTo>
                  <a:pt x="44613" y="25323"/>
                </a:lnTo>
                <a:lnTo>
                  <a:pt x="44696" y="25646"/>
                </a:lnTo>
                <a:close/>
              </a:path>
              <a:path w="57784" h="58420">
                <a:moveTo>
                  <a:pt x="12928" y="25946"/>
                </a:moveTo>
                <a:lnTo>
                  <a:pt x="12974" y="25646"/>
                </a:lnTo>
                <a:lnTo>
                  <a:pt x="12928" y="25946"/>
                </a:lnTo>
                <a:close/>
              </a:path>
              <a:path w="57784" h="58420">
                <a:moveTo>
                  <a:pt x="57671" y="27559"/>
                </a:moveTo>
                <a:lnTo>
                  <a:pt x="44989" y="27559"/>
                </a:lnTo>
                <a:lnTo>
                  <a:pt x="44913" y="26924"/>
                </a:lnTo>
                <a:lnTo>
                  <a:pt x="44696" y="25646"/>
                </a:lnTo>
                <a:lnTo>
                  <a:pt x="44774" y="25946"/>
                </a:lnTo>
                <a:lnTo>
                  <a:pt x="57586" y="25946"/>
                </a:lnTo>
                <a:lnTo>
                  <a:pt x="57671" y="27559"/>
                </a:lnTo>
                <a:close/>
              </a:path>
              <a:path w="57784" h="58420">
                <a:moveTo>
                  <a:pt x="12745" y="27140"/>
                </a:moveTo>
                <a:lnTo>
                  <a:pt x="12757" y="26924"/>
                </a:lnTo>
                <a:lnTo>
                  <a:pt x="12745" y="27140"/>
                </a:lnTo>
                <a:close/>
              </a:path>
              <a:path w="57784" h="58420">
                <a:moveTo>
                  <a:pt x="44925" y="27140"/>
                </a:moveTo>
                <a:lnTo>
                  <a:pt x="44892" y="26924"/>
                </a:lnTo>
                <a:lnTo>
                  <a:pt x="44925" y="27140"/>
                </a:lnTo>
                <a:close/>
              </a:path>
              <a:path w="57784" h="58420">
                <a:moveTo>
                  <a:pt x="12722" y="27559"/>
                </a:moveTo>
                <a:lnTo>
                  <a:pt x="12745" y="27140"/>
                </a:lnTo>
                <a:lnTo>
                  <a:pt x="12722" y="27559"/>
                </a:lnTo>
                <a:close/>
              </a:path>
              <a:path w="57784" h="58420">
                <a:moveTo>
                  <a:pt x="57724" y="29222"/>
                </a:moveTo>
                <a:lnTo>
                  <a:pt x="45040" y="29222"/>
                </a:lnTo>
                <a:lnTo>
                  <a:pt x="45040" y="28587"/>
                </a:lnTo>
                <a:lnTo>
                  <a:pt x="44925" y="27140"/>
                </a:lnTo>
                <a:lnTo>
                  <a:pt x="44989" y="27559"/>
                </a:lnTo>
                <a:lnTo>
                  <a:pt x="57671" y="27559"/>
                </a:lnTo>
                <a:lnTo>
                  <a:pt x="57724" y="29222"/>
                </a:lnTo>
                <a:close/>
              </a:path>
              <a:path w="57784" h="58420">
                <a:moveTo>
                  <a:pt x="12647" y="28905"/>
                </a:moveTo>
                <a:lnTo>
                  <a:pt x="12630" y="28587"/>
                </a:lnTo>
                <a:lnTo>
                  <a:pt x="12647" y="28905"/>
                </a:lnTo>
                <a:close/>
              </a:path>
              <a:path w="57784" h="58420">
                <a:moveTo>
                  <a:pt x="45023" y="28905"/>
                </a:moveTo>
                <a:lnTo>
                  <a:pt x="45005" y="28587"/>
                </a:lnTo>
                <a:lnTo>
                  <a:pt x="45023" y="28905"/>
                </a:lnTo>
                <a:close/>
              </a:path>
              <a:path w="57784" h="58420">
                <a:moveTo>
                  <a:pt x="12665" y="29222"/>
                </a:moveTo>
                <a:lnTo>
                  <a:pt x="12647" y="28905"/>
                </a:lnTo>
                <a:lnTo>
                  <a:pt x="12665" y="29222"/>
                </a:lnTo>
                <a:close/>
              </a:path>
              <a:path w="57784" h="58420">
                <a:moveTo>
                  <a:pt x="57638" y="30886"/>
                </a:moveTo>
                <a:lnTo>
                  <a:pt x="44913" y="30886"/>
                </a:lnTo>
                <a:lnTo>
                  <a:pt x="44989" y="30251"/>
                </a:lnTo>
                <a:lnTo>
                  <a:pt x="45023" y="28905"/>
                </a:lnTo>
                <a:lnTo>
                  <a:pt x="45040" y="29222"/>
                </a:lnTo>
                <a:lnTo>
                  <a:pt x="57724" y="29222"/>
                </a:lnTo>
                <a:lnTo>
                  <a:pt x="57638" y="30886"/>
                </a:lnTo>
                <a:close/>
              </a:path>
              <a:path w="57784" h="58420">
                <a:moveTo>
                  <a:pt x="12745" y="30670"/>
                </a:moveTo>
                <a:lnTo>
                  <a:pt x="12681" y="30251"/>
                </a:lnTo>
                <a:lnTo>
                  <a:pt x="12745" y="30670"/>
                </a:lnTo>
                <a:close/>
              </a:path>
              <a:path w="57784" h="58420">
                <a:moveTo>
                  <a:pt x="44925" y="30670"/>
                </a:moveTo>
                <a:lnTo>
                  <a:pt x="44948" y="30251"/>
                </a:lnTo>
                <a:lnTo>
                  <a:pt x="44925" y="30670"/>
                </a:lnTo>
                <a:close/>
              </a:path>
              <a:path w="57784" h="58420">
                <a:moveTo>
                  <a:pt x="12778" y="30886"/>
                </a:moveTo>
                <a:lnTo>
                  <a:pt x="12745" y="30670"/>
                </a:lnTo>
                <a:lnTo>
                  <a:pt x="12778" y="30886"/>
                </a:lnTo>
                <a:close/>
              </a:path>
              <a:path w="57784" h="58420">
                <a:moveTo>
                  <a:pt x="57490" y="32486"/>
                </a:moveTo>
                <a:lnTo>
                  <a:pt x="44647" y="32486"/>
                </a:lnTo>
                <a:lnTo>
                  <a:pt x="44774" y="31864"/>
                </a:lnTo>
                <a:lnTo>
                  <a:pt x="44925" y="30670"/>
                </a:lnTo>
                <a:lnTo>
                  <a:pt x="44913" y="30886"/>
                </a:lnTo>
                <a:lnTo>
                  <a:pt x="57638" y="30886"/>
                </a:lnTo>
                <a:lnTo>
                  <a:pt x="57540" y="32163"/>
                </a:lnTo>
                <a:lnTo>
                  <a:pt x="57490" y="32486"/>
                </a:lnTo>
                <a:close/>
              </a:path>
              <a:path w="57784" h="58420">
                <a:moveTo>
                  <a:pt x="12974" y="32163"/>
                </a:moveTo>
                <a:lnTo>
                  <a:pt x="12897" y="31864"/>
                </a:lnTo>
                <a:lnTo>
                  <a:pt x="12974" y="32163"/>
                </a:lnTo>
                <a:close/>
              </a:path>
              <a:path w="57784" h="58420">
                <a:moveTo>
                  <a:pt x="44696" y="32163"/>
                </a:moveTo>
                <a:lnTo>
                  <a:pt x="44742" y="31864"/>
                </a:lnTo>
                <a:lnTo>
                  <a:pt x="44696" y="32163"/>
                </a:lnTo>
                <a:close/>
              </a:path>
              <a:path w="57784" h="58420">
                <a:moveTo>
                  <a:pt x="13058" y="32486"/>
                </a:moveTo>
                <a:lnTo>
                  <a:pt x="12974" y="32163"/>
                </a:lnTo>
                <a:lnTo>
                  <a:pt x="13058" y="32486"/>
                </a:lnTo>
                <a:close/>
              </a:path>
              <a:path w="57784" h="58420">
                <a:moveTo>
                  <a:pt x="57252" y="34023"/>
                </a:moveTo>
                <a:lnTo>
                  <a:pt x="44215" y="34023"/>
                </a:lnTo>
                <a:lnTo>
                  <a:pt x="44405" y="33426"/>
                </a:lnTo>
                <a:lnTo>
                  <a:pt x="44696" y="32163"/>
                </a:lnTo>
                <a:lnTo>
                  <a:pt x="44647" y="32486"/>
                </a:lnTo>
                <a:lnTo>
                  <a:pt x="57490" y="32486"/>
                </a:lnTo>
                <a:lnTo>
                  <a:pt x="57252" y="34023"/>
                </a:lnTo>
                <a:close/>
              </a:path>
              <a:path w="57784" h="58420">
                <a:moveTo>
                  <a:pt x="13455" y="34023"/>
                </a:moveTo>
                <a:lnTo>
                  <a:pt x="13265" y="33426"/>
                </a:lnTo>
                <a:lnTo>
                  <a:pt x="13386" y="33755"/>
                </a:lnTo>
                <a:lnTo>
                  <a:pt x="13455" y="34023"/>
                </a:lnTo>
                <a:close/>
              </a:path>
              <a:path w="57784" h="58420">
                <a:moveTo>
                  <a:pt x="13386" y="33755"/>
                </a:moveTo>
                <a:lnTo>
                  <a:pt x="13265" y="33426"/>
                </a:lnTo>
                <a:lnTo>
                  <a:pt x="13386" y="33755"/>
                </a:lnTo>
                <a:close/>
              </a:path>
              <a:path w="57784" h="58420">
                <a:moveTo>
                  <a:pt x="44284" y="33755"/>
                </a:moveTo>
                <a:lnTo>
                  <a:pt x="44369" y="33426"/>
                </a:lnTo>
                <a:lnTo>
                  <a:pt x="44284" y="33755"/>
                </a:lnTo>
                <a:close/>
              </a:path>
              <a:path w="57784" h="58420">
                <a:moveTo>
                  <a:pt x="44215" y="34023"/>
                </a:moveTo>
                <a:lnTo>
                  <a:pt x="44284" y="33755"/>
                </a:lnTo>
                <a:lnTo>
                  <a:pt x="44405" y="33426"/>
                </a:lnTo>
                <a:lnTo>
                  <a:pt x="44215" y="34023"/>
                </a:lnTo>
                <a:close/>
              </a:path>
              <a:path w="57784" h="58420">
                <a:moveTo>
                  <a:pt x="13485" y="34023"/>
                </a:moveTo>
                <a:lnTo>
                  <a:pt x="13386" y="33755"/>
                </a:lnTo>
                <a:lnTo>
                  <a:pt x="13485" y="34023"/>
                </a:lnTo>
                <a:close/>
              </a:path>
              <a:path w="57784" h="58420">
                <a:moveTo>
                  <a:pt x="56944" y="35496"/>
                </a:moveTo>
                <a:lnTo>
                  <a:pt x="43643" y="35496"/>
                </a:lnTo>
                <a:lnTo>
                  <a:pt x="43885" y="34925"/>
                </a:lnTo>
                <a:lnTo>
                  <a:pt x="43928" y="34721"/>
                </a:lnTo>
                <a:lnTo>
                  <a:pt x="44284" y="33755"/>
                </a:lnTo>
                <a:lnTo>
                  <a:pt x="44215" y="34023"/>
                </a:lnTo>
                <a:lnTo>
                  <a:pt x="57252" y="34023"/>
                </a:lnTo>
                <a:lnTo>
                  <a:pt x="57143" y="34721"/>
                </a:lnTo>
                <a:lnTo>
                  <a:pt x="56944" y="35496"/>
                </a:lnTo>
                <a:close/>
              </a:path>
              <a:path w="57784" h="58420">
                <a:moveTo>
                  <a:pt x="14027" y="35496"/>
                </a:moveTo>
                <a:lnTo>
                  <a:pt x="13786" y="34925"/>
                </a:lnTo>
                <a:lnTo>
                  <a:pt x="13915" y="35192"/>
                </a:lnTo>
                <a:lnTo>
                  <a:pt x="14027" y="35496"/>
                </a:lnTo>
                <a:close/>
              </a:path>
              <a:path w="57784" h="58420">
                <a:moveTo>
                  <a:pt x="13915" y="35192"/>
                </a:moveTo>
                <a:lnTo>
                  <a:pt x="13786" y="34925"/>
                </a:lnTo>
                <a:lnTo>
                  <a:pt x="13915" y="35192"/>
                </a:lnTo>
                <a:close/>
              </a:path>
              <a:path w="57784" h="58420">
                <a:moveTo>
                  <a:pt x="43755" y="35192"/>
                </a:moveTo>
                <a:lnTo>
                  <a:pt x="43854" y="34925"/>
                </a:lnTo>
                <a:lnTo>
                  <a:pt x="43755" y="35192"/>
                </a:lnTo>
                <a:close/>
              </a:path>
              <a:path w="57784" h="58420">
                <a:moveTo>
                  <a:pt x="43643" y="35496"/>
                </a:moveTo>
                <a:lnTo>
                  <a:pt x="43755" y="35192"/>
                </a:lnTo>
                <a:lnTo>
                  <a:pt x="43885" y="34925"/>
                </a:lnTo>
                <a:lnTo>
                  <a:pt x="43643" y="35496"/>
                </a:lnTo>
                <a:close/>
              </a:path>
              <a:path w="57784" h="58420">
                <a:moveTo>
                  <a:pt x="14062" y="35496"/>
                </a:moveTo>
                <a:lnTo>
                  <a:pt x="13915" y="35192"/>
                </a:lnTo>
                <a:lnTo>
                  <a:pt x="14062" y="35496"/>
                </a:lnTo>
                <a:close/>
              </a:path>
              <a:path w="57784" h="58420">
                <a:moveTo>
                  <a:pt x="56586" y="36893"/>
                </a:moveTo>
                <a:lnTo>
                  <a:pt x="42932" y="36893"/>
                </a:lnTo>
                <a:lnTo>
                  <a:pt x="43224" y="36347"/>
                </a:lnTo>
                <a:lnTo>
                  <a:pt x="43755" y="35192"/>
                </a:lnTo>
                <a:lnTo>
                  <a:pt x="43643" y="35496"/>
                </a:lnTo>
                <a:lnTo>
                  <a:pt x="56944" y="35496"/>
                </a:lnTo>
                <a:lnTo>
                  <a:pt x="56586" y="36893"/>
                </a:lnTo>
                <a:close/>
              </a:path>
              <a:path w="57784" h="58420">
                <a:moveTo>
                  <a:pt x="14738" y="36893"/>
                </a:moveTo>
                <a:lnTo>
                  <a:pt x="14446" y="36347"/>
                </a:lnTo>
                <a:lnTo>
                  <a:pt x="14591" y="36590"/>
                </a:lnTo>
                <a:lnTo>
                  <a:pt x="14738" y="36893"/>
                </a:lnTo>
                <a:close/>
              </a:path>
              <a:path w="57784" h="58420">
                <a:moveTo>
                  <a:pt x="14585" y="36576"/>
                </a:moveTo>
                <a:lnTo>
                  <a:pt x="14446" y="36347"/>
                </a:lnTo>
                <a:lnTo>
                  <a:pt x="14585" y="36576"/>
                </a:lnTo>
                <a:close/>
              </a:path>
              <a:path w="57784" h="58420">
                <a:moveTo>
                  <a:pt x="43079" y="36590"/>
                </a:moveTo>
                <a:lnTo>
                  <a:pt x="43196" y="36347"/>
                </a:lnTo>
                <a:lnTo>
                  <a:pt x="43079" y="36590"/>
                </a:lnTo>
                <a:close/>
              </a:path>
              <a:path w="57784" h="58420">
                <a:moveTo>
                  <a:pt x="42932" y="36893"/>
                </a:moveTo>
                <a:lnTo>
                  <a:pt x="43087" y="36576"/>
                </a:lnTo>
                <a:lnTo>
                  <a:pt x="43224" y="36347"/>
                </a:lnTo>
                <a:lnTo>
                  <a:pt x="42932" y="36893"/>
                </a:lnTo>
                <a:close/>
              </a:path>
              <a:path w="57784" h="58420">
                <a:moveTo>
                  <a:pt x="14777" y="36893"/>
                </a:moveTo>
                <a:lnTo>
                  <a:pt x="14585" y="36576"/>
                </a:lnTo>
                <a:lnTo>
                  <a:pt x="14777" y="36893"/>
                </a:lnTo>
                <a:close/>
              </a:path>
              <a:path w="57784" h="58420">
                <a:moveTo>
                  <a:pt x="56170" y="38214"/>
                </a:moveTo>
                <a:lnTo>
                  <a:pt x="42107" y="38214"/>
                </a:lnTo>
                <a:lnTo>
                  <a:pt x="42437" y="37706"/>
                </a:lnTo>
                <a:lnTo>
                  <a:pt x="43079" y="36590"/>
                </a:lnTo>
                <a:lnTo>
                  <a:pt x="42932" y="36893"/>
                </a:lnTo>
                <a:lnTo>
                  <a:pt x="56586" y="36893"/>
                </a:lnTo>
                <a:lnTo>
                  <a:pt x="56432" y="37490"/>
                </a:lnTo>
                <a:lnTo>
                  <a:pt x="56170" y="38214"/>
                </a:lnTo>
                <a:close/>
              </a:path>
              <a:path w="57784" h="58420">
                <a:moveTo>
                  <a:pt x="15576" y="38214"/>
                </a:moveTo>
                <a:lnTo>
                  <a:pt x="15233" y="37706"/>
                </a:lnTo>
                <a:lnTo>
                  <a:pt x="15423" y="37960"/>
                </a:lnTo>
                <a:lnTo>
                  <a:pt x="15576" y="38214"/>
                </a:lnTo>
                <a:close/>
              </a:path>
              <a:path w="57784" h="58420">
                <a:moveTo>
                  <a:pt x="15423" y="37960"/>
                </a:moveTo>
                <a:lnTo>
                  <a:pt x="15233" y="37706"/>
                </a:lnTo>
                <a:lnTo>
                  <a:pt x="15423" y="37960"/>
                </a:lnTo>
                <a:close/>
              </a:path>
              <a:path w="57784" h="58420">
                <a:moveTo>
                  <a:pt x="42304" y="37885"/>
                </a:moveTo>
                <a:lnTo>
                  <a:pt x="42411" y="37706"/>
                </a:lnTo>
                <a:lnTo>
                  <a:pt x="42304" y="37885"/>
                </a:lnTo>
                <a:close/>
              </a:path>
              <a:path w="57784" h="58420">
                <a:moveTo>
                  <a:pt x="42107" y="38214"/>
                </a:moveTo>
                <a:lnTo>
                  <a:pt x="42304" y="37885"/>
                </a:lnTo>
                <a:lnTo>
                  <a:pt x="42437" y="37706"/>
                </a:lnTo>
                <a:lnTo>
                  <a:pt x="42107" y="38214"/>
                </a:lnTo>
                <a:close/>
              </a:path>
              <a:path w="57784" h="58420">
                <a:moveTo>
                  <a:pt x="55724" y="39446"/>
                </a:moveTo>
                <a:lnTo>
                  <a:pt x="41141" y="39446"/>
                </a:lnTo>
                <a:lnTo>
                  <a:pt x="41535" y="38976"/>
                </a:lnTo>
                <a:lnTo>
                  <a:pt x="42304" y="37885"/>
                </a:lnTo>
                <a:lnTo>
                  <a:pt x="42107" y="38214"/>
                </a:lnTo>
                <a:lnTo>
                  <a:pt x="56170" y="38214"/>
                </a:lnTo>
                <a:lnTo>
                  <a:pt x="55724" y="39446"/>
                </a:lnTo>
                <a:close/>
              </a:path>
              <a:path w="57784" h="58420">
                <a:moveTo>
                  <a:pt x="15612" y="38214"/>
                </a:moveTo>
                <a:lnTo>
                  <a:pt x="15423" y="37960"/>
                </a:lnTo>
                <a:lnTo>
                  <a:pt x="15612" y="38214"/>
                </a:lnTo>
                <a:close/>
              </a:path>
              <a:path w="57784" h="58420">
                <a:moveTo>
                  <a:pt x="16529" y="39446"/>
                </a:moveTo>
                <a:lnTo>
                  <a:pt x="16135" y="38976"/>
                </a:lnTo>
                <a:lnTo>
                  <a:pt x="16373" y="39237"/>
                </a:lnTo>
                <a:lnTo>
                  <a:pt x="16529" y="39446"/>
                </a:lnTo>
                <a:close/>
              </a:path>
              <a:path w="57784" h="58420">
                <a:moveTo>
                  <a:pt x="16373" y="39237"/>
                </a:moveTo>
                <a:lnTo>
                  <a:pt x="16135" y="38976"/>
                </a:lnTo>
                <a:lnTo>
                  <a:pt x="16373" y="39237"/>
                </a:lnTo>
                <a:close/>
              </a:path>
              <a:path w="57784" h="58420">
                <a:moveTo>
                  <a:pt x="41297" y="39237"/>
                </a:moveTo>
                <a:lnTo>
                  <a:pt x="41491" y="38976"/>
                </a:lnTo>
                <a:lnTo>
                  <a:pt x="41297" y="39237"/>
                </a:lnTo>
                <a:close/>
              </a:path>
              <a:path w="57784" h="58420">
                <a:moveTo>
                  <a:pt x="41141" y="39446"/>
                </a:moveTo>
                <a:lnTo>
                  <a:pt x="41297" y="39237"/>
                </a:lnTo>
                <a:lnTo>
                  <a:pt x="41535" y="38976"/>
                </a:lnTo>
                <a:lnTo>
                  <a:pt x="41141" y="39446"/>
                </a:lnTo>
                <a:close/>
              </a:path>
              <a:path w="57784" h="58420">
                <a:moveTo>
                  <a:pt x="16564" y="39446"/>
                </a:moveTo>
                <a:lnTo>
                  <a:pt x="16373" y="39237"/>
                </a:lnTo>
                <a:lnTo>
                  <a:pt x="16564" y="39446"/>
                </a:lnTo>
                <a:close/>
              </a:path>
              <a:path w="57784" h="58420">
                <a:moveTo>
                  <a:pt x="55265" y="40576"/>
                </a:moveTo>
                <a:lnTo>
                  <a:pt x="40075" y="40576"/>
                </a:lnTo>
                <a:lnTo>
                  <a:pt x="40506" y="40144"/>
                </a:lnTo>
                <a:lnTo>
                  <a:pt x="41297" y="39237"/>
                </a:lnTo>
                <a:lnTo>
                  <a:pt x="41141" y="39446"/>
                </a:lnTo>
                <a:lnTo>
                  <a:pt x="55724" y="39446"/>
                </a:lnTo>
                <a:lnTo>
                  <a:pt x="55472" y="40144"/>
                </a:lnTo>
                <a:lnTo>
                  <a:pt x="55265" y="40576"/>
                </a:lnTo>
                <a:close/>
              </a:path>
              <a:path w="57784" h="58420">
                <a:moveTo>
                  <a:pt x="17596" y="40576"/>
                </a:moveTo>
                <a:lnTo>
                  <a:pt x="17164" y="40144"/>
                </a:lnTo>
                <a:lnTo>
                  <a:pt x="17390" y="40350"/>
                </a:lnTo>
                <a:lnTo>
                  <a:pt x="17596" y="40576"/>
                </a:lnTo>
                <a:close/>
              </a:path>
              <a:path w="57784" h="58420">
                <a:moveTo>
                  <a:pt x="17390" y="40350"/>
                </a:moveTo>
                <a:lnTo>
                  <a:pt x="17164" y="40144"/>
                </a:lnTo>
                <a:lnTo>
                  <a:pt x="17390" y="40350"/>
                </a:lnTo>
                <a:close/>
              </a:path>
              <a:path w="57784" h="58420">
                <a:moveTo>
                  <a:pt x="40281" y="40350"/>
                </a:moveTo>
                <a:lnTo>
                  <a:pt x="40469" y="40144"/>
                </a:lnTo>
                <a:lnTo>
                  <a:pt x="40281" y="40350"/>
                </a:lnTo>
                <a:close/>
              </a:path>
              <a:path w="57784" h="58420">
                <a:moveTo>
                  <a:pt x="40075" y="40576"/>
                </a:moveTo>
                <a:lnTo>
                  <a:pt x="40281" y="40350"/>
                </a:lnTo>
                <a:lnTo>
                  <a:pt x="40506" y="40144"/>
                </a:lnTo>
                <a:lnTo>
                  <a:pt x="40075" y="40576"/>
                </a:lnTo>
                <a:close/>
              </a:path>
              <a:path w="57784" h="58420">
                <a:moveTo>
                  <a:pt x="17637" y="40576"/>
                </a:moveTo>
                <a:lnTo>
                  <a:pt x="17390" y="40350"/>
                </a:lnTo>
                <a:lnTo>
                  <a:pt x="17637" y="40576"/>
                </a:lnTo>
                <a:close/>
              </a:path>
              <a:path w="57784" h="58420">
                <a:moveTo>
                  <a:pt x="54769" y="41605"/>
                </a:moveTo>
                <a:lnTo>
                  <a:pt x="38906" y="41605"/>
                </a:lnTo>
                <a:lnTo>
                  <a:pt x="39376" y="41211"/>
                </a:lnTo>
                <a:lnTo>
                  <a:pt x="40281" y="40350"/>
                </a:lnTo>
                <a:lnTo>
                  <a:pt x="40075" y="40576"/>
                </a:lnTo>
                <a:lnTo>
                  <a:pt x="55265" y="40576"/>
                </a:lnTo>
                <a:lnTo>
                  <a:pt x="54769" y="41605"/>
                </a:lnTo>
                <a:close/>
              </a:path>
              <a:path w="57784" h="58420">
                <a:moveTo>
                  <a:pt x="18764" y="41605"/>
                </a:moveTo>
                <a:lnTo>
                  <a:pt x="18294" y="41211"/>
                </a:lnTo>
                <a:lnTo>
                  <a:pt x="18503" y="41367"/>
                </a:lnTo>
                <a:lnTo>
                  <a:pt x="18764" y="41605"/>
                </a:lnTo>
                <a:close/>
              </a:path>
              <a:path w="57784" h="58420">
                <a:moveTo>
                  <a:pt x="18503" y="41367"/>
                </a:moveTo>
                <a:lnTo>
                  <a:pt x="18294" y="41211"/>
                </a:lnTo>
                <a:lnTo>
                  <a:pt x="18503" y="41367"/>
                </a:lnTo>
                <a:close/>
              </a:path>
              <a:path w="57784" h="58420">
                <a:moveTo>
                  <a:pt x="39167" y="41367"/>
                </a:moveTo>
                <a:lnTo>
                  <a:pt x="39338" y="41211"/>
                </a:lnTo>
                <a:lnTo>
                  <a:pt x="39167" y="41367"/>
                </a:lnTo>
                <a:close/>
              </a:path>
              <a:path w="57784" h="58420">
                <a:moveTo>
                  <a:pt x="38906" y="41605"/>
                </a:moveTo>
                <a:lnTo>
                  <a:pt x="39167" y="41367"/>
                </a:lnTo>
                <a:lnTo>
                  <a:pt x="39376" y="41211"/>
                </a:lnTo>
                <a:lnTo>
                  <a:pt x="38906" y="41605"/>
                </a:lnTo>
                <a:close/>
              </a:path>
              <a:path w="57784" h="58420">
                <a:moveTo>
                  <a:pt x="18823" y="41605"/>
                </a:moveTo>
                <a:lnTo>
                  <a:pt x="18503" y="41367"/>
                </a:lnTo>
                <a:lnTo>
                  <a:pt x="18823" y="41605"/>
                </a:lnTo>
                <a:close/>
              </a:path>
              <a:path w="57784" h="58420">
                <a:moveTo>
                  <a:pt x="54334" y="42506"/>
                </a:moveTo>
                <a:lnTo>
                  <a:pt x="37636" y="42506"/>
                </a:lnTo>
                <a:lnTo>
                  <a:pt x="38144" y="42163"/>
                </a:lnTo>
                <a:lnTo>
                  <a:pt x="39167" y="41367"/>
                </a:lnTo>
                <a:lnTo>
                  <a:pt x="38906" y="41605"/>
                </a:lnTo>
                <a:lnTo>
                  <a:pt x="54769" y="41605"/>
                </a:lnTo>
                <a:lnTo>
                  <a:pt x="54334" y="42506"/>
                </a:lnTo>
                <a:close/>
              </a:path>
              <a:path w="57784" h="58420">
                <a:moveTo>
                  <a:pt x="20034" y="42506"/>
                </a:moveTo>
                <a:lnTo>
                  <a:pt x="19526" y="42163"/>
                </a:lnTo>
                <a:lnTo>
                  <a:pt x="19780" y="42317"/>
                </a:lnTo>
                <a:lnTo>
                  <a:pt x="20034" y="42506"/>
                </a:lnTo>
                <a:close/>
              </a:path>
              <a:path w="57784" h="58420">
                <a:moveTo>
                  <a:pt x="19780" y="42317"/>
                </a:moveTo>
                <a:lnTo>
                  <a:pt x="19526" y="42163"/>
                </a:lnTo>
                <a:lnTo>
                  <a:pt x="19780" y="42317"/>
                </a:lnTo>
                <a:close/>
              </a:path>
              <a:path w="57784" h="58420">
                <a:moveTo>
                  <a:pt x="37890" y="42317"/>
                </a:moveTo>
                <a:lnTo>
                  <a:pt x="38097" y="42163"/>
                </a:lnTo>
                <a:lnTo>
                  <a:pt x="37890" y="42317"/>
                </a:lnTo>
                <a:close/>
              </a:path>
              <a:path w="57784" h="58420">
                <a:moveTo>
                  <a:pt x="37636" y="42506"/>
                </a:moveTo>
                <a:lnTo>
                  <a:pt x="37890" y="42317"/>
                </a:lnTo>
                <a:lnTo>
                  <a:pt x="38144" y="42163"/>
                </a:lnTo>
                <a:lnTo>
                  <a:pt x="37636" y="42506"/>
                </a:lnTo>
                <a:close/>
              </a:path>
              <a:path w="57784" h="58420">
                <a:moveTo>
                  <a:pt x="20092" y="42506"/>
                </a:moveTo>
                <a:lnTo>
                  <a:pt x="19780" y="42317"/>
                </a:lnTo>
                <a:lnTo>
                  <a:pt x="20092" y="42506"/>
                </a:lnTo>
                <a:close/>
              </a:path>
              <a:path w="57784" h="58420">
                <a:moveTo>
                  <a:pt x="53878" y="43294"/>
                </a:moveTo>
                <a:lnTo>
                  <a:pt x="36277" y="43294"/>
                </a:lnTo>
                <a:lnTo>
                  <a:pt x="36823" y="43002"/>
                </a:lnTo>
                <a:lnTo>
                  <a:pt x="37890" y="42317"/>
                </a:lnTo>
                <a:lnTo>
                  <a:pt x="37636" y="42506"/>
                </a:lnTo>
                <a:lnTo>
                  <a:pt x="54334" y="42506"/>
                </a:lnTo>
                <a:lnTo>
                  <a:pt x="53878" y="43294"/>
                </a:lnTo>
                <a:close/>
              </a:path>
              <a:path w="57784" h="58420">
                <a:moveTo>
                  <a:pt x="21393" y="43294"/>
                </a:moveTo>
                <a:lnTo>
                  <a:pt x="20847" y="43002"/>
                </a:lnTo>
                <a:lnTo>
                  <a:pt x="21164" y="43155"/>
                </a:lnTo>
                <a:lnTo>
                  <a:pt x="21393" y="43294"/>
                </a:lnTo>
                <a:close/>
              </a:path>
              <a:path w="57784" h="58420">
                <a:moveTo>
                  <a:pt x="21164" y="43155"/>
                </a:moveTo>
                <a:lnTo>
                  <a:pt x="20847" y="43002"/>
                </a:lnTo>
                <a:lnTo>
                  <a:pt x="21164" y="43155"/>
                </a:lnTo>
                <a:close/>
              </a:path>
              <a:path w="57784" h="58420">
                <a:moveTo>
                  <a:pt x="36506" y="43155"/>
                </a:moveTo>
                <a:lnTo>
                  <a:pt x="36760" y="43002"/>
                </a:lnTo>
                <a:lnTo>
                  <a:pt x="36506" y="43155"/>
                </a:lnTo>
                <a:close/>
              </a:path>
              <a:path w="57784" h="58420">
                <a:moveTo>
                  <a:pt x="36277" y="43294"/>
                </a:moveTo>
                <a:lnTo>
                  <a:pt x="36506" y="43155"/>
                </a:lnTo>
                <a:lnTo>
                  <a:pt x="36823" y="43002"/>
                </a:lnTo>
                <a:lnTo>
                  <a:pt x="36277" y="43294"/>
                </a:lnTo>
                <a:close/>
              </a:path>
              <a:path w="57784" h="58420">
                <a:moveTo>
                  <a:pt x="21450" y="43294"/>
                </a:moveTo>
                <a:lnTo>
                  <a:pt x="21164" y="43155"/>
                </a:lnTo>
                <a:lnTo>
                  <a:pt x="21450" y="43294"/>
                </a:lnTo>
                <a:close/>
              </a:path>
              <a:path w="57784" h="58420">
                <a:moveTo>
                  <a:pt x="53478" y="43954"/>
                </a:moveTo>
                <a:lnTo>
                  <a:pt x="34855" y="43954"/>
                </a:lnTo>
                <a:lnTo>
                  <a:pt x="35426" y="43713"/>
                </a:lnTo>
                <a:lnTo>
                  <a:pt x="36506" y="43155"/>
                </a:lnTo>
                <a:lnTo>
                  <a:pt x="36277" y="43294"/>
                </a:lnTo>
                <a:lnTo>
                  <a:pt x="53878" y="43294"/>
                </a:lnTo>
                <a:lnTo>
                  <a:pt x="53478" y="43954"/>
                </a:lnTo>
                <a:close/>
              </a:path>
              <a:path w="57784" h="58420">
                <a:moveTo>
                  <a:pt x="22815" y="43954"/>
                </a:moveTo>
                <a:lnTo>
                  <a:pt x="22244" y="43713"/>
                </a:lnTo>
                <a:lnTo>
                  <a:pt x="22548" y="43825"/>
                </a:lnTo>
                <a:lnTo>
                  <a:pt x="22815" y="43954"/>
                </a:lnTo>
                <a:close/>
              </a:path>
              <a:path w="57784" h="58420">
                <a:moveTo>
                  <a:pt x="22548" y="43825"/>
                </a:moveTo>
                <a:lnTo>
                  <a:pt x="22244" y="43713"/>
                </a:lnTo>
                <a:lnTo>
                  <a:pt x="22548" y="43825"/>
                </a:lnTo>
                <a:close/>
              </a:path>
              <a:path w="57784" h="58420">
                <a:moveTo>
                  <a:pt x="35122" y="43825"/>
                </a:moveTo>
                <a:lnTo>
                  <a:pt x="35354" y="43713"/>
                </a:lnTo>
                <a:lnTo>
                  <a:pt x="35122" y="43825"/>
                </a:lnTo>
                <a:close/>
              </a:path>
              <a:path w="57784" h="58420">
                <a:moveTo>
                  <a:pt x="34855" y="43954"/>
                </a:moveTo>
                <a:lnTo>
                  <a:pt x="35122" y="43825"/>
                </a:lnTo>
                <a:lnTo>
                  <a:pt x="35426" y="43713"/>
                </a:lnTo>
                <a:lnTo>
                  <a:pt x="34855" y="43954"/>
                </a:lnTo>
                <a:close/>
              </a:path>
              <a:path w="57784" h="58420">
                <a:moveTo>
                  <a:pt x="22899" y="43954"/>
                </a:moveTo>
                <a:lnTo>
                  <a:pt x="22548" y="43825"/>
                </a:lnTo>
                <a:lnTo>
                  <a:pt x="22899" y="43954"/>
                </a:lnTo>
                <a:close/>
              </a:path>
              <a:path w="57784" h="58420">
                <a:moveTo>
                  <a:pt x="53162" y="44475"/>
                </a:moveTo>
                <a:lnTo>
                  <a:pt x="33356" y="44475"/>
                </a:lnTo>
                <a:lnTo>
                  <a:pt x="33953" y="44284"/>
                </a:lnTo>
                <a:lnTo>
                  <a:pt x="35122" y="43825"/>
                </a:lnTo>
                <a:lnTo>
                  <a:pt x="34855" y="43954"/>
                </a:lnTo>
                <a:lnTo>
                  <a:pt x="53478" y="43954"/>
                </a:lnTo>
                <a:lnTo>
                  <a:pt x="53162" y="44475"/>
                </a:lnTo>
                <a:close/>
              </a:path>
              <a:path w="57784" h="58420">
                <a:moveTo>
                  <a:pt x="24314" y="44475"/>
                </a:moveTo>
                <a:lnTo>
                  <a:pt x="23717" y="44284"/>
                </a:lnTo>
                <a:lnTo>
                  <a:pt x="23984" y="44354"/>
                </a:lnTo>
                <a:lnTo>
                  <a:pt x="24314" y="44475"/>
                </a:lnTo>
                <a:close/>
              </a:path>
              <a:path w="57784" h="58420">
                <a:moveTo>
                  <a:pt x="23984" y="44354"/>
                </a:moveTo>
                <a:lnTo>
                  <a:pt x="23717" y="44284"/>
                </a:lnTo>
                <a:lnTo>
                  <a:pt x="23984" y="44354"/>
                </a:lnTo>
                <a:close/>
              </a:path>
              <a:path w="57784" h="58420">
                <a:moveTo>
                  <a:pt x="33686" y="44354"/>
                </a:moveTo>
                <a:lnTo>
                  <a:pt x="33874" y="44284"/>
                </a:lnTo>
                <a:lnTo>
                  <a:pt x="33686" y="44354"/>
                </a:lnTo>
                <a:close/>
              </a:path>
              <a:path w="57784" h="58420">
                <a:moveTo>
                  <a:pt x="33356" y="44475"/>
                </a:moveTo>
                <a:lnTo>
                  <a:pt x="33686" y="44354"/>
                </a:lnTo>
                <a:lnTo>
                  <a:pt x="33953" y="44284"/>
                </a:lnTo>
                <a:lnTo>
                  <a:pt x="33356" y="44475"/>
                </a:lnTo>
                <a:close/>
              </a:path>
              <a:path w="57784" h="58420">
                <a:moveTo>
                  <a:pt x="24453" y="44475"/>
                </a:moveTo>
                <a:lnTo>
                  <a:pt x="24314" y="44475"/>
                </a:lnTo>
                <a:lnTo>
                  <a:pt x="23984" y="44354"/>
                </a:lnTo>
                <a:lnTo>
                  <a:pt x="24453" y="44475"/>
                </a:lnTo>
                <a:close/>
              </a:path>
              <a:path w="57784" h="58420">
                <a:moveTo>
                  <a:pt x="32093" y="44766"/>
                </a:moveTo>
                <a:lnTo>
                  <a:pt x="33686" y="44354"/>
                </a:lnTo>
                <a:lnTo>
                  <a:pt x="33356" y="44475"/>
                </a:lnTo>
                <a:lnTo>
                  <a:pt x="53162" y="44475"/>
                </a:lnTo>
                <a:lnTo>
                  <a:pt x="53016" y="44716"/>
                </a:lnTo>
                <a:lnTo>
                  <a:pt x="32416" y="44716"/>
                </a:lnTo>
                <a:lnTo>
                  <a:pt x="32093" y="44766"/>
                </a:lnTo>
                <a:close/>
              </a:path>
              <a:path w="57784" h="58420">
                <a:moveTo>
                  <a:pt x="25876" y="44843"/>
                </a:moveTo>
                <a:lnTo>
                  <a:pt x="25254" y="44716"/>
                </a:lnTo>
                <a:lnTo>
                  <a:pt x="25577" y="44766"/>
                </a:lnTo>
                <a:lnTo>
                  <a:pt x="25876" y="44843"/>
                </a:lnTo>
                <a:close/>
              </a:path>
              <a:path w="57784" h="58420">
                <a:moveTo>
                  <a:pt x="25577" y="44766"/>
                </a:moveTo>
                <a:lnTo>
                  <a:pt x="25254" y="44716"/>
                </a:lnTo>
                <a:lnTo>
                  <a:pt x="25385" y="44716"/>
                </a:lnTo>
                <a:lnTo>
                  <a:pt x="25577" y="44766"/>
                </a:lnTo>
                <a:close/>
              </a:path>
              <a:path w="57784" h="58420">
                <a:moveTo>
                  <a:pt x="31794" y="44843"/>
                </a:moveTo>
                <a:lnTo>
                  <a:pt x="32093" y="44766"/>
                </a:lnTo>
                <a:lnTo>
                  <a:pt x="32416" y="44716"/>
                </a:lnTo>
                <a:lnTo>
                  <a:pt x="31794" y="44843"/>
                </a:lnTo>
                <a:close/>
              </a:path>
              <a:path w="57784" h="58420">
                <a:moveTo>
                  <a:pt x="52939" y="44843"/>
                </a:moveTo>
                <a:lnTo>
                  <a:pt x="31794" y="44843"/>
                </a:lnTo>
                <a:lnTo>
                  <a:pt x="32416" y="44716"/>
                </a:lnTo>
                <a:lnTo>
                  <a:pt x="53016" y="44716"/>
                </a:lnTo>
                <a:close/>
              </a:path>
              <a:path w="57784" h="58420">
                <a:moveTo>
                  <a:pt x="26082" y="44843"/>
                </a:moveTo>
                <a:lnTo>
                  <a:pt x="25876" y="44843"/>
                </a:lnTo>
                <a:lnTo>
                  <a:pt x="25577" y="44766"/>
                </a:lnTo>
                <a:lnTo>
                  <a:pt x="26082" y="44843"/>
                </a:lnTo>
                <a:close/>
              </a:path>
              <a:path w="57784" h="58420">
                <a:moveTo>
                  <a:pt x="52808" y="45059"/>
                </a:moveTo>
                <a:lnTo>
                  <a:pt x="30181" y="45059"/>
                </a:lnTo>
                <a:lnTo>
                  <a:pt x="30816" y="44983"/>
                </a:lnTo>
                <a:lnTo>
                  <a:pt x="30678" y="44983"/>
                </a:lnTo>
                <a:lnTo>
                  <a:pt x="32093" y="44766"/>
                </a:lnTo>
                <a:lnTo>
                  <a:pt x="31794" y="44843"/>
                </a:lnTo>
                <a:lnTo>
                  <a:pt x="52939" y="44843"/>
                </a:lnTo>
                <a:lnTo>
                  <a:pt x="52854" y="44983"/>
                </a:lnTo>
                <a:lnTo>
                  <a:pt x="30600" y="44995"/>
                </a:lnTo>
                <a:lnTo>
                  <a:pt x="52847" y="44995"/>
                </a:lnTo>
                <a:close/>
              </a:path>
              <a:path w="57784" h="58420">
                <a:moveTo>
                  <a:pt x="27489" y="45059"/>
                </a:moveTo>
                <a:lnTo>
                  <a:pt x="26854" y="44983"/>
                </a:lnTo>
                <a:lnTo>
                  <a:pt x="27070" y="44995"/>
                </a:lnTo>
                <a:lnTo>
                  <a:pt x="27489" y="45059"/>
                </a:lnTo>
                <a:close/>
              </a:path>
              <a:path w="57784" h="58420">
                <a:moveTo>
                  <a:pt x="30181" y="45059"/>
                </a:moveTo>
                <a:lnTo>
                  <a:pt x="30600" y="44995"/>
                </a:lnTo>
                <a:lnTo>
                  <a:pt x="30816" y="44983"/>
                </a:lnTo>
                <a:lnTo>
                  <a:pt x="30181" y="45059"/>
                </a:lnTo>
                <a:close/>
              </a:path>
              <a:path w="57784" h="58420">
                <a:moveTo>
                  <a:pt x="28233" y="45059"/>
                </a:moveTo>
                <a:lnTo>
                  <a:pt x="27489" y="45059"/>
                </a:lnTo>
                <a:lnTo>
                  <a:pt x="27070" y="44995"/>
                </a:lnTo>
                <a:lnTo>
                  <a:pt x="28233" y="45059"/>
                </a:lnTo>
                <a:close/>
              </a:path>
              <a:path w="57784" h="58420">
                <a:moveTo>
                  <a:pt x="52771" y="45110"/>
                </a:moveTo>
                <a:lnTo>
                  <a:pt x="29153" y="45110"/>
                </a:lnTo>
                <a:lnTo>
                  <a:pt x="28835" y="45092"/>
                </a:lnTo>
                <a:lnTo>
                  <a:pt x="30600" y="44995"/>
                </a:lnTo>
                <a:lnTo>
                  <a:pt x="30181" y="45059"/>
                </a:lnTo>
                <a:lnTo>
                  <a:pt x="52808" y="45059"/>
                </a:lnTo>
                <a:close/>
              </a:path>
              <a:path w="57784" h="58420">
                <a:moveTo>
                  <a:pt x="29153" y="45110"/>
                </a:moveTo>
                <a:lnTo>
                  <a:pt x="28518" y="45110"/>
                </a:lnTo>
                <a:lnTo>
                  <a:pt x="28835" y="45092"/>
                </a:lnTo>
                <a:lnTo>
                  <a:pt x="29153" y="4511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06511" y="3422357"/>
            <a:ext cx="45720" cy="45085"/>
          </a:xfrm>
          <a:custGeom>
            <a:avLst/>
            <a:gdLst/>
            <a:ahLst/>
            <a:cxnLst/>
            <a:rect l="l" t="t" r="r" b="b"/>
            <a:pathLst>
              <a:path w="45720" h="45085">
                <a:moveTo>
                  <a:pt x="22910" y="45085"/>
                </a:moveTo>
                <a:lnTo>
                  <a:pt x="14132" y="43304"/>
                </a:lnTo>
                <a:lnTo>
                  <a:pt x="6926" y="38403"/>
                </a:lnTo>
                <a:lnTo>
                  <a:pt x="1984" y="31042"/>
                </a:lnTo>
                <a:lnTo>
                  <a:pt x="0" y="21882"/>
                </a:lnTo>
                <a:lnTo>
                  <a:pt x="1984" y="13490"/>
                </a:lnTo>
                <a:lnTo>
                  <a:pt x="6926" y="6521"/>
                </a:lnTo>
                <a:lnTo>
                  <a:pt x="14132" y="1761"/>
                </a:lnTo>
                <a:lnTo>
                  <a:pt x="22910" y="0"/>
                </a:lnTo>
                <a:lnTo>
                  <a:pt x="31683" y="1772"/>
                </a:lnTo>
                <a:lnTo>
                  <a:pt x="38849" y="6604"/>
                </a:lnTo>
                <a:lnTo>
                  <a:pt x="43681" y="13769"/>
                </a:lnTo>
                <a:lnTo>
                  <a:pt x="45453" y="22542"/>
                </a:lnTo>
                <a:lnTo>
                  <a:pt x="43681" y="31320"/>
                </a:lnTo>
                <a:lnTo>
                  <a:pt x="38849" y="38485"/>
                </a:lnTo>
                <a:lnTo>
                  <a:pt x="31683" y="43314"/>
                </a:lnTo>
                <a:lnTo>
                  <a:pt x="22910" y="4508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00587" y="3416007"/>
            <a:ext cx="57785" cy="58419"/>
          </a:xfrm>
          <a:custGeom>
            <a:avLst/>
            <a:gdLst/>
            <a:ahLst/>
            <a:cxnLst/>
            <a:rect l="l" t="t" r="r" b="b"/>
            <a:pathLst>
              <a:path w="57784" h="58420">
                <a:moveTo>
                  <a:pt x="28835" y="57797"/>
                </a:moveTo>
                <a:lnTo>
                  <a:pt x="86" y="31864"/>
                </a:lnTo>
                <a:lnTo>
                  <a:pt x="0" y="27546"/>
                </a:lnTo>
                <a:lnTo>
                  <a:pt x="82" y="25958"/>
                </a:lnTo>
                <a:lnTo>
                  <a:pt x="28835" y="0"/>
                </a:lnTo>
                <a:lnTo>
                  <a:pt x="31781" y="152"/>
                </a:lnTo>
                <a:lnTo>
                  <a:pt x="52771" y="12700"/>
                </a:lnTo>
                <a:lnTo>
                  <a:pt x="28517" y="12700"/>
                </a:lnTo>
                <a:lnTo>
                  <a:pt x="28835" y="12715"/>
                </a:lnTo>
                <a:lnTo>
                  <a:pt x="28131" y="12750"/>
                </a:lnTo>
                <a:lnTo>
                  <a:pt x="27489" y="12750"/>
                </a:lnTo>
                <a:lnTo>
                  <a:pt x="26854" y="12814"/>
                </a:lnTo>
                <a:lnTo>
                  <a:pt x="27075" y="12814"/>
                </a:lnTo>
                <a:lnTo>
                  <a:pt x="26081" y="12966"/>
                </a:lnTo>
                <a:lnTo>
                  <a:pt x="25876" y="12966"/>
                </a:lnTo>
                <a:lnTo>
                  <a:pt x="25253" y="13093"/>
                </a:lnTo>
                <a:lnTo>
                  <a:pt x="25385" y="13093"/>
                </a:lnTo>
                <a:lnTo>
                  <a:pt x="24453" y="13335"/>
                </a:lnTo>
                <a:lnTo>
                  <a:pt x="24314" y="13335"/>
                </a:lnTo>
                <a:lnTo>
                  <a:pt x="23717" y="13525"/>
                </a:lnTo>
                <a:lnTo>
                  <a:pt x="22934" y="13843"/>
                </a:lnTo>
                <a:lnTo>
                  <a:pt x="22243" y="14097"/>
                </a:lnTo>
                <a:lnTo>
                  <a:pt x="21450" y="14503"/>
                </a:lnTo>
                <a:lnTo>
                  <a:pt x="20846" y="14795"/>
                </a:lnTo>
                <a:lnTo>
                  <a:pt x="20088" y="15290"/>
                </a:lnTo>
                <a:lnTo>
                  <a:pt x="19526" y="15633"/>
                </a:lnTo>
                <a:lnTo>
                  <a:pt x="18806" y="16205"/>
                </a:lnTo>
                <a:lnTo>
                  <a:pt x="18294" y="16586"/>
                </a:lnTo>
                <a:lnTo>
                  <a:pt x="17627" y="17233"/>
                </a:lnTo>
                <a:lnTo>
                  <a:pt x="17163" y="17653"/>
                </a:lnTo>
                <a:lnTo>
                  <a:pt x="16564" y="18364"/>
                </a:lnTo>
                <a:lnTo>
                  <a:pt x="16135" y="18834"/>
                </a:lnTo>
                <a:lnTo>
                  <a:pt x="15595" y="19596"/>
                </a:lnTo>
                <a:lnTo>
                  <a:pt x="15220" y="20091"/>
                </a:lnTo>
                <a:lnTo>
                  <a:pt x="14766" y="20904"/>
                </a:lnTo>
                <a:lnTo>
                  <a:pt x="14561" y="21220"/>
                </a:lnTo>
                <a:lnTo>
                  <a:pt x="14475" y="21450"/>
                </a:lnTo>
                <a:lnTo>
                  <a:pt x="14066" y="22301"/>
                </a:lnTo>
                <a:lnTo>
                  <a:pt x="13884" y="22645"/>
                </a:lnTo>
                <a:lnTo>
                  <a:pt x="13488" y="23774"/>
                </a:lnTo>
                <a:lnTo>
                  <a:pt x="13360" y="24078"/>
                </a:lnTo>
                <a:lnTo>
                  <a:pt x="13057" y="25311"/>
                </a:lnTo>
                <a:lnTo>
                  <a:pt x="12778" y="26911"/>
                </a:lnTo>
                <a:lnTo>
                  <a:pt x="12630" y="28575"/>
                </a:lnTo>
                <a:lnTo>
                  <a:pt x="12680" y="30251"/>
                </a:lnTo>
                <a:lnTo>
                  <a:pt x="12924" y="31838"/>
                </a:lnTo>
                <a:lnTo>
                  <a:pt x="13023" y="32486"/>
                </a:lnTo>
                <a:lnTo>
                  <a:pt x="13297" y="33413"/>
                </a:lnTo>
                <a:lnTo>
                  <a:pt x="13455" y="34023"/>
                </a:lnTo>
                <a:lnTo>
                  <a:pt x="13738" y="34709"/>
                </a:lnTo>
                <a:lnTo>
                  <a:pt x="13785" y="34912"/>
                </a:lnTo>
                <a:lnTo>
                  <a:pt x="14027" y="35496"/>
                </a:lnTo>
                <a:lnTo>
                  <a:pt x="14475" y="36347"/>
                </a:lnTo>
                <a:lnTo>
                  <a:pt x="14738" y="36893"/>
                </a:lnTo>
                <a:lnTo>
                  <a:pt x="15130" y="37490"/>
                </a:lnTo>
                <a:lnTo>
                  <a:pt x="15220" y="37693"/>
                </a:lnTo>
                <a:lnTo>
                  <a:pt x="15563" y="38201"/>
                </a:lnTo>
                <a:lnTo>
                  <a:pt x="16175" y="38963"/>
                </a:lnTo>
                <a:lnTo>
                  <a:pt x="16528" y="39433"/>
                </a:lnTo>
                <a:lnTo>
                  <a:pt x="17213" y="40144"/>
                </a:lnTo>
                <a:lnTo>
                  <a:pt x="17595" y="40563"/>
                </a:lnTo>
                <a:lnTo>
                  <a:pt x="18343" y="41211"/>
                </a:lnTo>
                <a:lnTo>
                  <a:pt x="18764" y="41592"/>
                </a:lnTo>
                <a:lnTo>
                  <a:pt x="19573" y="42164"/>
                </a:lnTo>
                <a:lnTo>
                  <a:pt x="20034" y="42506"/>
                </a:lnTo>
                <a:lnTo>
                  <a:pt x="20901" y="43002"/>
                </a:lnTo>
                <a:lnTo>
                  <a:pt x="21380" y="43294"/>
                </a:lnTo>
                <a:lnTo>
                  <a:pt x="22290" y="43700"/>
                </a:lnTo>
                <a:lnTo>
                  <a:pt x="22815" y="43954"/>
                </a:lnTo>
                <a:lnTo>
                  <a:pt x="23796" y="44272"/>
                </a:lnTo>
                <a:lnTo>
                  <a:pt x="24314" y="44462"/>
                </a:lnTo>
                <a:lnTo>
                  <a:pt x="24453" y="44462"/>
                </a:lnTo>
                <a:lnTo>
                  <a:pt x="25385" y="44704"/>
                </a:lnTo>
                <a:lnTo>
                  <a:pt x="25253" y="44704"/>
                </a:lnTo>
                <a:lnTo>
                  <a:pt x="25876" y="44831"/>
                </a:lnTo>
                <a:lnTo>
                  <a:pt x="26081" y="44831"/>
                </a:lnTo>
                <a:lnTo>
                  <a:pt x="27075" y="44983"/>
                </a:lnTo>
                <a:lnTo>
                  <a:pt x="26854" y="44983"/>
                </a:lnTo>
                <a:lnTo>
                  <a:pt x="27489" y="45046"/>
                </a:lnTo>
                <a:lnTo>
                  <a:pt x="28131" y="45046"/>
                </a:lnTo>
                <a:lnTo>
                  <a:pt x="28835" y="45081"/>
                </a:lnTo>
                <a:lnTo>
                  <a:pt x="28517" y="45097"/>
                </a:lnTo>
                <a:lnTo>
                  <a:pt x="52771" y="45097"/>
                </a:lnTo>
                <a:lnTo>
                  <a:pt x="51136" y="47282"/>
                </a:lnTo>
                <a:lnTo>
                  <a:pt x="31781" y="57645"/>
                </a:lnTo>
                <a:lnTo>
                  <a:pt x="28835" y="57797"/>
                </a:lnTo>
                <a:close/>
              </a:path>
              <a:path w="57784" h="58420">
                <a:moveTo>
                  <a:pt x="28835" y="12715"/>
                </a:moveTo>
                <a:lnTo>
                  <a:pt x="28517" y="12700"/>
                </a:lnTo>
                <a:lnTo>
                  <a:pt x="29152" y="12700"/>
                </a:lnTo>
                <a:lnTo>
                  <a:pt x="28835" y="12715"/>
                </a:lnTo>
                <a:close/>
              </a:path>
              <a:path w="57784" h="58420">
                <a:moveTo>
                  <a:pt x="30489" y="12798"/>
                </a:moveTo>
                <a:lnTo>
                  <a:pt x="28835" y="12715"/>
                </a:lnTo>
                <a:lnTo>
                  <a:pt x="29152" y="12700"/>
                </a:lnTo>
                <a:lnTo>
                  <a:pt x="52771" y="12700"/>
                </a:lnTo>
                <a:lnTo>
                  <a:pt x="30181" y="12750"/>
                </a:lnTo>
                <a:lnTo>
                  <a:pt x="30489" y="12798"/>
                </a:lnTo>
                <a:close/>
              </a:path>
              <a:path w="57784" h="58420">
                <a:moveTo>
                  <a:pt x="26854" y="12814"/>
                </a:moveTo>
                <a:lnTo>
                  <a:pt x="27489" y="12750"/>
                </a:lnTo>
                <a:lnTo>
                  <a:pt x="27181" y="12798"/>
                </a:lnTo>
                <a:lnTo>
                  <a:pt x="26854" y="12814"/>
                </a:lnTo>
                <a:close/>
              </a:path>
              <a:path w="57784" h="58420">
                <a:moveTo>
                  <a:pt x="27181" y="12798"/>
                </a:moveTo>
                <a:lnTo>
                  <a:pt x="27489" y="12750"/>
                </a:lnTo>
                <a:lnTo>
                  <a:pt x="28131" y="12750"/>
                </a:lnTo>
                <a:lnTo>
                  <a:pt x="27181" y="12798"/>
                </a:lnTo>
                <a:close/>
              </a:path>
              <a:path w="57784" h="58420">
                <a:moveTo>
                  <a:pt x="30816" y="12814"/>
                </a:moveTo>
                <a:lnTo>
                  <a:pt x="30489" y="12798"/>
                </a:lnTo>
                <a:lnTo>
                  <a:pt x="30181" y="12750"/>
                </a:lnTo>
                <a:lnTo>
                  <a:pt x="30816" y="12814"/>
                </a:lnTo>
                <a:close/>
              </a:path>
              <a:path w="57784" h="58420">
                <a:moveTo>
                  <a:pt x="52846" y="12814"/>
                </a:moveTo>
                <a:lnTo>
                  <a:pt x="30816" y="12814"/>
                </a:lnTo>
                <a:lnTo>
                  <a:pt x="30181" y="12750"/>
                </a:lnTo>
                <a:lnTo>
                  <a:pt x="52807" y="12750"/>
                </a:lnTo>
                <a:close/>
              </a:path>
              <a:path w="57784" h="58420">
                <a:moveTo>
                  <a:pt x="27075" y="12814"/>
                </a:moveTo>
                <a:lnTo>
                  <a:pt x="26854" y="12814"/>
                </a:lnTo>
                <a:lnTo>
                  <a:pt x="27181" y="12798"/>
                </a:lnTo>
                <a:close/>
              </a:path>
              <a:path w="57784" h="58420">
                <a:moveTo>
                  <a:pt x="32093" y="13044"/>
                </a:moveTo>
                <a:lnTo>
                  <a:pt x="30489" y="12798"/>
                </a:lnTo>
                <a:lnTo>
                  <a:pt x="30816" y="12814"/>
                </a:lnTo>
                <a:lnTo>
                  <a:pt x="52846" y="12814"/>
                </a:lnTo>
                <a:lnTo>
                  <a:pt x="52938" y="12966"/>
                </a:lnTo>
                <a:lnTo>
                  <a:pt x="31794" y="12966"/>
                </a:lnTo>
                <a:lnTo>
                  <a:pt x="32093" y="13044"/>
                </a:lnTo>
                <a:close/>
              </a:path>
              <a:path w="57784" h="58420">
                <a:moveTo>
                  <a:pt x="25253" y="13093"/>
                </a:moveTo>
                <a:lnTo>
                  <a:pt x="25876" y="12966"/>
                </a:lnTo>
                <a:lnTo>
                  <a:pt x="25577" y="13044"/>
                </a:lnTo>
                <a:lnTo>
                  <a:pt x="25253" y="13093"/>
                </a:lnTo>
                <a:close/>
              </a:path>
              <a:path w="57784" h="58420">
                <a:moveTo>
                  <a:pt x="25577" y="13044"/>
                </a:moveTo>
                <a:lnTo>
                  <a:pt x="25876" y="12966"/>
                </a:lnTo>
                <a:lnTo>
                  <a:pt x="26081" y="12966"/>
                </a:lnTo>
                <a:lnTo>
                  <a:pt x="25577" y="13044"/>
                </a:lnTo>
                <a:close/>
              </a:path>
              <a:path w="57784" h="58420">
                <a:moveTo>
                  <a:pt x="32416" y="13093"/>
                </a:moveTo>
                <a:lnTo>
                  <a:pt x="32093" y="13044"/>
                </a:lnTo>
                <a:lnTo>
                  <a:pt x="31794" y="12966"/>
                </a:lnTo>
                <a:lnTo>
                  <a:pt x="32416" y="13093"/>
                </a:lnTo>
                <a:close/>
              </a:path>
              <a:path w="57784" h="58420">
                <a:moveTo>
                  <a:pt x="53015" y="13093"/>
                </a:moveTo>
                <a:lnTo>
                  <a:pt x="32416" y="13093"/>
                </a:lnTo>
                <a:lnTo>
                  <a:pt x="31794" y="12966"/>
                </a:lnTo>
                <a:lnTo>
                  <a:pt x="52938" y="12966"/>
                </a:lnTo>
                <a:close/>
              </a:path>
              <a:path w="57784" h="58420">
                <a:moveTo>
                  <a:pt x="25385" y="13093"/>
                </a:moveTo>
                <a:lnTo>
                  <a:pt x="25253" y="13093"/>
                </a:lnTo>
                <a:lnTo>
                  <a:pt x="25577" y="13044"/>
                </a:lnTo>
                <a:lnTo>
                  <a:pt x="25385" y="13093"/>
                </a:lnTo>
                <a:close/>
              </a:path>
              <a:path w="57784" h="58420">
                <a:moveTo>
                  <a:pt x="33685" y="13456"/>
                </a:moveTo>
                <a:lnTo>
                  <a:pt x="32093" y="13044"/>
                </a:lnTo>
                <a:lnTo>
                  <a:pt x="32416" y="13093"/>
                </a:lnTo>
                <a:lnTo>
                  <a:pt x="53015" y="13093"/>
                </a:lnTo>
                <a:lnTo>
                  <a:pt x="53162" y="13335"/>
                </a:lnTo>
                <a:lnTo>
                  <a:pt x="33356" y="13335"/>
                </a:lnTo>
                <a:lnTo>
                  <a:pt x="33685" y="13456"/>
                </a:lnTo>
                <a:close/>
              </a:path>
              <a:path w="57784" h="58420">
                <a:moveTo>
                  <a:pt x="23717" y="13525"/>
                </a:moveTo>
                <a:lnTo>
                  <a:pt x="24314" y="13335"/>
                </a:lnTo>
                <a:lnTo>
                  <a:pt x="23984" y="13456"/>
                </a:lnTo>
                <a:lnTo>
                  <a:pt x="23717" y="13525"/>
                </a:lnTo>
                <a:close/>
              </a:path>
              <a:path w="57784" h="58420">
                <a:moveTo>
                  <a:pt x="23984" y="13456"/>
                </a:moveTo>
                <a:lnTo>
                  <a:pt x="24314" y="13335"/>
                </a:lnTo>
                <a:lnTo>
                  <a:pt x="24453" y="13335"/>
                </a:lnTo>
                <a:lnTo>
                  <a:pt x="23984" y="13456"/>
                </a:lnTo>
                <a:close/>
              </a:path>
              <a:path w="57784" h="58420">
                <a:moveTo>
                  <a:pt x="33953" y="13525"/>
                </a:moveTo>
                <a:lnTo>
                  <a:pt x="33685" y="13456"/>
                </a:lnTo>
                <a:lnTo>
                  <a:pt x="33356" y="13335"/>
                </a:lnTo>
                <a:lnTo>
                  <a:pt x="33953" y="13525"/>
                </a:lnTo>
                <a:close/>
              </a:path>
              <a:path w="57784" h="58420">
                <a:moveTo>
                  <a:pt x="53277" y="13525"/>
                </a:moveTo>
                <a:lnTo>
                  <a:pt x="33953" y="13525"/>
                </a:lnTo>
                <a:lnTo>
                  <a:pt x="33356" y="13335"/>
                </a:lnTo>
                <a:lnTo>
                  <a:pt x="53162" y="13335"/>
                </a:lnTo>
                <a:lnTo>
                  <a:pt x="53277" y="13525"/>
                </a:lnTo>
                <a:close/>
              </a:path>
              <a:path w="57784" h="58420">
                <a:moveTo>
                  <a:pt x="23796" y="13525"/>
                </a:moveTo>
                <a:lnTo>
                  <a:pt x="23984" y="13456"/>
                </a:lnTo>
                <a:lnTo>
                  <a:pt x="23796" y="13525"/>
                </a:lnTo>
                <a:close/>
              </a:path>
              <a:path w="57784" h="58420">
                <a:moveTo>
                  <a:pt x="53624" y="14097"/>
                </a:moveTo>
                <a:lnTo>
                  <a:pt x="35426" y="14097"/>
                </a:lnTo>
                <a:lnTo>
                  <a:pt x="34855" y="13843"/>
                </a:lnTo>
                <a:lnTo>
                  <a:pt x="33685" y="13456"/>
                </a:lnTo>
                <a:lnTo>
                  <a:pt x="33953" y="13525"/>
                </a:lnTo>
                <a:lnTo>
                  <a:pt x="53277" y="13525"/>
                </a:lnTo>
                <a:lnTo>
                  <a:pt x="53624" y="14097"/>
                </a:lnTo>
                <a:close/>
              </a:path>
              <a:path w="57784" h="58420">
                <a:moveTo>
                  <a:pt x="22243" y="14097"/>
                </a:moveTo>
                <a:lnTo>
                  <a:pt x="22815" y="13843"/>
                </a:lnTo>
                <a:lnTo>
                  <a:pt x="22438" y="14025"/>
                </a:lnTo>
                <a:lnTo>
                  <a:pt x="22243" y="14097"/>
                </a:lnTo>
                <a:close/>
              </a:path>
              <a:path w="57784" h="58420">
                <a:moveTo>
                  <a:pt x="22438" y="14025"/>
                </a:moveTo>
                <a:lnTo>
                  <a:pt x="22815" y="13843"/>
                </a:lnTo>
                <a:lnTo>
                  <a:pt x="22438" y="14025"/>
                </a:lnTo>
                <a:close/>
              </a:path>
              <a:path w="57784" h="58420">
                <a:moveTo>
                  <a:pt x="35231" y="14025"/>
                </a:moveTo>
                <a:lnTo>
                  <a:pt x="34736" y="13843"/>
                </a:lnTo>
                <a:lnTo>
                  <a:pt x="35231" y="14025"/>
                </a:lnTo>
                <a:close/>
              </a:path>
              <a:path w="57784" h="58420">
                <a:moveTo>
                  <a:pt x="35426" y="14097"/>
                </a:moveTo>
                <a:lnTo>
                  <a:pt x="35231" y="14025"/>
                </a:lnTo>
                <a:lnTo>
                  <a:pt x="34855" y="13843"/>
                </a:lnTo>
                <a:lnTo>
                  <a:pt x="35426" y="14097"/>
                </a:lnTo>
                <a:close/>
              </a:path>
              <a:path w="57784" h="58420">
                <a:moveTo>
                  <a:pt x="22290" y="14097"/>
                </a:moveTo>
                <a:lnTo>
                  <a:pt x="22438" y="14025"/>
                </a:lnTo>
                <a:lnTo>
                  <a:pt x="22290" y="14097"/>
                </a:lnTo>
                <a:close/>
              </a:path>
              <a:path w="57784" h="58420">
                <a:moveTo>
                  <a:pt x="54047" y="14795"/>
                </a:moveTo>
                <a:lnTo>
                  <a:pt x="36823" y="14795"/>
                </a:lnTo>
                <a:lnTo>
                  <a:pt x="36277" y="14503"/>
                </a:lnTo>
                <a:lnTo>
                  <a:pt x="35231" y="14025"/>
                </a:lnTo>
                <a:lnTo>
                  <a:pt x="35426" y="14097"/>
                </a:lnTo>
                <a:lnTo>
                  <a:pt x="53624" y="14097"/>
                </a:lnTo>
                <a:lnTo>
                  <a:pt x="54047" y="14795"/>
                </a:lnTo>
                <a:close/>
              </a:path>
              <a:path w="57784" h="58420">
                <a:moveTo>
                  <a:pt x="20846" y="14795"/>
                </a:moveTo>
                <a:lnTo>
                  <a:pt x="21380" y="14503"/>
                </a:lnTo>
                <a:lnTo>
                  <a:pt x="21109" y="14668"/>
                </a:lnTo>
                <a:lnTo>
                  <a:pt x="20846" y="14795"/>
                </a:lnTo>
                <a:close/>
              </a:path>
              <a:path w="57784" h="58420">
                <a:moveTo>
                  <a:pt x="21109" y="14668"/>
                </a:moveTo>
                <a:lnTo>
                  <a:pt x="21380" y="14503"/>
                </a:lnTo>
                <a:lnTo>
                  <a:pt x="21109" y="14668"/>
                </a:lnTo>
                <a:close/>
              </a:path>
              <a:path w="57784" h="58420">
                <a:moveTo>
                  <a:pt x="36506" y="14642"/>
                </a:moveTo>
                <a:lnTo>
                  <a:pt x="36219" y="14503"/>
                </a:lnTo>
                <a:lnTo>
                  <a:pt x="36506" y="14642"/>
                </a:lnTo>
                <a:close/>
              </a:path>
              <a:path w="57784" h="58420">
                <a:moveTo>
                  <a:pt x="36823" y="14795"/>
                </a:moveTo>
                <a:lnTo>
                  <a:pt x="36506" y="14642"/>
                </a:lnTo>
                <a:lnTo>
                  <a:pt x="36277" y="14503"/>
                </a:lnTo>
                <a:lnTo>
                  <a:pt x="36823" y="14795"/>
                </a:lnTo>
                <a:close/>
              </a:path>
              <a:path w="57784" h="58420">
                <a:moveTo>
                  <a:pt x="54493" y="15633"/>
                </a:moveTo>
                <a:lnTo>
                  <a:pt x="38144" y="15633"/>
                </a:lnTo>
                <a:lnTo>
                  <a:pt x="37636" y="15290"/>
                </a:lnTo>
                <a:lnTo>
                  <a:pt x="36506" y="14642"/>
                </a:lnTo>
                <a:lnTo>
                  <a:pt x="36823" y="14795"/>
                </a:lnTo>
                <a:lnTo>
                  <a:pt x="54047" y="14795"/>
                </a:lnTo>
                <a:lnTo>
                  <a:pt x="54493" y="15633"/>
                </a:lnTo>
                <a:close/>
              </a:path>
              <a:path w="57784" h="58420">
                <a:moveTo>
                  <a:pt x="20901" y="14795"/>
                </a:moveTo>
                <a:lnTo>
                  <a:pt x="21109" y="14668"/>
                </a:lnTo>
                <a:lnTo>
                  <a:pt x="20901" y="14795"/>
                </a:lnTo>
                <a:close/>
              </a:path>
              <a:path w="57784" h="58420">
                <a:moveTo>
                  <a:pt x="19526" y="15633"/>
                </a:moveTo>
                <a:lnTo>
                  <a:pt x="20034" y="15290"/>
                </a:lnTo>
                <a:lnTo>
                  <a:pt x="19787" y="15474"/>
                </a:lnTo>
                <a:lnTo>
                  <a:pt x="19526" y="15633"/>
                </a:lnTo>
                <a:close/>
              </a:path>
              <a:path w="57784" h="58420">
                <a:moveTo>
                  <a:pt x="19787" y="15474"/>
                </a:moveTo>
                <a:lnTo>
                  <a:pt x="20034" y="15290"/>
                </a:lnTo>
                <a:lnTo>
                  <a:pt x="19787" y="15474"/>
                </a:lnTo>
                <a:close/>
              </a:path>
              <a:path w="57784" h="58420">
                <a:moveTo>
                  <a:pt x="37880" y="15474"/>
                </a:moveTo>
                <a:lnTo>
                  <a:pt x="37578" y="15290"/>
                </a:lnTo>
                <a:lnTo>
                  <a:pt x="37880" y="15474"/>
                </a:lnTo>
                <a:close/>
              </a:path>
              <a:path w="57784" h="58420">
                <a:moveTo>
                  <a:pt x="38144" y="15633"/>
                </a:moveTo>
                <a:lnTo>
                  <a:pt x="37880" y="15474"/>
                </a:lnTo>
                <a:lnTo>
                  <a:pt x="37636" y="15290"/>
                </a:lnTo>
                <a:lnTo>
                  <a:pt x="38144" y="15633"/>
                </a:lnTo>
                <a:close/>
              </a:path>
              <a:path w="57784" h="58420">
                <a:moveTo>
                  <a:pt x="54952" y="16586"/>
                </a:moveTo>
                <a:lnTo>
                  <a:pt x="39363" y="16586"/>
                </a:lnTo>
                <a:lnTo>
                  <a:pt x="38906" y="16205"/>
                </a:lnTo>
                <a:lnTo>
                  <a:pt x="37880" y="15474"/>
                </a:lnTo>
                <a:lnTo>
                  <a:pt x="38144" y="15633"/>
                </a:lnTo>
                <a:lnTo>
                  <a:pt x="54493" y="15633"/>
                </a:lnTo>
                <a:lnTo>
                  <a:pt x="54952" y="16586"/>
                </a:lnTo>
                <a:close/>
              </a:path>
              <a:path w="57784" h="58420">
                <a:moveTo>
                  <a:pt x="19573" y="15633"/>
                </a:moveTo>
                <a:lnTo>
                  <a:pt x="19787" y="15474"/>
                </a:lnTo>
                <a:lnTo>
                  <a:pt x="19573" y="15633"/>
                </a:lnTo>
                <a:close/>
              </a:path>
              <a:path w="57784" h="58420">
                <a:moveTo>
                  <a:pt x="18569" y="16381"/>
                </a:moveTo>
                <a:lnTo>
                  <a:pt x="18764" y="16205"/>
                </a:lnTo>
                <a:lnTo>
                  <a:pt x="18569" y="16381"/>
                </a:lnTo>
                <a:close/>
              </a:path>
              <a:path w="57784" h="58420">
                <a:moveTo>
                  <a:pt x="39152" y="16427"/>
                </a:moveTo>
                <a:lnTo>
                  <a:pt x="38855" y="16205"/>
                </a:lnTo>
                <a:lnTo>
                  <a:pt x="39152" y="16427"/>
                </a:lnTo>
                <a:close/>
              </a:path>
              <a:path w="57784" h="58420">
                <a:moveTo>
                  <a:pt x="18343" y="16586"/>
                </a:moveTo>
                <a:lnTo>
                  <a:pt x="18569" y="16381"/>
                </a:lnTo>
                <a:lnTo>
                  <a:pt x="18343" y="16586"/>
                </a:lnTo>
                <a:close/>
              </a:path>
              <a:path w="57784" h="58420">
                <a:moveTo>
                  <a:pt x="55467" y="17653"/>
                </a:moveTo>
                <a:lnTo>
                  <a:pt x="40506" y="17653"/>
                </a:lnTo>
                <a:lnTo>
                  <a:pt x="40074" y="17233"/>
                </a:lnTo>
                <a:lnTo>
                  <a:pt x="39152" y="16427"/>
                </a:lnTo>
                <a:lnTo>
                  <a:pt x="39363" y="16586"/>
                </a:lnTo>
                <a:lnTo>
                  <a:pt x="54952" y="16586"/>
                </a:lnTo>
                <a:lnTo>
                  <a:pt x="55467" y="17653"/>
                </a:lnTo>
                <a:close/>
              </a:path>
              <a:path w="57784" h="58420">
                <a:moveTo>
                  <a:pt x="17163" y="17653"/>
                </a:moveTo>
                <a:lnTo>
                  <a:pt x="17595" y="17233"/>
                </a:lnTo>
                <a:lnTo>
                  <a:pt x="17446" y="17397"/>
                </a:lnTo>
                <a:lnTo>
                  <a:pt x="17163" y="17653"/>
                </a:lnTo>
                <a:close/>
              </a:path>
              <a:path w="57784" h="58420">
                <a:moveTo>
                  <a:pt x="17446" y="17397"/>
                </a:moveTo>
                <a:lnTo>
                  <a:pt x="17595" y="17233"/>
                </a:lnTo>
                <a:lnTo>
                  <a:pt x="17446" y="17397"/>
                </a:lnTo>
                <a:close/>
              </a:path>
              <a:path w="57784" h="58420">
                <a:moveTo>
                  <a:pt x="40223" y="17397"/>
                </a:moveTo>
                <a:lnTo>
                  <a:pt x="40043" y="17233"/>
                </a:lnTo>
                <a:lnTo>
                  <a:pt x="40223" y="17397"/>
                </a:lnTo>
                <a:close/>
              </a:path>
              <a:path w="57784" h="58420">
                <a:moveTo>
                  <a:pt x="40506" y="17653"/>
                </a:moveTo>
                <a:lnTo>
                  <a:pt x="40223" y="17397"/>
                </a:lnTo>
                <a:lnTo>
                  <a:pt x="40074" y="17233"/>
                </a:lnTo>
                <a:lnTo>
                  <a:pt x="40506" y="17653"/>
                </a:lnTo>
                <a:close/>
              </a:path>
              <a:path w="57784" h="58420">
                <a:moveTo>
                  <a:pt x="17213" y="17653"/>
                </a:moveTo>
                <a:lnTo>
                  <a:pt x="17446" y="17397"/>
                </a:lnTo>
                <a:lnTo>
                  <a:pt x="17213" y="17653"/>
                </a:lnTo>
                <a:close/>
              </a:path>
              <a:path w="57784" h="58420">
                <a:moveTo>
                  <a:pt x="55896" y="18834"/>
                </a:moveTo>
                <a:lnTo>
                  <a:pt x="41535" y="18834"/>
                </a:lnTo>
                <a:lnTo>
                  <a:pt x="41141" y="18364"/>
                </a:lnTo>
                <a:lnTo>
                  <a:pt x="40223" y="17397"/>
                </a:lnTo>
                <a:lnTo>
                  <a:pt x="40506" y="17653"/>
                </a:lnTo>
                <a:lnTo>
                  <a:pt x="55467" y="17653"/>
                </a:lnTo>
                <a:lnTo>
                  <a:pt x="55896" y="18834"/>
                </a:lnTo>
                <a:close/>
              </a:path>
              <a:path w="57784" h="58420">
                <a:moveTo>
                  <a:pt x="16135" y="18834"/>
                </a:moveTo>
                <a:lnTo>
                  <a:pt x="16528" y="18364"/>
                </a:lnTo>
                <a:lnTo>
                  <a:pt x="16357" y="18590"/>
                </a:lnTo>
                <a:lnTo>
                  <a:pt x="16135" y="18834"/>
                </a:lnTo>
                <a:close/>
              </a:path>
              <a:path w="57784" h="58420">
                <a:moveTo>
                  <a:pt x="16357" y="18590"/>
                </a:moveTo>
                <a:lnTo>
                  <a:pt x="16528" y="18364"/>
                </a:lnTo>
                <a:lnTo>
                  <a:pt x="16357" y="18590"/>
                </a:lnTo>
                <a:close/>
              </a:path>
              <a:path w="57784" h="58420">
                <a:moveTo>
                  <a:pt x="41303" y="18580"/>
                </a:moveTo>
                <a:lnTo>
                  <a:pt x="41106" y="18364"/>
                </a:lnTo>
                <a:lnTo>
                  <a:pt x="41303" y="18580"/>
                </a:lnTo>
                <a:close/>
              </a:path>
              <a:path w="57784" h="58420">
                <a:moveTo>
                  <a:pt x="41535" y="18834"/>
                </a:moveTo>
                <a:lnTo>
                  <a:pt x="41303" y="18580"/>
                </a:lnTo>
                <a:lnTo>
                  <a:pt x="41141" y="18364"/>
                </a:lnTo>
                <a:lnTo>
                  <a:pt x="41535" y="18834"/>
                </a:lnTo>
                <a:close/>
              </a:path>
              <a:path w="57784" h="58420">
                <a:moveTo>
                  <a:pt x="56353" y="20091"/>
                </a:moveTo>
                <a:lnTo>
                  <a:pt x="42436" y="20091"/>
                </a:lnTo>
                <a:lnTo>
                  <a:pt x="42094" y="19596"/>
                </a:lnTo>
                <a:lnTo>
                  <a:pt x="41303" y="18580"/>
                </a:lnTo>
                <a:lnTo>
                  <a:pt x="41535" y="18834"/>
                </a:lnTo>
                <a:lnTo>
                  <a:pt x="55896" y="18834"/>
                </a:lnTo>
                <a:lnTo>
                  <a:pt x="56353" y="20091"/>
                </a:lnTo>
                <a:close/>
              </a:path>
              <a:path w="57784" h="58420">
                <a:moveTo>
                  <a:pt x="16173" y="18834"/>
                </a:moveTo>
                <a:lnTo>
                  <a:pt x="16357" y="18590"/>
                </a:lnTo>
                <a:lnTo>
                  <a:pt x="16173" y="18834"/>
                </a:lnTo>
                <a:close/>
              </a:path>
              <a:path w="57784" h="58420">
                <a:moveTo>
                  <a:pt x="15220" y="20091"/>
                </a:moveTo>
                <a:lnTo>
                  <a:pt x="15563" y="19596"/>
                </a:lnTo>
                <a:lnTo>
                  <a:pt x="15430" y="19814"/>
                </a:lnTo>
                <a:lnTo>
                  <a:pt x="15220" y="20091"/>
                </a:lnTo>
                <a:close/>
              </a:path>
              <a:path w="57784" h="58420">
                <a:moveTo>
                  <a:pt x="15430" y="19814"/>
                </a:moveTo>
                <a:lnTo>
                  <a:pt x="15563" y="19596"/>
                </a:lnTo>
                <a:lnTo>
                  <a:pt x="15430" y="19814"/>
                </a:lnTo>
                <a:close/>
              </a:path>
              <a:path w="57784" h="58420">
                <a:moveTo>
                  <a:pt x="42218" y="19799"/>
                </a:moveTo>
                <a:lnTo>
                  <a:pt x="42065" y="19596"/>
                </a:lnTo>
                <a:lnTo>
                  <a:pt x="42218" y="19799"/>
                </a:lnTo>
                <a:close/>
              </a:path>
              <a:path w="57784" h="58420">
                <a:moveTo>
                  <a:pt x="42436" y="20091"/>
                </a:moveTo>
                <a:lnTo>
                  <a:pt x="42218" y="19799"/>
                </a:lnTo>
                <a:lnTo>
                  <a:pt x="42094" y="19596"/>
                </a:lnTo>
                <a:lnTo>
                  <a:pt x="42436" y="20091"/>
                </a:lnTo>
                <a:close/>
              </a:path>
              <a:path w="57784" h="58420">
                <a:moveTo>
                  <a:pt x="56724" y="21450"/>
                </a:moveTo>
                <a:lnTo>
                  <a:pt x="43224" y="21450"/>
                </a:lnTo>
                <a:lnTo>
                  <a:pt x="42932" y="20904"/>
                </a:lnTo>
                <a:lnTo>
                  <a:pt x="42218" y="19799"/>
                </a:lnTo>
                <a:lnTo>
                  <a:pt x="42436" y="20091"/>
                </a:lnTo>
                <a:lnTo>
                  <a:pt x="56353" y="20091"/>
                </a:lnTo>
                <a:lnTo>
                  <a:pt x="56432" y="20307"/>
                </a:lnTo>
                <a:lnTo>
                  <a:pt x="56724" y="21450"/>
                </a:lnTo>
                <a:close/>
              </a:path>
              <a:path w="57784" h="58420">
                <a:moveTo>
                  <a:pt x="15261" y="20091"/>
                </a:moveTo>
                <a:lnTo>
                  <a:pt x="15430" y="19814"/>
                </a:lnTo>
                <a:lnTo>
                  <a:pt x="15261" y="20091"/>
                </a:lnTo>
                <a:close/>
              </a:path>
              <a:path w="57784" h="58420">
                <a:moveTo>
                  <a:pt x="14633" y="21122"/>
                </a:moveTo>
                <a:lnTo>
                  <a:pt x="14738" y="20904"/>
                </a:lnTo>
                <a:lnTo>
                  <a:pt x="14633" y="21122"/>
                </a:lnTo>
                <a:close/>
              </a:path>
              <a:path w="57784" h="58420">
                <a:moveTo>
                  <a:pt x="43084" y="21220"/>
                </a:moveTo>
                <a:lnTo>
                  <a:pt x="42891" y="20904"/>
                </a:lnTo>
                <a:lnTo>
                  <a:pt x="43084" y="21220"/>
                </a:lnTo>
                <a:close/>
              </a:path>
              <a:path w="57784" h="58420">
                <a:moveTo>
                  <a:pt x="14475" y="21450"/>
                </a:moveTo>
                <a:lnTo>
                  <a:pt x="14633" y="21122"/>
                </a:lnTo>
                <a:lnTo>
                  <a:pt x="14475" y="21450"/>
                </a:lnTo>
                <a:close/>
              </a:path>
              <a:path w="57784" h="58420">
                <a:moveTo>
                  <a:pt x="57091" y="22885"/>
                </a:moveTo>
                <a:lnTo>
                  <a:pt x="43884" y="22885"/>
                </a:lnTo>
                <a:lnTo>
                  <a:pt x="43643" y="22301"/>
                </a:lnTo>
                <a:lnTo>
                  <a:pt x="43084" y="21220"/>
                </a:lnTo>
                <a:lnTo>
                  <a:pt x="43224" y="21450"/>
                </a:lnTo>
                <a:lnTo>
                  <a:pt x="56724" y="21450"/>
                </a:lnTo>
                <a:lnTo>
                  <a:pt x="57091" y="22885"/>
                </a:lnTo>
                <a:close/>
              </a:path>
              <a:path w="57784" h="58420">
                <a:moveTo>
                  <a:pt x="13785" y="22885"/>
                </a:moveTo>
                <a:lnTo>
                  <a:pt x="14027" y="22301"/>
                </a:lnTo>
                <a:lnTo>
                  <a:pt x="13901" y="22645"/>
                </a:lnTo>
                <a:lnTo>
                  <a:pt x="13785" y="22885"/>
                </a:lnTo>
                <a:close/>
              </a:path>
              <a:path w="57784" h="58420">
                <a:moveTo>
                  <a:pt x="13901" y="22645"/>
                </a:moveTo>
                <a:lnTo>
                  <a:pt x="14027" y="22301"/>
                </a:lnTo>
                <a:lnTo>
                  <a:pt x="13901" y="22645"/>
                </a:lnTo>
                <a:close/>
              </a:path>
              <a:path w="57784" h="58420">
                <a:moveTo>
                  <a:pt x="43769" y="22645"/>
                </a:moveTo>
                <a:lnTo>
                  <a:pt x="43603" y="22301"/>
                </a:lnTo>
                <a:lnTo>
                  <a:pt x="43769" y="22645"/>
                </a:lnTo>
                <a:close/>
              </a:path>
              <a:path w="57784" h="58420">
                <a:moveTo>
                  <a:pt x="43884" y="22885"/>
                </a:moveTo>
                <a:lnTo>
                  <a:pt x="43769" y="22645"/>
                </a:lnTo>
                <a:lnTo>
                  <a:pt x="43643" y="22301"/>
                </a:lnTo>
                <a:lnTo>
                  <a:pt x="43884" y="22885"/>
                </a:lnTo>
                <a:close/>
              </a:path>
              <a:path w="57784" h="58420">
                <a:moveTo>
                  <a:pt x="13813" y="22885"/>
                </a:moveTo>
                <a:lnTo>
                  <a:pt x="13901" y="22645"/>
                </a:lnTo>
                <a:lnTo>
                  <a:pt x="13813" y="22885"/>
                </a:lnTo>
                <a:close/>
              </a:path>
              <a:path w="57784" h="58420">
                <a:moveTo>
                  <a:pt x="57344" y="24384"/>
                </a:moveTo>
                <a:lnTo>
                  <a:pt x="44405" y="24384"/>
                </a:lnTo>
                <a:lnTo>
                  <a:pt x="44214" y="23774"/>
                </a:lnTo>
                <a:lnTo>
                  <a:pt x="43769" y="22645"/>
                </a:lnTo>
                <a:lnTo>
                  <a:pt x="43884" y="22885"/>
                </a:lnTo>
                <a:lnTo>
                  <a:pt x="57091" y="22885"/>
                </a:lnTo>
                <a:lnTo>
                  <a:pt x="57143" y="23088"/>
                </a:lnTo>
                <a:lnTo>
                  <a:pt x="57344" y="24384"/>
                </a:lnTo>
                <a:close/>
              </a:path>
              <a:path w="57784" h="58420">
                <a:moveTo>
                  <a:pt x="13265" y="24384"/>
                </a:moveTo>
                <a:lnTo>
                  <a:pt x="13455" y="23774"/>
                </a:lnTo>
                <a:lnTo>
                  <a:pt x="13376" y="24078"/>
                </a:lnTo>
                <a:lnTo>
                  <a:pt x="13265" y="24384"/>
                </a:lnTo>
                <a:close/>
              </a:path>
              <a:path w="57784" h="58420">
                <a:moveTo>
                  <a:pt x="13376" y="24078"/>
                </a:moveTo>
                <a:lnTo>
                  <a:pt x="13455" y="23774"/>
                </a:lnTo>
                <a:lnTo>
                  <a:pt x="13376" y="24078"/>
                </a:lnTo>
                <a:close/>
              </a:path>
              <a:path w="57784" h="58420">
                <a:moveTo>
                  <a:pt x="44293" y="24078"/>
                </a:moveTo>
                <a:lnTo>
                  <a:pt x="44182" y="23774"/>
                </a:lnTo>
                <a:lnTo>
                  <a:pt x="44293" y="24078"/>
                </a:lnTo>
                <a:close/>
              </a:path>
              <a:path w="57784" h="58420">
                <a:moveTo>
                  <a:pt x="44405" y="24384"/>
                </a:moveTo>
                <a:lnTo>
                  <a:pt x="44293" y="24078"/>
                </a:lnTo>
                <a:lnTo>
                  <a:pt x="44214" y="23774"/>
                </a:lnTo>
                <a:lnTo>
                  <a:pt x="44405" y="24384"/>
                </a:lnTo>
                <a:close/>
              </a:path>
              <a:path w="57784" h="58420">
                <a:moveTo>
                  <a:pt x="13297" y="24384"/>
                </a:moveTo>
                <a:lnTo>
                  <a:pt x="13376" y="24078"/>
                </a:lnTo>
                <a:lnTo>
                  <a:pt x="13297" y="24384"/>
                </a:lnTo>
                <a:close/>
              </a:path>
              <a:path w="57784" h="58420">
                <a:moveTo>
                  <a:pt x="57584" y="25933"/>
                </a:moveTo>
                <a:lnTo>
                  <a:pt x="44773" y="25933"/>
                </a:lnTo>
                <a:lnTo>
                  <a:pt x="44646" y="25311"/>
                </a:lnTo>
                <a:lnTo>
                  <a:pt x="44293" y="24078"/>
                </a:lnTo>
                <a:lnTo>
                  <a:pt x="44405" y="24384"/>
                </a:lnTo>
                <a:lnTo>
                  <a:pt x="57344" y="24384"/>
                </a:lnTo>
                <a:lnTo>
                  <a:pt x="57584" y="25933"/>
                </a:lnTo>
                <a:close/>
              </a:path>
              <a:path w="57784" h="58420">
                <a:moveTo>
                  <a:pt x="12974" y="25634"/>
                </a:moveTo>
                <a:lnTo>
                  <a:pt x="13023" y="25311"/>
                </a:lnTo>
                <a:lnTo>
                  <a:pt x="12974" y="25634"/>
                </a:lnTo>
                <a:close/>
              </a:path>
              <a:path w="57784" h="58420">
                <a:moveTo>
                  <a:pt x="44692" y="25617"/>
                </a:moveTo>
                <a:lnTo>
                  <a:pt x="44612" y="25311"/>
                </a:lnTo>
                <a:lnTo>
                  <a:pt x="44692" y="25617"/>
                </a:lnTo>
                <a:close/>
              </a:path>
              <a:path w="57784" h="58420">
                <a:moveTo>
                  <a:pt x="57670" y="27546"/>
                </a:moveTo>
                <a:lnTo>
                  <a:pt x="44976" y="27546"/>
                </a:lnTo>
                <a:lnTo>
                  <a:pt x="44913" y="26911"/>
                </a:lnTo>
                <a:lnTo>
                  <a:pt x="44692" y="25617"/>
                </a:lnTo>
                <a:lnTo>
                  <a:pt x="44773" y="25933"/>
                </a:lnTo>
                <a:lnTo>
                  <a:pt x="57584" y="25933"/>
                </a:lnTo>
                <a:lnTo>
                  <a:pt x="57670" y="27546"/>
                </a:lnTo>
                <a:close/>
              </a:path>
              <a:path w="57784" h="58420">
                <a:moveTo>
                  <a:pt x="12928" y="25933"/>
                </a:moveTo>
                <a:lnTo>
                  <a:pt x="12974" y="25634"/>
                </a:lnTo>
                <a:lnTo>
                  <a:pt x="12928" y="25933"/>
                </a:lnTo>
                <a:close/>
              </a:path>
              <a:path w="57784" h="58420">
                <a:moveTo>
                  <a:pt x="12728" y="27237"/>
                </a:moveTo>
                <a:lnTo>
                  <a:pt x="12744" y="26911"/>
                </a:lnTo>
                <a:lnTo>
                  <a:pt x="12728" y="27237"/>
                </a:lnTo>
                <a:close/>
              </a:path>
              <a:path w="57784" h="58420">
                <a:moveTo>
                  <a:pt x="44931" y="27237"/>
                </a:moveTo>
                <a:lnTo>
                  <a:pt x="44883" y="26911"/>
                </a:lnTo>
                <a:lnTo>
                  <a:pt x="44931" y="27237"/>
                </a:lnTo>
                <a:close/>
              </a:path>
              <a:path w="57784" h="58420">
                <a:moveTo>
                  <a:pt x="12712" y="27546"/>
                </a:moveTo>
                <a:lnTo>
                  <a:pt x="12728" y="27237"/>
                </a:lnTo>
                <a:lnTo>
                  <a:pt x="12712" y="27546"/>
                </a:lnTo>
                <a:close/>
              </a:path>
              <a:path w="57784" h="58420">
                <a:moveTo>
                  <a:pt x="57723" y="29222"/>
                </a:moveTo>
                <a:lnTo>
                  <a:pt x="45040" y="29222"/>
                </a:lnTo>
                <a:lnTo>
                  <a:pt x="45040" y="28575"/>
                </a:lnTo>
                <a:lnTo>
                  <a:pt x="44931" y="27237"/>
                </a:lnTo>
                <a:lnTo>
                  <a:pt x="44976" y="27546"/>
                </a:lnTo>
                <a:lnTo>
                  <a:pt x="57670" y="27546"/>
                </a:lnTo>
                <a:lnTo>
                  <a:pt x="57723" y="29222"/>
                </a:lnTo>
                <a:close/>
              </a:path>
              <a:path w="57784" h="58420">
                <a:moveTo>
                  <a:pt x="12646" y="28898"/>
                </a:moveTo>
                <a:lnTo>
                  <a:pt x="12630" y="28575"/>
                </a:lnTo>
                <a:lnTo>
                  <a:pt x="12646" y="28898"/>
                </a:lnTo>
                <a:close/>
              </a:path>
              <a:path w="57784" h="58420">
                <a:moveTo>
                  <a:pt x="45022" y="28898"/>
                </a:moveTo>
                <a:lnTo>
                  <a:pt x="45004" y="28575"/>
                </a:lnTo>
                <a:lnTo>
                  <a:pt x="45022" y="28898"/>
                </a:lnTo>
                <a:close/>
              </a:path>
              <a:path w="57784" h="58420">
                <a:moveTo>
                  <a:pt x="12662" y="29222"/>
                </a:moveTo>
                <a:lnTo>
                  <a:pt x="12646" y="28898"/>
                </a:lnTo>
                <a:lnTo>
                  <a:pt x="12662" y="29222"/>
                </a:lnTo>
                <a:close/>
              </a:path>
              <a:path w="57784" h="58420">
                <a:moveTo>
                  <a:pt x="57637" y="30886"/>
                </a:moveTo>
                <a:lnTo>
                  <a:pt x="44913" y="30886"/>
                </a:lnTo>
                <a:lnTo>
                  <a:pt x="44976" y="30251"/>
                </a:lnTo>
                <a:lnTo>
                  <a:pt x="45022" y="28898"/>
                </a:lnTo>
                <a:lnTo>
                  <a:pt x="45040" y="29222"/>
                </a:lnTo>
                <a:lnTo>
                  <a:pt x="57723" y="29222"/>
                </a:lnTo>
                <a:lnTo>
                  <a:pt x="57637" y="30886"/>
                </a:lnTo>
                <a:close/>
              </a:path>
              <a:path w="57784" h="58420">
                <a:moveTo>
                  <a:pt x="12728" y="30560"/>
                </a:moveTo>
                <a:lnTo>
                  <a:pt x="12680" y="30251"/>
                </a:lnTo>
                <a:lnTo>
                  <a:pt x="12728" y="30560"/>
                </a:lnTo>
                <a:close/>
              </a:path>
              <a:path w="57784" h="58420">
                <a:moveTo>
                  <a:pt x="44931" y="30559"/>
                </a:moveTo>
                <a:lnTo>
                  <a:pt x="44948" y="30251"/>
                </a:lnTo>
                <a:lnTo>
                  <a:pt x="44931" y="30559"/>
                </a:lnTo>
                <a:close/>
              </a:path>
              <a:path w="57784" h="58420">
                <a:moveTo>
                  <a:pt x="57487" y="32486"/>
                </a:moveTo>
                <a:lnTo>
                  <a:pt x="44646" y="32486"/>
                </a:lnTo>
                <a:lnTo>
                  <a:pt x="44773" y="31864"/>
                </a:lnTo>
                <a:lnTo>
                  <a:pt x="44931" y="30559"/>
                </a:lnTo>
                <a:lnTo>
                  <a:pt x="44913" y="30886"/>
                </a:lnTo>
                <a:lnTo>
                  <a:pt x="57637" y="30886"/>
                </a:lnTo>
                <a:lnTo>
                  <a:pt x="57535" y="32179"/>
                </a:lnTo>
                <a:lnTo>
                  <a:pt x="57487" y="32486"/>
                </a:lnTo>
                <a:close/>
              </a:path>
              <a:path w="57784" h="58420">
                <a:moveTo>
                  <a:pt x="12778" y="30886"/>
                </a:moveTo>
                <a:lnTo>
                  <a:pt x="12728" y="30560"/>
                </a:lnTo>
                <a:lnTo>
                  <a:pt x="12778" y="30886"/>
                </a:lnTo>
                <a:close/>
              </a:path>
              <a:path w="57784" h="58420">
                <a:moveTo>
                  <a:pt x="12974" y="32163"/>
                </a:moveTo>
                <a:lnTo>
                  <a:pt x="12896" y="31864"/>
                </a:lnTo>
                <a:lnTo>
                  <a:pt x="12974" y="32163"/>
                </a:lnTo>
                <a:close/>
              </a:path>
              <a:path w="57784" h="58420">
                <a:moveTo>
                  <a:pt x="44692" y="32179"/>
                </a:moveTo>
                <a:lnTo>
                  <a:pt x="44738" y="31864"/>
                </a:lnTo>
                <a:lnTo>
                  <a:pt x="44692" y="32179"/>
                </a:lnTo>
                <a:close/>
              </a:path>
              <a:path w="57784" h="58420">
                <a:moveTo>
                  <a:pt x="13057" y="32486"/>
                </a:moveTo>
                <a:lnTo>
                  <a:pt x="12974" y="32163"/>
                </a:lnTo>
                <a:lnTo>
                  <a:pt x="13057" y="32486"/>
                </a:lnTo>
                <a:close/>
              </a:path>
              <a:path w="57784" h="58420">
                <a:moveTo>
                  <a:pt x="57249" y="34023"/>
                </a:moveTo>
                <a:lnTo>
                  <a:pt x="44214" y="34023"/>
                </a:lnTo>
                <a:lnTo>
                  <a:pt x="44405" y="33413"/>
                </a:lnTo>
                <a:lnTo>
                  <a:pt x="44692" y="32179"/>
                </a:lnTo>
                <a:lnTo>
                  <a:pt x="44646" y="32486"/>
                </a:lnTo>
                <a:lnTo>
                  <a:pt x="57487" y="32486"/>
                </a:lnTo>
                <a:lnTo>
                  <a:pt x="57249" y="34023"/>
                </a:lnTo>
                <a:close/>
              </a:path>
              <a:path w="57784" h="58420">
                <a:moveTo>
                  <a:pt x="13455" y="34023"/>
                </a:moveTo>
                <a:lnTo>
                  <a:pt x="13265" y="33413"/>
                </a:lnTo>
                <a:lnTo>
                  <a:pt x="13376" y="33719"/>
                </a:lnTo>
                <a:lnTo>
                  <a:pt x="13455" y="34023"/>
                </a:lnTo>
                <a:close/>
              </a:path>
              <a:path w="57784" h="58420">
                <a:moveTo>
                  <a:pt x="13376" y="33719"/>
                </a:moveTo>
                <a:lnTo>
                  <a:pt x="13265" y="33413"/>
                </a:lnTo>
                <a:lnTo>
                  <a:pt x="13376" y="33719"/>
                </a:lnTo>
                <a:close/>
              </a:path>
              <a:path w="57784" h="58420">
                <a:moveTo>
                  <a:pt x="44293" y="33719"/>
                </a:moveTo>
                <a:lnTo>
                  <a:pt x="44372" y="33413"/>
                </a:lnTo>
                <a:lnTo>
                  <a:pt x="44293" y="33719"/>
                </a:lnTo>
                <a:close/>
              </a:path>
              <a:path w="57784" h="58420">
                <a:moveTo>
                  <a:pt x="44214" y="34023"/>
                </a:moveTo>
                <a:lnTo>
                  <a:pt x="44293" y="33719"/>
                </a:lnTo>
                <a:lnTo>
                  <a:pt x="44405" y="33413"/>
                </a:lnTo>
                <a:lnTo>
                  <a:pt x="44214" y="34023"/>
                </a:lnTo>
                <a:close/>
              </a:path>
              <a:path w="57784" h="58420">
                <a:moveTo>
                  <a:pt x="13488" y="34023"/>
                </a:moveTo>
                <a:lnTo>
                  <a:pt x="13376" y="33719"/>
                </a:lnTo>
                <a:lnTo>
                  <a:pt x="13488" y="34023"/>
                </a:lnTo>
                <a:close/>
              </a:path>
              <a:path w="57784" h="58420">
                <a:moveTo>
                  <a:pt x="56942" y="35496"/>
                </a:moveTo>
                <a:lnTo>
                  <a:pt x="43643" y="35496"/>
                </a:lnTo>
                <a:lnTo>
                  <a:pt x="43884" y="34912"/>
                </a:lnTo>
                <a:lnTo>
                  <a:pt x="43931" y="34709"/>
                </a:lnTo>
                <a:lnTo>
                  <a:pt x="44293" y="33719"/>
                </a:lnTo>
                <a:lnTo>
                  <a:pt x="44214" y="34023"/>
                </a:lnTo>
                <a:lnTo>
                  <a:pt x="57249" y="34023"/>
                </a:lnTo>
                <a:lnTo>
                  <a:pt x="57143" y="34709"/>
                </a:lnTo>
                <a:lnTo>
                  <a:pt x="56942" y="35496"/>
                </a:lnTo>
                <a:close/>
              </a:path>
              <a:path w="57784" h="58420">
                <a:moveTo>
                  <a:pt x="14027" y="35496"/>
                </a:moveTo>
                <a:lnTo>
                  <a:pt x="13785" y="34912"/>
                </a:lnTo>
                <a:lnTo>
                  <a:pt x="13901" y="35152"/>
                </a:lnTo>
                <a:lnTo>
                  <a:pt x="14027" y="35496"/>
                </a:lnTo>
                <a:close/>
              </a:path>
              <a:path w="57784" h="58420">
                <a:moveTo>
                  <a:pt x="13901" y="35152"/>
                </a:moveTo>
                <a:lnTo>
                  <a:pt x="13785" y="34912"/>
                </a:lnTo>
                <a:lnTo>
                  <a:pt x="13901" y="35152"/>
                </a:lnTo>
                <a:close/>
              </a:path>
              <a:path w="57784" h="58420">
                <a:moveTo>
                  <a:pt x="43769" y="35152"/>
                </a:moveTo>
                <a:lnTo>
                  <a:pt x="43857" y="34912"/>
                </a:lnTo>
                <a:lnTo>
                  <a:pt x="43769" y="35152"/>
                </a:lnTo>
                <a:close/>
              </a:path>
              <a:path w="57784" h="58420">
                <a:moveTo>
                  <a:pt x="43643" y="35496"/>
                </a:moveTo>
                <a:lnTo>
                  <a:pt x="43769" y="35152"/>
                </a:lnTo>
                <a:lnTo>
                  <a:pt x="43884" y="34912"/>
                </a:lnTo>
                <a:lnTo>
                  <a:pt x="43643" y="35496"/>
                </a:lnTo>
                <a:close/>
              </a:path>
              <a:path w="57784" h="58420">
                <a:moveTo>
                  <a:pt x="14066" y="35496"/>
                </a:moveTo>
                <a:lnTo>
                  <a:pt x="13901" y="35152"/>
                </a:lnTo>
                <a:lnTo>
                  <a:pt x="14066" y="35496"/>
                </a:lnTo>
                <a:close/>
              </a:path>
              <a:path w="57784" h="58420">
                <a:moveTo>
                  <a:pt x="56584" y="36893"/>
                </a:moveTo>
                <a:lnTo>
                  <a:pt x="42932" y="36893"/>
                </a:lnTo>
                <a:lnTo>
                  <a:pt x="43224" y="36347"/>
                </a:lnTo>
                <a:lnTo>
                  <a:pt x="43769" y="35152"/>
                </a:lnTo>
                <a:lnTo>
                  <a:pt x="43643" y="35496"/>
                </a:lnTo>
                <a:lnTo>
                  <a:pt x="56942" y="35496"/>
                </a:lnTo>
                <a:lnTo>
                  <a:pt x="56584" y="36893"/>
                </a:lnTo>
                <a:close/>
              </a:path>
              <a:path w="57784" h="58420">
                <a:moveTo>
                  <a:pt x="14738" y="36893"/>
                </a:moveTo>
                <a:lnTo>
                  <a:pt x="14433" y="36347"/>
                </a:lnTo>
                <a:lnTo>
                  <a:pt x="14633" y="36675"/>
                </a:lnTo>
                <a:lnTo>
                  <a:pt x="14738" y="36893"/>
                </a:lnTo>
                <a:close/>
              </a:path>
              <a:path w="57784" h="58420">
                <a:moveTo>
                  <a:pt x="14633" y="36675"/>
                </a:moveTo>
                <a:lnTo>
                  <a:pt x="14433" y="36347"/>
                </a:lnTo>
                <a:lnTo>
                  <a:pt x="14633" y="36675"/>
                </a:lnTo>
                <a:close/>
              </a:path>
              <a:path w="57784" h="58420">
                <a:moveTo>
                  <a:pt x="43084" y="36576"/>
                </a:moveTo>
                <a:lnTo>
                  <a:pt x="43194" y="36347"/>
                </a:lnTo>
                <a:lnTo>
                  <a:pt x="43084" y="36576"/>
                </a:lnTo>
                <a:close/>
              </a:path>
              <a:path w="57784" h="58420">
                <a:moveTo>
                  <a:pt x="42932" y="36893"/>
                </a:moveTo>
                <a:lnTo>
                  <a:pt x="43084" y="36576"/>
                </a:lnTo>
                <a:lnTo>
                  <a:pt x="43224" y="36347"/>
                </a:lnTo>
                <a:lnTo>
                  <a:pt x="42932" y="36893"/>
                </a:lnTo>
                <a:close/>
              </a:path>
              <a:path w="57784" h="58420">
                <a:moveTo>
                  <a:pt x="56173" y="38201"/>
                </a:moveTo>
                <a:lnTo>
                  <a:pt x="42094" y="38201"/>
                </a:lnTo>
                <a:lnTo>
                  <a:pt x="42436" y="37693"/>
                </a:lnTo>
                <a:lnTo>
                  <a:pt x="42527" y="37490"/>
                </a:lnTo>
                <a:lnTo>
                  <a:pt x="43084" y="36576"/>
                </a:lnTo>
                <a:lnTo>
                  <a:pt x="42932" y="36893"/>
                </a:lnTo>
                <a:lnTo>
                  <a:pt x="56584" y="36893"/>
                </a:lnTo>
                <a:lnTo>
                  <a:pt x="56432" y="37490"/>
                </a:lnTo>
                <a:lnTo>
                  <a:pt x="56173" y="38201"/>
                </a:lnTo>
                <a:close/>
              </a:path>
              <a:path w="57784" h="58420">
                <a:moveTo>
                  <a:pt x="14766" y="36893"/>
                </a:moveTo>
                <a:lnTo>
                  <a:pt x="14633" y="36675"/>
                </a:lnTo>
                <a:lnTo>
                  <a:pt x="14766" y="36893"/>
                </a:lnTo>
                <a:close/>
              </a:path>
              <a:path w="57784" h="58420">
                <a:moveTo>
                  <a:pt x="15563" y="38201"/>
                </a:moveTo>
                <a:lnTo>
                  <a:pt x="15220" y="37693"/>
                </a:lnTo>
                <a:lnTo>
                  <a:pt x="15404" y="37939"/>
                </a:lnTo>
                <a:lnTo>
                  <a:pt x="15563" y="38201"/>
                </a:lnTo>
                <a:close/>
              </a:path>
              <a:path w="57784" h="58420">
                <a:moveTo>
                  <a:pt x="15396" y="37927"/>
                </a:moveTo>
                <a:lnTo>
                  <a:pt x="15220" y="37693"/>
                </a:lnTo>
                <a:lnTo>
                  <a:pt x="15396" y="37927"/>
                </a:lnTo>
                <a:close/>
              </a:path>
              <a:path w="57784" h="58420">
                <a:moveTo>
                  <a:pt x="42253" y="37939"/>
                </a:moveTo>
                <a:lnTo>
                  <a:pt x="42403" y="37693"/>
                </a:lnTo>
                <a:lnTo>
                  <a:pt x="42253" y="37939"/>
                </a:lnTo>
                <a:close/>
              </a:path>
              <a:path w="57784" h="58420">
                <a:moveTo>
                  <a:pt x="42094" y="38201"/>
                </a:moveTo>
                <a:lnTo>
                  <a:pt x="42263" y="37927"/>
                </a:lnTo>
                <a:lnTo>
                  <a:pt x="42436" y="37693"/>
                </a:lnTo>
                <a:lnTo>
                  <a:pt x="42094" y="38201"/>
                </a:lnTo>
                <a:close/>
              </a:path>
              <a:path w="57784" h="58420">
                <a:moveTo>
                  <a:pt x="15602" y="38201"/>
                </a:moveTo>
                <a:lnTo>
                  <a:pt x="15396" y="37927"/>
                </a:lnTo>
                <a:lnTo>
                  <a:pt x="15602" y="38201"/>
                </a:lnTo>
                <a:close/>
              </a:path>
              <a:path w="57784" h="58420">
                <a:moveTo>
                  <a:pt x="55725" y="39433"/>
                </a:moveTo>
                <a:lnTo>
                  <a:pt x="41141" y="39433"/>
                </a:lnTo>
                <a:lnTo>
                  <a:pt x="41535" y="38963"/>
                </a:lnTo>
                <a:lnTo>
                  <a:pt x="42253" y="37939"/>
                </a:lnTo>
                <a:lnTo>
                  <a:pt x="42094" y="38201"/>
                </a:lnTo>
                <a:lnTo>
                  <a:pt x="56173" y="38201"/>
                </a:lnTo>
                <a:lnTo>
                  <a:pt x="55725" y="39433"/>
                </a:lnTo>
                <a:close/>
              </a:path>
              <a:path w="57784" h="58420">
                <a:moveTo>
                  <a:pt x="16528" y="39433"/>
                </a:moveTo>
                <a:lnTo>
                  <a:pt x="16135" y="38963"/>
                </a:lnTo>
                <a:lnTo>
                  <a:pt x="16371" y="39224"/>
                </a:lnTo>
                <a:lnTo>
                  <a:pt x="16528" y="39433"/>
                </a:lnTo>
                <a:close/>
              </a:path>
              <a:path w="57784" h="58420">
                <a:moveTo>
                  <a:pt x="16364" y="39214"/>
                </a:moveTo>
                <a:lnTo>
                  <a:pt x="16135" y="38963"/>
                </a:lnTo>
                <a:lnTo>
                  <a:pt x="16364" y="39214"/>
                </a:lnTo>
                <a:close/>
              </a:path>
              <a:path w="57784" h="58420">
                <a:moveTo>
                  <a:pt x="41297" y="39224"/>
                </a:moveTo>
                <a:lnTo>
                  <a:pt x="41491" y="38963"/>
                </a:lnTo>
                <a:lnTo>
                  <a:pt x="41297" y="39224"/>
                </a:lnTo>
                <a:close/>
              </a:path>
              <a:path w="57784" h="58420">
                <a:moveTo>
                  <a:pt x="41141" y="39433"/>
                </a:moveTo>
                <a:lnTo>
                  <a:pt x="41305" y="39214"/>
                </a:lnTo>
                <a:lnTo>
                  <a:pt x="41535" y="38963"/>
                </a:lnTo>
                <a:lnTo>
                  <a:pt x="41141" y="39433"/>
                </a:lnTo>
                <a:close/>
              </a:path>
              <a:path w="57784" h="58420">
                <a:moveTo>
                  <a:pt x="16564" y="39433"/>
                </a:moveTo>
                <a:lnTo>
                  <a:pt x="16364" y="39214"/>
                </a:lnTo>
                <a:lnTo>
                  <a:pt x="16564" y="39433"/>
                </a:lnTo>
                <a:close/>
              </a:path>
              <a:path w="57784" h="58420">
                <a:moveTo>
                  <a:pt x="55264" y="40563"/>
                </a:moveTo>
                <a:lnTo>
                  <a:pt x="40074" y="40563"/>
                </a:lnTo>
                <a:lnTo>
                  <a:pt x="40506" y="40144"/>
                </a:lnTo>
                <a:lnTo>
                  <a:pt x="41297" y="39224"/>
                </a:lnTo>
                <a:lnTo>
                  <a:pt x="41141" y="39433"/>
                </a:lnTo>
                <a:lnTo>
                  <a:pt x="55725" y="39433"/>
                </a:lnTo>
                <a:lnTo>
                  <a:pt x="55467" y="40144"/>
                </a:lnTo>
                <a:lnTo>
                  <a:pt x="55264" y="40563"/>
                </a:lnTo>
                <a:close/>
              </a:path>
              <a:path w="57784" h="58420">
                <a:moveTo>
                  <a:pt x="17595" y="40563"/>
                </a:moveTo>
                <a:lnTo>
                  <a:pt x="17163" y="40144"/>
                </a:lnTo>
                <a:lnTo>
                  <a:pt x="17446" y="40400"/>
                </a:lnTo>
                <a:lnTo>
                  <a:pt x="17595" y="40563"/>
                </a:lnTo>
                <a:close/>
              </a:path>
              <a:path w="57784" h="58420">
                <a:moveTo>
                  <a:pt x="17446" y="40400"/>
                </a:moveTo>
                <a:lnTo>
                  <a:pt x="17163" y="40144"/>
                </a:lnTo>
                <a:lnTo>
                  <a:pt x="17446" y="40400"/>
                </a:lnTo>
                <a:close/>
              </a:path>
              <a:path w="57784" h="58420">
                <a:moveTo>
                  <a:pt x="40223" y="40400"/>
                </a:moveTo>
                <a:lnTo>
                  <a:pt x="40457" y="40144"/>
                </a:lnTo>
                <a:lnTo>
                  <a:pt x="40223" y="40400"/>
                </a:lnTo>
                <a:close/>
              </a:path>
              <a:path w="57784" h="58420">
                <a:moveTo>
                  <a:pt x="40074" y="40563"/>
                </a:moveTo>
                <a:lnTo>
                  <a:pt x="40223" y="40400"/>
                </a:lnTo>
                <a:lnTo>
                  <a:pt x="40506" y="40144"/>
                </a:lnTo>
                <a:lnTo>
                  <a:pt x="40074" y="40563"/>
                </a:lnTo>
                <a:close/>
              </a:path>
              <a:path w="57784" h="58420">
                <a:moveTo>
                  <a:pt x="17627" y="40563"/>
                </a:moveTo>
                <a:lnTo>
                  <a:pt x="17446" y="40400"/>
                </a:lnTo>
                <a:lnTo>
                  <a:pt x="17627" y="40563"/>
                </a:lnTo>
                <a:close/>
              </a:path>
              <a:path w="57784" h="58420">
                <a:moveTo>
                  <a:pt x="54768" y="41592"/>
                </a:moveTo>
                <a:lnTo>
                  <a:pt x="38906" y="41592"/>
                </a:lnTo>
                <a:lnTo>
                  <a:pt x="39363" y="41211"/>
                </a:lnTo>
                <a:lnTo>
                  <a:pt x="40223" y="40400"/>
                </a:lnTo>
                <a:lnTo>
                  <a:pt x="40074" y="40563"/>
                </a:lnTo>
                <a:lnTo>
                  <a:pt x="55264" y="40563"/>
                </a:lnTo>
                <a:lnTo>
                  <a:pt x="54768" y="41592"/>
                </a:lnTo>
                <a:close/>
              </a:path>
              <a:path w="57784" h="58420">
                <a:moveTo>
                  <a:pt x="18764" y="41592"/>
                </a:moveTo>
                <a:lnTo>
                  <a:pt x="18294" y="41211"/>
                </a:lnTo>
                <a:lnTo>
                  <a:pt x="18569" y="41416"/>
                </a:lnTo>
                <a:lnTo>
                  <a:pt x="18764" y="41592"/>
                </a:lnTo>
                <a:close/>
              </a:path>
              <a:path w="57784" h="58420">
                <a:moveTo>
                  <a:pt x="18569" y="41416"/>
                </a:moveTo>
                <a:lnTo>
                  <a:pt x="18294" y="41211"/>
                </a:lnTo>
                <a:lnTo>
                  <a:pt x="18569" y="41416"/>
                </a:lnTo>
                <a:close/>
              </a:path>
              <a:path w="57784" h="58420">
                <a:moveTo>
                  <a:pt x="39152" y="41369"/>
                </a:moveTo>
                <a:lnTo>
                  <a:pt x="39327" y="41211"/>
                </a:lnTo>
                <a:lnTo>
                  <a:pt x="39152" y="41369"/>
                </a:lnTo>
                <a:close/>
              </a:path>
              <a:path w="57784" h="58420">
                <a:moveTo>
                  <a:pt x="38906" y="41592"/>
                </a:moveTo>
                <a:lnTo>
                  <a:pt x="39152" y="41369"/>
                </a:lnTo>
                <a:lnTo>
                  <a:pt x="39363" y="41211"/>
                </a:lnTo>
                <a:lnTo>
                  <a:pt x="38906" y="41592"/>
                </a:lnTo>
                <a:close/>
              </a:path>
              <a:path w="57784" h="58420">
                <a:moveTo>
                  <a:pt x="54327" y="42506"/>
                </a:moveTo>
                <a:lnTo>
                  <a:pt x="37636" y="42506"/>
                </a:lnTo>
                <a:lnTo>
                  <a:pt x="38144" y="42164"/>
                </a:lnTo>
                <a:lnTo>
                  <a:pt x="39152" y="41369"/>
                </a:lnTo>
                <a:lnTo>
                  <a:pt x="38906" y="41592"/>
                </a:lnTo>
                <a:lnTo>
                  <a:pt x="54768" y="41592"/>
                </a:lnTo>
                <a:lnTo>
                  <a:pt x="54327" y="42506"/>
                </a:lnTo>
                <a:close/>
              </a:path>
              <a:path w="57784" h="58420">
                <a:moveTo>
                  <a:pt x="18806" y="41592"/>
                </a:moveTo>
                <a:lnTo>
                  <a:pt x="18569" y="41416"/>
                </a:lnTo>
                <a:lnTo>
                  <a:pt x="18806" y="41592"/>
                </a:lnTo>
                <a:close/>
              </a:path>
              <a:path w="57784" h="58420">
                <a:moveTo>
                  <a:pt x="20034" y="42506"/>
                </a:moveTo>
                <a:lnTo>
                  <a:pt x="19526" y="42164"/>
                </a:lnTo>
                <a:lnTo>
                  <a:pt x="19787" y="42323"/>
                </a:lnTo>
                <a:lnTo>
                  <a:pt x="20034" y="42506"/>
                </a:lnTo>
                <a:close/>
              </a:path>
              <a:path w="57784" h="58420">
                <a:moveTo>
                  <a:pt x="19787" y="42323"/>
                </a:moveTo>
                <a:lnTo>
                  <a:pt x="19526" y="42164"/>
                </a:lnTo>
                <a:lnTo>
                  <a:pt x="19787" y="42323"/>
                </a:lnTo>
                <a:close/>
              </a:path>
              <a:path w="57784" h="58420">
                <a:moveTo>
                  <a:pt x="37880" y="42323"/>
                </a:moveTo>
                <a:lnTo>
                  <a:pt x="38093" y="42164"/>
                </a:lnTo>
                <a:lnTo>
                  <a:pt x="37880" y="42323"/>
                </a:lnTo>
                <a:close/>
              </a:path>
              <a:path w="57784" h="58420">
                <a:moveTo>
                  <a:pt x="37636" y="42506"/>
                </a:moveTo>
                <a:lnTo>
                  <a:pt x="37880" y="42323"/>
                </a:lnTo>
                <a:lnTo>
                  <a:pt x="38144" y="42164"/>
                </a:lnTo>
                <a:lnTo>
                  <a:pt x="37636" y="42506"/>
                </a:lnTo>
                <a:close/>
              </a:path>
              <a:path w="57784" h="58420">
                <a:moveTo>
                  <a:pt x="20088" y="42506"/>
                </a:moveTo>
                <a:lnTo>
                  <a:pt x="19787" y="42323"/>
                </a:lnTo>
                <a:lnTo>
                  <a:pt x="20088" y="42506"/>
                </a:lnTo>
                <a:close/>
              </a:path>
              <a:path w="57784" h="58420">
                <a:moveTo>
                  <a:pt x="53870" y="43294"/>
                </a:moveTo>
                <a:lnTo>
                  <a:pt x="36277" y="43294"/>
                </a:lnTo>
                <a:lnTo>
                  <a:pt x="36823" y="43002"/>
                </a:lnTo>
                <a:lnTo>
                  <a:pt x="37880" y="42323"/>
                </a:lnTo>
                <a:lnTo>
                  <a:pt x="37636" y="42506"/>
                </a:lnTo>
                <a:lnTo>
                  <a:pt x="54327" y="42506"/>
                </a:lnTo>
                <a:lnTo>
                  <a:pt x="53870" y="43294"/>
                </a:lnTo>
                <a:close/>
              </a:path>
              <a:path w="57784" h="58420">
                <a:moveTo>
                  <a:pt x="21109" y="43129"/>
                </a:moveTo>
                <a:lnTo>
                  <a:pt x="20846" y="43002"/>
                </a:lnTo>
                <a:lnTo>
                  <a:pt x="21109" y="43129"/>
                </a:lnTo>
                <a:close/>
              </a:path>
              <a:path w="57784" h="58420">
                <a:moveTo>
                  <a:pt x="36506" y="43155"/>
                </a:moveTo>
                <a:lnTo>
                  <a:pt x="36759" y="43002"/>
                </a:lnTo>
                <a:lnTo>
                  <a:pt x="36506" y="43155"/>
                </a:lnTo>
                <a:close/>
              </a:path>
              <a:path w="57784" h="58420">
                <a:moveTo>
                  <a:pt x="21450" y="43294"/>
                </a:moveTo>
                <a:lnTo>
                  <a:pt x="21109" y="43129"/>
                </a:lnTo>
                <a:lnTo>
                  <a:pt x="21450" y="43294"/>
                </a:lnTo>
                <a:close/>
              </a:path>
              <a:path w="57784" h="58420">
                <a:moveTo>
                  <a:pt x="53470" y="43954"/>
                </a:moveTo>
                <a:lnTo>
                  <a:pt x="34855" y="43954"/>
                </a:lnTo>
                <a:lnTo>
                  <a:pt x="35426" y="43700"/>
                </a:lnTo>
                <a:lnTo>
                  <a:pt x="36506" y="43155"/>
                </a:lnTo>
                <a:lnTo>
                  <a:pt x="36277" y="43294"/>
                </a:lnTo>
                <a:lnTo>
                  <a:pt x="53870" y="43294"/>
                </a:lnTo>
                <a:lnTo>
                  <a:pt x="53470" y="43954"/>
                </a:lnTo>
                <a:close/>
              </a:path>
              <a:path w="57784" h="58420">
                <a:moveTo>
                  <a:pt x="22815" y="43954"/>
                </a:moveTo>
                <a:lnTo>
                  <a:pt x="22243" y="43700"/>
                </a:lnTo>
                <a:lnTo>
                  <a:pt x="22438" y="43772"/>
                </a:lnTo>
                <a:lnTo>
                  <a:pt x="22815" y="43954"/>
                </a:lnTo>
                <a:close/>
              </a:path>
              <a:path w="57784" h="58420">
                <a:moveTo>
                  <a:pt x="22438" y="43772"/>
                </a:moveTo>
                <a:lnTo>
                  <a:pt x="22243" y="43700"/>
                </a:lnTo>
                <a:lnTo>
                  <a:pt x="22438" y="43772"/>
                </a:lnTo>
                <a:close/>
              </a:path>
              <a:path w="57784" h="58420">
                <a:moveTo>
                  <a:pt x="35231" y="43772"/>
                </a:moveTo>
                <a:lnTo>
                  <a:pt x="35380" y="43700"/>
                </a:lnTo>
                <a:lnTo>
                  <a:pt x="35231" y="43772"/>
                </a:lnTo>
                <a:close/>
              </a:path>
              <a:path w="57784" h="58420">
                <a:moveTo>
                  <a:pt x="34855" y="43954"/>
                </a:moveTo>
                <a:lnTo>
                  <a:pt x="35231" y="43772"/>
                </a:lnTo>
                <a:lnTo>
                  <a:pt x="35426" y="43700"/>
                </a:lnTo>
                <a:lnTo>
                  <a:pt x="34855" y="43954"/>
                </a:lnTo>
                <a:close/>
              </a:path>
              <a:path w="57784" h="58420">
                <a:moveTo>
                  <a:pt x="22934" y="43954"/>
                </a:moveTo>
                <a:lnTo>
                  <a:pt x="22438" y="43772"/>
                </a:lnTo>
                <a:lnTo>
                  <a:pt x="22934" y="43954"/>
                </a:lnTo>
                <a:close/>
              </a:path>
              <a:path w="57784" h="58420">
                <a:moveTo>
                  <a:pt x="53162" y="44462"/>
                </a:moveTo>
                <a:lnTo>
                  <a:pt x="33356" y="44462"/>
                </a:lnTo>
                <a:lnTo>
                  <a:pt x="33953" y="44272"/>
                </a:lnTo>
                <a:lnTo>
                  <a:pt x="35231" y="43772"/>
                </a:lnTo>
                <a:lnTo>
                  <a:pt x="34855" y="43954"/>
                </a:lnTo>
                <a:lnTo>
                  <a:pt x="53470" y="43954"/>
                </a:lnTo>
                <a:lnTo>
                  <a:pt x="53162" y="44462"/>
                </a:lnTo>
                <a:close/>
              </a:path>
              <a:path w="57784" h="58420">
                <a:moveTo>
                  <a:pt x="24314" y="44462"/>
                </a:moveTo>
                <a:lnTo>
                  <a:pt x="23717" y="44272"/>
                </a:lnTo>
                <a:lnTo>
                  <a:pt x="23984" y="44341"/>
                </a:lnTo>
                <a:lnTo>
                  <a:pt x="24314" y="44462"/>
                </a:lnTo>
                <a:close/>
              </a:path>
              <a:path w="57784" h="58420">
                <a:moveTo>
                  <a:pt x="23984" y="44341"/>
                </a:moveTo>
                <a:lnTo>
                  <a:pt x="23717" y="44272"/>
                </a:lnTo>
                <a:lnTo>
                  <a:pt x="23984" y="44341"/>
                </a:lnTo>
                <a:close/>
              </a:path>
              <a:path w="57784" h="58420">
                <a:moveTo>
                  <a:pt x="33685" y="44341"/>
                </a:moveTo>
                <a:lnTo>
                  <a:pt x="33873" y="44272"/>
                </a:lnTo>
                <a:lnTo>
                  <a:pt x="33685" y="44341"/>
                </a:lnTo>
                <a:close/>
              </a:path>
              <a:path w="57784" h="58420">
                <a:moveTo>
                  <a:pt x="33356" y="44462"/>
                </a:moveTo>
                <a:lnTo>
                  <a:pt x="33685" y="44341"/>
                </a:lnTo>
                <a:lnTo>
                  <a:pt x="33953" y="44272"/>
                </a:lnTo>
                <a:lnTo>
                  <a:pt x="33356" y="44462"/>
                </a:lnTo>
                <a:close/>
              </a:path>
              <a:path w="57784" h="58420">
                <a:moveTo>
                  <a:pt x="24453" y="44462"/>
                </a:moveTo>
                <a:lnTo>
                  <a:pt x="24314" y="44462"/>
                </a:lnTo>
                <a:lnTo>
                  <a:pt x="23984" y="44341"/>
                </a:lnTo>
                <a:lnTo>
                  <a:pt x="24453" y="44462"/>
                </a:lnTo>
                <a:close/>
              </a:path>
              <a:path w="57784" h="58420">
                <a:moveTo>
                  <a:pt x="32093" y="44753"/>
                </a:moveTo>
                <a:lnTo>
                  <a:pt x="33685" y="44341"/>
                </a:lnTo>
                <a:lnTo>
                  <a:pt x="33356" y="44462"/>
                </a:lnTo>
                <a:lnTo>
                  <a:pt x="53162" y="44462"/>
                </a:lnTo>
                <a:lnTo>
                  <a:pt x="53015" y="44704"/>
                </a:lnTo>
                <a:lnTo>
                  <a:pt x="32416" y="44704"/>
                </a:lnTo>
                <a:lnTo>
                  <a:pt x="32093" y="44753"/>
                </a:lnTo>
                <a:close/>
              </a:path>
              <a:path w="57784" h="58420">
                <a:moveTo>
                  <a:pt x="25876" y="44831"/>
                </a:moveTo>
                <a:lnTo>
                  <a:pt x="25253" y="44704"/>
                </a:lnTo>
                <a:lnTo>
                  <a:pt x="25577" y="44753"/>
                </a:lnTo>
                <a:lnTo>
                  <a:pt x="25876" y="44831"/>
                </a:lnTo>
                <a:close/>
              </a:path>
              <a:path w="57784" h="58420">
                <a:moveTo>
                  <a:pt x="25577" y="44753"/>
                </a:moveTo>
                <a:lnTo>
                  <a:pt x="25253" y="44704"/>
                </a:lnTo>
                <a:lnTo>
                  <a:pt x="25385" y="44704"/>
                </a:lnTo>
                <a:lnTo>
                  <a:pt x="25577" y="44753"/>
                </a:lnTo>
                <a:close/>
              </a:path>
              <a:path w="57784" h="58420">
                <a:moveTo>
                  <a:pt x="31794" y="44831"/>
                </a:moveTo>
                <a:lnTo>
                  <a:pt x="32093" y="44753"/>
                </a:lnTo>
                <a:lnTo>
                  <a:pt x="32416" y="44704"/>
                </a:lnTo>
                <a:lnTo>
                  <a:pt x="31794" y="44831"/>
                </a:lnTo>
                <a:close/>
              </a:path>
              <a:path w="57784" h="58420">
                <a:moveTo>
                  <a:pt x="52938" y="44831"/>
                </a:moveTo>
                <a:lnTo>
                  <a:pt x="31794" y="44831"/>
                </a:lnTo>
                <a:lnTo>
                  <a:pt x="32416" y="44704"/>
                </a:lnTo>
                <a:lnTo>
                  <a:pt x="53015" y="44704"/>
                </a:lnTo>
                <a:close/>
              </a:path>
              <a:path w="57784" h="58420">
                <a:moveTo>
                  <a:pt x="26081" y="44831"/>
                </a:moveTo>
                <a:lnTo>
                  <a:pt x="25876" y="44831"/>
                </a:lnTo>
                <a:lnTo>
                  <a:pt x="25577" y="44753"/>
                </a:lnTo>
                <a:lnTo>
                  <a:pt x="26081" y="44831"/>
                </a:lnTo>
                <a:close/>
              </a:path>
              <a:path w="57784" h="58420">
                <a:moveTo>
                  <a:pt x="52807" y="45046"/>
                </a:moveTo>
                <a:lnTo>
                  <a:pt x="30181" y="45046"/>
                </a:lnTo>
                <a:lnTo>
                  <a:pt x="30816" y="44983"/>
                </a:lnTo>
                <a:lnTo>
                  <a:pt x="30595" y="44983"/>
                </a:lnTo>
                <a:lnTo>
                  <a:pt x="32093" y="44753"/>
                </a:lnTo>
                <a:lnTo>
                  <a:pt x="31794" y="44831"/>
                </a:lnTo>
                <a:lnTo>
                  <a:pt x="52938" y="44831"/>
                </a:lnTo>
                <a:lnTo>
                  <a:pt x="52846" y="44983"/>
                </a:lnTo>
                <a:lnTo>
                  <a:pt x="30816" y="44983"/>
                </a:lnTo>
                <a:lnTo>
                  <a:pt x="30489" y="44999"/>
                </a:lnTo>
                <a:lnTo>
                  <a:pt x="52836" y="44999"/>
                </a:lnTo>
                <a:close/>
              </a:path>
              <a:path w="57784" h="58420">
                <a:moveTo>
                  <a:pt x="27489" y="45046"/>
                </a:moveTo>
                <a:lnTo>
                  <a:pt x="26854" y="44983"/>
                </a:lnTo>
                <a:lnTo>
                  <a:pt x="27181" y="44999"/>
                </a:lnTo>
                <a:lnTo>
                  <a:pt x="27489" y="45046"/>
                </a:lnTo>
                <a:close/>
              </a:path>
              <a:path w="57784" h="58420">
                <a:moveTo>
                  <a:pt x="30181" y="45046"/>
                </a:moveTo>
                <a:lnTo>
                  <a:pt x="30489" y="44999"/>
                </a:lnTo>
                <a:lnTo>
                  <a:pt x="30816" y="44983"/>
                </a:lnTo>
                <a:lnTo>
                  <a:pt x="30181" y="45046"/>
                </a:lnTo>
                <a:close/>
              </a:path>
              <a:path w="57784" h="58420">
                <a:moveTo>
                  <a:pt x="28131" y="45046"/>
                </a:moveTo>
                <a:lnTo>
                  <a:pt x="27489" y="45046"/>
                </a:lnTo>
                <a:lnTo>
                  <a:pt x="27181" y="44999"/>
                </a:lnTo>
                <a:lnTo>
                  <a:pt x="28131" y="45046"/>
                </a:lnTo>
                <a:close/>
              </a:path>
              <a:path w="57784" h="58420">
                <a:moveTo>
                  <a:pt x="52771" y="45097"/>
                </a:moveTo>
                <a:lnTo>
                  <a:pt x="29152" y="45097"/>
                </a:lnTo>
                <a:lnTo>
                  <a:pt x="28835" y="45081"/>
                </a:lnTo>
                <a:lnTo>
                  <a:pt x="30489" y="44999"/>
                </a:lnTo>
                <a:lnTo>
                  <a:pt x="30181" y="45046"/>
                </a:lnTo>
                <a:lnTo>
                  <a:pt x="52807" y="45046"/>
                </a:lnTo>
                <a:close/>
              </a:path>
              <a:path w="57784" h="58420">
                <a:moveTo>
                  <a:pt x="29152" y="45097"/>
                </a:moveTo>
                <a:lnTo>
                  <a:pt x="28517" y="45097"/>
                </a:lnTo>
                <a:lnTo>
                  <a:pt x="28835" y="45081"/>
                </a:lnTo>
                <a:lnTo>
                  <a:pt x="29152" y="45097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33588" y="3636035"/>
            <a:ext cx="46355" cy="45085"/>
          </a:xfrm>
          <a:custGeom>
            <a:avLst/>
            <a:gdLst/>
            <a:ahLst/>
            <a:cxnLst/>
            <a:rect l="l" t="t" r="r" b="b"/>
            <a:pathLst>
              <a:path w="46354" h="45085">
                <a:moveTo>
                  <a:pt x="23304" y="45084"/>
                </a:moveTo>
                <a:lnTo>
                  <a:pt x="14501" y="43312"/>
                </a:lnTo>
                <a:lnTo>
                  <a:pt x="7265" y="38549"/>
                </a:lnTo>
                <a:lnTo>
                  <a:pt x="2210" y="31545"/>
                </a:lnTo>
                <a:lnTo>
                  <a:pt x="0" y="23088"/>
                </a:lnTo>
                <a:lnTo>
                  <a:pt x="2210" y="13999"/>
                </a:lnTo>
                <a:lnTo>
                  <a:pt x="7265" y="6672"/>
                </a:lnTo>
                <a:lnTo>
                  <a:pt x="14514" y="1780"/>
                </a:lnTo>
                <a:lnTo>
                  <a:pt x="23304" y="0"/>
                </a:lnTo>
                <a:lnTo>
                  <a:pt x="32090" y="1780"/>
                </a:lnTo>
                <a:lnTo>
                  <a:pt x="39242" y="6603"/>
                </a:lnTo>
                <a:lnTo>
                  <a:pt x="44074" y="13769"/>
                </a:lnTo>
                <a:lnTo>
                  <a:pt x="45846" y="22542"/>
                </a:lnTo>
                <a:lnTo>
                  <a:pt x="44074" y="31315"/>
                </a:lnTo>
                <a:lnTo>
                  <a:pt x="39242" y="38480"/>
                </a:lnTo>
                <a:lnTo>
                  <a:pt x="32077" y="43312"/>
                </a:lnTo>
                <a:lnTo>
                  <a:pt x="23304" y="4508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28056" y="3629672"/>
            <a:ext cx="57785" cy="58419"/>
          </a:xfrm>
          <a:custGeom>
            <a:avLst/>
            <a:gdLst/>
            <a:ahLst/>
            <a:cxnLst/>
            <a:rect l="l" t="t" r="r" b="b"/>
            <a:pathLst>
              <a:path w="57784" h="58420">
                <a:moveTo>
                  <a:pt x="28835" y="57810"/>
                </a:moveTo>
                <a:lnTo>
                  <a:pt x="84" y="31864"/>
                </a:lnTo>
                <a:lnTo>
                  <a:pt x="0" y="27559"/>
                </a:lnTo>
                <a:lnTo>
                  <a:pt x="82" y="25958"/>
                </a:lnTo>
                <a:lnTo>
                  <a:pt x="28835" y="0"/>
                </a:lnTo>
                <a:lnTo>
                  <a:pt x="31781" y="152"/>
                </a:lnTo>
                <a:lnTo>
                  <a:pt x="52749" y="12700"/>
                </a:lnTo>
                <a:lnTo>
                  <a:pt x="28505" y="12700"/>
                </a:lnTo>
                <a:lnTo>
                  <a:pt x="28829" y="12717"/>
                </a:lnTo>
                <a:lnTo>
                  <a:pt x="27997" y="12763"/>
                </a:lnTo>
                <a:lnTo>
                  <a:pt x="27489" y="12763"/>
                </a:lnTo>
                <a:lnTo>
                  <a:pt x="26841" y="12826"/>
                </a:lnTo>
                <a:lnTo>
                  <a:pt x="27057" y="12826"/>
                </a:lnTo>
                <a:lnTo>
                  <a:pt x="26106" y="12966"/>
                </a:lnTo>
                <a:lnTo>
                  <a:pt x="25876" y="12966"/>
                </a:lnTo>
                <a:lnTo>
                  <a:pt x="25241" y="13093"/>
                </a:lnTo>
                <a:lnTo>
                  <a:pt x="25382" y="13093"/>
                </a:lnTo>
                <a:lnTo>
                  <a:pt x="24445" y="13335"/>
                </a:lnTo>
                <a:lnTo>
                  <a:pt x="24314" y="13335"/>
                </a:lnTo>
                <a:lnTo>
                  <a:pt x="23704" y="13525"/>
                </a:lnTo>
                <a:lnTo>
                  <a:pt x="22899" y="13855"/>
                </a:lnTo>
                <a:lnTo>
                  <a:pt x="22244" y="14097"/>
                </a:lnTo>
                <a:lnTo>
                  <a:pt x="21450" y="14516"/>
                </a:lnTo>
                <a:lnTo>
                  <a:pt x="20847" y="14808"/>
                </a:lnTo>
                <a:lnTo>
                  <a:pt x="20088" y="15303"/>
                </a:lnTo>
                <a:lnTo>
                  <a:pt x="19526" y="15646"/>
                </a:lnTo>
                <a:lnTo>
                  <a:pt x="18823" y="16205"/>
                </a:lnTo>
                <a:lnTo>
                  <a:pt x="18294" y="16598"/>
                </a:lnTo>
                <a:lnTo>
                  <a:pt x="17637" y="17233"/>
                </a:lnTo>
                <a:lnTo>
                  <a:pt x="17176" y="17652"/>
                </a:lnTo>
                <a:lnTo>
                  <a:pt x="16564" y="18364"/>
                </a:lnTo>
                <a:lnTo>
                  <a:pt x="16285" y="18648"/>
                </a:lnTo>
                <a:lnTo>
                  <a:pt x="15599" y="19596"/>
                </a:lnTo>
                <a:lnTo>
                  <a:pt x="15221" y="20104"/>
                </a:lnTo>
                <a:lnTo>
                  <a:pt x="14764" y="20916"/>
                </a:lnTo>
                <a:lnTo>
                  <a:pt x="14556" y="21233"/>
                </a:lnTo>
                <a:lnTo>
                  <a:pt x="14465" y="21462"/>
                </a:lnTo>
                <a:lnTo>
                  <a:pt x="14058" y="22313"/>
                </a:lnTo>
                <a:lnTo>
                  <a:pt x="13905" y="22602"/>
                </a:lnTo>
                <a:lnTo>
                  <a:pt x="13485" y="23787"/>
                </a:lnTo>
                <a:lnTo>
                  <a:pt x="13343" y="24138"/>
                </a:lnTo>
                <a:lnTo>
                  <a:pt x="13301" y="24384"/>
                </a:lnTo>
                <a:lnTo>
                  <a:pt x="13058" y="25323"/>
                </a:lnTo>
                <a:lnTo>
                  <a:pt x="12778" y="26924"/>
                </a:lnTo>
                <a:lnTo>
                  <a:pt x="12630" y="28587"/>
                </a:lnTo>
                <a:lnTo>
                  <a:pt x="12681" y="30251"/>
                </a:lnTo>
                <a:lnTo>
                  <a:pt x="12926" y="31851"/>
                </a:lnTo>
                <a:lnTo>
                  <a:pt x="13024" y="32486"/>
                </a:lnTo>
                <a:lnTo>
                  <a:pt x="13301" y="33426"/>
                </a:lnTo>
                <a:lnTo>
                  <a:pt x="13370" y="33755"/>
                </a:lnTo>
                <a:lnTo>
                  <a:pt x="13742" y="34721"/>
                </a:lnTo>
                <a:lnTo>
                  <a:pt x="13786" y="34925"/>
                </a:lnTo>
                <a:lnTo>
                  <a:pt x="14027" y="35496"/>
                </a:lnTo>
                <a:lnTo>
                  <a:pt x="14471" y="36360"/>
                </a:lnTo>
                <a:lnTo>
                  <a:pt x="14725" y="36893"/>
                </a:lnTo>
                <a:lnTo>
                  <a:pt x="15130" y="37503"/>
                </a:lnTo>
                <a:lnTo>
                  <a:pt x="15221" y="37706"/>
                </a:lnTo>
                <a:lnTo>
                  <a:pt x="15564" y="38214"/>
                </a:lnTo>
                <a:lnTo>
                  <a:pt x="16166" y="38976"/>
                </a:lnTo>
                <a:lnTo>
                  <a:pt x="16516" y="39446"/>
                </a:lnTo>
                <a:lnTo>
                  <a:pt x="17201" y="40144"/>
                </a:lnTo>
                <a:lnTo>
                  <a:pt x="17596" y="40576"/>
                </a:lnTo>
                <a:lnTo>
                  <a:pt x="18333" y="41211"/>
                </a:lnTo>
                <a:lnTo>
                  <a:pt x="18764" y="41605"/>
                </a:lnTo>
                <a:lnTo>
                  <a:pt x="19578" y="42176"/>
                </a:lnTo>
                <a:lnTo>
                  <a:pt x="20034" y="42519"/>
                </a:lnTo>
                <a:lnTo>
                  <a:pt x="20880" y="43002"/>
                </a:lnTo>
                <a:lnTo>
                  <a:pt x="21380" y="43307"/>
                </a:lnTo>
                <a:lnTo>
                  <a:pt x="22317" y="43713"/>
                </a:lnTo>
                <a:lnTo>
                  <a:pt x="22815" y="43954"/>
                </a:lnTo>
                <a:lnTo>
                  <a:pt x="23796" y="44284"/>
                </a:lnTo>
                <a:lnTo>
                  <a:pt x="24314" y="44475"/>
                </a:lnTo>
                <a:lnTo>
                  <a:pt x="24445" y="44475"/>
                </a:lnTo>
                <a:lnTo>
                  <a:pt x="25382" y="44716"/>
                </a:lnTo>
                <a:lnTo>
                  <a:pt x="25241" y="44716"/>
                </a:lnTo>
                <a:lnTo>
                  <a:pt x="25876" y="44843"/>
                </a:lnTo>
                <a:lnTo>
                  <a:pt x="26074" y="44843"/>
                </a:lnTo>
                <a:lnTo>
                  <a:pt x="27073" y="44996"/>
                </a:lnTo>
                <a:lnTo>
                  <a:pt x="26841" y="44996"/>
                </a:lnTo>
                <a:lnTo>
                  <a:pt x="27489" y="45059"/>
                </a:lnTo>
                <a:lnTo>
                  <a:pt x="28125" y="45059"/>
                </a:lnTo>
                <a:lnTo>
                  <a:pt x="28829" y="45094"/>
                </a:lnTo>
                <a:lnTo>
                  <a:pt x="28505" y="45110"/>
                </a:lnTo>
                <a:lnTo>
                  <a:pt x="52759" y="45110"/>
                </a:lnTo>
                <a:lnTo>
                  <a:pt x="51124" y="47294"/>
                </a:lnTo>
                <a:lnTo>
                  <a:pt x="31781" y="57658"/>
                </a:lnTo>
                <a:lnTo>
                  <a:pt x="28835" y="57810"/>
                </a:lnTo>
                <a:close/>
              </a:path>
              <a:path w="57784" h="58420">
                <a:moveTo>
                  <a:pt x="28829" y="12717"/>
                </a:moveTo>
                <a:lnTo>
                  <a:pt x="28505" y="12700"/>
                </a:lnTo>
                <a:lnTo>
                  <a:pt x="29153" y="12700"/>
                </a:lnTo>
                <a:lnTo>
                  <a:pt x="28829" y="12717"/>
                </a:lnTo>
                <a:close/>
              </a:path>
              <a:path w="57784" h="58420">
                <a:moveTo>
                  <a:pt x="30490" y="12809"/>
                </a:moveTo>
                <a:lnTo>
                  <a:pt x="28829" y="12717"/>
                </a:lnTo>
                <a:lnTo>
                  <a:pt x="29153" y="12700"/>
                </a:lnTo>
                <a:lnTo>
                  <a:pt x="52749" y="12700"/>
                </a:lnTo>
                <a:lnTo>
                  <a:pt x="30181" y="12763"/>
                </a:lnTo>
                <a:lnTo>
                  <a:pt x="30490" y="12809"/>
                </a:lnTo>
                <a:close/>
              </a:path>
              <a:path w="57784" h="58420">
                <a:moveTo>
                  <a:pt x="26841" y="12826"/>
                </a:moveTo>
                <a:lnTo>
                  <a:pt x="27489" y="12763"/>
                </a:lnTo>
                <a:lnTo>
                  <a:pt x="27168" y="12809"/>
                </a:lnTo>
                <a:lnTo>
                  <a:pt x="26841" y="12826"/>
                </a:lnTo>
                <a:close/>
              </a:path>
              <a:path w="57784" h="58420">
                <a:moveTo>
                  <a:pt x="27185" y="12808"/>
                </a:moveTo>
                <a:lnTo>
                  <a:pt x="27489" y="12763"/>
                </a:lnTo>
                <a:lnTo>
                  <a:pt x="27997" y="12763"/>
                </a:lnTo>
                <a:lnTo>
                  <a:pt x="27185" y="12808"/>
                </a:lnTo>
                <a:close/>
              </a:path>
              <a:path w="57784" h="58420">
                <a:moveTo>
                  <a:pt x="30816" y="12826"/>
                </a:moveTo>
                <a:lnTo>
                  <a:pt x="30483" y="12808"/>
                </a:lnTo>
                <a:lnTo>
                  <a:pt x="30181" y="12763"/>
                </a:lnTo>
                <a:lnTo>
                  <a:pt x="30816" y="12826"/>
                </a:lnTo>
                <a:close/>
              </a:path>
              <a:path w="57784" h="58420">
                <a:moveTo>
                  <a:pt x="52834" y="12826"/>
                </a:moveTo>
                <a:lnTo>
                  <a:pt x="30816" y="12826"/>
                </a:lnTo>
                <a:lnTo>
                  <a:pt x="30181" y="12763"/>
                </a:lnTo>
                <a:lnTo>
                  <a:pt x="52795" y="12763"/>
                </a:lnTo>
                <a:close/>
              </a:path>
              <a:path w="57784" h="58420">
                <a:moveTo>
                  <a:pt x="27057" y="12826"/>
                </a:moveTo>
                <a:lnTo>
                  <a:pt x="26841" y="12826"/>
                </a:lnTo>
                <a:lnTo>
                  <a:pt x="27185" y="12808"/>
                </a:lnTo>
                <a:lnTo>
                  <a:pt x="27057" y="12826"/>
                </a:lnTo>
                <a:close/>
              </a:path>
              <a:path w="57784" h="58420">
                <a:moveTo>
                  <a:pt x="32110" y="13048"/>
                </a:moveTo>
                <a:lnTo>
                  <a:pt x="30490" y="12809"/>
                </a:lnTo>
                <a:lnTo>
                  <a:pt x="30816" y="12826"/>
                </a:lnTo>
                <a:lnTo>
                  <a:pt x="52834" y="12826"/>
                </a:lnTo>
                <a:lnTo>
                  <a:pt x="52919" y="12966"/>
                </a:lnTo>
                <a:lnTo>
                  <a:pt x="31794" y="12966"/>
                </a:lnTo>
                <a:lnTo>
                  <a:pt x="32110" y="13048"/>
                </a:lnTo>
                <a:close/>
              </a:path>
              <a:path w="57784" h="58420">
                <a:moveTo>
                  <a:pt x="25241" y="13093"/>
                </a:moveTo>
                <a:lnTo>
                  <a:pt x="25876" y="12966"/>
                </a:lnTo>
                <a:lnTo>
                  <a:pt x="25549" y="13048"/>
                </a:lnTo>
                <a:lnTo>
                  <a:pt x="25241" y="13093"/>
                </a:lnTo>
                <a:close/>
              </a:path>
              <a:path w="57784" h="58420">
                <a:moveTo>
                  <a:pt x="25571" y="13045"/>
                </a:moveTo>
                <a:lnTo>
                  <a:pt x="25876" y="12966"/>
                </a:lnTo>
                <a:lnTo>
                  <a:pt x="26106" y="12966"/>
                </a:lnTo>
                <a:lnTo>
                  <a:pt x="25571" y="13045"/>
                </a:lnTo>
                <a:close/>
              </a:path>
              <a:path w="57784" h="58420">
                <a:moveTo>
                  <a:pt x="32416" y="13093"/>
                </a:moveTo>
                <a:lnTo>
                  <a:pt x="32098" y="13045"/>
                </a:lnTo>
                <a:lnTo>
                  <a:pt x="31794" y="12966"/>
                </a:lnTo>
                <a:lnTo>
                  <a:pt x="32416" y="13093"/>
                </a:lnTo>
                <a:close/>
              </a:path>
              <a:path w="57784" h="58420">
                <a:moveTo>
                  <a:pt x="52996" y="13093"/>
                </a:moveTo>
                <a:lnTo>
                  <a:pt x="32416" y="13093"/>
                </a:lnTo>
                <a:lnTo>
                  <a:pt x="31794" y="12966"/>
                </a:lnTo>
                <a:lnTo>
                  <a:pt x="52919" y="12966"/>
                </a:lnTo>
                <a:close/>
              </a:path>
              <a:path w="57784" h="58420">
                <a:moveTo>
                  <a:pt x="25382" y="13093"/>
                </a:moveTo>
                <a:lnTo>
                  <a:pt x="25241" y="13093"/>
                </a:lnTo>
                <a:lnTo>
                  <a:pt x="25571" y="13045"/>
                </a:lnTo>
                <a:lnTo>
                  <a:pt x="25382" y="13093"/>
                </a:lnTo>
                <a:close/>
              </a:path>
              <a:path w="57784" h="58420">
                <a:moveTo>
                  <a:pt x="33686" y="13456"/>
                </a:moveTo>
                <a:lnTo>
                  <a:pt x="32110" y="13048"/>
                </a:lnTo>
                <a:lnTo>
                  <a:pt x="32416" y="13093"/>
                </a:lnTo>
                <a:lnTo>
                  <a:pt x="52996" y="13093"/>
                </a:lnTo>
                <a:lnTo>
                  <a:pt x="53143" y="13335"/>
                </a:lnTo>
                <a:lnTo>
                  <a:pt x="33356" y="13335"/>
                </a:lnTo>
                <a:lnTo>
                  <a:pt x="33686" y="13456"/>
                </a:lnTo>
                <a:close/>
              </a:path>
              <a:path w="57784" h="58420">
                <a:moveTo>
                  <a:pt x="23704" y="13525"/>
                </a:moveTo>
                <a:lnTo>
                  <a:pt x="24314" y="13335"/>
                </a:lnTo>
                <a:lnTo>
                  <a:pt x="23973" y="13456"/>
                </a:lnTo>
                <a:lnTo>
                  <a:pt x="23704" y="13525"/>
                </a:lnTo>
                <a:close/>
              </a:path>
              <a:path w="57784" h="58420">
                <a:moveTo>
                  <a:pt x="24010" y="13446"/>
                </a:moveTo>
                <a:lnTo>
                  <a:pt x="24314" y="13335"/>
                </a:lnTo>
                <a:lnTo>
                  <a:pt x="24445" y="13335"/>
                </a:lnTo>
                <a:lnTo>
                  <a:pt x="24010" y="13446"/>
                </a:lnTo>
                <a:close/>
              </a:path>
              <a:path w="57784" h="58420">
                <a:moveTo>
                  <a:pt x="33953" y="13525"/>
                </a:moveTo>
                <a:lnTo>
                  <a:pt x="33660" y="13446"/>
                </a:lnTo>
                <a:lnTo>
                  <a:pt x="33356" y="13335"/>
                </a:lnTo>
                <a:lnTo>
                  <a:pt x="33953" y="13525"/>
                </a:lnTo>
                <a:close/>
              </a:path>
              <a:path w="57784" h="58420">
                <a:moveTo>
                  <a:pt x="53260" y="13525"/>
                </a:moveTo>
                <a:lnTo>
                  <a:pt x="33953" y="13525"/>
                </a:lnTo>
                <a:lnTo>
                  <a:pt x="33356" y="13335"/>
                </a:lnTo>
                <a:lnTo>
                  <a:pt x="53143" y="13335"/>
                </a:lnTo>
                <a:lnTo>
                  <a:pt x="53260" y="13525"/>
                </a:lnTo>
                <a:close/>
              </a:path>
              <a:path w="57784" h="58420">
                <a:moveTo>
                  <a:pt x="23796" y="13525"/>
                </a:moveTo>
                <a:lnTo>
                  <a:pt x="24010" y="13446"/>
                </a:lnTo>
                <a:lnTo>
                  <a:pt x="23796" y="13525"/>
                </a:lnTo>
                <a:close/>
              </a:path>
              <a:path w="57784" h="58420">
                <a:moveTo>
                  <a:pt x="53608" y="14097"/>
                </a:moveTo>
                <a:lnTo>
                  <a:pt x="35426" y="14097"/>
                </a:lnTo>
                <a:lnTo>
                  <a:pt x="34855" y="13855"/>
                </a:lnTo>
                <a:lnTo>
                  <a:pt x="33686" y="13456"/>
                </a:lnTo>
                <a:lnTo>
                  <a:pt x="33953" y="13525"/>
                </a:lnTo>
                <a:lnTo>
                  <a:pt x="53260" y="13525"/>
                </a:lnTo>
                <a:lnTo>
                  <a:pt x="53608" y="14097"/>
                </a:lnTo>
                <a:close/>
              </a:path>
              <a:path w="57784" h="58420">
                <a:moveTo>
                  <a:pt x="22244" y="14097"/>
                </a:moveTo>
                <a:lnTo>
                  <a:pt x="22815" y="13855"/>
                </a:lnTo>
                <a:lnTo>
                  <a:pt x="22548" y="13984"/>
                </a:lnTo>
                <a:lnTo>
                  <a:pt x="22244" y="14097"/>
                </a:lnTo>
                <a:close/>
              </a:path>
              <a:path w="57784" h="58420">
                <a:moveTo>
                  <a:pt x="22548" y="13984"/>
                </a:moveTo>
                <a:lnTo>
                  <a:pt x="22815" y="13855"/>
                </a:lnTo>
                <a:lnTo>
                  <a:pt x="22548" y="13984"/>
                </a:lnTo>
                <a:close/>
              </a:path>
              <a:path w="57784" h="58420">
                <a:moveTo>
                  <a:pt x="35122" y="13984"/>
                </a:moveTo>
                <a:lnTo>
                  <a:pt x="34771" y="13855"/>
                </a:lnTo>
                <a:lnTo>
                  <a:pt x="35122" y="13984"/>
                </a:lnTo>
                <a:close/>
              </a:path>
              <a:path w="57784" h="58420">
                <a:moveTo>
                  <a:pt x="35426" y="14097"/>
                </a:moveTo>
                <a:lnTo>
                  <a:pt x="35122" y="13984"/>
                </a:lnTo>
                <a:lnTo>
                  <a:pt x="34855" y="13855"/>
                </a:lnTo>
                <a:lnTo>
                  <a:pt x="35426" y="14097"/>
                </a:lnTo>
                <a:close/>
              </a:path>
              <a:path w="57784" h="58420">
                <a:moveTo>
                  <a:pt x="22317" y="14097"/>
                </a:moveTo>
                <a:lnTo>
                  <a:pt x="22548" y="13984"/>
                </a:lnTo>
                <a:lnTo>
                  <a:pt x="22317" y="14097"/>
                </a:lnTo>
                <a:close/>
              </a:path>
              <a:path w="57784" h="58420">
                <a:moveTo>
                  <a:pt x="54042" y="14808"/>
                </a:moveTo>
                <a:lnTo>
                  <a:pt x="36823" y="14808"/>
                </a:lnTo>
                <a:lnTo>
                  <a:pt x="36277" y="14516"/>
                </a:lnTo>
                <a:lnTo>
                  <a:pt x="35122" y="13984"/>
                </a:lnTo>
                <a:lnTo>
                  <a:pt x="35426" y="14097"/>
                </a:lnTo>
                <a:lnTo>
                  <a:pt x="53608" y="14097"/>
                </a:lnTo>
                <a:lnTo>
                  <a:pt x="54042" y="14808"/>
                </a:lnTo>
                <a:close/>
              </a:path>
              <a:path w="57784" h="58420">
                <a:moveTo>
                  <a:pt x="20847" y="14808"/>
                </a:moveTo>
                <a:lnTo>
                  <a:pt x="21380" y="14516"/>
                </a:lnTo>
                <a:lnTo>
                  <a:pt x="21110" y="14680"/>
                </a:lnTo>
                <a:lnTo>
                  <a:pt x="20847" y="14808"/>
                </a:lnTo>
                <a:close/>
              </a:path>
              <a:path w="57784" h="58420">
                <a:moveTo>
                  <a:pt x="21110" y="14680"/>
                </a:moveTo>
                <a:lnTo>
                  <a:pt x="21380" y="14516"/>
                </a:lnTo>
                <a:lnTo>
                  <a:pt x="21110" y="14680"/>
                </a:lnTo>
                <a:close/>
              </a:path>
              <a:path w="57784" h="58420">
                <a:moveTo>
                  <a:pt x="36506" y="14654"/>
                </a:moveTo>
                <a:lnTo>
                  <a:pt x="36220" y="14516"/>
                </a:lnTo>
                <a:lnTo>
                  <a:pt x="36506" y="14654"/>
                </a:lnTo>
                <a:close/>
              </a:path>
              <a:path w="57784" h="58420">
                <a:moveTo>
                  <a:pt x="36823" y="14808"/>
                </a:moveTo>
                <a:lnTo>
                  <a:pt x="36506" y="14654"/>
                </a:lnTo>
                <a:lnTo>
                  <a:pt x="36277" y="14516"/>
                </a:lnTo>
                <a:lnTo>
                  <a:pt x="36823" y="14808"/>
                </a:lnTo>
                <a:close/>
              </a:path>
              <a:path w="57784" h="58420">
                <a:moveTo>
                  <a:pt x="54486" y="15646"/>
                </a:moveTo>
                <a:lnTo>
                  <a:pt x="38144" y="15646"/>
                </a:lnTo>
                <a:lnTo>
                  <a:pt x="37636" y="15303"/>
                </a:lnTo>
                <a:lnTo>
                  <a:pt x="36506" y="14654"/>
                </a:lnTo>
                <a:lnTo>
                  <a:pt x="36823" y="14808"/>
                </a:lnTo>
                <a:lnTo>
                  <a:pt x="54042" y="14808"/>
                </a:lnTo>
                <a:lnTo>
                  <a:pt x="54486" y="15646"/>
                </a:lnTo>
                <a:close/>
              </a:path>
              <a:path w="57784" h="58420">
                <a:moveTo>
                  <a:pt x="20901" y="14808"/>
                </a:moveTo>
                <a:lnTo>
                  <a:pt x="21110" y="14680"/>
                </a:lnTo>
                <a:lnTo>
                  <a:pt x="20901" y="14808"/>
                </a:lnTo>
                <a:close/>
              </a:path>
              <a:path w="57784" h="58420">
                <a:moveTo>
                  <a:pt x="19526" y="15646"/>
                </a:moveTo>
                <a:lnTo>
                  <a:pt x="20034" y="15303"/>
                </a:lnTo>
                <a:lnTo>
                  <a:pt x="19788" y="15486"/>
                </a:lnTo>
                <a:lnTo>
                  <a:pt x="19526" y="15646"/>
                </a:lnTo>
                <a:close/>
              </a:path>
              <a:path w="57784" h="58420">
                <a:moveTo>
                  <a:pt x="19788" y="15486"/>
                </a:moveTo>
                <a:lnTo>
                  <a:pt x="20034" y="15303"/>
                </a:lnTo>
                <a:lnTo>
                  <a:pt x="19788" y="15486"/>
                </a:lnTo>
                <a:close/>
              </a:path>
              <a:path w="57784" h="58420">
                <a:moveTo>
                  <a:pt x="37881" y="15486"/>
                </a:moveTo>
                <a:lnTo>
                  <a:pt x="37578" y="15303"/>
                </a:lnTo>
                <a:lnTo>
                  <a:pt x="37881" y="15486"/>
                </a:lnTo>
                <a:close/>
              </a:path>
              <a:path w="57784" h="58420">
                <a:moveTo>
                  <a:pt x="38144" y="15646"/>
                </a:moveTo>
                <a:lnTo>
                  <a:pt x="37881" y="15486"/>
                </a:lnTo>
                <a:lnTo>
                  <a:pt x="37636" y="15303"/>
                </a:lnTo>
                <a:lnTo>
                  <a:pt x="38144" y="15646"/>
                </a:lnTo>
                <a:close/>
              </a:path>
              <a:path w="57784" h="58420">
                <a:moveTo>
                  <a:pt x="54946" y="16598"/>
                </a:moveTo>
                <a:lnTo>
                  <a:pt x="39363" y="16598"/>
                </a:lnTo>
                <a:lnTo>
                  <a:pt x="38893" y="16205"/>
                </a:lnTo>
                <a:lnTo>
                  <a:pt x="37881" y="15486"/>
                </a:lnTo>
                <a:lnTo>
                  <a:pt x="38144" y="15646"/>
                </a:lnTo>
                <a:lnTo>
                  <a:pt x="54486" y="15646"/>
                </a:lnTo>
                <a:lnTo>
                  <a:pt x="54946" y="16598"/>
                </a:lnTo>
                <a:close/>
              </a:path>
              <a:path w="57784" h="58420">
                <a:moveTo>
                  <a:pt x="19573" y="15646"/>
                </a:moveTo>
                <a:lnTo>
                  <a:pt x="19788" y="15486"/>
                </a:lnTo>
                <a:lnTo>
                  <a:pt x="19573" y="15646"/>
                </a:lnTo>
                <a:close/>
              </a:path>
              <a:path w="57784" h="58420">
                <a:moveTo>
                  <a:pt x="18294" y="16598"/>
                </a:moveTo>
                <a:lnTo>
                  <a:pt x="18764" y="16205"/>
                </a:lnTo>
                <a:lnTo>
                  <a:pt x="18500" y="16445"/>
                </a:lnTo>
                <a:lnTo>
                  <a:pt x="18294" y="16598"/>
                </a:lnTo>
                <a:close/>
              </a:path>
              <a:path w="57784" h="58420">
                <a:moveTo>
                  <a:pt x="18503" y="16443"/>
                </a:moveTo>
                <a:lnTo>
                  <a:pt x="18764" y="16205"/>
                </a:lnTo>
                <a:lnTo>
                  <a:pt x="18503" y="16443"/>
                </a:lnTo>
                <a:close/>
              </a:path>
              <a:path w="57784" h="58420">
                <a:moveTo>
                  <a:pt x="39159" y="16445"/>
                </a:moveTo>
                <a:lnTo>
                  <a:pt x="38838" y="16205"/>
                </a:lnTo>
                <a:lnTo>
                  <a:pt x="39159" y="16445"/>
                </a:lnTo>
                <a:close/>
              </a:path>
              <a:path w="57784" h="58420">
                <a:moveTo>
                  <a:pt x="39363" y="16598"/>
                </a:moveTo>
                <a:lnTo>
                  <a:pt x="39156" y="16443"/>
                </a:lnTo>
                <a:lnTo>
                  <a:pt x="38893" y="16205"/>
                </a:lnTo>
                <a:lnTo>
                  <a:pt x="39363" y="16598"/>
                </a:lnTo>
                <a:close/>
              </a:path>
              <a:path w="57784" h="58420">
                <a:moveTo>
                  <a:pt x="18333" y="16598"/>
                </a:moveTo>
                <a:lnTo>
                  <a:pt x="18503" y="16443"/>
                </a:lnTo>
                <a:lnTo>
                  <a:pt x="18333" y="16598"/>
                </a:lnTo>
                <a:close/>
              </a:path>
              <a:path w="57784" h="58420">
                <a:moveTo>
                  <a:pt x="55459" y="17665"/>
                </a:moveTo>
                <a:lnTo>
                  <a:pt x="40494" y="17652"/>
                </a:lnTo>
                <a:lnTo>
                  <a:pt x="40075" y="17233"/>
                </a:lnTo>
                <a:lnTo>
                  <a:pt x="39159" y="16445"/>
                </a:lnTo>
                <a:lnTo>
                  <a:pt x="39363" y="16598"/>
                </a:lnTo>
                <a:lnTo>
                  <a:pt x="54946" y="16598"/>
                </a:lnTo>
                <a:lnTo>
                  <a:pt x="55459" y="17665"/>
                </a:lnTo>
                <a:close/>
              </a:path>
              <a:path w="57784" h="58420">
                <a:moveTo>
                  <a:pt x="17164" y="17665"/>
                </a:moveTo>
                <a:lnTo>
                  <a:pt x="17596" y="17233"/>
                </a:lnTo>
                <a:lnTo>
                  <a:pt x="17390" y="17459"/>
                </a:lnTo>
                <a:lnTo>
                  <a:pt x="17164" y="17665"/>
                </a:lnTo>
                <a:close/>
              </a:path>
              <a:path w="57784" h="58420">
                <a:moveTo>
                  <a:pt x="17390" y="17459"/>
                </a:moveTo>
                <a:lnTo>
                  <a:pt x="17596" y="17233"/>
                </a:lnTo>
                <a:lnTo>
                  <a:pt x="17390" y="17459"/>
                </a:lnTo>
                <a:close/>
              </a:path>
              <a:path w="57784" h="58420">
                <a:moveTo>
                  <a:pt x="40279" y="17459"/>
                </a:moveTo>
                <a:lnTo>
                  <a:pt x="40030" y="17233"/>
                </a:lnTo>
                <a:lnTo>
                  <a:pt x="40279" y="17459"/>
                </a:lnTo>
                <a:close/>
              </a:path>
              <a:path w="57784" h="58420">
                <a:moveTo>
                  <a:pt x="40506" y="17665"/>
                </a:moveTo>
                <a:lnTo>
                  <a:pt x="40279" y="17459"/>
                </a:lnTo>
                <a:lnTo>
                  <a:pt x="40075" y="17233"/>
                </a:lnTo>
                <a:lnTo>
                  <a:pt x="40506" y="17665"/>
                </a:lnTo>
                <a:close/>
              </a:path>
              <a:path w="57784" h="58420">
                <a:moveTo>
                  <a:pt x="17201" y="17665"/>
                </a:moveTo>
                <a:lnTo>
                  <a:pt x="17390" y="17459"/>
                </a:lnTo>
                <a:lnTo>
                  <a:pt x="17201" y="17665"/>
                </a:lnTo>
                <a:close/>
              </a:path>
              <a:path w="57784" h="58420">
                <a:moveTo>
                  <a:pt x="55887" y="18834"/>
                </a:moveTo>
                <a:lnTo>
                  <a:pt x="41522" y="18834"/>
                </a:lnTo>
                <a:lnTo>
                  <a:pt x="41141" y="18364"/>
                </a:lnTo>
                <a:lnTo>
                  <a:pt x="40279" y="17459"/>
                </a:lnTo>
                <a:lnTo>
                  <a:pt x="40506" y="17665"/>
                </a:lnTo>
                <a:lnTo>
                  <a:pt x="55459" y="17665"/>
                </a:lnTo>
                <a:lnTo>
                  <a:pt x="55887" y="18834"/>
                </a:lnTo>
                <a:close/>
              </a:path>
              <a:path w="57784" h="58420">
                <a:moveTo>
                  <a:pt x="16135" y="18834"/>
                </a:moveTo>
                <a:lnTo>
                  <a:pt x="16516" y="18364"/>
                </a:lnTo>
                <a:lnTo>
                  <a:pt x="16304" y="18648"/>
                </a:lnTo>
                <a:lnTo>
                  <a:pt x="16135" y="18834"/>
                </a:lnTo>
                <a:close/>
              </a:path>
              <a:path w="57784" h="58420">
                <a:moveTo>
                  <a:pt x="16304" y="18648"/>
                </a:moveTo>
                <a:lnTo>
                  <a:pt x="16516" y="18364"/>
                </a:lnTo>
                <a:lnTo>
                  <a:pt x="16304" y="18648"/>
                </a:lnTo>
                <a:close/>
              </a:path>
              <a:path w="57784" h="58420">
                <a:moveTo>
                  <a:pt x="41346" y="18639"/>
                </a:moveTo>
                <a:lnTo>
                  <a:pt x="41097" y="18364"/>
                </a:lnTo>
                <a:lnTo>
                  <a:pt x="41346" y="18639"/>
                </a:lnTo>
                <a:close/>
              </a:path>
              <a:path w="57784" h="58420">
                <a:moveTo>
                  <a:pt x="41522" y="18834"/>
                </a:moveTo>
                <a:lnTo>
                  <a:pt x="41346" y="18639"/>
                </a:lnTo>
                <a:lnTo>
                  <a:pt x="41141" y="18364"/>
                </a:lnTo>
                <a:lnTo>
                  <a:pt x="41522" y="18834"/>
                </a:lnTo>
                <a:close/>
              </a:path>
              <a:path w="57784" h="58420">
                <a:moveTo>
                  <a:pt x="56353" y="20104"/>
                </a:moveTo>
                <a:lnTo>
                  <a:pt x="42437" y="20104"/>
                </a:lnTo>
                <a:lnTo>
                  <a:pt x="42094" y="19596"/>
                </a:lnTo>
                <a:lnTo>
                  <a:pt x="41346" y="18639"/>
                </a:lnTo>
                <a:lnTo>
                  <a:pt x="41522" y="18834"/>
                </a:lnTo>
                <a:lnTo>
                  <a:pt x="55887" y="18834"/>
                </a:lnTo>
                <a:lnTo>
                  <a:pt x="56353" y="20104"/>
                </a:lnTo>
                <a:close/>
              </a:path>
              <a:path w="57784" h="58420">
                <a:moveTo>
                  <a:pt x="16166" y="18834"/>
                </a:moveTo>
                <a:lnTo>
                  <a:pt x="16304" y="18648"/>
                </a:lnTo>
                <a:lnTo>
                  <a:pt x="16166" y="18834"/>
                </a:lnTo>
                <a:close/>
              </a:path>
              <a:path w="57784" h="58420">
                <a:moveTo>
                  <a:pt x="15221" y="20104"/>
                </a:moveTo>
                <a:lnTo>
                  <a:pt x="15564" y="19596"/>
                </a:lnTo>
                <a:lnTo>
                  <a:pt x="15410" y="19850"/>
                </a:lnTo>
                <a:lnTo>
                  <a:pt x="15221" y="20104"/>
                </a:lnTo>
                <a:close/>
              </a:path>
              <a:path w="57784" h="58420">
                <a:moveTo>
                  <a:pt x="15410" y="19850"/>
                </a:moveTo>
                <a:lnTo>
                  <a:pt x="15564" y="19596"/>
                </a:lnTo>
                <a:lnTo>
                  <a:pt x="15410" y="19850"/>
                </a:lnTo>
                <a:close/>
              </a:path>
              <a:path w="57784" h="58420">
                <a:moveTo>
                  <a:pt x="42248" y="19850"/>
                </a:moveTo>
                <a:lnTo>
                  <a:pt x="42059" y="19596"/>
                </a:lnTo>
                <a:lnTo>
                  <a:pt x="42248" y="19850"/>
                </a:lnTo>
                <a:close/>
              </a:path>
              <a:path w="57784" h="58420">
                <a:moveTo>
                  <a:pt x="42437" y="20104"/>
                </a:moveTo>
                <a:lnTo>
                  <a:pt x="42248" y="19850"/>
                </a:lnTo>
                <a:lnTo>
                  <a:pt x="42094" y="19596"/>
                </a:lnTo>
                <a:lnTo>
                  <a:pt x="42437" y="20104"/>
                </a:lnTo>
                <a:close/>
              </a:path>
              <a:path w="57784" h="58420">
                <a:moveTo>
                  <a:pt x="15256" y="20104"/>
                </a:moveTo>
                <a:lnTo>
                  <a:pt x="15410" y="19850"/>
                </a:lnTo>
                <a:lnTo>
                  <a:pt x="15256" y="20104"/>
                </a:lnTo>
                <a:close/>
              </a:path>
              <a:path w="57784" h="58420">
                <a:moveTo>
                  <a:pt x="56726" y="21462"/>
                </a:moveTo>
                <a:lnTo>
                  <a:pt x="43224" y="21462"/>
                </a:lnTo>
                <a:lnTo>
                  <a:pt x="42932" y="20916"/>
                </a:lnTo>
                <a:lnTo>
                  <a:pt x="42248" y="19850"/>
                </a:lnTo>
                <a:lnTo>
                  <a:pt x="42437" y="20104"/>
                </a:lnTo>
                <a:lnTo>
                  <a:pt x="56353" y="20104"/>
                </a:lnTo>
                <a:lnTo>
                  <a:pt x="56432" y="20320"/>
                </a:lnTo>
                <a:lnTo>
                  <a:pt x="56726" y="21462"/>
                </a:lnTo>
                <a:close/>
              </a:path>
              <a:path w="57784" h="58420">
                <a:moveTo>
                  <a:pt x="14433" y="21462"/>
                </a:moveTo>
                <a:lnTo>
                  <a:pt x="14725" y="20916"/>
                </a:lnTo>
                <a:lnTo>
                  <a:pt x="14572" y="21233"/>
                </a:lnTo>
                <a:lnTo>
                  <a:pt x="14433" y="21462"/>
                </a:lnTo>
                <a:close/>
              </a:path>
              <a:path w="57784" h="58420">
                <a:moveTo>
                  <a:pt x="14582" y="21217"/>
                </a:moveTo>
                <a:lnTo>
                  <a:pt x="14725" y="20916"/>
                </a:lnTo>
                <a:lnTo>
                  <a:pt x="14582" y="21217"/>
                </a:lnTo>
                <a:close/>
              </a:path>
              <a:path w="57784" h="58420">
                <a:moveTo>
                  <a:pt x="43085" y="21233"/>
                </a:moveTo>
                <a:lnTo>
                  <a:pt x="42894" y="20916"/>
                </a:lnTo>
                <a:lnTo>
                  <a:pt x="43085" y="21233"/>
                </a:lnTo>
                <a:close/>
              </a:path>
              <a:path w="57784" h="58420">
                <a:moveTo>
                  <a:pt x="43224" y="21462"/>
                </a:moveTo>
                <a:lnTo>
                  <a:pt x="43078" y="21217"/>
                </a:lnTo>
                <a:lnTo>
                  <a:pt x="42932" y="20916"/>
                </a:lnTo>
                <a:lnTo>
                  <a:pt x="43224" y="21462"/>
                </a:lnTo>
                <a:close/>
              </a:path>
              <a:path w="57784" h="58420">
                <a:moveTo>
                  <a:pt x="14465" y="21462"/>
                </a:moveTo>
                <a:lnTo>
                  <a:pt x="14582" y="21217"/>
                </a:lnTo>
                <a:lnTo>
                  <a:pt x="14465" y="21462"/>
                </a:lnTo>
                <a:close/>
              </a:path>
              <a:path w="57784" h="58420">
                <a:moveTo>
                  <a:pt x="57091" y="22885"/>
                </a:moveTo>
                <a:lnTo>
                  <a:pt x="43885" y="22885"/>
                </a:lnTo>
                <a:lnTo>
                  <a:pt x="43643" y="22313"/>
                </a:lnTo>
                <a:lnTo>
                  <a:pt x="43085" y="21233"/>
                </a:lnTo>
                <a:lnTo>
                  <a:pt x="43224" y="21462"/>
                </a:lnTo>
                <a:lnTo>
                  <a:pt x="56726" y="21462"/>
                </a:lnTo>
                <a:lnTo>
                  <a:pt x="57091" y="22885"/>
                </a:lnTo>
                <a:close/>
              </a:path>
              <a:path w="57784" h="58420">
                <a:moveTo>
                  <a:pt x="13786" y="22885"/>
                </a:moveTo>
                <a:lnTo>
                  <a:pt x="14027" y="22313"/>
                </a:lnTo>
                <a:lnTo>
                  <a:pt x="13920" y="22602"/>
                </a:lnTo>
                <a:lnTo>
                  <a:pt x="13786" y="22885"/>
                </a:lnTo>
                <a:close/>
              </a:path>
              <a:path w="57784" h="58420">
                <a:moveTo>
                  <a:pt x="13921" y="22602"/>
                </a:moveTo>
                <a:lnTo>
                  <a:pt x="14027" y="22313"/>
                </a:lnTo>
                <a:lnTo>
                  <a:pt x="13921" y="22602"/>
                </a:lnTo>
                <a:close/>
              </a:path>
              <a:path w="57784" h="58420">
                <a:moveTo>
                  <a:pt x="43748" y="22602"/>
                </a:moveTo>
                <a:lnTo>
                  <a:pt x="43608" y="22313"/>
                </a:lnTo>
                <a:lnTo>
                  <a:pt x="43748" y="22602"/>
                </a:lnTo>
                <a:close/>
              </a:path>
              <a:path w="57784" h="58420">
                <a:moveTo>
                  <a:pt x="43885" y="22885"/>
                </a:moveTo>
                <a:lnTo>
                  <a:pt x="43748" y="22602"/>
                </a:lnTo>
                <a:lnTo>
                  <a:pt x="43643" y="22313"/>
                </a:lnTo>
                <a:lnTo>
                  <a:pt x="43885" y="22885"/>
                </a:lnTo>
                <a:close/>
              </a:path>
              <a:path w="57784" h="58420">
                <a:moveTo>
                  <a:pt x="13817" y="22885"/>
                </a:moveTo>
                <a:lnTo>
                  <a:pt x="13921" y="22602"/>
                </a:lnTo>
                <a:lnTo>
                  <a:pt x="13817" y="22885"/>
                </a:lnTo>
                <a:close/>
              </a:path>
              <a:path w="57784" h="58420">
                <a:moveTo>
                  <a:pt x="57344" y="24384"/>
                </a:moveTo>
                <a:lnTo>
                  <a:pt x="44393" y="24384"/>
                </a:lnTo>
                <a:lnTo>
                  <a:pt x="44215" y="23787"/>
                </a:lnTo>
                <a:lnTo>
                  <a:pt x="43748" y="22602"/>
                </a:lnTo>
                <a:lnTo>
                  <a:pt x="43885" y="22885"/>
                </a:lnTo>
                <a:lnTo>
                  <a:pt x="57091" y="22885"/>
                </a:lnTo>
                <a:lnTo>
                  <a:pt x="57143" y="23088"/>
                </a:lnTo>
                <a:lnTo>
                  <a:pt x="57344" y="24384"/>
                </a:lnTo>
                <a:close/>
              </a:path>
              <a:path w="57784" h="58420">
                <a:moveTo>
                  <a:pt x="13386" y="24054"/>
                </a:moveTo>
                <a:lnTo>
                  <a:pt x="13455" y="23787"/>
                </a:lnTo>
                <a:lnTo>
                  <a:pt x="13386" y="24054"/>
                </a:lnTo>
                <a:close/>
              </a:path>
              <a:path w="57784" h="58420">
                <a:moveTo>
                  <a:pt x="44304" y="24138"/>
                </a:moveTo>
                <a:lnTo>
                  <a:pt x="44177" y="23787"/>
                </a:lnTo>
                <a:lnTo>
                  <a:pt x="44304" y="24138"/>
                </a:lnTo>
                <a:close/>
              </a:path>
              <a:path w="57784" h="58420">
                <a:moveTo>
                  <a:pt x="44393" y="24384"/>
                </a:moveTo>
                <a:lnTo>
                  <a:pt x="44304" y="24138"/>
                </a:lnTo>
                <a:lnTo>
                  <a:pt x="44215" y="23787"/>
                </a:lnTo>
                <a:lnTo>
                  <a:pt x="44393" y="24384"/>
                </a:lnTo>
                <a:close/>
              </a:path>
              <a:path w="57784" h="58420">
                <a:moveTo>
                  <a:pt x="13301" y="24384"/>
                </a:moveTo>
                <a:lnTo>
                  <a:pt x="13386" y="24054"/>
                </a:lnTo>
                <a:lnTo>
                  <a:pt x="13301" y="24384"/>
                </a:lnTo>
                <a:close/>
              </a:path>
              <a:path w="57784" h="58420">
                <a:moveTo>
                  <a:pt x="57586" y="25946"/>
                </a:moveTo>
                <a:lnTo>
                  <a:pt x="44761" y="25946"/>
                </a:lnTo>
                <a:lnTo>
                  <a:pt x="44634" y="25323"/>
                </a:lnTo>
                <a:lnTo>
                  <a:pt x="44304" y="24138"/>
                </a:lnTo>
                <a:lnTo>
                  <a:pt x="44393" y="24384"/>
                </a:lnTo>
                <a:lnTo>
                  <a:pt x="57344" y="24384"/>
                </a:lnTo>
                <a:lnTo>
                  <a:pt x="57586" y="25946"/>
                </a:lnTo>
                <a:close/>
              </a:path>
              <a:path w="57784" h="58420">
                <a:moveTo>
                  <a:pt x="12974" y="25646"/>
                </a:moveTo>
                <a:lnTo>
                  <a:pt x="13024" y="25323"/>
                </a:lnTo>
                <a:lnTo>
                  <a:pt x="12974" y="25646"/>
                </a:lnTo>
                <a:close/>
              </a:path>
              <a:path w="57784" h="58420">
                <a:moveTo>
                  <a:pt x="44681" y="25629"/>
                </a:moveTo>
                <a:lnTo>
                  <a:pt x="44603" y="25323"/>
                </a:lnTo>
                <a:lnTo>
                  <a:pt x="44681" y="25629"/>
                </a:lnTo>
                <a:close/>
              </a:path>
              <a:path w="57784" h="58420">
                <a:moveTo>
                  <a:pt x="57664" y="27559"/>
                </a:moveTo>
                <a:lnTo>
                  <a:pt x="44977" y="27559"/>
                </a:lnTo>
                <a:lnTo>
                  <a:pt x="44913" y="26924"/>
                </a:lnTo>
                <a:lnTo>
                  <a:pt x="44681" y="25629"/>
                </a:lnTo>
                <a:lnTo>
                  <a:pt x="44761" y="25946"/>
                </a:lnTo>
                <a:lnTo>
                  <a:pt x="57586" y="25946"/>
                </a:lnTo>
                <a:lnTo>
                  <a:pt x="57664" y="27559"/>
                </a:lnTo>
                <a:close/>
              </a:path>
              <a:path w="57784" h="58420">
                <a:moveTo>
                  <a:pt x="12928" y="25946"/>
                </a:moveTo>
                <a:lnTo>
                  <a:pt x="12974" y="25646"/>
                </a:lnTo>
                <a:lnTo>
                  <a:pt x="12928" y="25946"/>
                </a:lnTo>
                <a:close/>
              </a:path>
              <a:path w="57784" h="58420">
                <a:moveTo>
                  <a:pt x="12728" y="27251"/>
                </a:moveTo>
                <a:lnTo>
                  <a:pt x="12744" y="26924"/>
                </a:lnTo>
                <a:lnTo>
                  <a:pt x="12728" y="27251"/>
                </a:lnTo>
                <a:close/>
              </a:path>
              <a:path w="57784" h="58420">
                <a:moveTo>
                  <a:pt x="44930" y="27251"/>
                </a:moveTo>
                <a:lnTo>
                  <a:pt x="44879" y="26924"/>
                </a:lnTo>
                <a:lnTo>
                  <a:pt x="44930" y="27251"/>
                </a:lnTo>
                <a:close/>
              </a:path>
              <a:path w="57784" h="58420">
                <a:moveTo>
                  <a:pt x="12713" y="27559"/>
                </a:moveTo>
                <a:lnTo>
                  <a:pt x="12728" y="27251"/>
                </a:lnTo>
                <a:lnTo>
                  <a:pt x="12713" y="27559"/>
                </a:lnTo>
                <a:close/>
              </a:path>
              <a:path w="57784" h="58420">
                <a:moveTo>
                  <a:pt x="57713" y="29222"/>
                </a:moveTo>
                <a:lnTo>
                  <a:pt x="45028" y="29222"/>
                </a:lnTo>
                <a:lnTo>
                  <a:pt x="45028" y="28587"/>
                </a:lnTo>
                <a:lnTo>
                  <a:pt x="44930" y="27251"/>
                </a:lnTo>
                <a:lnTo>
                  <a:pt x="44977" y="27559"/>
                </a:lnTo>
                <a:lnTo>
                  <a:pt x="57664" y="27559"/>
                </a:lnTo>
                <a:lnTo>
                  <a:pt x="57713" y="29222"/>
                </a:lnTo>
                <a:close/>
              </a:path>
              <a:path w="57784" h="58420">
                <a:moveTo>
                  <a:pt x="12646" y="28905"/>
                </a:moveTo>
                <a:lnTo>
                  <a:pt x="12630" y="28587"/>
                </a:lnTo>
                <a:lnTo>
                  <a:pt x="12646" y="28905"/>
                </a:lnTo>
                <a:close/>
              </a:path>
              <a:path w="57784" h="58420">
                <a:moveTo>
                  <a:pt x="45012" y="28905"/>
                </a:moveTo>
                <a:lnTo>
                  <a:pt x="44996" y="28587"/>
                </a:lnTo>
                <a:lnTo>
                  <a:pt x="45012" y="28905"/>
                </a:lnTo>
                <a:close/>
              </a:path>
              <a:path w="57784" h="58420">
                <a:moveTo>
                  <a:pt x="12661" y="29222"/>
                </a:moveTo>
                <a:lnTo>
                  <a:pt x="12646" y="28905"/>
                </a:lnTo>
                <a:lnTo>
                  <a:pt x="12661" y="29222"/>
                </a:lnTo>
                <a:close/>
              </a:path>
              <a:path w="57784" h="58420">
                <a:moveTo>
                  <a:pt x="57634" y="30886"/>
                </a:moveTo>
                <a:lnTo>
                  <a:pt x="44913" y="30886"/>
                </a:lnTo>
                <a:lnTo>
                  <a:pt x="44977" y="30251"/>
                </a:lnTo>
                <a:lnTo>
                  <a:pt x="45012" y="28905"/>
                </a:lnTo>
                <a:lnTo>
                  <a:pt x="45028" y="29222"/>
                </a:lnTo>
                <a:lnTo>
                  <a:pt x="57713" y="29222"/>
                </a:lnTo>
                <a:lnTo>
                  <a:pt x="57634" y="30886"/>
                </a:lnTo>
                <a:close/>
              </a:path>
              <a:path w="57784" h="58420">
                <a:moveTo>
                  <a:pt x="12728" y="30559"/>
                </a:moveTo>
                <a:lnTo>
                  <a:pt x="12681" y="30251"/>
                </a:lnTo>
                <a:lnTo>
                  <a:pt x="12728" y="30559"/>
                </a:lnTo>
                <a:close/>
              </a:path>
              <a:path w="57784" h="58420">
                <a:moveTo>
                  <a:pt x="44930" y="30559"/>
                </a:moveTo>
                <a:lnTo>
                  <a:pt x="44945" y="30251"/>
                </a:lnTo>
                <a:lnTo>
                  <a:pt x="44930" y="30559"/>
                </a:lnTo>
                <a:close/>
              </a:path>
              <a:path w="57784" h="58420">
                <a:moveTo>
                  <a:pt x="12778" y="30886"/>
                </a:moveTo>
                <a:lnTo>
                  <a:pt x="12728" y="30559"/>
                </a:lnTo>
                <a:lnTo>
                  <a:pt x="12778" y="30886"/>
                </a:lnTo>
                <a:close/>
              </a:path>
              <a:path w="57784" h="58420">
                <a:moveTo>
                  <a:pt x="57490" y="32486"/>
                </a:moveTo>
                <a:lnTo>
                  <a:pt x="44634" y="32486"/>
                </a:lnTo>
                <a:lnTo>
                  <a:pt x="44761" y="31864"/>
                </a:lnTo>
                <a:lnTo>
                  <a:pt x="44930" y="30559"/>
                </a:lnTo>
                <a:lnTo>
                  <a:pt x="44913" y="30886"/>
                </a:lnTo>
                <a:lnTo>
                  <a:pt x="57634" y="30886"/>
                </a:lnTo>
                <a:lnTo>
                  <a:pt x="57537" y="32181"/>
                </a:lnTo>
                <a:lnTo>
                  <a:pt x="57490" y="32486"/>
                </a:lnTo>
                <a:close/>
              </a:path>
              <a:path w="57784" h="58420">
                <a:moveTo>
                  <a:pt x="12974" y="32163"/>
                </a:moveTo>
                <a:lnTo>
                  <a:pt x="12897" y="31864"/>
                </a:lnTo>
                <a:lnTo>
                  <a:pt x="12974" y="32163"/>
                </a:lnTo>
                <a:close/>
              </a:path>
              <a:path w="57784" h="58420">
                <a:moveTo>
                  <a:pt x="44681" y="32181"/>
                </a:moveTo>
                <a:lnTo>
                  <a:pt x="44729" y="31864"/>
                </a:lnTo>
                <a:lnTo>
                  <a:pt x="44681" y="32181"/>
                </a:lnTo>
                <a:close/>
              </a:path>
              <a:path w="57784" h="58420">
                <a:moveTo>
                  <a:pt x="13058" y="32486"/>
                </a:moveTo>
                <a:lnTo>
                  <a:pt x="12974" y="32163"/>
                </a:lnTo>
                <a:lnTo>
                  <a:pt x="13058" y="32486"/>
                </a:lnTo>
                <a:close/>
              </a:path>
              <a:path w="57784" h="58420">
                <a:moveTo>
                  <a:pt x="57252" y="34023"/>
                </a:moveTo>
                <a:lnTo>
                  <a:pt x="44215" y="34023"/>
                </a:lnTo>
                <a:lnTo>
                  <a:pt x="44393" y="33426"/>
                </a:lnTo>
                <a:lnTo>
                  <a:pt x="44681" y="32181"/>
                </a:lnTo>
                <a:lnTo>
                  <a:pt x="44634" y="32486"/>
                </a:lnTo>
                <a:lnTo>
                  <a:pt x="57490" y="32486"/>
                </a:lnTo>
                <a:lnTo>
                  <a:pt x="57252" y="34023"/>
                </a:lnTo>
                <a:close/>
              </a:path>
              <a:path w="57784" h="58420">
                <a:moveTo>
                  <a:pt x="13455" y="34023"/>
                </a:moveTo>
                <a:lnTo>
                  <a:pt x="13265" y="33426"/>
                </a:lnTo>
                <a:lnTo>
                  <a:pt x="13386" y="33755"/>
                </a:lnTo>
                <a:lnTo>
                  <a:pt x="13455" y="34023"/>
                </a:lnTo>
                <a:close/>
              </a:path>
              <a:path w="57784" h="58420">
                <a:moveTo>
                  <a:pt x="13386" y="33755"/>
                </a:moveTo>
                <a:lnTo>
                  <a:pt x="13265" y="33426"/>
                </a:lnTo>
                <a:lnTo>
                  <a:pt x="13386" y="33755"/>
                </a:lnTo>
                <a:close/>
              </a:path>
              <a:path w="57784" h="58420">
                <a:moveTo>
                  <a:pt x="44304" y="33672"/>
                </a:moveTo>
                <a:lnTo>
                  <a:pt x="44366" y="33426"/>
                </a:lnTo>
                <a:lnTo>
                  <a:pt x="44304" y="33672"/>
                </a:lnTo>
                <a:close/>
              </a:path>
              <a:path w="57784" h="58420">
                <a:moveTo>
                  <a:pt x="56945" y="35496"/>
                </a:moveTo>
                <a:lnTo>
                  <a:pt x="43643" y="35496"/>
                </a:lnTo>
                <a:lnTo>
                  <a:pt x="43885" y="34925"/>
                </a:lnTo>
                <a:lnTo>
                  <a:pt x="43924" y="34721"/>
                </a:lnTo>
                <a:lnTo>
                  <a:pt x="44304" y="33672"/>
                </a:lnTo>
                <a:lnTo>
                  <a:pt x="44215" y="34023"/>
                </a:lnTo>
                <a:lnTo>
                  <a:pt x="57252" y="34023"/>
                </a:lnTo>
                <a:lnTo>
                  <a:pt x="57143" y="34721"/>
                </a:lnTo>
                <a:lnTo>
                  <a:pt x="56945" y="35496"/>
                </a:lnTo>
                <a:close/>
              </a:path>
              <a:path w="57784" h="58420">
                <a:moveTo>
                  <a:pt x="13485" y="34023"/>
                </a:moveTo>
                <a:lnTo>
                  <a:pt x="13386" y="33755"/>
                </a:lnTo>
                <a:lnTo>
                  <a:pt x="13485" y="34023"/>
                </a:lnTo>
                <a:close/>
              </a:path>
              <a:path w="57784" h="58420">
                <a:moveTo>
                  <a:pt x="14027" y="35496"/>
                </a:moveTo>
                <a:lnTo>
                  <a:pt x="13786" y="34925"/>
                </a:lnTo>
                <a:lnTo>
                  <a:pt x="13920" y="35207"/>
                </a:lnTo>
                <a:lnTo>
                  <a:pt x="14027" y="35496"/>
                </a:lnTo>
                <a:close/>
              </a:path>
              <a:path w="57784" h="58420">
                <a:moveTo>
                  <a:pt x="13921" y="35207"/>
                </a:moveTo>
                <a:lnTo>
                  <a:pt x="13786" y="34925"/>
                </a:lnTo>
                <a:lnTo>
                  <a:pt x="13921" y="35207"/>
                </a:lnTo>
                <a:close/>
              </a:path>
              <a:path w="57784" h="58420">
                <a:moveTo>
                  <a:pt x="43748" y="35207"/>
                </a:moveTo>
                <a:lnTo>
                  <a:pt x="43850" y="34925"/>
                </a:lnTo>
                <a:lnTo>
                  <a:pt x="43748" y="35207"/>
                </a:lnTo>
                <a:close/>
              </a:path>
              <a:path w="57784" h="58420">
                <a:moveTo>
                  <a:pt x="43643" y="35496"/>
                </a:moveTo>
                <a:lnTo>
                  <a:pt x="43748" y="35207"/>
                </a:lnTo>
                <a:lnTo>
                  <a:pt x="43885" y="34925"/>
                </a:lnTo>
                <a:lnTo>
                  <a:pt x="43643" y="35496"/>
                </a:lnTo>
                <a:close/>
              </a:path>
              <a:path w="57784" h="58420">
                <a:moveTo>
                  <a:pt x="56588" y="36893"/>
                </a:moveTo>
                <a:lnTo>
                  <a:pt x="42932" y="36893"/>
                </a:lnTo>
                <a:lnTo>
                  <a:pt x="43224" y="36360"/>
                </a:lnTo>
                <a:lnTo>
                  <a:pt x="43748" y="35207"/>
                </a:lnTo>
                <a:lnTo>
                  <a:pt x="43643" y="35496"/>
                </a:lnTo>
                <a:lnTo>
                  <a:pt x="56945" y="35496"/>
                </a:lnTo>
                <a:lnTo>
                  <a:pt x="56588" y="36893"/>
                </a:lnTo>
                <a:close/>
              </a:path>
              <a:path w="57784" h="58420">
                <a:moveTo>
                  <a:pt x="14058" y="35496"/>
                </a:moveTo>
                <a:lnTo>
                  <a:pt x="13921" y="35207"/>
                </a:lnTo>
                <a:lnTo>
                  <a:pt x="14058" y="35496"/>
                </a:lnTo>
                <a:close/>
              </a:path>
              <a:path w="57784" h="58420">
                <a:moveTo>
                  <a:pt x="14725" y="36893"/>
                </a:moveTo>
                <a:lnTo>
                  <a:pt x="14433" y="36360"/>
                </a:lnTo>
                <a:lnTo>
                  <a:pt x="14606" y="36643"/>
                </a:lnTo>
                <a:lnTo>
                  <a:pt x="14725" y="36893"/>
                </a:lnTo>
                <a:close/>
              </a:path>
              <a:path w="57784" h="58420">
                <a:moveTo>
                  <a:pt x="14606" y="36643"/>
                </a:moveTo>
                <a:lnTo>
                  <a:pt x="14433" y="36360"/>
                </a:lnTo>
                <a:lnTo>
                  <a:pt x="14606" y="36643"/>
                </a:lnTo>
                <a:close/>
              </a:path>
              <a:path w="57784" h="58420">
                <a:moveTo>
                  <a:pt x="43059" y="36630"/>
                </a:moveTo>
                <a:lnTo>
                  <a:pt x="43190" y="36360"/>
                </a:lnTo>
                <a:lnTo>
                  <a:pt x="43059" y="36630"/>
                </a:lnTo>
                <a:close/>
              </a:path>
              <a:path w="57784" h="58420">
                <a:moveTo>
                  <a:pt x="42932" y="36893"/>
                </a:moveTo>
                <a:lnTo>
                  <a:pt x="43059" y="36630"/>
                </a:lnTo>
                <a:lnTo>
                  <a:pt x="43224" y="36360"/>
                </a:lnTo>
                <a:lnTo>
                  <a:pt x="42932" y="36893"/>
                </a:lnTo>
                <a:close/>
              </a:path>
              <a:path w="57784" h="58420">
                <a:moveTo>
                  <a:pt x="56170" y="38214"/>
                </a:moveTo>
                <a:lnTo>
                  <a:pt x="42094" y="38214"/>
                </a:lnTo>
                <a:lnTo>
                  <a:pt x="42437" y="37706"/>
                </a:lnTo>
                <a:lnTo>
                  <a:pt x="42527" y="37503"/>
                </a:lnTo>
                <a:lnTo>
                  <a:pt x="43059" y="36630"/>
                </a:lnTo>
                <a:lnTo>
                  <a:pt x="42932" y="36893"/>
                </a:lnTo>
                <a:lnTo>
                  <a:pt x="56588" y="36893"/>
                </a:lnTo>
                <a:lnTo>
                  <a:pt x="56432" y="37503"/>
                </a:lnTo>
                <a:lnTo>
                  <a:pt x="56170" y="38214"/>
                </a:lnTo>
                <a:close/>
              </a:path>
              <a:path w="57784" h="58420">
                <a:moveTo>
                  <a:pt x="14758" y="36893"/>
                </a:moveTo>
                <a:lnTo>
                  <a:pt x="14606" y="36643"/>
                </a:lnTo>
                <a:lnTo>
                  <a:pt x="14758" y="36893"/>
                </a:lnTo>
                <a:close/>
              </a:path>
              <a:path w="57784" h="58420">
                <a:moveTo>
                  <a:pt x="15564" y="38214"/>
                </a:moveTo>
                <a:lnTo>
                  <a:pt x="15221" y="37706"/>
                </a:lnTo>
                <a:lnTo>
                  <a:pt x="15404" y="37952"/>
                </a:lnTo>
                <a:lnTo>
                  <a:pt x="15564" y="38214"/>
                </a:lnTo>
                <a:close/>
              </a:path>
              <a:path w="57784" h="58420">
                <a:moveTo>
                  <a:pt x="15404" y="37952"/>
                </a:moveTo>
                <a:lnTo>
                  <a:pt x="15221" y="37706"/>
                </a:lnTo>
                <a:lnTo>
                  <a:pt x="15404" y="37952"/>
                </a:lnTo>
                <a:close/>
              </a:path>
              <a:path w="57784" h="58420">
                <a:moveTo>
                  <a:pt x="42253" y="37952"/>
                </a:moveTo>
                <a:lnTo>
                  <a:pt x="42404" y="37706"/>
                </a:lnTo>
                <a:lnTo>
                  <a:pt x="42253" y="37952"/>
                </a:lnTo>
                <a:close/>
              </a:path>
              <a:path w="57784" h="58420">
                <a:moveTo>
                  <a:pt x="42094" y="38214"/>
                </a:moveTo>
                <a:lnTo>
                  <a:pt x="42253" y="37952"/>
                </a:lnTo>
                <a:lnTo>
                  <a:pt x="42437" y="37706"/>
                </a:lnTo>
                <a:lnTo>
                  <a:pt x="42094" y="38214"/>
                </a:lnTo>
                <a:close/>
              </a:path>
              <a:path w="57784" h="58420">
                <a:moveTo>
                  <a:pt x="15599" y="38214"/>
                </a:moveTo>
                <a:lnTo>
                  <a:pt x="15404" y="37952"/>
                </a:lnTo>
                <a:lnTo>
                  <a:pt x="15599" y="38214"/>
                </a:lnTo>
                <a:close/>
              </a:path>
              <a:path w="57784" h="58420">
                <a:moveTo>
                  <a:pt x="55716" y="39446"/>
                </a:moveTo>
                <a:lnTo>
                  <a:pt x="41141" y="39446"/>
                </a:lnTo>
                <a:lnTo>
                  <a:pt x="41522" y="38976"/>
                </a:lnTo>
                <a:lnTo>
                  <a:pt x="42253" y="37952"/>
                </a:lnTo>
                <a:lnTo>
                  <a:pt x="42094" y="38214"/>
                </a:lnTo>
                <a:lnTo>
                  <a:pt x="56170" y="38214"/>
                </a:lnTo>
                <a:lnTo>
                  <a:pt x="55716" y="39446"/>
                </a:lnTo>
                <a:close/>
              </a:path>
              <a:path w="57784" h="58420">
                <a:moveTo>
                  <a:pt x="16516" y="39446"/>
                </a:moveTo>
                <a:lnTo>
                  <a:pt x="16135" y="38976"/>
                </a:lnTo>
                <a:lnTo>
                  <a:pt x="16311" y="39170"/>
                </a:lnTo>
                <a:lnTo>
                  <a:pt x="16516" y="39446"/>
                </a:lnTo>
                <a:close/>
              </a:path>
              <a:path w="57784" h="58420">
                <a:moveTo>
                  <a:pt x="16304" y="39161"/>
                </a:moveTo>
                <a:lnTo>
                  <a:pt x="16135" y="38976"/>
                </a:lnTo>
                <a:lnTo>
                  <a:pt x="16304" y="39161"/>
                </a:lnTo>
                <a:close/>
              </a:path>
              <a:path w="57784" h="58420">
                <a:moveTo>
                  <a:pt x="41346" y="39170"/>
                </a:moveTo>
                <a:lnTo>
                  <a:pt x="41491" y="38976"/>
                </a:lnTo>
                <a:lnTo>
                  <a:pt x="41346" y="39170"/>
                </a:lnTo>
                <a:close/>
              </a:path>
              <a:path w="57784" h="58420">
                <a:moveTo>
                  <a:pt x="41141" y="39446"/>
                </a:moveTo>
                <a:lnTo>
                  <a:pt x="41355" y="39161"/>
                </a:lnTo>
                <a:lnTo>
                  <a:pt x="41522" y="38976"/>
                </a:lnTo>
                <a:lnTo>
                  <a:pt x="41141" y="39446"/>
                </a:lnTo>
                <a:close/>
              </a:path>
              <a:path w="57784" h="58420">
                <a:moveTo>
                  <a:pt x="16564" y="39446"/>
                </a:moveTo>
                <a:lnTo>
                  <a:pt x="16304" y="39161"/>
                </a:lnTo>
                <a:lnTo>
                  <a:pt x="16564" y="39446"/>
                </a:lnTo>
                <a:close/>
              </a:path>
              <a:path w="57784" h="58420">
                <a:moveTo>
                  <a:pt x="55252" y="40576"/>
                </a:moveTo>
                <a:lnTo>
                  <a:pt x="40075" y="40576"/>
                </a:lnTo>
                <a:lnTo>
                  <a:pt x="40506" y="40144"/>
                </a:lnTo>
                <a:lnTo>
                  <a:pt x="41346" y="39170"/>
                </a:lnTo>
                <a:lnTo>
                  <a:pt x="41141" y="39446"/>
                </a:lnTo>
                <a:lnTo>
                  <a:pt x="55716" y="39446"/>
                </a:lnTo>
                <a:lnTo>
                  <a:pt x="55459" y="40144"/>
                </a:lnTo>
                <a:lnTo>
                  <a:pt x="55252" y="40576"/>
                </a:lnTo>
                <a:close/>
              </a:path>
              <a:path w="57784" h="58420">
                <a:moveTo>
                  <a:pt x="17596" y="40576"/>
                </a:moveTo>
                <a:lnTo>
                  <a:pt x="17164" y="40144"/>
                </a:lnTo>
                <a:lnTo>
                  <a:pt x="17390" y="40350"/>
                </a:lnTo>
                <a:lnTo>
                  <a:pt x="17596" y="40576"/>
                </a:lnTo>
                <a:close/>
              </a:path>
              <a:path w="57784" h="58420">
                <a:moveTo>
                  <a:pt x="17390" y="40350"/>
                </a:moveTo>
                <a:lnTo>
                  <a:pt x="17164" y="40144"/>
                </a:lnTo>
                <a:lnTo>
                  <a:pt x="17390" y="40350"/>
                </a:lnTo>
                <a:close/>
              </a:path>
              <a:path w="57784" h="58420">
                <a:moveTo>
                  <a:pt x="40279" y="40350"/>
                </a:moveTo>
                <a:lnTo>
                  <a:pt x="40465" y="40144"/>
                </a:lnTo>
                <a:lnTo>
                  <a:pt x="40279" y="40350"/>
                </a:lnTo>
                <a:close/>
              </a:path>
              <a:path w="57784" h="58420">
                <a:moveTo>
                  <a:pt x="40075" y="40576"/>
                </a:moveTo>
                <a:lnTo>
                  <a:pt x="40279" y="40350"/>
                </a:lnTo>
                <a:lnTo>
                  <a:pt x="40506" y="40144"/>
                </a:lnTo>
                <a:lnTo>
                  <a:pt x="40075" y="40576"/>
                </a:lnTo>
                <a:close/>
              </a:path>
              <a:path w="57784" h="58420">
                <a:moveTo>
                  <a:pt x="17637" y="40576"/>
                </a:moveTo>
                <a:lnTo>
                  <a:pt x="17390" y="40350"/>
                </a:lnTo>
                <a:lnTo>
                  <a:pt x="17637" y="40576"/>
                </a:lnTo>
                <a:close/>
              </a:path>
              <a:path w="57784" h="58420">
                <a:moveTo>
                  <a:pt x="54756" y="41605"/>
                </a:moveTo>
                <a:lnTo>
                  <a:pt x="38893" y="41605"/>
                </a:lnTo>
                <a:lnTo>
                  <a:pt x="39363" y="41211"/>
                </a:lnTo>
                <a:lnTo>
                  <a:pt x="40279" y="40350"/>
                </a:lnTo>
                <a:lnTo>
                  <a:pt x="40075" y="40576"/>
                </a:lnTo>
                <a:lnTo>
                  <a:pt x="55252" y="40576"/>
                </a:lnTo>
                <a:lnTo>
                  <a:pt x="54756" y="41605"/>
                </a:lnTo>
                <a:close/>
              </a:path>
              <a:path w="57784" h="58420">
                <a:moveTo>
                  <a:pt x="18764" y="41605"/>
                </a:moveTo>
                <a:lnTo>
                  <a:pt x="18294" y="41211"/>
                </a:lnTo>
                <a:lnTo>
                  <a:pt x="18513" y="41375"/>
                </a:lnTo>
                <a:lnTo>
                  <a:pt x="18764" y="41605"/>
                </a:lnTo>
                <a:close/>
              </a:path>
              <a:path w="57784" h="58420">
                <a:moveTo>
                  <a:pt x="18513" y="41375"/>
                </a:moveTo>
                <a:lnTo>
                  <a:pt x="18294" y="41211"/>
                </a:lnTo>
                <a:lnTo>
                  <a:pt x="18513" y="41375"/>
                </a:lnTo>
                <a:close/>
              </a:path>
              <a:path w="57784" h="58420">
                <a:moveTo>
                  <a:pt x="39149" y="41374"/>
                </a:moveTo>
                <a:lnTo>
                  <a:pt x="39328" y="41211"/>
                </a:lnTo>
                <a:lnTo>
                  <a:pt x="39149" y="41374"/>
                </a:lnTo>
                <a:close/>
              </a:path>
              <a:path w="57784" h="58420">
                <a:moveTo>
                  <a:pt x="38893" y="41605"/>
                </a:moveTo>
                <a:lnTo>
                  <a:pt x="39149" y="41374"/>
                </a:lnTo>
                <a:lnTo>
                  <a:pt x="39363" y="41211"/>
                </a:lnTo>
                <a:lnTo>
                  <a:pt x="38893" y="41605"/>
                </a:lnTo>
                <a:close/>
              </a:path>
              <a:path w="57784" h="58420">
                <a:moveTo>
                  <a:pt x="54315" y="42519"/>
                </a:moveTo>
                <a:lnTo>
                  <a:pt x="37636" y="42519"/>
                </a:lnTo>
                <a:lnTo>
                  <a:pt x="38144" y="42176"/>
                </a:lnTo>
                <a:lnTo>
                  <a:pt x="39149" y="41374"/>
                </a:lnTo>
                <a:lnTo>
                  <a:pt x="38893" y="41605"/>
                </a:lnTo>
                <a:lnTo>
                  <a:pt x="54756" y="41605"/>
                </a:lnTo>
                <a:lnTo>
                  <a:pt x="54315" y="42519"/>
                </a:lnTo>
                <a:close/>
              </a:path>
              <a:path w="57784" h="58420">
                <a:moveTo>
                  <a:pt x="18818" y="41605"/>
                </a:moveTo>
                <a:lnTo>
                  <a:pt x="18513" y="41375"/>
                </a:lnTo>
                <a:lnTo>
                  <a:pt x="18818" y="41605"/>
                </a:lnTo>
                <a:close/>
              </a:path>
              <a:path w="57784" h="58420">
                <a:moveTo>
                  <a:pt x="20034" y="42519"/>
                </a:moveTo>
                <a:lnTo>
                  <a:pt x="19526" y="42176"/>
                </a:lnTo>
                <a:lnTo>
                  <a:pt x="19800" y="42343"/>
                </a:lnTo>
                <a:lnTo>
                  <a:pt x="20034" y="42519"/>
                </a:lnTo>
                <a:close/>
              </a:path>
              <a:path w="57784" h="58420">
                <a:moveTo>
                  <a:pt x="19800" y="42343"/>
                </a:moveTo>
                <a:lnTo>
                  <a:pt x="19526" y="42176"/>
                </a:lnTo>
                <a:lnTo>
                  <a:pt x="19800" y="42343"/>
                </a:lnTo>
                <a:close/>
              </a:path>
              <a:path w="57784" h="58420">
                <a:moveTo>
                  <a:pt x="37869" y="42343"/>
                </a:moveTo>
                <a:lnTo>
                  <a:pt x="38089" y="42176"/>
                </a:lnTo>
                <a:lnTo>
                  <a:pt x="37869" y="42343"/>
                </a:lnTo>
                <a:close/>
              </a:path>
              <a:path w="57784" h="58420">
                <a:moveTo>
                  <a:pt x="37636" y="42519"/>
                </a:moveTo>
                <a:lnTo>
                  <a:pt x="37869" y="42343"/>
                </a:lnTo>
                <a:lnTo>
                  <a:pt x="38144" y="42176"/>
                </a:lnTo>
                <a:lnTo>
                  <a:pt x="37636" y="42519"/>
                </a:lnTo>
                <a:close/>
              </a:path>
              <a:path w="57784" h="58420">
                <a:moveTo>
                  <a:pt x="53858" y="43307"/>
                </a:moveTo>
                <a:lnTo>
                  <a:pt x="36277" y="43307"/>
                </a:lnTo>
                <a:lnTo>
                  <a:pt x="36823" y="43002"/>
                </a:lnTo>
                <a:lnTo>
                  <a:pt x="37869" y="42343"/>
                </a:lnTo>
                <a:lnTo>
                  <a:pt x="37636" y="42519"/>
                </a:lnTo>
                <a:lnTo>
                  <a:pt x="54315" y="42519"/>
                </a:lnTo>
                <a:lnTo>
                  <a:pt x="53858" y="43307"/>
                </a:lnTo>
                <a:close/>
              </a:path>
              <a:path w="57784" h="58420">
                <a:moveTo>
                  <a:pt x="20088" y="42519"/>
                </a:moveTo>
                <a:lnTo>
                  <a:pt x="19800" y="42343"/>
                </a:lnTo>
                <a:lnTo>
                  <a:pt x="20088" y="42519"/>
                </a:lnTo>
                <a:close/>
              </a:path>
              <a:path w="57784" h="58420">
                <a:moveTo>
                  <a:pt x="21009" y="43080"/>
                </a:moveTo>
                <a:lnTo>
                  <a:pt x="20847" y="43002"/>
                </a:lnTo>
                <a:lnTo>
                  <a:pt x="21009" y="43080"/>
                </a:lnTo>
                <a:close/>
              </a:path>
              <a:path w="57784" h="58420">
                <a:moveTo>
                  <a:pt x="36611" y="43105"/>
                </a:moveTo>
                <a:lnTo>
                  <a:pt x="36781" y="43002"/>
                </a:lnTo>
                <a:lnTo>
                  <a:pt x="36611" y="43105"/>
                </a:lnTo>
                <a:close/>
              </a:path>
              <a:path w="57784" h="58420">
                <a:moveTo>
                  <a:pt x="21477" y="43307"/>
                </a:moveTo>
                <a:lnTo>
                  <a:pt x="21009" y="43080"/>
                </a:lnTo>
                <a:lnTo>
                  <a:pt x="21477" y="43307"/>
                </a:lnTo>
                <a:close/>
              </a:path>
              <a:path w="57784" h="58420">
                <a:moveTo>
                  <a:pt x="53465" y="43954"/>
                </a:moveTo>
                <a:lnTo>
                  <a:pt x="34855" y="43954"/>
                </a:lnTo>
                <a:lnTo>
                  <a:pt x="35426" y="43713"/>
                </a:lnTo>
                <a:lnTo>
                  <a:pt x="36611" y="43105"/>
                </a:lnTo>
                <a:lnTo>
                  <a:pt x="36277" y="43307"/>
                </a:lnTo>
                <a:lnTo>
                  <a:pt x="53858" y="43307"/>
                </a:lnTo>
                <a:lnTo>
                  <a:pt x="53465" y="43954"/>
                </a:lnTo>
                <a:close/>
              </a:path>
              <a:path w="57784" h="58420">
                <a:moveTo>
                  <a:pt x="22815" y="43954"/>
                </a:moveTo>
                <a:lnTo>
                  <a:pt x="22244" y="43713"/>
                </a:lnTo>
                <a:lnTo>
                  <a:pt x="22548" y="43825"/>
                </a:lnTo>
                <a:lnTo>
                  <a:pt x="22815" y="43954"/>
                </a:lnTo>
                <a:close/>
              </a:path>
              <a:path w="57784" h="58420">
                <a:moveTo>
                  <a:pt x="22548" y="43825"/>
                </a:moveTo>
                <a:lnTo>
                  <a:pt x="22244" y="43713"/>
                </a:lnTo>
                <a:lnTo>
                  <a:pt x="22548" y="43825"/>
                </a:lnTo>
                <a:close/>
              </a:path>
              <a:path w="57784" h="58420">
                <a:moveTo>
                  <a:pt x="35122" y="43825"/>
                </a:moveTo>
                <a:lnTo>
                  <a:pt x="35354" y="43713"/>
                </a:lnTo>
                <a:lnTo>
                  <a:pt x="35122" y="43825"/>
                </a:lnTo>
                <a:close/>
              </a:path>
              <a:path w="57784" h="58420">
                <a:moveTo>
                  <a:pt x="34855" y="43954"/>
                </a:moveTo>
                <a:lnTo>
                  <a:pt x="35122" y="43825"/>
                </a:lnTo>
                <a:lnTo>
                  <a:pt x="35426" y="43713"/>
                </a:lnTo>
                <a:lnTo>
                  <a:pt x="34855" y="43954"/>
                </a:lnTo>
                <a:close/>
              </a:path>
              <a:path w="57784" h="58420">
                <a:moveTo>
                  <a:pt x="22899" y="43954"/>
                </a:moveTo>
                <a:lnTo>
                  <a:pt x="22548" y="43825"/>
                </a:lnTo>
                <a:lnTo>
                  <a:pt x="22899" y="43954"/>
                </a:lnTo>
                <a:close/>
              </a:path>
              <a:path w="57784" h="58420">
                <a:moveTo>
                  <a:pt x="53149" y="44475"/>
                </a:moveTo>
                <a:lnTo>
                  <a:pt x="33356" y="44475"/>
                </a:lnTo>
                <a:lnTo>
                  <a:pt x="33953" y="44284"/>
                </a:lnTo>
                <a:lnTo>
                  <a:pt x="35122" y="43825"/>
                </a:lnTo>
                <a:lnTo>
                  <a:pt x="34855" y="43954"/>
                </a:lnTo>
                <a:lnTo>
                  <a:pt x="53465" y="43954"/>
                </a:lnTo>
                <a:lnTo>
                  <a:pt x="53149" y="44475"/>
                </a:lnTo>
                <a:close/>
              </a:path>
              <a:path w="57784" h="58420">
                <a:moveTo>
                  <a:pt x="24314" y="44475"/>
                </a:moveTo>
                <a:lnTo>
                  <a:pt x="23704" y="44284"/>
                </a:lnTo>
                <a:lnTo>
                  <a:pt x="24010" y="44363"/>
                </a:lnTo>
                <a:lnTo>
                  <a:pt x="24314" y="44475"/>
                </a:lnTo>
                <a:close/>
              </a:path>
              <a:path w="57784" h="58420">
                <a:moveTo>
                  <a:pt x="24010" y="44363"/>
                </a:moveTo>
                <a:lnTo>
                  <a:pt x="23704" y="44284"/>
                </a:lnTo>
                <a:lnTo>
                  <a:pt x="24010" y="44363"/>
                </a:lnTo>
                <a:close/>
              </a:path>
              <a:path w="57784" h="58420">
                <a:moveTo>
                  <a:pt x="33686" y="44354"/>
                </a:moveTo>
                <a:lnTo>
                  <a:pt x="33874" y="44284"/>
                </a:lnTo>
                <a:lnTo>
                  <a:pt x="33686" y="44354"/>
                </a:lnTo>
                <a:close/>
              </a:path>
              <a:path w="57784" h="58420">
                <a:moveTo>
                  <a:pt x="33356" y="44475"/>
                </a:moveTo>
                <a:lnTo>
                  <a:pt x="33686" y="44354"/>
                </a:lnTo>
                <a:lnTo>
                  <a:pt x="33953" y="44284"/>
                </a:lnTo>
                <a:lnTo>
                  <a:pt x="33356" y="44475"/>
                </a:lnTo>
                <a:close/>
              </a:path>
              <a:path w="57784" h="58420">
                <a:moveTo>
                  <a:pt x="32093" y="44766"/>
                </a:moveTo>
                <a:lnTo>
                  <a:pt x="33686" y="44354"/>
                </a:lnTo>
                <a:lnTo>
                  <a:pt x="33356" y="44475"/>
                </a:lnTo>
                <a:lnTo>
                  <a:pt x="53149" y="44475"/>
                </a:lnTo>
                <a:lnTo>
                  <a:pt x="53003" y="44716"/>
                </a:lnTo>
                <a:lnTo>
                  <a:pt x="32416" y="44716"/>
                </a:lnTo>
                <a:lnTo>
                  <a:pt x="32093" y="44766"/>
                </a:lnTo>
                <a:close/>
              </a:path>
              <a:path w="57784" h="58420">
                <a:moveTo>
                  <a:pt x="24445" y="44475"/>
                </a:moveTo>
                <a:lnTo>
                  <a:pt x="24314" y="44475"/>
                </a:lnTo>
                <a:lnTo>
                  <a:pt x="24010" y="44363"/>
                </a:lnTo>
                <a:lnTo>
                  <a:pt x="24445" y="44475"/>
                </a:lnTo>
                <a:close/>
              </a:path>
              <a:path w="57784" h="58420">
                <a:moveTo>
                  <a:pt x="25876" y="44843"/>
                </a:moveTo>
                <a:lnTo>
                  <a:pt x="25241" y="44716"/>
                </a:lnTo>
                <a:lnTo>
                  <a:pt x="25588" y="44769"/>
                </a:lnTo>
                <a:lnTo>
                  <a:pt x="25876" y="44843"/>
                </a:lnTo>
                <a:close/>
              </a:path>
              <a:path w="57784" h="58420">
                <a:moveTo>
                  <a:pt x="25588" y="44769"/>
                </a:moveTo>
                <a:lnTo>
                  <a:pt x="25241" y="44716"/>
                </a:lnTo>
                <a:lnTo>
                  <a:pt x="25382" y="44716"/>
                </a:lnTo>
                <a:lnTo>
                  <a:pt x="25588" y="44769"/>
                </a:lnTo>
                <a:close/>
              </a:path>
              <a:path w="57784" h="58420">
                <a:moveTo>
                  <a:pt x="31794" y="44843"/>
                </a:moveTo>
                <a:lnTo>
                  <a:pt x="32093" y="44766"/>
                </a:lnTo>
                <a:lnTo>
                  <a:pt x="32416" y="44716"/>
                </a:lnTo>
                <a:lnTo>
                  <a:pt x="31794" y="44843"/>
                </a:lnTo>
                <a:close/>
              </a:path>
              <a:path w="57784" h="58420">
                <a:moveTo>
                  <a:pt x="52926" y="44843"/>
                </a:moveTo>
                <a:lnTo>
                  <a:pt x="31794" y="44843"/>
                </a:lnTo>
                <a:lnTo>
                  <a:pt x="32416" y="44716"/>
                </a:lnTo>
                <a:lnTo>
                  <a:pt x="53003" y="44716"/>
                </a:lnTo>
                <a:close/>
              </a:path>
              <a:path w="57784" h="58420">
                <a:moveTo>
                  <a:pt x="52795" y="45059"/>
                </a:moveTo>
                <a:lnTo>
                  <a:pt x="30181" y="45059"/>
                </a:lnTo>
                <a:lnTo>
                  <a:pt x="30816" y="44996"/>
                </a:lnTo>
                <a:lnTo>
                  <a:pt x="30595" y="44996"/>
                </a:lnTo>
                <a:lnTo>
                  <a:pt x="32093" y="44766"/>
                </a:lnTo>
                <a:lnTo>
                  <a:pt x="31794" y="44843"/>
                </a:lnTo>
                <a:lnTo>
                  <a:pt x="52926" y="44843"/>
                </a:lnTo>
                <a:lnTo>
                  <a:pt x="52833" y="44996"/>
                </a:lnTo>
                <a:lnTo>
                  <a:pt x="30816" y="44996"/>
                </a:lnTo>
                <a:lnTo>
                  <a:pt x="30490" y="45012"/>
                </a:lnTo>
                <a:lnTo>
                  <a:pt x="52824" y="45012"/>
                </a:lnTo>
                <a:close/>
              </a:path>
              <a:path w="57784" h="58420">
                <a:moveTo>
                  <a:pt x="26074" y="44843"/>
                </a:moveTo>
                <a:lnTo>
                  <a:pt x="25876" y="44843"/>
                </a:lnTo>
                <a:lnTo>
                  <a:pt x="25588" y="44769"/>
                </a:lnTo>
                <a:lnTo>
                  <a:pt x="26074" y="44843"/>
                </a:lnTo>
                <a:close/>
              </a:path>
              <a:path w="57784" h="58420">
                <a:moveTo>
                  <a:pt x="27489" y="45059"/>
                </a:moveTo>
                <a:lnTo>
                  <a:pt x="26841" y="44996"/>
                </a:lnTo>
                <a:lnTo>
                  <a:pt x="27184" y="45013"/>
                </a:lnTo>
                <a:lnTo>
                  <a:pt x="27489" y="45059"/>
                </a:lnTo>
                <a:close/>
              </a:path>
              <a:path w="57784" h="58420">
                <a:moveTo>
                  <a:pt x="30181" y="45059"/>
                </a:moveTo>
                <a:lnTo>
                  <a:pt x="30490" y="45012"/>
                </a:lnTo>
                <a:lnTo>
                  <a:pt x="30816" y="44996"/>
                </a:lnTo>
                <a:lnTo>
                  <a:pt x="30181" y="45059"/>
                </a:lnTo>
                <a:close/>
              </a:path>
              <a:path w="57784" h="58420">
                <a:moveTo>
                  <a:pt x="52759" y="45110"/>
                </a:moveTo>
                <a:lnTo>
                  <a:pt x="29153" y="45110"/>
                </a:lnTo>
                <a:lnTo>
                  <a:pt x="28829" y="45094"/>
                </a:lnTo>
                <a:lnTo>
                  <a:pt x="30490" y="45012"/>
                </a:lnTo>
                <a:lnTo>
                  <a:pt x="30181" y="45059"/>
                </a:lnTo>
                <a:lnTo>
                  <a:pt x="52795" y="45059"/>
                </a:lnTo>
                <a:close/>
              </a:path>
              <a:path w="57784" h="58420">
                <a:moveTo>
                  <a:pt x="28125" y="45059"/>
                </a:moveTo>
                <a:lnTo>
                  <a:pt x="27489" y="45059"/>
                </a:lnTo>
                <a:lnTo>
                  <a:pt x="27184" y="45013"/>
                </a:lnTo>
                <a:lnTo>
                  <a:pt x="28125" y="45059"/>
                </a:lnTo>
                <a:close/>
              </a:path>
              <a:path w="57784" h="58420">
                <a:moveTo>
                  <a:pt x="29153" y="45110"/>
                </a:moveTo>
                <a:lnTo>
                  <a:pt x="28505" y="45110"/>
                </a:lnTo>
                <a:lnTo>
                  <a:pt x="28829" y="45094"/>
                </a:lnTo>
                <a:lnTo>
                  <a:pt x="29153" y="4511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44829" y="2944202"/>
            <a:ext cx="1215390" cy="1085850"/>
          </a:xfrm>
          <a:custGeom>
            <a:avLst/>
            <a:gdLst/>
            <a:ahLst/>
            <a:cxnLst/>
            <a:rect l="l" t="t" r="r" b="b"/>
            <a:pathLst>
              <a:path w="1215390" h="1085850">
                <a:moveTo>
                  <a:pt x="1209141" y="1085710"/>
                </a:moveTo>
                <a:lnTo>
                  <a:pt x="0" y="6350"/>
                </a:lnTo>
                <a:lnTo>
                  <a:pt x="5676" y="0"/>
                </a:lnTo>
                <a:lnTo>
                  <a:pt x="1214805" y="1079373"/>
                </a:lnTo>
                <a:lnTo>
                  <a:pt x="1209141" y="1085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88264" y="2626639"/>
            <a:ext cx="381635" cy="340360"/>
          </a:xfrm>
          <a:custGeom>
            <a:avLst/>
            <a:gdLst/>
            <a:ahLst/>
            <a:cxnLst/>
            <a:rect l="l" t="t" r="r" b="b"/>
            <a:pathLst>
              <a:path w="381634" h="340360">
                <a:moveTo>
                  <a:pt x="374853" y="340093"/>
                </a:moveTo>
                <a:lnTo>
                  <a:pt x="346367" y="314794"/>
                </a:lnTo>
                <a:lnTo>
                  <a:pt x="352691" y="307670"/>
                </a:lnTo>
                <a:lnTo>
                  <a:pt x="381177" y="332968"/>
                </a:lnTo>
                <a:lnTo>
                  <a:pt x="374853" y="340093"/>
                </a:lnTo>
                <a:close/>
              </a:path>
              <a:path w="381634" h="340360">
                <a:moveTo>
                  <a:pt x="325005" y="295821"/>
                </a:moveTo>
                <a:lnTo>
                  <a:pt x="296519" y="270510"/>
                </a:lnTo>
                <a:lnTo>
                  <a:pt x="302844" y="263398"/>
                </a:lnTo>
                <a:lnTo>
                  <a:pt x="331330" y="288696"/>
                </a:lnTo>
                <a:lnTo>
                  <a:pt x="325005" y="295821"/>
                </a:lnTo>
                <a:close/>
              </a:path>
              <a:path w="381634" h="340360">
                <a:moveTo>
                  <a:pt x="275158" y="251536"/>
                </a:moveTo>
                <a:lnTo>
                  <a:pt x="246672" y="226237"/>
                </a:lnTo>
                <a:lnTo>
                  <a:pt x="252996" y="219113"/>
                </a:lnTo>
                <a:lnTo>
                  <a:pt x="281482" y="244411"/>
                </a:lnTo>
                <a:lnTo>
                  <a:pt x="275158" y="251536"/>
                </a:lnTo>
                <a:close/>
              </a:path>
              <a:path w="381634" h="340360">
                <a:moveTo>
                  <a:pt x="225310" y="207251"/>
                </a:moveTo>
                <a:lnTo>
                  <a:pt x="196824" y="181952"/>
                </a:lnTo>
                <a:lnTo>
                  <a:pt x="203149" y="174828"/>
                </a:lnTo>
                <a:lnTo>
                  <a:pt x="231635" y="200139"/>
                </a:lnTo>
                <a:lnTo>
                  <a:pt x="225310" y="207251"/>
                </a:lnTo>
                <a:close/>
              </a:path>
              <a:path w="381634" h="340360">
                <a:moveTo>
                  <a:pt x="175463" y="162979"/>
                </a:moveTo>
                <a:lnTo>
                  <a:pt x="146977" y="137668"/>
                </a:lnTo>
                <a:lnTo>
                  <a:pt x="153301" y="130556"/>
                </a:lnTo>
                <a:lnTo>
                  <a:pt x="181787" y="155854"/>
                </a:lnTo>
                <a:lnTo>
                  <a:pt x="175463" y="162979"/>
                </a:lnTo>
                <a:close/>
              </a:path>
              <a:path w="381634" h="340360">
                <a:moveTo>
                  <a:pt x="125615" y="118694"/>
                </a:moveTo>
                <a:lnTo>
                  <a:pt x="97129" y="93395"/>
                </a:lnTo>
                <a:lnTo>
                  <a:pt x="103454" y="86271"/>
                </a:lnTo>
                <a:lnTo>
                  <a:pt x="131940" y="111569"/>
                </a:lnTo>
                <a:lnTo>
                  <a:pt x="125615" y="118694"/>
                </a:lnTo>
                <a:close/>
              </a:path>
              <a:path w="381634" h="340360">
                <a:moveTo>
                  <a:pt x="75768" y="74409"/>
                </a:moveTo>
                <a:lnTo>
                  <a:pt x="47282" y="49110"/>
                </a:lnTo>
                <a:lnTo>
                  <a:pt x="53606" y="41986"/>
                </a:lnTo>
                <a:lnTo>
                  <a:pt x="82092" y="67297"/>
                </a:lnTo>
                <a:lnTo>
                  <a:pt x="75768" y="74409"/>
                </a:lnTo>
                <a:close/>
              </a:path>
              <a:path w="381634" h="340360">
                <a:moveTo>
                  <a:pt x="25920" y="30137"/>
                </a:moveTo>
                <a:lnTo>
                  <a:pt x="0" y="7112"/>
                </a:lnTo>
                <a:lnTo>
                  <a:pt x="6324" y="0"/>
                </a:lnTo>
                <a:lnTo>
                  <a:pt x="32245" y="23012"/>
                </a:lnTo>
                <a:lnTo>
                  <a:pt x="25920" y="30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523325" y="3996144"/>
            <a:ext cx="462280" cy="401320"/>
          </a:xfrm>
          <a:custGeom>
            <a:avLst/>
            <a:gdLst/>
            <a:ahLst/>
            <a:cxnLst/>
            <a:rect l="l" t="t" r="r" b="b"/>
            <a:pathLst>
              <a:path w="462279" h="401320">
                <a:moveTo>
                  <a:pt x="455764" y="401281"/>
                </a:moveTo>
                <a:lnTo>
                  <a:pt x="426948" y="376364"/>
                </a:lnTo>
                <a:lnTo>
                  <a:pt x="433184" y="369163"/>
                </a:lnTo>
                <a:lnTo>
                  <a:pt x="462000" y="394081"/>
                </a:lnTo>
                <a:lnTo>
                  <a:pt x="455764" y="401281"/>
                </a:lnTo>
                <a:close/>
              </a:path>
              <a:path w="462279" h="401320">
                <a:moveTo>
                  <a:pt x="405333" y="357682"/>
                </a:moveTo>
                <a:lnTo>
                  <a:pt x="376516" y="332752"/>
                </a:lnTo>
                <a:lnTo>
                  <a:pt x="382739" y="325551"/>
                </a:lnTo>
                <a:lnTo>
                  <a:pt x="411556" y="350469"/>
                </a:lnTo>
                <a:lnTo>
                  <a:pt x="405333" y="357682"/>
                </a:lnTo>
                <a:close/>
              </a:path>
              <a:path w="462279" h="401320">
                <a:moveTo>
                  <a:pt x="354901" y="314071"/>
                </a:moveTo>
                <a:lnTo>
                  <a:pt x="326072" y="289153"/>
                </a:lnTo>
                <a:lnTo>
                  <a:pt x="332308" y="281940"/>
                </a:lnTo>
                <a:lnTo>
                  <a:pt x="361124" y="306857"/>
                </a:lnTo>
                <a:lnTo>
                  <a:pt x="354901" y="314071"/>
                </a:lnTo>
                <a:close/>
              </a:path>
              <a:path w="462279" h="401320">
                <a:moveTo>
                  <a:pt x="304457" y="270459"/>
                </a:moveTo>
                <a:lnTo>
                  <a:pt x="275640" y="245541"/>
                </a:lnTo>
                <a:lnTo>
                  <a:pt x="281876" y="238328"/>
                </a:lnTo>
                <a:lnTo>
                  <a:pt x="310692" y="263258"/>
                </a:lnTo>
                <a:lnTo>
                  <a:pt x="304457" y="270459"/>
                </a:lnTo>
                <a:close/>
              </a:path>
              <a:path w="462279" h="401320">
                <a:moveTo>
                  <a:pt x="254025" y="226847"/>
                </a:moveTo>
                <a:lnTo>
                  <a:pt x="225209" y="201930"/>
                </a:lnTo>
                <a:lnTo>
                  <a:pt x="231432" y="194729"/>
                </a:lnTo>
                <a:lnTo>
                  <a:pt x="260261" y="219646"/>
                </a:lnTo>
                <a:lnTo>
                  <a:pt x="254025" y="226847"/>
                </a:lnTo>
                <a:close/>
              </a:path>
              <a:path w="462279" h="401320">
                <a:moveTo>
                  <a:pt x="203593" y="183235"/>
                </a:moveTo>
                <a:lnTo>
                  <a:pt x="174764" y="158318"/>
                </a:lnTo>
                <a:lnTo>
                  <a:pt x="181000" y="151117"/>
                </a:lnTo>
                <a:lnTo>
                  <a:pt x="209816" y="176034"/>
                </a:lnTo>
                <a:lnTo>
                  <a:pt x="203593" y="183235"/>
                </a:lnTo>
                <a:close/>
              </a:path>
              <a:path w="462279" h="401320">
                <a:moveTo>
                  <a:pt x="153149" y="139636"/>
                </a:moveTo>
                <a:lnTo>
                  <a:pt x="124332" y="114706"/>
                </a:lnTo>
                <a:lnTo>
                  <a:pt x="130568" y="107505"/>
                </a:lnTo>
                <a:lnTo>
                  <a:pt x="159384" y="132422"/>
                </a:lnTo>
                <a:lnTo>
                  <a:pt x="153149" y="139636"/>
                </a:lnTo>
                <a:close/>
              </a:path>
              <a:path w="462279" h="401320">
                <a:moveTo>
                  <a:pt x="102717" y="96024"/>
                </a:moveTo>
                <a:lnTo>
                  <a:pt x="73901" y="71094"/>
                </a:lnTo>
                <a:lnTo>
                  <a:pt x="80124" y="63893"/>
                </a:lnTo>
                <a:lnTo>
                  <a:pt x="108953" y="88811"/>
                </a:lnTo>
                <a:lnTo>
                  <a:pt x="102717" y="96024"/>
                </a:lnTo>
                <a:close/>
              </a:path>
              <a:path w="462279" h="401320">
                <a:moveTo>
                  <a:pt x="52285" y="52412"/>
                </a:moveTo>
                <a:lnTo>
                  <a:pt x="23456" y="27495"/>
                </a:lnTo>
                <a:lnTo>
                  <a:pt x="29692" y="20281"/>
                </a:lnTo>
                <a:lnTo>
                  <a:pt x="58508" y="45212"/>
                </a:lnTo>
                <a:lnTo>
                  <a:pt x="52285" y="52412"/>
                </a:lnTo>
                <a:close/>
              </a:path>
              <a:path w="462279" h="401320">
                <a:moveTo>
                  <a:pt x="1841" y="8801"/>
                </a:moveTo>
                <a:lnTo>
                  <a:pt x="0" y="7200"/>
                </a:lnTo>
                <a:lnTo>
                  <a:pt x="6235" y="0"/>
                </a:lnTo>
                <a:lnTo>
                  <a:pt x="8077" y="1600"/>
                </a:lnTo>
                <a:lnTo>
                  <a:pt x="1841" y="88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649491" y="2234755"/>
            <a:ext cx="306070" cy="527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">
              <a:lnSpc>
                <a:spcPts val="1975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75"/>
              </a:lnSpc>
            </a:pPr>
            <a:r>
              <a:rPr dirty="0" sz="1800" i="1">
                <a:latin typeface="Times New Roman"/>
                <a:cs typeface="Times New Roman"/>
              </a:rPr>
              <a:t>U</a:t>
            </a:r>
            <a:r>
              <a:rPr dirty="0" baseline="-18518" sz="1350" spc="15">
                <a:latin typeface="宋体"/>
                <a:cs typeface="宋体"/>
              </a:rPr>
              <a:t>断</a:t>
            </a:r>
            <a:endParaRPr baseline="-18518" sz="135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52154" y="4332859"/>
            <a:ext cx="9334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75" i="1">
                <a:latin typeface="Cambria Math"/>
                <a:cs typeface="Cambria Math"/>
              </a:rPr>
              <a:t>I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19463" y="4370730"/>
            <a:ext cx="3816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9245" algn="l"/>
              </a:tabLst>
            </a:pPr>
            <a:r>
              <a:rPr dirty="0" sz="1000" spc="-5">
                <a:latin typeface="宋体"/>
                <a:cs typeface="宋体"/>
              </a:rPr>
              <a:t>短</a:t>
            </a:r>
            <a:r>
              <a:rPr dirty="0" sz="1000" spc="-5">
                <a:latin typeface="宋体"/>
                <a:cs typeface="宋体"/>
              </a:rPr>
              <a:t>	</a:t>
            </a:r>
            <a:r>
              <a:rPr dirty="0" sz="1400" i="1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01534" y="308836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501534" y="314170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01534" y="319504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501534" y="324838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501534" y="330172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01534" y="335506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501534" y="340840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501534" y="346174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501534" y="351508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501534" y="356842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501534" y="362176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501534" y="367510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501534" y="372844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501534" y="378178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01534" y="383512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01534" y="388846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501534" y="394180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501534" y="399514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501534" y="404848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501534" y="410182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501534" y="415516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01534" y="420850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501534" y="426184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501534" y="431518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43500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38166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32832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27498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221650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16830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11496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06162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00828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954950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90160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84826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79492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74158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688250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63490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58156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52822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47488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421550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6820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31486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26152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20818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154850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10150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04816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99482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7112749" y="3409543"/>
            <a:ext cx="231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Δ</a:t>
            </a:r>
            <a:r>
              <a:rPr dirty="0" sz="1200" b="1" i="1">
                <a:latin typeface="Times New Roman"/>
                <a:cs typeface="Times New Roman"/>
              </a:rPr>
              <a:t>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868463" y="4065574"/>
            <a:ext cx="1803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Δ</a:t>
            </a:r>
            <a:r>
              <a:rPr dirty="0" sz="1200" b="1" i="1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949977" y="2846603"/>
            <a:ext cx="9766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" i="1">
                <a:latin typeface="Times New Roman"/>
                <a:cs typeface="Times New Roman"/>
              </a:rPr>
              <a:t>E</a:t>
            </a:r>
            <a:r>
              <a:rPr dirty="0" sz="3600" i="1">
                <a:latin typeface="Times New Roman"/>
                <a:cs typeface="Times New Roman"/>
              </a:rPr>
              <a:t>-</a:t>
            </a:r>
            <a:r>
              <a:rPr dirty="0" sz="2400" i="1">
                <a:latin typeface="Times New Roman"/>
                <a:cs typeface="Times New Roman"/>
              </a:rPr>
              <a:t>Ir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951287" y="2648968"/>
            <a:ext cx="838835" cy="84010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baseline="-35802" sz="3375" spc="7" i="1">
                <a:latin typeface="Times New Roman"/>
                <a:cs typeface="Times New Roman"/>
              </a:rPr>
              <a:t>r </a:t>
            </a:r>
            <a:r>
              <a:rPr dirty="0" baseline="-35802" sz="3375" spc="7">
                <a:latin typeface="Symbol"/>
                <a:cs typeface="Symbol"/>
              </a:rPr>
              <a:t></a:t>
            </a:r>
            <a:r>
              <a:rPr dirty="0" u="heavy" sz="2250" spc="1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25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  <a:p>
            <a:pPr marL="534670">
              <a:lnSpc>
                <a:spcPct val="100000"/>
              </a:lnSpc>
              <a:spcBef>
                <a:spcPts val="509"/>
              </a:spcBef>
            </a:pPr>
            <a:r>
              <a:rPr dirty="0" sz="2250" spc="5" i="1">
                <a:latin typeface="Times New Roman"/>
                <a:cs typeface="Times New Roman"/>
              </a:rPr>
              <a:t>I</a:t>
            </a:r>
            <a:r>
              <a:rPr dirty="0" sz="2250" spc="-405" i="1">
                <a:latin typeface="Times New Roman"/>
                <a:cs typeface="Times New Roman"/>
              </a:rPr>
              <a:t> </a:t>
            </a:r>
            <a:r>
              <a:rPr dirty="0" baseline="-27777" sz="1950" spc="7">
                <a:latin typeface="宋体"/>
                <a:cs typeface="宋体"/>
              </a:rPr>
              <a:t>短</a:t>
            </a:r>
            <a:endParaRPr baseline="-27777" sz="1950">
              <a:latin typeface="宋体"/>
              <a:cs typeface="宋体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8453755">
              <a:lnSpc>
                <a:spcPct val="100000"/>
              </a:lnSpc>
              <a:spcBef>
                <a:spcPts val="90"/>
              </a:spcBef>
            </a:pPr>
            <a:r>
              <a:rPr dirty="0" spc="50" i="1">
                <a:latin typeface="Times New Roman"/>
                <a:cs typeface="Times New Roman"/>
              </a:rPr>
              <a:t>U</a:t>
            </a:r>
            <a:r>
              <a:rPr dirty="0" baseline="-26748" sz="2025"/>
              <a:t>断</a:t>
            </a:r>
            <a:r>
              <a:rPr dirty="0" baseline="-26748" sz="2025" spc="52"/>
              <a:t> </a:t>
            </a:r>
            <a:r>
              <a:rPr dirty="0" sz="2350" spc="-5">
                <a:latin typeface="Symbol"/>
                <a:cs typeface="Symbol"/>
              </a:rPr>
              <a:t></a:t>
            </a:r>
            <a:r>
              <a:rPr dirty="0" sz="2350" spc="15">
                <a:latin typeface="Times New Roman"/>
                <a:cs typeface="Times New Roman"/>
              </a:rPr>
              <a:t> </a:t>
            </a:r>
            <a:r>
              <a:rPr dirty="0" sz="2350" spc="-5" i="1">
                <a:latin typeface="Times New Roman"/>
                <a:cs typeface="Times New Roman"/>
              </a:rPr>
              <a:t>E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0402861" y="4155084"/>
            <a:ext cx="409575" cy="0"/>
          </a:xfrm>
          <a:custGeom>
            <a:avLst/>
            <a:gdLst/>
            <a:ahLst/>
            <a:cxnLst/>
            <a:rect l="l" t="t" r="r" b="b"/>
            <a:pathLst>
              <a:path w="409575" h="0">
                <a:moveTo>
                  <a:pt x="0" y="0"/>
                </a:moveTo>
                <a:lnTo>
                  <a:pt x="409041" y="0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0366730" y="3847579"/>
            <a:ext cx="0" cy="615315"/>
          </a:xfrm>
          <a:custGeom>
            <a:avLst/>
            <a:gdLst/>
            <a:ahLst/>
            <a:cxnLst/>
            <a:rect l="l" t="t" r="r" b="b"/>
            <a:pathLst>
              <a:path w="0" h="615314">
                <a:moveTo>
                  <a:pt x="0" y="0"/>
                </a:moveTo>
                <a:lnTo>
                  <a:pt x="0" y="615010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0843945" y="3847579"/>
            <a:ext cx="0" cy="615315"/>
          </a:xfrm>
          <a:custGeom>
            <a:avLst/>
            <a:gdLst/>
            <a:ahLst/>
            <a:cxnLst/>
            <a:rect l="l" t="t" r="r" b="b"/>
            <a:pathLst>
              <a:path w="0" h="615314">
                <a:moveTo>
                  <a:pt x="0" y="0"/>
                </a:moveTo>
                <a:lnTo>
                  <a:pt x="0" y="615010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9963391" y="3793921"/>
            <a:ext cx="81153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5295" algn="l"/>
              </a:tabLst>
            </a:pPr>
            <a:r>
              <a:rPr dirty="0" baseline="-34722" sz="3000" spc="-7" i="1">
                <a:latin typeface="Times New Roman"/>
                <a:cs typeface="Times New Roman"/>
              </a:rPr>
              <a:t>r</a:t>
            </a:r>
            <a:r>
              <a:rPr dirty="0" baseline="-34722" sz="3000" spc="157" i="1">
                <a:latin typeface="Times New Roman"/>
                <a:cs typeface="Times New Roman"/>
              </a:rPr>
              <a:t> </a:t>
            </a:r>
            <a:r>
              <a:rPr dirty="0" baseline="-34722" sz="3000" spc="-7">
                <a:latin typeface="Symbol"/>
                <a:cs typeface="Symbol"/>
              </a:rPr>
              <a:t></a:t>
            </a:r>
            <a:r>
              <a:rPr dirty="0" baseline="-34722" sz="3000">
                <a:latin typeface="Times New Roman"/>
                <a:cs typeface="Times New Roman"/>
              </a:rPr>
              <a:t>	</a:t>
            </a:r>
            <a:r>
              <a:rPr dirty="0" sz="2000" spc="25">
                <a:latin typeface="Symbol"/>
                <a:cs typeface="Symbol"/>
              </a:rPr>
              <a:t></a:t>
            </a:r>
            <a:r>
              <a:rPr dirty="0" sz="2000" spc="-5" i="1">
                <a:latin typeface="Times New Roman"/>
                <a:cs typeface="Times New Roman"/>
              </a:rPr>
              <a:t>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0459694" y="4148531"/>
            <a:ext cx="2698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25">
                <a:latin typeface="Symbol"/>
                <a:cs typeface="Symbol"/>
              </a:rPr>
              <a:t></a:t>
            </a:r>
            <a:r>
              <a:rPr dirty="0" sz="2000" spc="-5" i="1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988429" y="4334078"/>
            <a:ext cx="2284095" cy="76200"/>
          </a:xfrm>
          <a:custGeom>
            <a:avLst/>
            <a:gdLst/>
            <a:ahLst/>
            <a:cxnLst/>
            <a:rect l="l" t="t" r="r" b="b"/>
            <a:pathLst>
              <a:path w="2284095" h="76200">
                <a:moveTo>
                  <a:pt x="2276534" y="41986"/>
                </a:moveTo>
                <a:lnTo>
                  <a:pt x="2226538" y="41986"/>
                </a:lnTo>
                <a:lnTo>
                  <a:pt x="2226576" y="34366"/>
                </a:lnTo>
                <a:lnTo>
                  <a:pt x="2207524" y="34280"/>
                </a:lnTo>
                <a:lnTo>
                  <a:pt x="2207679" y="0"/>
                </a:lnTo>
                <a:lnTo>
                  <a:pt x="2283701" y="38442"/>
                </a:lnTo>
                <a:lnTo>
                  <a:pt x="2276534" y="41986"/>
                </a:lnTo>
                <a:close/>
              </a:path>
              <a:path w="2284095" h="76200">
                <a:moveTo>
                  <a:pt x="2207490" y="41900"/>
                </a:moveTo>
                <a:lnTo>
                  <a:pt x="0" y="31965"/>
                </a:lnTo>
                <a:lnTo>
                  <a:pt x="38" y="24345"/>
                </a:lnTo>
                <a:lnTo>
                  <a:pt x="2207524" y="34280"/>
                </a:lnTo>
                <a:lnTo>
                  <a:pt x="2207490" y="41900"/>
                </a:lnTo>
                <a:close/>
              </a:path>
              <a:path w="2284095" h="76200">
                <a:moveTo>
                  <a:pt x="2226538" y="41986"/>
                </a:moveTo>
                <a:lnTo>
                  <a:pt x="2207490" y="41900"/>
                </a:lnTo>
                <a:lnTo>
                  <a:pt x="2207524" y="34280"/>
                </a:lnTo>
                <a:lnTo>
                  <a:pt x="2226576" y="34366"/>
                </a:lnTo>
                <a:lnTo>
                  <a:pt x="2226538" y="41986"/>
                </a:lnTo>
                <a:close/>
              </a:path>
              <a:path w="2284095" h="76200">
                <a:moveTo>
                  <a:pt x="2207336" y="76200"/>
                </a:moveTo>
                <a:lnTo>
                  <a:pt x="2207490" y="41900"/>
                </a:lnTo>
                <a:lnTo>
                  <a:pt x="2276534" y="41986"/>
                </a:lnTo>
                <a:lnTo>
                  <a:pt x="2207336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946937" y="2350236"/>
            <a:ext cx="76200" cy="2012314"/>
          </a:xfrm>
          <a:custGeom>
            <a:avLst/>
            <a:gdLst/>
            <a:ahLst/>
            <a:cxnLst/>
            <a:rect l="l" t="t" r="r" b="b"/>
            <a:pathLst>
              <a:path w="76200" h="2012314">
                <a:moveTo>
                  <a:pt x="0" y="76339"/>
                </a:moveTo>
                <a:lnTo>
                  <a:pt x="37807" y="0"/>
                </a:lnTo>
                <a:lnTo>
                  <a:pt x="66648" y="57137"/>
                </a:lnTo>
                <a:lnTo>
                  <a:pt x="41833" y="57137"/>
                </a:lnTo>
                <a:lnTo>
                  <a:pt x="34213" y="57162"/>
                </a:lnTo>
                <a:lnTo>
                  <a:pt x="34284" y="76213"/>
                </a:lnTo>
                <a:lnTo>
                  <a:pt x="0" y="76339"/>
                </a:lnTo>
                <a:close/>
              </a:path>
              <a:path w="76200" h="2012314">
                <a:moveTo>
                  <a:pt x="34284" y="76213"/>
                </a:moveTo>
                <a:lnTo>
                  <a:pt x="34213" y="57162"/>
                </a:lnTo>
                <a:lnTo>
                  <a:pt x="41833" y="57137"/>
                </a:lnTo>
                <a:lnTo>
                  <a:pt x="41904" y="76186"/>
                </a:lnTo>
                <a:lnTo>
                  <a:pt x="34284" y="76213"/>
                </a:lnTo>
                <a:close/>
              </a:path>
              <a:path w="76200" h="2012314">
                <a:moveTo>
                  <a:pt x="41904" y="76186"/>
                </a:moveTo>
                <a:lnTo>
                  <a:pt x="41833" y="57137"/>
                </a:lnTo>
                <a:lnTo>
                  <a:pt x="66648" y="57137"/>
                </a:lnTo>
                <a:lnTo>
                  <a:pt x="76200" y="76060"/>
                </a:lnTo>
                <a:lnTo>
                  <a:pt x="41904" y="76186"/>
                </a:lnTo>
                <a:close/>
              </a:path>
              <a:path w="76200" h="2012314">
                <a:moveTo>
                  <a:pt x="41516" y="2011883"/>
                </a:moveTo>
                <a:lnTo>
                  <a:pt x="34284" y="76213"/>
                </a:lnTo>
                <a:lnTo>
                  <a:pt x="41904" y="76186"/>
                </a:lnTo>
                <a:lnTo>
                  <a:pt x="49136" y="2011857"/>
                </a:lnTo>
                <a:lnTo>
                  <a:pt x="41516" y="2011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472832" y="308551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419505" y="308551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67" y="7619"/>
                </a:moveTo>
                <a:lnTo>
                  <a:pt x="0" y="7619"/>
                </a:lnTo>
                <a:lnTo>
                  <a:pt x="0" y="0"/>
                </a:lnTo>
                <a:lnTo>
                  <a:pt x="30467" y="0"/>
                </a:lnTo>
                <a:lnTo>
                  <a:pt x="30467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366165" y="308551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67" y="7619"/>
                </a:moveTo>
                <a:lnTo>
                  <a:pt x="0" y="7619"/>
                </a:lnTo>
                <a:lnTo>
                  <a:pt x="0" y="0"/>
                </a:lnTo>
                <a:lnTo>
                  <a:pt x="30467" y="0"/>
                </a:lnTo>
                <a:lnTo>
                  <a:pt x="30467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312812" y="3085515"/>
            <a:ext cx="31115" cy="7620"/>
          </a:xfrm>
          <a:custGeom>
            <a:avLst/>
            <a:gdLst/>
            <a:ahLst/>
            <a:cxnLst/>
            <a:rect l="l" t="t" r="r" b="b"/>
            <a:pathLst>
              <a:path w="31115" h="7619">
                <a:moveTo>
                  <a:pt x="30492" y="7619"/>
                </a:moveTo>
                <a:lnTo>
                  <a:pt x="0" y="7619"/>
                </a:lnTo>
                <a:lnTo>
                  <a:pt x="0" y="0"/>
                </a:lnTo>
                <a:lnTo>
                  <a:pt x="30492" y="0"/>
                </a:lnTo>
                <a:lnTo>
                  <a:pt x="30492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259472" y="3085515"/>
            <a:ext cx="31115" cy="7620"/>
          </a:xfrm>
          <a:custGeom>
            <a:avLst/>
            <a:gdLst/>
            <a:ahLst/>
            <a:cxnLst/>
            <a:rect l="l" t="t" r="r" b="b"/>
            <a:pathLst>
              <a:path w="31115" h="7619">
                <a:moveTo>
                  <a:pt x="30492" y="7619"/>
                </a:moveTo>
                <a:lnTo>
                  <a:pt x="0" y="7619"/>
                </a:lnTo>
                <a:lnTo>
                  <a:pt x="0" y="0"/>
                </a:lnTo>
                <a:lnTo>
                  <a:pt x="30492" y="0"/>
                </a:lnTo>
                <a:lnTo>
                  <a:pt x="30492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206132" y="308551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152805" y="308551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67" y="7619"/>
                </a:moveTo>
                <a:lnTo>
                  <a:pt x="0" y="7619"/>
                </a:lnTo>
                <a:lnTo>
                  <a:pt x="0" y="0"/>
                </a:lnTo>
                <a:lnTo>
                  <a:pt x="30467" y="0"/>
                </a:lnTo>
                <a:lnTo>
                  <a:pt x="30467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099465" y="308551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67" y="7619"/>
                </a:moveTo>
                <a:lnTo>
                  <a:pt x="0" y="7619"/>
                </a:lnTo>
                <a:lnTo>
                  <a:pt x="0" y="0"/>
                </a:lnTo>
                <a:lnTo>
                  <a:pt x="30467" y="0"/>
                </a:lnTo>
                <a:lnTo>
                  <a:pt x="30467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046112" y="3085515"/>
            <a:ext cx="31115" cy="7620"/>
          </a:xfrm>
          <a:custGeom>
            <a:avLst/>
            <a:gdLst/>
            <a:ahLst/>
            <a:cxnLst/>
            <a:rect l="l" t="t" r="r" b="b"/>
            <a:pathLst>
              <a:path w="31115" h="7619">
                <a:moveTo>
                  <a:pt x="30492" y="7619"/>
                </a:moveTo>
                <a:lnTo>
                  <a:pt x="0" y="7619"/>
                </a:lnTo>
                <a:lnTo>
                  <a:pt x="0" y="0"/>
                </a:lnTo>
                <a:lnTo>
                  <a:pt x="30492" y="0"/>
                </a:lnTo>
                <a:lnTo>
                  <a:pt x="30492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992772" y="3085515"/>
            <a:ext cx="31115" cy="7620"/>
          </a:xfrm>
          <a:custGeom>
            <a:avLst/>
            <a:gdLst/>
            <a:ahLst/>
            <a:cxnLst/>
            <a:rect l="l" t="t" r="r" b="b"/>
            <a:pathLst>
              <a:path w="31115" h="7619">
                <a:moveTo>
                  <a:pt x="30492" y="7619"/>
                </a:moveTo>
                <a:lnTo>
                  <a:pt x="0" y="7619"/>
                </a:lnTo>
                <a:lnTo>
                  <a:pt x="0" y="0"/>
                </a:lnTo>
                <a:lnTo>
                  <a:pt x="30492" y="0"/>
                </a:lnTo>
                <a:lnTo>
                  <a:pt x="30492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464143" y="394704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464143" y="400038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464143" y="405372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464143" y="410706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464143" y="416040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464143" y="421374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464143" y="426708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464143" y="432042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464143" y="4373765"/>
            <a:ext cx="7620" cy="20320"/>
          </a:xfrm>
          <a:custGeom>
            <a:avLst/>
            <a:gdLst/>
            <a:ahLst/>
            <a:cxnLst/>
            <a:rect l="l" t="t" r="r" b="b"/>
            <a:pathLst>
              <a:path w="7620" h="20320">
                <a:moveTo>
                  <a:pt x="7620" y="20065"/>
                </a:moveTo>
                <a:lnTo>
                  <a:pt x="0" y="20065"/>
                </a:lnTo>
                <a:lnTo>
                  <a:pt x="0" y="0"/>
                </a:lnTo>
                <a:lnTo>
                  <a:pt x="7620" y="0"/>
                </a:lnTo>
                <a:lnTo>
                  <a:pt x="7620" y="200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353948" y="3088132"/>
            <a:ext cx="147320" cy="862330"/>
          </a:xfrm>
          <a:custGeom>
            <a:avLst/>
            <a:gdLst/>
            <a:ahLst/>
            <a:cxnLst/>
            <a:rect l="l" t="t" r="r" b="b"/>
            <a:pathLst>
              <a:path w="147320" h="862329">
                <a:moveTo>
                  <a:pt x="70510" y="416560"/>
                </a:moveTo>
                <a:lnTo>
                  <a:pt x="60274" y="416560"/>
                </a:lnTo>
                <a:lnTo>
                  <a:pt x="64769" y="411480"/>
                </a:lnTo>
                <a:lnTo>
                  <a:pt x="64541" y="411480"/>
                </a:lnTo>
                <a:lnTo>
                  <a:pt x="68681" y="406400"/>
                </a:lnTo>
                <a:lnTo>
                  <a:pt x="68491" y="406400"/>
                </a:lnTo>
                <a:lnTo>
                  <a:pt x="72250" y="400050"/>
                </a:lnTo>
                <a:lnTo>
                  <a:pt x="72097" y="400050"/>
                </a:lnTo>
                <a:lnTo>
                  <a:pt x="75450" y="393700"/>
                </a:lnTo>
                <a:lnTo>
                  <a:pt x="78244" y="387350"/>
                </a:lnTo>
                <a:lnTo>
                  <a:pt x="80594" y="379730"/>
                </a:lnTo>
                <a:lnTo>
                  <a:pt x="81584" y="375920"/>
                </a:lnTo>
                <a:lnTo>
                  <a:pt x="82461" y="372110"/>
                </a:lnTo>
                <a:lnTo>
                  <a:pt x="83223" y="368300"/>
                </a:lnTo>
                <a:lnTo>
                  <a:pt x="83845" y="364490"/>
                </a:lnTo>
                <a:lnTo>
                  <a:pt x="84340" y="360680"/>
                </a:lnTo>
                <a:lnTo>
                  <a:pt x="84708" y="356870"/>
                </a:lnTo>
                <a:lnTo>
                  <a:pt x="84912" y="351790"/>
                </a:lnTo>
                <a:lnTo>
                  <a:pt x="84988" y="347980"/>
                </a:lnTo>
                <a:lnTo>
                  <a:pt x="85064" y="83820"/>
                </a:lnTo>
                <a:lnTo>
                  <a:pt x="95300" y="39370"/>
                </a:lnTo>
                <a:lnTo>
                  <a:pt x="119646" y="8890"/>
                </a:lnTo>
                <a:lnTo>
                  <a:pt x="122415" y="6350"/>
                </a:lnTo>
                <a:lnTo>
                  <a:pt x="128193" y="3810"/>
                </a:lnTo>
                <a:lnTo>
                  <a:pt x="134277" y="1270"/>
                </a:lnTo>
                <a:lnTo>
                  <a:pt x="137401" y="0"/>
                </a:lnTo>
                <a:lnTo>
                  <a:pt x="146977" y="0"/>
                </a:lnTo>
                <a:lnTo>
                  <a:pt x="147256" y="6350"/>
                </a:lnTo>
                <a:lnTo>
                  <a:pt x="144259" y="7620"/>
                </a:lnTo>
                <a:lnTo>
                  <a:pt x="139191" y="7620"/>
                </a:lnTo>
                <a:lnTo>
                  <a:pt x="136321" y="8890"/>
                </a:lnTo>
                <a:lnTo>
                  <a:pt x="133997" y="8890"/>
                </a:lnTo>
                <a:lnTo>
                  <a:pt x="131229" y="10160"/>
                </a:lnTo>
                <a:lnTo>
                  <a:pt x="131457" y="10160"/>
                </a:lnTo>
                <a:lnTo>
                  <a:pt x="128752" y="11430"/>
                </a:lnTo>
                <a:lnTo>
                  <a:pt x="128968" y="11430"/>
                </a:lnTo>
                <a:lnTo>
                  <a:pt x="126314" y="12700"/>
                </a:lnTo>
                <a:lnTo>
                  <a:pt x="126517" y="12700"/>
                </a:lnTo>
                <a:lnTo>
                  <a:pt x="123926" y="15240"/>
                </a:lnTo>
                <a:lnTo>
                  <a:pt x="124117" y="15240"/>
                </a:lnTo>
                <a:lnTo>
                  <a:pt x="121602" y="16510"/>
                </a:lnTo>
                <a:lnTo>
                  <a:pt x="121767" y="16510"/>
                </a:lnTo>
                <a:lnTo>
                  <a:pt x="120548" y="17780"/>
                </a:lnTo>
                <a:lnTo>
                  <a:pt x="119481" y="17780"/>
                </a:lnTo>
                <a:lnTo>
                  <a:pt x="117106" y="20320"/>
                </a:lnTo>
                <a:lnTo>
                  <a:pt x="117322" y="20320"/>
                </a:lnTo>
                <a:lnTo>
                  <a:pt x="112826" y="25400"/>
                </a:lnTo>
                <a:lnTo>
                  <a:pt x="113068" y="25400"/>
                </a:lnTo>
                <a:lnTo>
                  <a:pt x="108927" y="30480"/>
                </a:lnTo>
                <a:lnTo>
                  <a:pt x="109118" y="30480"/>
                </a:lnTo>
                <a:lnTo>
                  <a:pt x="105346" y="35560"/>
                </a:lnTo>
                <a:lnTo>
                  <a:pt x="105511" y="35560"/>
                </a:lnTo>
                <a:lnTo>
                  <a:pt x="102146" y="41910"/>
                </a:lnTo>
                <a:lnTo>
                  <a:pt x="99352" y="49530"/>
                </a:lnTo>
                <a:lnTo>
                  <a:pt x="97002" y="55880"/>
                </a:lnTo>
                <a:lnTo>
                  <a:pt x="96011" y="59690"/>
                </a:lnTo>
                <a:lnTo>
                  <a:pt x="95135" y="63500"/>
                </a:lnTo>
                <a:lnTo>
                  <a:pt x="94373" y="67310"/>
                </a:lnTo>
                <a:lnTo>
                  <a:pt x="93751" y="71120"/>
                </a:lnTo>
                <a:lnTo>
                  <a:pt x="92900" y="80010"/>
                </a:lnTo>
                <a:lnTo>
                  <a:pt x="92684" y="83820"/>
                </a:lnTo>
                <a:lnTo>
                  <a:pt x="92608" y="87630"/>
                </a:lnTo>
                <a:lnTo>
                  <a:pt x="92532" y="353060"/>
                </a:lnTo>
                <a:lnTo>
                  <a:pt x="92303" y="356870"/>
                </a:lnTo>
                <a:lnTo>
                  <a:pt x="91922" y="361950"/>
                </a:lnTo>
                <a:lnTo>
                  <a:pt x="91389" y="365760"/>
                </a:lnTo>
                <a:lnTo>
                  <a:pt x="90716" y="369570"/>
                </a:lnTo>
                <a:lnTo>
                  <a:pt x="89903" y="374650"/>
                </a:lnTo>
                <a:lnTo>
                  <a:pt x="74866" y="410210"/>
                </a:lnTo>
                <a:lnTo>
                  <a:pt x="70510" y="416560"/>
                </a:lnTo>
                <a:close/>
              </a:path>
              <a:path w="147320" h="862329">
                <a:moveTo>
                  <a:pt x="119329" y="19050"/>
                </a:moveTo>
                <a:lnTo>
                  <a:pt x="119481" y="17780"/>
                </a:lnTo>
                <a:lnTo>
                  <a:pt x="120548" y="17780"/>
                </a:lnTo>
                <a:lnTo>
                  <a:pt x="119329" y="19050"/>
                </a:lnTo>
                <a:close/>
              </a:path>
              <a:path w="147320" h="862329">
                <a:moveTo>
                  <a:pt x="92608" y="88900"/>
                </a:moveTo>
                <a:lnTo>
                  <a:pt x="92608" y="87630"/>
                </a:lnTo>
                <a:lnTo>
                  <a:pt x="92608" y="88900"/>
                </a:lnTo>
                <a:close/>
              </a:path>
              <a:path w="147320" h="862329">
                <a:moveTo>
                  <a:pt x="49402" y="433070"/>
                </a:moveTo>
                <a:lnTo>
                  <a:pt x="46393" y="431800"/>
                </a:lnTo>
                <a:lnTo>
                  <a:pt x="43319" y="431800"/>
                </a:lnTo>
                <a:lnTo>
                  <a:pt x="37007" y="429260"/>
                </a:lnTo>
                <a:lnTo>
                  <a:pt x="35750" y="429260"/>
                </a:lnTo>
                <a:lnTo>
                  <a:pt x="38671" y="427990"/>
                </a:lnTo>
                <a:lnTo>
                  <a:pt x="41020" y="427990"/>
                </a:lnTo>
                <a:lnTo>
                  <a:pt x="43840" y="426720"/>
                </a:lnTo>
                <a:lnTo>
                  <a:pt x="43599" y="426720"/>
                </a:lnTo>
                <a:lnTo>
                  <a:pt x="46367" y="425450"/>
                </a:lnTo>
                <a:lnTo>
                  <a:pt x="46139" y="425450"/>
                </a:lnTo>
                <a:lnTo>
                  <a:pt x="48844" y="424180"/>
                </a:lnTo>
                <a:lnTo>
                  <a:pt x="48628" y="424180"/>
                </a:lnTo>
                <a:lnTo>
                  <a:pt x="51282" y="422910"/>
                </a:lnTo>
                <a:lnTo>
                  <a:pt x="51079" y="422910"/>
                </a:lnTo>
                <a:lnTo>
                  <a:pt x="53670" y="421640"/>
                </a:lnTo>
                <a:lnTo>
                  <a:pt x="53479" y="421640"/>
                </a:lnTo>
                <a:lnTo>
                  <a:pt x="55994" y="420370"/>
                </a:lnTo>
                <a:lnTo>
                  <a:pt x="55829" y="420370"/>
                </a:lnTo>
                <a:lnTo>
                  <a:pt x="58267" y="417830"/>
                </a:lnTo>
                <a:lnTo>
                  <a:pt x="58115" y="417830"/>
                </a:lnTo>
                <a:lnTo>
                  <a:pt x="60490" y="415290"/>
                </a:lnTo>
                <a:lnTo>
                  <a:pt x="60274" y="416560"/>
                </a:lnTo>
                <a:lnTo>
                  <a:pt x="70510" y="416560"/>
                </a:lnTo>
                <a:lnTo>
                  <a:pt x="65798" y="421640"/>
                </a:lnTo>
                <a:lnTo>
                  <a:pt x="63245" y="424180"/>
                </a:lnTo>
                <a:lnTo>
                  <a:pt x="60642" y="425450"/>
                </a:lnTo>
                <a:lnTo>
                  <a:pt x="57962" y="427990"/>
                </a:lnTo>
                <a:lnTo>
                  <a:pt x="55181" y="429260"/>
                </a:lnTo>
                <a:lnTo>
                  <a:pt x="52324" y="431800"/>
                </a:lnTo>
                <a:lnTo>
                  <a:pt x="49402" y="433070"/>
                </a:lnTo>
                <a:close/>
              </a:path>
              <a:path w="147320" h="862329">
                <a:moveTo>
                  <a:pt x="30619" y="429363"/>
                </a:moveTo>
                <a:lnTo>
                  <a:pt x="33350" y="429260"/>
                </a:lnTo>
                <a:lnTo>
                  <a:pt x="30619" y="429363"/>
                </a:lnTo>
                <a:close/>
              </a:path>
              <a:path w="147320" h="862329">
                <a:moveTo>
                  <a:pt x="37007" y="436880"/>
                </a:moveTo>
                <a:lnTo>
                  <a:pt x="33350" y="436880"/>
                </a:lnTo>
                <a:lnTo>
                  <a:pt x="30619" y="436776"/>
                </a:lnTo>
                <a:lnTo>
                  <a:pt x="30619" y="429363"/>
                </a:lnTo>
                <a:lnTo>
                  <a:pt x="33350" y="429260"/>
                </a:lnTo>
                <a:lnTo>
                  <a:pt x="37007" y="429260"/>
                </a:lnTo>
                <a:lnTo>
                  <a:pt x="43319" y="431800"/>
                </a:lnTo>
                <a:lnTo>
                  <a:pt x="46393" y="431800"/>
                </a:lnTo>
                <a:lnTo>
                  <a:pt x="49402" y="433070"/>
                </a:lnTo>
                <a:lnTo>
                  <a:pt x="43319" y="435610"/>
                </a:lnTo>
                <a:lnTo>
                  <a:pt x="40195" y="435610"/>
                </a:lnTo>
                <a:lnTo>
                  <a:pt x="37007" y="436880"/>
                </a:lnTo>
                <a:close/>
              </a:path>
              <a:path w="147320" h="862329">
                <a:moveTo>
                  <a:pt x="30619" y="436776"/>
                </a:moveTo>
                <a:lnTo>
                  <a:pt x="0" y="435610"/>
                </a:lnTo>
                <a:lnTo>
                  <a:pt x="0" y="430530"/>
                </a:lnTo>
                <a:lnTo>
                  <a:pt x="30619" y="429363"/>
                </a:lnTo>
                <a:lnTo>
                  <a:pt x="30619" y="436776"/>
                </a:lnTo>
                <a:close/>
              </a:path>
              <a:path w="147320" h="862329">
                <a:moveTo>
                  <a:pt x="55994" y="447040"/>
                </a:moveTo>
                <a:lnTo>
                  <a:pt x="53479" y="444500"/>
                </a:lnTo>
                <a:lnTo>
                  <a:pt x="53670" y="444500"/>
                </a:lnTo>
                <a:lnTo>
                  <a:pt x="51079" y="443230"/>
                </a:lnTo>
                <a:lnTo>
                  <a:pt x="51282" y="443230"/>
                </a:lnTo>
                <a:lnTo>
                  <a:pt x="48628" y="441960"/>
                </a:lnTo>
                <a:lnTo>
                  <a:pt x="48844" y="441960"/>
                </a:lnTo>
                <a:lnTo>
                  <a:pt x="46139" y="440690"/>
                </a:lnTo>
                <a:lnTo>
                  <a:pt x="46367" y="440690"/>
                </a:lnTo>
                <a:lnTo>
                  <a:pt x="43599" y="439420"/>
                </a:lnTo>
                <a:lnTo>
                  <a:pt x="43840" y="439420"/>
                </a:lnTo>
                <a:lnTo>
                  <a:pt x="41020" y="438150"/>
                </a:lnTo>
                <a:lnTo>
                  <a:pt x="38671" y="438150"/>
                </a:lnTo>
                <a:lnTo>
                  <a:pt x="35750" y="436880"/>
                </a:lnTo>
                <a:lnTo>
                  <a:pt x="37007" y="436880"/>
                </a:lnTo>
                <a:lnTo>
                  <a:pt x="40195" y="435610"/>
                </a:lnTo>
                <a:lnTo>
                  <a:pt x="43319" y="435610"/>
                </a:lnTo>
                <a:lnTo>
                  <a:pt x="49402" y="433070"/>
                </a:lnTo>
                <a:lnTo>
                  <a:pt x="52324" y="434340"/>
                </a:lnTo>
                <a:lnTo>
                  <a:pt x="55181" y="436880"/>
                </a:lnTo>
                <a:lnTo>
                  <a:pt x="57962" y="438150"/>
                </a:lnTo>
                <a:lnTo>
                  <a:pt x="60642" y="440690"/>
                </a:lnTo>
                <a:lnTo>
                  <a:pt x="63245" y="441960"/>
                </a:lnTo>
                <a:lnTo>
                  <a:pt x="65798" y="444500"/>
                </a:lnTo>
                <a:lnTo>
                  <a:pt x="66976" y="445770"/>
                </a:lnTo>
                <a:lnTo>
                  <a:pt x="55829" y="445770"/>
                </a:lnTo>
                <a:lnTo>
                  <a:pt x="55994" y="447040"/>
                </a:lnTo>
                <a:close/>
              </a:path>
              <a:path w="147320" h="862329">
                <a:moveTo>
                  <a:pt x="33350" y="436880"/>
                </a:moveTo>
                <a:lnTo>
                  <a:pt x="30619" y="436880"/>
                </a:lnTo>
                <a:lnTo>
                  <a:pt x="33350" y="436880"/>
                </a:lnTo>
                <a:close/>
              </a:path>
              <a:path w="147320" h="862329">
                <a:moveTo>
                  <a:pt x="60490" y="450850"/>
                </a:moveTo>
                <a:lnTo>
                  <a:pt x="58115" y="448310"/>
                </a:lnTo>
                <a:lnTo>
                  <a:pt x="58267" y="448310"/>
                </a:lnTo>
                <a:lnTo>
                  <a:pt x="55829" y="445770"/>
                </a:lnTo>
                <a:lnTo>
                  <a:pt x="66976" y="445770"/>
                </a:lnTo>
                <a:lnTo>
                  <a:pt x="70510" y="449580"/>
                </a:lnTo>
                <a:lnTo>
                  <a:pt x="60274" y="449580"/>
                </a:lnTo>
                <a:lnTo>
                  <a:pt x="60490" y="450850"/>
                </a:lnTo>
                <a:close/>
              </a:path>
              <a:path w="147320" h="862329">
                <a:moveTo>
                  <a:pt x="146977" y="862330"/>
                </a:moveTo>
                <a:lnTo>
                  <a:pt x="143827" y="862330"/>
                </a:lnTo>
                <a:lnTo>
                  <a:pt x="140588" y="861060"/>
                </a:lnTo>
                <a:lnTo>
                  <a:pt x="137401" y="861060"/>
                </a:lnTo>
                <a:lnTo>
                  <a:pt x="134277" y="859790"/>
                </a:lnTo>
                <a:lnTo>
                  <a:pt x="131203" y="859790"/>
                </a:lnTo>
                <a:lnTo>
                  <a:pt x="128193" y="858520"/>
                </a:lnTo>
                <a:lnTo>
                  <a:pt x="125272" y="855980"/>
                </a:lnTo>
                <a:lnTo>
                  <a:pt x="122415" y="854710"/>
                </a:lnTo>
                <a:lnTo>
                  <a:pt x="119646" y="853440"/>
                </a:lnTo>
                <a:lnTo>
                  <a:pt x="95300" y="822960"/>
                </a:lnTo>
                <a:lnTo>
                  <a:pt x="87693" y="798830"/>
                </a:lnTo>
                <a:lnTo>
                  <a:pt x="86880" y="795020"/>
                </a:lnTo>
                <a:lnTo>
                  <a:pt x="84912" y="514350"/>
                </a:lnTo>
                <a:lnTo>
                  <a:pt x="84696" y="509270"/>
                </a:lnTo>
                <a:lnTo>
                  <a:pt x="84327" y="505460"/>
                </a:lnTo>
                <a:lnTo>
                  <a:pt x="83832" y="501650"/>
                </a:lnTo>
                <a:lnTo>
                  <a:pt x="83197" y="497840"/>
                </a:lnTo>
                <a:lnTo>
                  <a:pt x="82435" y="494030"/>
                </a:lnTo>
                <a:lnTo>
                  <a:pt x="81546" y="490220"/>
                </a:lnTo>
                <a:lnTo>
                  <a:pt x="80543" y="486410"/>
                </a:lnTo>
                <a:lnTo>
                  <a:pt x="78143" y="478790"/>
                </a:lnTo>
                <a:lnTo>
                  <a:pt x="75323" y="472440"/>
                </a:lnTo>
                <a:lnTo>
                  <a:pt x="72097" y="466090"/>
                </a:lnTo>
                <a:lnTo>
                  <a:pt x="72250" y="466090"/>
                </a:lnTo>
                <a:lnTo>
                  <a:pt x="68491" y="459740"/>
                </a:lnTo>
                <a:lnTo>
                  <a:pt x="68681" y="459740"/>
                </a:lnTo>
                <a:lnTo>
                  <a:pt x="64541" y="454660"/>
                </a:lnTo>
                <a:lnTo>
                  <a:pt x="64769" y="454660"/>
                </a:lnTo>
                <a:lnTo>
                  <a:pt x="60274" y="449580"/>
                </a:lnTo>
                <a:lnTo>
                  <a:pt x="70510" y="449580"/>
                </a:lnTo>
                <a:lnTo>
                  <a:pt x="74866" y="455930"/>
                </a:lnTo>
                <a:lnTo>
                  <a:pt x="89903" y="491490"/>
                </a:lnTo>
                <a:lnTo>
                  <a:pt x="90716" y="496570"/>
                </a:lnTo>
                <a:lnTo>
                  <a:pt x="91389" y="500380"/>
                </a:lnTo>
                <a:lnTo>
                  <a:pt x="91922" y="504190"/>
                </a:lnTo>
                <a:lnTo>
                  <a:pt x="92303" y="509270"/>
                </a:lnTo>
                <a:lnTo>
                  <a:pt x="92532" y="513080"/>
                </a:lnTo>
                <a:lnTo>
                  <a:pt x="92608" y="773430"/>
                </a:lnTo>
                <a:lnTo>
                  <a:pt x="92684" y="777240"/>
                </a:lnTo>
                <a:lnTo>
                  <a:pt x="92900" y="782320"/>
                </a:lnTo>
                <a:lnTo>
                  <a:pt x="93268" y="786130"/>
                </a:lnTo>
                <a:lnTo>
                  <a:pt x="93764" y="789940"/>
                </a:lnTo>
                <a:lnTo>
                  <a:pt x="94399" y="793750"/>
                </a:lnTo>
                <a:lnTo>
                  <a:pt x="95161" y="797560"/>
                </a:lnTo>
                <a:lnTo>
                  <a:pt x="96050" y="801370"/>
                </a:lnTo>
                <a:lnTo>
                  <a:pt x="97066" y="805180"/>
                </a:lnTo>
                <a:lnTo>
                  <a:pt x="99453" y="812800"/>
                </a:lnTo>
                <a:lnTo>
                  <a:pt x="102273" y="819150"/>
                </a:lnTo>
                <a:lnTo>
                  <a:pt x="105511" y="825500"/>
                </a:lnTo>
                <a:lnTo>
                  <a:pt x="105346" y="825500"/>
                </a:lnTo>
                <a:lnTo>
                  <a:pt x="109118" y="831850"/>
                </a:lnTo>
                <a:lnTo>
                  <a:pt x="109755" y="831850"/>
                </a:lnTo>
                <a:lnTo>
                  <a:pt x="113068" y="836930"/>
                </a:lnTo>
                <a:lnTo>
                  <a:pt x="113950" y="836930"/>
                </a:lnTo>
                <a:lnTo>
                  <a:pt x="117322" y="840740"/>
                </a:lnTo>
                <a:lnTo>
                  <a:pt x="117106" y="840740"/>
                </a:lnTo>
                <a:lnTo>
                  <a:pt x="119481" y="843280"/>
                </a:lnTo>
                <a:lnTo>
                  <a:pt x="119329" y="843280"/>
                </a:lnTo>
                <a:lnTo>
                  <a:pt x="121767" y="844550"/>
                </a:lnTo>
                <a:lnTo>
                  <a:pt x="121602" y="844550"/>
                </a:lnTo>
                <a:lnTo>
                  <a:pt x="124117" y="847090"/>
                </a:lnTo>
                <a:lnTo>
                  <a:pt x="123926" y="847090"/>
                </a:lnTo>
                <a:lnTo>
                  <a:pt x="126517" y="848360"/>
                </a:lnTo>
                <a:lnTo>
                  <a:pt x="126314" y="848360"/>
                </a:lnTo>
                <a:lnTo>
                  <a:pt x="128968" y="849630"/>
                </a:lnTo>
                <a:lnTo>
                  <a:pt x="128752" y="849630"/>
                </a:lnTo>
                <a:lnTo>
                  <a:pt x="131457" y="850900"/>
                </a:lnTo>
                <a:lnTo>
                  <a:pt x="131229" y="850900"/>
                </a:lnTo>
                <a:lnTo>
                  <a:pt x="133997" y="852170"/>
                </a:lnTo>
                <a:lnTo>
                  <a:pt x="133756" y="852170"/>
                </a:lnTo>
                <a:lnTo>
                  <a:pt x="136575" y="853440"/>
                </a:lnTo>
                <a:lnTo>
                  <a:pt x="138925" y="853440"/>
                </a:lnTo>
                <a:lnTo>
                  <a:pt x="141846" y="854710"/>
                </a:lnTo>
                <a:lnTo>
                  <a:pt x="147256" y="854710"/>
                </a:lnTo>
                <a:lnTo>
                  <a:pt x="146977" y="862330"/>
                </a:lnTo>
                <a:close/>
              </a:path>
              <a:path w="147320" h="862329">
                <a:moveTo>
                  <a:pt x="92992" y="782320"/>
                </a:moveTo>
                <a:lnTo>
                  <a:pt x="92900" y="781050"/>
                </a:lnTo>
                <a:lnTo>
                  <a:pt x="92992" y="782320"/>
                </a:lnTo>
                <a:close/>
              </a:path>
              <a:path w="147320" h="862329">
                <a:moveTo>
                  <a:pt x="109755" y="831850"/>
                </a:moveTo>
                <a:lnTo>
                  <a:pt x="109118" y="831850"/>
                </a:lnTo>
                <a:lnTo>
                  <a:pt x="108927" y="830580"/>
                </a:lnTo>
                <a:lnTo>
                  <a:pt x="109755" y="831850"/>
                </a:lnTo>
                <a:close/>
              </a:path>
              <a:path w="147320" h="862329">
                <a:moveTo>
                  <a:pt x="113950" y="836930"/>
                </a:moveTo>
                <a:lnTo>
                  <a:pt x="113068" y="836930"/>
                </a:lnTo>
                <a:lnTo>
                  <a:pt x="112826" y="835660"/>
                </a:lnTo>
                <a:lnTo>
                  <a:pt x="113950" y="836930"/>
                </a:lnTo>
                <a:close/>
              </a:path>
              <a:path w="147320" h="862329">
                <a:moveTo>
                  <a:pt x="144538" y="854710"/>
                </a:moveTo>
                <a:lnTo>
                  <a:pt x="141846" y="854710"/>
                </a:lnTo>
                <a:lnTo>
                  <a:pt x="141566" y="853440"/>
                </a:lnTo>
                <a:lnTo>
                  <a:pt x="144538" y="854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514297" y="3956532"/>
            <a:ext cx="955040" cy="154940"/>
          </a:xfrm>
          <a:custGeom>
            <a:avLst/>
            <a:gdLst/>
            <a:ahLst/>
            <a:cxnLst/>
            <a:rect l="l" t="t" r="r" b="b"/>
            <a:pathLst>
              <a:path w="955040" h="154939">
                <a:moveTo>
                  <a:pt x="462673" y="97789"/>
                </a:moveTo>
                <a:lnTo>
                  <a:pt x="460286" y="95250"/>
                </a:lnTo>
                <a:lnTo>
                  <a:pt x="460425" y="95250"/>
                </a:lnTo>
                <a:lnTo>
                  <a:pt x="457834" y="92710"/>
                </a:lnTo>
                <a:lnTo>
                  <a:pt x="457974" y="92710"/>
                </a:lnTo>
                <a:lnTo>
                  <a:pt x="455206" y="90170"/>
                </a:lnTo>
                <a:lnTo>
                  <a:pt x="455345" y="90170"/>
                </a:lnTo>
                <a:lnTo>
                  <a:pt x="452386" y="87629"/>
                </a:lnTo>
                <a:lnTo>
                  <a:pt x="452539" y="87629"/>
                </a:lnTo>
                <a:lnTo>
                  <a:pt x="449402" y="85089"/>
                </a:lnTo>
                <a:lnTo>
                  <a:pt x="449541" y="85089"/>
                </a:lnTo>
                <a:lnTo>
                  <a:pt x="446252" y="83820"/>
                </a:lnTo>
                <a:lnTo>
                  <a:pt x="446392" y="83820"/>
                </a:lnTo>
                <a:lnTo>
                  <a:pt x="442925" y="81279"/>
                </a:lnTo>
                <a:lnTo>
                  <a:pt x="443064" y="81279"/>
                </a:lnTo>
                <a:lnTo>
                  <a:pt x="439458" y="80010"/>
                </a:lnTo>
                <a:lnTo>
                  <a:pt x="435825" y="77470"/>
                </a:lnTo>
                <a:lnTo>
                  <a:pt x="435965" y="77470"/>
                </a:lnTo>
                <a:lnTo>
                  <a:pt x="432053" y="76200"/>
                </a:lnTo>
                <a:lnTo>
                  <a:pt x="432193" y="76200"/>
                </a:lnTo>
                <a:lnTo>
                  <a:pt x="428155" y="74929"/>
                </a:lnTo>
                <a:lnTo>
                  <a:pt x="424103" y="73660"/>
                </a:lnTo>
                <a:lnTo>
                  <a:pt x="419938" y="72389"/>
                </a:lnTo>
                <a:lnTo>
                  <a:pt x="415658" y="71120"/>
                </a:lnTo>
                <a:lnTo>
                  <a:pt x="415785" y="71120"/>
                </a:lnTo>
                <a:lnTo>
                  <a:pt x="411264" y="69850"/>
                </a:lnTo>
                <a:lnTo>
                  <a:pt x="411391" y="69850"/>
                </a:lnTo>
                <a:lnTo>
                  <a:pt x="406755" y="68579"/>
                </a:lnTo>
                <a:lnTo>
                  <a:pt x="402158" y="67310"/>
                </a:lnTo>
                <a:lnTo>
                  <a:pt x="397586" y="67310"/>
                </a:lnTo>
                <a:lnTo>
                  <a:pt x="392683" y="66039"/>
                </a:lnTo>
                <a:lnTo>
                  <a:pt x="92951" y="66039"/>
                </a:lnTo>
                <a:lnTo>
                  <a:pt x="87845" y="64770"/>
                </a:lnTo>
                <a:lnTo>
                  <a:pt x="82816" y="64770"/>
                </a:lnTo>
                <a:lnTo>
                  <a:pt x="77876" y="63500"/>
                </a:lnTo>
                <a:lnTo>
                  <a:pt x="73037" y="63500"/>
                </a:lnTo>
                <a:lnTo>
                  <a:pt x="59105" y="59689"/>
                </a:lnTo>
                <a:lnTo>
                  <a:pt x="50380" y="57150"/>
                </a:lnTo>
                <a:lnTo>
                  <a:pt x="46215" y="54610"/>
                </a:lnTo>
                <a:lnTo>
                  <a:pt x="42176" y="53339"/>
                </a:lnTo>
                <a:lnTo>
                  <a:pt x="38290" y="50800"/>
                </a:lnTo>
                <a:lnTo>
                  <a:pt x="34544" y="49529"/>
                </a:lnTo>
                <a:lnTo>
                  <a:pt x="30949" y="46989"/>
                </a:lnTo>
                <a:lnTo>
                  <a:pt x="8470" y="25400"/>
                </a:lnTo>
                <a:lnTo>
                  <a:pt x="6553" y="22860"/>
                </a:lnTo>
                <a:lnTo>
                  <a:pt x="4876" y="20320"/>
                </a:lnTo>
                <a:lnTo>
                  <a:pt x="3416" y="16510"/>
                </a:lnTo>
                <a:lnTo>
                  <a:pt x="2209" y="12700"/>
                </a:lnTo>
                <a:lnTo>
                  <a:pt x="1257" y="10160"/>
                </a:lnTo>
                <a:lnTo>
                  <a:pt x="558" y="6350"/>
                </a:lnTo>
                <a:lnTo>
                  <a:pt x="139" y="2539"/>
                </a:lnTo>
                <a:lnTo>
                  <a:pt x="0" y="0"/>
                </a:lnTo>
                <a:lnTo>
                  <a:pt x="7620" y="0"/>
                </a:lnTo>
                <a:lnTo>
                  <a:pt x="7721" y="2539"/>
                </a:lnTo>
                <a:lnTo>
                  <a:pt x="8102" y="5079"/>
                </a:lnTo>
                <a:lnTo>
                  <a:pt x="8699" y="8889"/>
                </a:lnTo>
                <a:lnTo>
                  <a:pt x="8915" y="8889"/>
                </a:lnTo>
                <a:lnTo>
                  <a:pt x="9499" y="11429"/>
                </a:lnTo>
                <a:lnTo>
                  <a:pt x="9783" y="11429"/>
                </a:lnTo>
                <a:lnTo>
                  <a:pt x="10528" y="13970"/>
                </a:lnTo>
                <a:lnTo>
                  <a:pt x="11760" y="16510"/>
                </a:lnTo>
                <a:lnTo>
                  <a:pt x="13207" y="19050"/>
                </a:lnTo>
                <a:lnTo>
                  <a:pt x="14858" y="21589"/>
                </a:lnTo>
                <a:lnTo>
                  <a:pt x="16725" y="24129"/>
                </a:lnTo>
                <a:lnTo>
                  <a:pt x="16586" y="24129"/>
                </a:lnTo>
                <a:lnTo>
                  <a:pt x="18783" y="26670"/>
                </a:lnTo>
                <a:lnTo>
                  <a:pt x="18643" y="26670"/>
                </a:lnTo>
                <a:lnTo>
                  <a:pt x="21031" y="29210"/>
                </a:lnTo>
                <a:lnTo>
                  <a:pt x="20891" y="29210"/>
                </a:lnTo>
                <a:lnTo>
                  <a:pt x="23482" y="31750"/>
                </a:lnTo>
                <a:lnTo>
                  <a:pt x="23342" y="31750"/>
                </a:lnTo>
                <a:lnTo>
                  <a:pt x="26111" y="34289"/>
                </a:lnTo>
                <a:lnTo>
                  <a:pt x="25971" y="34289"/>
                </a:lnTo>
                <a:lnTo>
                  <a:pt x="28917" y="36829"/>
                </a:lnTo>
                <a:lnTo>
                  <a:pt x="30346" y="36829"/>
                </a:lnTo>
                <a:lnTo>
                  <a:pt x="31915" y="38100"/>
                </a:lnTo>
                <a:lnTo>
                  <a:pt x="31775" y="38100"/>
                </a:lnTo>
                <a:lnTo>
                  <a:pt x="35064" y="40639"/>
                </a:lnTo>
                <a:lnTo>
                  <a:pt x="34925" y="40639"/>
                </a:lnTo>
                <a:lnTo>
                  <a:pt x="38392" y="41910"/>
                </a:lnTo>
                <a:lnTo>
                  <a:pt x="38252" y="41910"/>
                </a:lnTo>
                <a:lnTo>
                  <a:pt x="41859" y="44450"/>
                </a:lnTo>
                <a:lnTo>
                  <a:pt x="45491" y="45720"/>
                </a:lnTo>
                <a:lnTo>
                  <a:pt x="45351" y="45720"/>
                </a:lnTo>
                <a:lnTo>
                  <a:pt x="49263" y="48260"/>
                </a:lnTo>
                <a:lnTo>
                  <a:pt x="49123" y="48260"/>
                </a:lnTo>
                <a:lnTo>
                  <a:pt x="53162" y="49529"/>
                </a:lnTo>
                <a:lnTo>
                  <a:pt x="53035" y="49529"/>
                </a:lnTo>
                <a:lnTo>
                  <a:pt x="57213" y="50800"/>
                </a:lnTo>
                <a:lnTo>
                  <a:pt x="61379" y="52070"/>
                </a:lnTo>
                <a:lnTo>
                  <a:pt x="65658" y="53339"/>
                </a:lnTo>
                <a:lnTo>
                  <a:pt x="70053" y="54610"/>
                </a:lnTo>
                <a:lnTo>
                  <a:pt x="74549" y="55879"/>
                </a:lnTo>
                <a:lnTo>
                  <a:pt x="79032" y="55879"/>
                </a:lnTo>
                <a:lnTo>
                  <a:pt x="83845" y="57150"/>
                </a:lnTo>
                <a:lnTo>
                  <a:pt x="88506" y="57150"/>
                </a:lnTo>
                <a:lnTo>
                  <a:pt x="93497" y="58420"/>
                </a:lnTo>
                <a:lnTo>
                  <a:pt x="393471" y="58420"/>
                </a:lnTo>
                <a:lnTo>
                  <a:pt x="398500" y="59689"/>
                </a:lnTo>
                <a:lnTo>
                  <a:pt x="403440" y="59689"/>
                </a:lnTo>
                <a:lnTo>
                  <a:pt x="417677" y="63500"/>
                </a:lnTo>
                <a:lnTo>
                  <a:pt x="426631" y="66039"/>
                </a:lnTo>
                <a:lnTo>
                  <a:pt x="435101" y="68579"/>
                </a:lnTo>
                <a:lnTo>
                  <a:pt x="439140" y="71120"/>
                </a:lnTo>
                <a:lnTo>
                  <a:pt x="443026" y="72389"/>
                </a:lnTo>
                <a:lnTo>
                  <a:pt x="446773" y="74929"/>
                </a:lnTo>
                <a:lnTo>
                  <a:pt x="450367" y="77470"/>
                </a:lnTo>
                <a:lnTo>
                  <a:pt x="453809" y="78739"/>
                </a:lnTo>
                <a:lnTo>
                  <a:pt x="468375" y="92710"/>
                </a:lnTo>
                <a:lnTo>
                  <a:pt x="470712" y="95250"/>
                </a:lnTo>
                <a:lnTo>
                  <a:pt x="471779" y="96520"/>
                </a:lnTo>
                <a:lnTo>
                  <a:pt x="462533" y="96520"/>
                </a:lnTo>
                <a:lnTo>
                  <a:pt x="462673" y="97789"/>
                </a:lnTo>
                <a:close/>
              </a:path>
              <a:path w="955040" h="154939">
                <a:moveTo>
                  <a:pt x="953985" y="8889"/>
                </a:moveTo>
                <a:lnTo>
                  <a:pt x="946315" y="8889"/>
                </a:lnTo>
                <a:lnTo>
                  <a:pt x="946950" y="5079"/>
                </a:lnTo>
                <a:lnTo>
                  <a:pt x="947280" y="2539"/>
                </a:lnTo>
                <a:lnTo>
                  <a:pt x="947394" y="0"/>
                </a:lnTo>
                <a:lnTo>
                  <a:pt x="955001" y="0"/>
                </a:lnTo>
                <a:lnTo>
                  <a:pt x="954862" y="2539"/>
                </a:lnTo>
                <a:lnTo>
                  <a:pt x="954443" y="6350"/>
                </a:lnTo>
                <a:lnTo>
                  <a:pt x="953985" y="8889"/>
                </a:lnTo>
                <a:close/>
              </a:path>
              <a:path w="955040" h="154939">
                <a:moveTo>
                  <a:pt x="8915" y="8889"/>
                </a:moveTo>
                <a:lnTo>
                  <a:pt x="8699" y="8889"/>
                </a:lnTo>
                <a:lnTo>
                  <a:pt x="8623" y="7620"/>
                </a:lnTo>
                <a:lnTo>
                  <a:pt x="8915" y="8889"/>
                </a:lnTo>
                <a:close/>
              </a:path>
              <a:path w="955040" h="154939">
                <a:moveTo>
                  <a:pt x="953281" y="11429"/>
                </a:moveTo>
                <a:lnTo>
                  <a:pt x="945514" y="11429"/>
                </a:lnTo>
                <a:lnTo>
                  <a:pt x="946391" y="7620"/>
                </a:lnTo>
                <a:lnTo>
                  <a:pt x="946315" y="8889"/>
                </a:lnTo>
                <a:lnTo>
                  <a:pt x="953985" y="8889"/>
                </a:lnTo>
                <a:lnTo>
                  <a:pt x="953757" y="10160"/>
                </a:lnTo>
                <a:lnTo>
                  <a:pt x="953281" y="11429"/>
                </a:lnTo>
                <a:close/>
              </a:path>
              <a:path w="955040" h="154939">
                <a:moveTo>
                  <a:pt x="9783" y="11429"/>
                </a:moveTo>
                <a:lnTo>
                  <a:pt x="9499" y="11429"/>
                </a:lnTo>
                <a:lnTo>
                  <a:pt x="9410" y="10160"/>
                </a:lnTo>
                <a:lnTo>
                  <a:pt x="9783" y="11429"/>
                </a:lnTo>
                <a:close/>
              </a:path>
              <a:path w="955040" h="154939">
                <a:moveTo>
                  <a:pt x="936790" y="36829"/>
                </a:moveTo>
                <a:lnTo>
                  <a:pt x="926083" y="36829"/>
                </a:lnTo>
                <a:lnTo>
                  <a:pt x="929043" y="34289"/>
                </a:lnTo>
                <a:lnTo>
                  <a:pt x="928890" y="34289"/>
                </a:lnTo>
                <a:lnTo>
                  <a:pt x="931672" y="31750"/>
                </a:lnTo>
                <a:lnTo>
                  <a:pt x="931532" y="31750"/>
                </a:lnTo>
                <a:lnTo>
                  <a:pt x="934123" y="29210"/>
                </a:lnTo>
                <a:lnTo>
                  <a:pt x="933970" y="29210"/>
                </a:lnTo>
                <a:lnTo>
                  <a:pt x="936371" y="26670"/>
                </a:lnTo>
                <a:lnTo>
                  <a:pt x="936231" y="26670"/>
                </a:lnTo>
                <a:lnTo>
                  <a:pt x="938428" y="24129"/>
                </a:lnTo>
                <a:lnTo>
                  <a:pt x="938288" y="24129"/>
                </a:lnTo>
                <a:lnTo>
                  <a:pt x="940282" y="21589"/>
                </a:lnTo>
                <a:lnTo>
                  <a:pt x="940142" y="21589"/>
                </a:lnTo>
                <a:lnTo>
                  <a:pt x="941933" y="19050"/>
                </a:lnTo>
                <a:lnTo>
                  <a:pt x="943368" y="16510"/>
                </a:lnTo>
                <a:lnTo>
                  <a:pt x="944587" y="13970"/>
                </a:lnTo>
                <a:lnTo>
                  <a:pt x="945603" y="10160"/>
                </a:lnTo>
                <a:lnTo>
                  <a:pt x="945514" y="11429"/>
                </a:lnTo>
                <a:lnTo>
                  <a:pt x="953281" y="11429"/>
                </a:lnTo>
                <a:lnTo>
                  <a:pt x="952804" y="12700"/>
                </a:lnTo>
                <a:lnTo>
                  <a:pt x="951585" y="16510"/>
                </a:lnTo>
                <a:lnTo>
                  <a:pt x="950137" y="20320"/>
                </a:lnTo>
                <a:lnTo>
                  <a:pt x="948448" y="22860"/>
                </a:lnTo>
                <a:lnTo>
                  <a:pt x="946530" y="25400"/>
                </a:lnTo>
                <a:lnTo>
                  <a:pt x="944410" y="29210"/>
                </a:lnTo>
                <a:lnTo>
                  <a:pt x="942060" y="31750"/>
                </a:lnTo>
                <a:lnTo>
                  <a:pt x="939520" y="34289"/>
                </a:lnTo>
                <a:lnTo>
                  <a:pt x="936790" y="36829"/>
                </a:lnTo>
                <a:close/>
              </a:path>
              <a:path w="955040" h="154939">
                <a:moveTo>
                  <a:pt x="30346" y="36829"/>
                </a:moveTo>
                <a:lnTo>
                  <a:pt x="28917" y="36829"/>
                </a:lnTo>
                <a:lnTo>
                  <a:pt x="28778" y="35560"/>
                </a:lnTo>
                <a:lnTo>
                  <a:pt x="30346" y="36829"/>
                </a:lnTo>
                <a:close/>
              </a:path>
              <a:path w="955040" h="154939">
                <a:moveTo>
                  <a:pt x="481339" y="124460"/>
                </a:moveTo>
                <a:lnTo>
                  <a:pt x="481177" y="120650"/>
                </a:lnTo>
                <a:lnTo>
                  <a:pt x="480758" y="118110"/>
                </a:lnTo>
                <a:lnTo>
                  <a:pt x="480059" y="114300"/>
                </a:lnTo>
                <a:lnTo>
                  <a:pt x="479107" y="110489"/>
                </a:lnTo>
                <a:lnTo>
                  <a:pt x="477900" y="107950"/>
                </a:lnTo>
                <a:lnTo>
                  <a:pt x="477505" y="106918"/>
                </a:lnTo>
                <a:lnTo>
                  <a:pt x="478561" y="104139"/>
                </a:lnTo>
                <a:lnTo>
                  <a:pt x="480250" y="101600"/>
                </a:lnTo>
                <a:lnTo>
                  <a:pt x="482168" y="97789"/>
                </a:lnTo>
                <a:lnTo>
                  <a:pt x="484301" y="95250"/>
                </a:lnTo>
                <a:lnTo>
                  <a:pt x="486638" y="92710"/>
                </a:lnTo>
                <a:lnTo>
                  <a:pt x="489178" y="88900"/>
                </a:lnTo>
                <a:lnTo>
                  <a:pt x="504634" y="77470"/>
                </a:lnTo>
                <a:lnTo>
                  <a:pt x="508228" y="74929"/>
                </a:lnTo>
                <a:lnTo>
                  <a:pt x="511975" y="72389"/>
                </a:lnTo>
                <a:lnTo>
                  <a:pt x="515874" y="71120"/>
                </a:lnTo>
                <a:lnTo>
                  <a:pt x="519912" y="68579"/>
                </a:lnTo>
                <a:lnTo>
                  <a:pt x="524078" y="67310"/>
                </a:lnTo>
                <a:lnTo>
                  <a:pt x="532790" y="64770"/>
                </a:lnTo>
                <a:lnTo>
                  <a:pt x="541972" y="62229"/>
                </a:lnTo>
                <a:lnTo>
                  <a:pt x="551573" y="59689"/>
                </a:lnTo>
                <a:lnTo>
                  <a:pt x="556513" y="59689"/>
                </a:lnTo>
                <a:lnTo>
                  <a:pt x="561530" y="58420"/>
                </a:lnTo>
                <a:lnTo>
                  <a:pt x="861517" y="58420"/>
                </a:lnTo>
                <a:lnTo>
                  <a:pt x="866495" y="57150"/>
                </a:lnTo>
                <a:lnTo>
                  <a:pt x="871156" y="57150"/>
                </a:lnTo>
                <a:lnTo>
                  <a:pt x="875969" y="55879"/>
                </a:lnTo>
                <a:lnTo>
                  <a:pt x="880452" y="55879"/>
                </a:lnTo>
                <a:lnTo>
                  <a:pt x="885075" y="54610"/>
                </a:lnTo>
                <a:lnTo>
                  <a:pt x="889482" y="53339"/>
                </a:lnTo>
                <a:lnTo>
                  <a:pt x="893762" y="52070"/>
                </a:lnTo>
                <a:lnTo>
                  <a:pt x="897928" y="50800"/>
                </a:lnTo>
                <a:lnTo>
                  <a:pt x="901966" y="49529"/>
                </a:lnTo>
                <a:lnTo>
                  <a:pt x="905878" y="48260"/>
                </a:lnTo>
                <a:lnTo>
                  <a:pt x="909650" y="45720"/>
                </a:lnTo>
                <a:lnTo>
                  <a:pt x="913282" y="44450"/>
                </a:lnTo>
                <a:lnTo>
                  <a:pt x="913142" y="44450"/>
                </a:lnTo>
                <a:lnTo>
                  <a:pt x="916762" y="41910"/>
                </a:lnTo>
                <a:lnTo>
                  <a:pt x="916622" y="41910"/>
                </a:lnTo>
                <a:lnTo>
                  <a:pt x="920076" y="40639"/>
                </a:lnTo>
                <a:lnTo>
                  <a:pt x="919937" y="40639"/>
                </a:lnTo>
                <a:lnTo>
                  <a:pt x="923239" y="38100"/>
                </a:lnTo>
                <a:lnTo>
                  <a:pt x="923099" y="38100"/>
                </a:lnTo>
                <a:lnTo>
                  <a:pt x="926223" y="35560"/>
                </a:lnTo>
                <a:lnTo>
                  <a:pt x="926083" y="36829"/>
                </a:lnTo>
                <a:lnTo>
                  <a:pt x="936790" y="36829"/>
                </a:lnTo>
                <a:lnTo>
                  <a:pt x="916724" y="50800"/>
                </a:lnTo>
                <a:lnTo>
                  <a:pt x="912825" y="53339"/>
                </a:lnTo>
                <a:lnTo>
                  <a:pt x="908786" y="54610"/>
                </a:lnTo>
                <a:lnTo>
                  <a:pt x="904621" y="57150"/>
                </a:lnTo>
                <a:lnTo>
                  <a:pt x="895908" y="59689"/>
                </a:lnTo>
                <a:lnTo>
                  <a:pt x="881976" y="63500"/>
                </a:lnTo>
                <a:lnTo>
                  <a:pt x="877125" y="63500"/>
                </a:lnTo>
                <a:lnTo>
                  <a:pt x="872185" y="64770"/>
                </a:lnTo>
                <a:lnTo>
                  <a:pt x="867168" y="64770"/>
                </a:lnTo>
                <a:lnTo>
                  <a:pt x="862063" y="66039"/>
                </a:lnTo>
                <a:lnTo>
                  <a:pt x="562330" y="66039"/>
                </a:lnTo>
                <a:lnTo>
                  <a:pt x="557415" y="67310"/>
                </a:lnTo>
                <a:lnTo>
                  <a:pt x="552843" y="67310"/>
                </a:lnTo>
                <a:lnTo>
                  <a:pt x="548119" y="68579"/>
                </a:lnTo>
                <a:lnTo>
                  <a:pt x="543623" y="69850"/>
                </a:lnTo>
                <a:lnTo>
                  <a:pt x="539229" y="71120"/>
                </a:lnTo>
                <a:lnTo>
                  <a:pt x="534936" y="72389"/>
                </a:lnTo>
                <a:lnTo>
                  <a:pt x="530771" y="73660"/>
                </a:lnTo>
                <a:lnTo>
                  <a:pt x="526732" y="74929"/>
                </a:lnTo>
                <a:lnTo>
                  <a:pt x="522820" y="76200"/>
                </a:lnTo>
                <a:lnTo>
                  <a:pt x="519049" y="77470"/>
                </a:lnTo>
                <a:lnTo>
                  <a:pt x="515416" y="80010"/>
                </a:lnTo>
                <a:lnTo>
                  <a:pt x="515556" y="80010"/>
                </a:lnTo>
                <a:lnTo>
                  <a:pt x="511936" y="81279"/>
                </a:lnTo>
                <a:lnTo>
                  <a:pt x="512076" y="81279"/>
                </a:lnTo>
                <a:lnTo>
                  <a:pt x="508622" y="83820"/>
                </a:lnTo>
                <a:lnTo>
                  <a:pt x="508761" y="83820"/>
                </a:lnTo>
                <a:lnTo>
                  <a:pt x="505459" y="85089"/>
                </a:lnTo>
                <a:lnTo>
                  <a:pt x="505599" y="85089"/>
                </a:lnTo>
                <a:lnTo>
                  <a:pt x="502475" y="87629"/>
                </a:lnTo>
                <a:lnTo>
                  <a:pt x="502615" y="87629"/>
                </a:lnTo>
                <a:lnTo>
                  <a:pt x="499656" y="90170"/>
                </a:lnTo>
                <a:lnTo>
                  <a:pt x="499808" y="90170"/>
                </a:lnTo>
                <a:lnTo>
                  <a:pt x="497027" y="92710"/>
                </a:lnTo>
                <a:lnTo>
                  <a:pt x="497166" y="92710"/>
                </a:lnTo>
                <a:lnTo>
                  <a:pt x="494588" y="95250"/>
                </a:lnTo>
                <a:lnTo>
                  <a:pt x="494728" y="95250"/>
                </a:lnTo>
                <a:lnTo>
                  <a:pt x="493528" y="96520"/>
                </a:lnTo>
                <a:lnTo>
                  <a:pt x="492467" y="96520"/>
                </a:lnTo>
                <a:lnTo>
                  <a:pt x="491003" y="99060"/>
                </a:lnTo>
                <a:lnTo>
                  <a:pt x="490410" y="99060"/>
                </a:lnTo>
                <a:lnTo>
                  <a:pt x="489081" y="101600"/>
                </a:lnTo>
                <a:lnTo>
                  <a:pt x="488556" y="101600"/>
                </a:lnTo>
                <a:lnTo>
                  <a:pt x="486765" y="105410"/>
                </a:lnTo>
                <a:lnTo>
                  <a:pt x="486905" y="105410"/>
                </a:lnTo>
                <a:lnTo>
                  <a:pt x="485330" y="107950"/>
                </a:lnTo>
                <a:lnTo>
                  <a:pt x="484111" y="110489"/>
                </a:lnTo>
                <a:lnTo>
                  <a:pt x="483107" y="113029"/>
                </a:lnTo>
                <a:lnTo>
                  <a:pt x="482320" y="115570"/>
                </a:lnTo>
                <a:lnTo>
                  <a:pt x="481960" y="118110"/>
                </a:lnTo>
                <a:lnTo>
                  <a:pt x="481799" y="118110"/>
                </a:lnTo>
                <a:lnTo>
                  <a:pt x="481545" y="120650"/>
                </a:lnTo>
                <a:lnTo>
                  <a:pt x="481444" y="121920"/>
                </a:lnTo>
                <a:lnTo>
                  <a:pt x="481339" y="124460"/>
                </a:lnTo>
                <a:close/>
              </a:path>
              <a:path w="955040" h="154939">
                <a:moveTo>
                  <a:pt x="464731" y="100329"/>
                </a:moveTo>
                <a:lnTo>
                  <a:pt x="462533" y="96520"/>
                </a:lnTo>
                <a:lnTo>
                  <a:pt x="471779" y="96520"/>
                </a:lnTo>
                <a:lnTo>
                  <a:pt x="472846" y="97789"/>
                </a:lnTo>
                <a:lnTo>
                  <a:pt x="473481" y="99060"/>
                </a:lnTo>
                <a:lnTo>
                  <a:pt x="464591" y="99060"/>
                </a:lnTo>
                <a:lnTo>
                  <a:pt x="464731" y="100329"/>
                </a:lnTo>
                <a:close/>
              </a:path>
              <a:path w="955040" h="154939">
                <a:moveTo>
                  <a:pt x="492328" y="97789"/>
                </a:moveTo>
                <a:lnTo>
                  <a:pt x="492467" y="96520"/>
                </a:lnTo>
                <a:lnTo>
                  <a:pt x="493528" y="96520"/>
                </a:lnTo>
                <a:lnTo>
                  <a:pt x="492328" y="97789"/>
                </a:lnTo>
                <a:close/>
              </a:path>
              <a:path w="955040" h="154939">
                <a:moveTo>
                  <a:pt x="466585" y="102870"/>
                </a:moveTo>
                <a:lnTo>
                  <a:pt x="464591" y="99060"/>
                </a:lnTo>
                <a:lnTo>
                  <a:pt x="473481" y="99060"/>
                </a:lnTo>
                <a:lnTo>
                  <a:pt x="474751" y="101600"/>
                </a:lnTo>
                <a:lnTo>
                  <a:pt x="466458" y="101600"/>
                </a:lnTo>
                <a:lnTo>
                  <a:pt x="466585" y="102870"/>
                </a:lnTo>
                <a:close/>
              </a:path>
              <a:path w="955040" h="154939">
                <a:moveTo>
                  <a:pt x="490270" y="100329"/>
                </a:moveTo>
                <a:lnTo>
                  <a:pt x="490410" y="99060"/>
                </a:lnTo>
                <a:lnTo>
                  <a:pt x="491003" y="99060"/>
                </a:lnTo>
                <a:lnTo>
                  <a:pt x="490270" y="100329"/>
                </a:lnTo>
                <a:close/>
              </a:path>
              <a:path w="955040" h="154939">
                <a:moveTo>
                  <a:pt x="473252" y="119379"/>
                </a:moveTo>
                <a:lnTo>
                  <a:pt x="472617" y="115570"/>
                </a:lnTo>
                <a:lnTo>
                  <a:pt x="471817" y="113029"/>
                </a:lnTo>
                <a:lnTo>
                  <a:pt x="470788" y="110489"/>
                </a:lnTo>
                <a:lnTo>
                  <a:pt x="469557" y="107950"/>
                </a:lnTo>
                <a:lnTo>
                  <a:pt x="468109" y="105410"/>
                </a:lnTo>
                <a:lnTo>
                  <a:pt x="468236" y="105410"/>
                </a:lnTo>
                <a:lnTo>
                  <a:pt x="466458" y="101600"/>
                </a:lnTo>
                <a:lnTo>
                  <a:pt x="474751" y="101600"/>
                </a:lnTo>
                <a:lnTo>
                  <a:pt x="476440" y="104139"/>
                </a:lnTo>
                <a:lnTo>
                  <a:pt x="477505" y="106918"/>
                </a:lnTo>
                <a:lnTo>
                  <a:pt x="477113" y="107950"/>
                </a:lnTo>
                <a:lnTo>
                  <a:pt x="475907" y="110489"/>
                </a:lnTo>
                <a:lnTo>
                  <a:pt x="474941" y="114300"/>
                </a:lnTo>
                <a:lnTo>
                  <a:pt x="474256" y="118110"/>
                </a:lnTo>
                <a:lnTo>
                  <a:pt x="473214" y="118110"/>
                </a:lnTo>
                <a:lnTo>
                  <a:pt x="473252" y="119379"/>
                </a:lnTo>
                <a:close/>
              </a:path>
              <a:path w="955040" h="154939">
                <a:moveTo>
                  <a:pt x="488416" y="102870"/>
                </a:moveTo>
                <a:lnTo>
                  <a:pt x="488556" y="101600"/>
                </a:lnTo>
                <a:lnTo>
                  <a:pt x="489081" y="101600"/>
                </a:lnTo>
                <a:lnTo>
                  <a:pt x="488416" y="102870"/>
                </a:lnTo>
                <a:close/>
              </a:path>
              <a:path w="955040" h="154939">
                <a:moveTo>
                  <a:pt x="481317" y="124460"/>
                </a:moveTo>
                <a:lnTo>
                  <a:pt x="473697" y="124460"/>
                </a:lnTo>
                <a:lnTo>
                  <a:pt x="473836" y="120650"/>
                </a:lnTo>
                <a:lnTo>
                  <a:pt x="474256" y="118110"/>
                </a:lnTo>
                <a:lnTo>
                  <a:pt x="474941" y="114300"/>
                </a:lnTo>
                <a:lnTo>
                  <a:pt x="475907" y="110489"/>
                </a:lnTo>
                <a:lnTo>
                  <a:pt x="477113" y="107950"/>
                </a:lnTo>
                <a:lnTo>
                  <a:pt x="477505" y="106918"/>
                </a:lnTo>
                <a:lnTo>
                  <a:pt x="477900" y="107950"/>
                </a:lnTo>
                <a:lnTo>
                  <a:pt x="479107" y="110489"/>
                </a:lnTo>
                <a:lnTo>
                  <a:pt x="480059" y="114300"/>
                </a:lnTo>
                <a:lnTo>
                  <a:pt x="480758" y="118110"/>
                </a:lnTo>
                <a:lnTo>
                  <a:pt x="481177" y="120650"/>
                </a:lnTo>
                <a:lnTo>
                  <a:pt x="481317" y="124460"/>
                </a:lnTo>
                <a:close/>
              </a:path>
              <a:path w="955040" h="154939">
                <a:moveTo>
                  <a:pt x="480085" y="154939"/>
                </a:moveTo>
                <a:lnTo>
                  <a:pt x="474916" y="154939"/>
                </a:lnTo>
                <a:lnTo>
                  <a:pt x="473570" y="121920"/>
                </a:lnTo>
                <a:lnTo>
                  <a:pt x="473214" y="118110"/>
                </a:lnTo>
                <a:lnTo>
                  <a:pt x="474256" y="118110"/>
                </a:lnTo>
                <a:lnTo>
                  <a:pt x="473836" y="120650"/>
                </a:lnTo>
                <a:lnTo>
                  <a:pt x="473697" y="124460"/>
                </a:lnTo>
                <a:lnTo>
                  <a:pt x="481339" y="124460"/>
                </a:lnTo>
                <a:lnTo>
                  <a:pt x="480085" y="154939"/>
                </a:lnTo>
                <a:close/>
              </a:path>
              <a:path w="955040" h="154939">
                <a:moveTo>
                  <a:pt x="481749" y="119379"/>
                </a:moveTo>
                <a:lnTo>
                  <a:pt x="481799" y="118110"/>
                </a:lnTo>
                <a:lnTo>
                  <a:pt x="481960" y="118110"/>
                </a:lnTo>
                <a:lnTo>
                  <a:pt x="481749" y="1193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478253" y="396265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56" y="43919"/>
                </a:lnTo>
                <a:lnTo>
                  <a:pt x="6696" y="39023"/>
                </a:lnTo>
                <a:lnTo>
                  <a:pt x="1796" y="31757"/>
                </a:lnTo>
                <a:lnTo>
                  <a:pt x="0" y="22860"/>
                </a:lnTo>
                <a:lnTo>
                  <a:pt x="1796" y="13962"/>
                </a:lnTo>
                <a:lnTo>
                  <a:pt x="6696" y="6696"/>
                </a:lnTo>
                <a:lnTo>
                  <a:pt x="13982" y="1792"/>
                </a:lnTo>
                <a:lnTo>
                  <a:pt x="22860" y="0"/>
                </a:lnTo>
                <a:lnTo>
                  <a:pt x="31759" y="1796"/>
                </a:lnTo>
                <a:lnTo>
                  <a:pt x="38993" y="6664"/>
                </a:lnTo>
                <a:lnTo>
                  <a:pt x="43821" y="13855"/>
                </a:lnTo>
                <a:lnTo>
                  <a:pt x="45478" y="22606"/>
                </a:lnTo>
                <a:lnTo>
                  <a:pt x="43821" y="31650"/>
                </a:lnTo>
                <a:lnTo>
                  <a:pt x="38993" y="38992"/>
                </a:lnTo>
                <a:lnTo>
                  <a:pt x="31734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471974" y="3956291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4">
                <a:moveTo>
                  <a:pt x="29139" y="58432"/>
                </a:moveTo>
                <a:lnTo>
                  <a:pt x="89" y="32245"/>
                </a:lnTo>
                <a:lnTo>
                  <a:pt x="0" y="27838"/>
                </a:lnTo>
                <a:lnTo>
                  <a:pt x="81" y="26238"/>
                </a:lnTo>
                <a:lnTo>
                  <a:pt x="29139" y="0"/>
                </a:lnTo>
                <a:lnTo>
                  <a:pt x="32123" y="152"/>
                </a:lnTo>
                <a:lnTo>
                  <a:pt x="53237" y="12700"/>
                </a:lnTo>
                <a:lnTo>
                  <a:pt x="28821" y="12700"/>
                </a:lnTo>
                <a:lnTo>
                  <a:pt x="29144" y="12715"/>
                </a:lnTo>
                <a:lnTo>
                  <a:pt x="28425" y="12750"/>
                </a:lnTo>
                <a:lnTo>
                  <a:pt x="27767" y="12750"/>
                </a:lnTo>
                <a:lnTo>
                  <a:pt x="27120" y="12814"/>
                </a:lnTo>
                <a:lnTo>
                  <a:pt x="27361" y="12814"/>
                </a:lnTo>
                <a:lnTo>
                  <a:pt x="26387" y="12966"/>
                </a:lnTo>
                <a:lnTo>
                  <a:pt x="26116" y="12966"/>
                </a:lnTo>
                <a:lnTo>
                  <a:pt x="25494" y="13106"/>
                </a:lnTo>
                <a:lnTo>
                  <a:pt x="24660" y="13347"/>
                </a:lnTo>
                <a:lnTo>
                  <a:pt x="24529" y="13347"/>
                </a:lnTo>
                <a:lnTo>
                  <a:pt x="23932" y="13538"/>
                </a:lnTo>
                <a:lnTo>
                  <a:pt x="23086" y="13881"/>
                </a:lnTo>
                <a:lnTo>
                  <a:pt x="22433" y="14122"/>
                </a:lnTo>
                <a:lnTo>
                  <a:pt x="21613" y="14541"/>
                </a:lnTo>
                <a:lnTo>
                  <a:pt x="20998" y="14833"/>
                </a:lnTo>
                <a:lnTo>
                  <a:pt x="20208" y="15354"/>
                </a:lnTo>
                <a:lnTo>
                  <a:pt x="19665" y="15684"/>
                </a:lnTo>
                <a:lnTo>
                  <a:pt x="18918" y="16281"/>
                </a:lnTo>
                <a:lnTo>
                  <a:pt x="18407" y="16662"/>
                </a:lnTo>
                <a:lnTo>
                  <a:pt x="17728" y="17322"/>
                </a:lnTo>
                <a:lnTo>
                  <a:pt x="17252" y="17754"/>
                </a:lnTo>
                <a:lnTo>
                  <a:pt x="16627" y="18478"/>
                </a:lnTo>
                <a:lnTo>
                  <a:pt x="16364" y="18749"/>
                </a:lnTo>
                <a:lnTo>
                  <a:pt x="16240" y="18948"/>
                </a:lnTo>
                <a:lnTo>
                  <a:pt x="15650" y="19735"/>
                </a:lnTo>
                <a:lnTo>
                  <a:pt x="15378" y="20083"/>
                </a:lnTo>
                <a:lnTo>
                  <a:pt x="15304" y="20243"/>
                </a:lnTo>
                <a:lnTo>
                  <a:pt x="14795" y="21081"/>
                </a:lnTo>
                <a:lnTo>
                  <a:pt x="14620" y="21342"/>
                </a:lnTo>
                <a:lnTo>
                  <a:pt x="14074" y="22504"/>
                </a:lnTo>
                <a:lnTo>
                  <a:pt x="13915" y="22797"/>
                </a:lnTo>
                <a:lnTo>
                  <a:pt x="13494" y="24002"/>
                </a:lnTo>
                <a:lnTo>
                  <a:pt x="13382" y="24267"/>
                </a:lnTo>
                <a:lnTo>
                  <a:pt x="13058" y="25565"/>
                </a:lnTo>
                <a:lnTo>
                  <a:pt x="12775" y="27203"/>
                </a:lnTo>
                <a:lnTo>
                  <a:pt x="12629" y="28892"/>
                </a:lnTo>
                <a:lnTo>
                  <a:pt x="12680" y="30594"/>
                </a:lnTo>
                <a:lnTo>
                  <a:pt x="12921" y="32194"/>
                </a:lnTo>
                <a:lnTo>
                  <a:pt x="13023" y="32867"/>
                </a:lnTo>
                <a:lnTo>
                  <a:pt x="13311" y="33832"/>
                </a:lnTo>
                <a:lnTo>
                  <a:pt x="13384" y="34169"/>
                </a:lnTo>
                <a:lnTo>
                  <a:pt x="13738" y="35102"/>
                </a:lnTo>
                <a:lnTo>
                  <a:pt x="13797" y="35356"/>
                </a:lnTo>
                <a:lnTo>
                  <a:pt x="14039" y="35928"/>
                </a:lnTo>
                <a:lnTo>
                  <a:pt x="14500" y="36817"/>
                </a:lnTo>
                <a:lnTo>
                  <a:pt x="14762" y="37363"/>
                </a:lnTo>
                <a:lnTo>
                  <a:pt x="15312" y="38201"/>
                </a:lnTo>
                <a:lnTo>
                  <a:pt x="15613" y="38696"/>
                </a:lnTo>
                <a:lnTo>
                  <a:pt x="16237" y="39484"/>
                </a:lnTo>
                <a:lnTo>
                  <a:pt x="16591" y="39954"/>
                </a:lnTo>
                <a:lnTo>
                  <a:pt x="17207" y="40589"/>
                </a:lnTo>
                <a:lnTo>
                  <a:pt x="17683" y="41109"/>
                </a:lnTo>
                <a:lnTo>
                  <a:pt x="18446" y="41770"/>
                </a:lnTo>
                <a:lnTo>
                  <a:pt x="18877" y="42163"/>
                </a:lnTo>
                <a:lnTo>
                  <a:pt x="19705" y="42748"/>
                </a:lnTo>
                <a:lnTo>
                  <a:pt x="20160" y="43091"/>
                </a:lnTo>
                <a:lnTo>
                  <a:pt x="21064" y="43599"/>
                </a:lnTo>
                <a:lnTo>
                  <a:pt x="21544" y="43891"/>
                </a:lnTo>
                <a:lnTo>
                  <a:pt x="22503" y="44323"/>
                </a:lnTo>
                <a:lnTo>
                  <a:pt x="23005" y="44564"/>
                </a:lnTo>
                <a:lnTo>
                  <a:pt x="24005" y="44894"/>
                </a:lnTo>
                <a:lnTo>
                  <a:pt x="24529" y="45085"/>
                </a:lnTo>
                <a:lnTo>
                  <a:pt x="24660" y="45085"/>
                </a:lnTo>
                <a:lnTo>
                  <a:pt x="25631" y="45338"/>
                </a:lnTo>
                <a:lnTo>
                  <a:pt x="25494" y="45338"/>
                </a:lnTo>
                <a:lnTo>
                  <a:pt x="26116" y="45465"/>
                </a:lnTo>
                <a:lnTo>
                  <a:pt x="26336" y="45465"/>
                </a:lnTo>
                <a:lnTo>
                  <a:pt x="27346" y="45618"/>
                </a:lnTo>
                <a:lnTo>
                  <a:pt x="27120" y="45618"/>
                </a:lnTo>
                <a:lnTo>
                  <a:pt x="27767" y="45681"/>
                </a:lnTo>
                <a:lnTo>
                  <a:pt x="28425" y="45681"/>
                </a:lnTo>
                <a:lnTo>
                  <a:pt x="29144" y="45716"/>
                </a:lnTo>
                <a:lnTo>
                  <a:pt x="28821" y="45732"/>
                </a:lnTo>
                <a:lnTo>
                  <a:pt x="53237" y="45732"/>
                </a:lnTo>
                <a:lnTo>
                  <a:pt x="51681" y="47802"/>
                </a:lnTo>
                <a:lnTo>
                  <a:pt x="32123" y="58280"/>
                </a:lnTo>
                <a:lnTo>
                  <a:pt x="29139" y="58432"/>
                </a:lnTo>
                <a:close/>
              </a:path>
              <a:path w="58420" h="59054">
                <a:moveTo>
                  <a:pt x="29144" y="12715"/>
                </a:moveTo>
                <a:lnTo>
                  <a:pt x="28821" y="12700"/>
                </a:lnTo>
                <a:lnTo>
                  <a:pt x="29469" y="12700"/>
                </a:lnTo>
                <a:lnTo>
                  <a:pt x="29144" y="12715"/>
                </a:lnTo>
                <a:close/>
              </a:path>
              <a:path w="58420" h="59054">
                <a:moveTo>
                  <a:pt x="30825" y="12797"/>
                </a:moveTo>
                <a:lnTo>
                  <a:pt x="29144" y="12715"/>
                </a:lnTo>
                <a:lnTo>
                  <a:pt x="29469" y="12700"/>
                </a:lnTo>
                <a:lnTo>
                  <a:pt x="53237" y="12700"/>
                </a:lnTo>
                <a:lnTo>
                  <a:pt x="30523" y="12750"/>
                </a:lnTo>
                <a:lnTo>
                  <a:pt x="30825" y="12797"/>
                </a:lnTo>
                <a:close/>
              </a:path>
              <a:path w="58420" h="59054">
                <a:moveTo>
                  <a:pt x="27120" y="12814"/>
                </a:moveTo>
                <a:lnTo>
                  <a:pt x="27767" y="12750"/>
                </a:lnTo>
                <a:lnTo>
                  <a:pt x="27455" y="12797"/>
                </a:lnTo>
                <a:lnTo>
                  <a:pt x="27120" y="12814"/>
                </a:lnTo>
                <a:close/>
              </a:path>
              <a:path w="58420" h="59054">
                <a:moveTo>
                  <a:pt x="27470" y="12797"/>
                </a:moveTo>
                <a:lnTo>
                  <a:pt x="27767" y="12750"/>
                </a:lnTo>
                <a:lnTo>
                  <a:pt x="28425" y="12750"/>
                </a:lnTo>
                <a:lnTo>
                  <a:pt x="27470" y="12797"/>
                </a:lnTo>
                <a:close/>
              </a:path>
              <a:path w="58420" h="59054">
                <a:moveTo>
                  <a:pt x="31158" y="12814"/>
                </a:moveTo>
                <a:lnTo>
                  <a:pt x="30820" y="12797"/>
                </a:lnTo>
                <a:lnTo>
                  <a:pt x="30523" y="12750"/>
                </a:lnTo>
                <a:lnTo>
                  <a:pt x="31158" y="12814"/>
                </a:lnTo>
                <a:close/>
              </a:path>
              <a:path w="58420" h="59054">
                <a:moveTo>
                  <a:pt x="53323" y="12814"/>
                </a:moveTo>
                <a:lnTo>
                  <a:pt x="31158" y="12814"/>
                </a:lnTo>
                <a:lnTo>
                  <a:pt x="30523" y="12750"/>
                </a:lnTo>
                <a:lnTo>
                  <a:pt x="53275" y="12750"/>
                </a:lnTo>
                <a:close/>
              </a:path>
              <a:path w="58420" h="59054">
                <a:moveTo>
                  <a:pt x="27361" y="12814"/>
                </a:moveTo>
                <a:lnTo>
                  <a:pt x="27120" y="12814"/>
                </a:lnTo>
                <a:lnTo>
                  <a:pt x="27470" y="12797"/>
                </a:lnTo>
                <a:close/>
              </a:path>
              <a:path w="58420" h="59054">
                <a:moveTo>
                  <a:pt x="32577" y="13072"/>
                </a:moveTo>
                <a:lnTo>
                  <a:pt x="30825" y="12797"/>
                </a:lnTo>
                <a:lnTo>
                  <a:pt x="31158" y="12814"/>
                </a:lnTo>
                <a:lnTo>
                  <a:pt x="53323" y="12814"/>
                </a:lnTo>
                <a:lnTo>
                  <a:pt x="53424" y="12966"/>
                </a:lnTo>
                <a:lnTo>
                  <a:pt x="32174" y="12966"/>
                </a:lnTo>
                <a:lnTo>
                  <a:pt x="32577" y="13072"/>
                </a:lnTo>
                <a:close/>
              </a:path>
              <a:path w="58420" h="59054">
                <a:moveTo>
                  <a:pt x="25494" y="13106"/>
                </a:moveTo>
                <a:lnTo>
                  <a:pt x="26116" y="12966"/>
                </a:lnTo>
                <a:lnTo>
                  <a:pt x="25714" y="13072"/>
                </a:lnTo>
                <a:lnTo>
                  <a:pt x="25494" y="13106"/>
                </a:lnTo>
                <a:close/>
              </a:path>
              <a:path w="58420" h="59054">
                <a:moveTo>
                  <a:pt x="25714" y="13072"/>
                </a:moveTo>
                <a:lnTo>
                  <a:pt x="26116" y="12966"/>
                </a:lnTo>
                <a:lnTo>
                  <a:pt x="26387" y="12966"/>
                </a:lnTo>
                <a:lnTo>
                  <a:pt x="25714" y="13072"/>
                </a:lnTo>
                <a:close/>
              </a:path>
              <a:path w="58420" h="59054">
                <a:moveTo>
                  <a:pt x="32796" y="13106"/>
                </a:moveTo>
                <a:lnTo>
                  <a:pt x="32577" y="13072"/>
                </a:lnTo>
                <a:lnTo>
                  <a:pt x="32174" y="12966"/>
                </a:lnTo>
                <a:lnTo>
                  <a:pt x="32796" y="13106"/>
                </a:lnTo>
                <a:close/>
              </a:path>
              <a:path w="58420" h="59054">
                <a:moveTo>
                  <a:pt x="53509" y="13106"/>
                </a:moveTo>
                <a:lnTo>
                  <a:pt x="32796" y="13106"/>
                </a:lnTo>
                <a:lnTo>
                  <a:pt x="32174" y="12966"/>
                </a:lnTo>
                <a:lnTo>
                  <a:pt x="53424" y="12966"/>
                </a:lnTo>
                <a:lnTo>
                  <a:pt x="53509" y="13106"/>
                </a:lnTo>
                <a:close/>
              </a:path>
              <a:path w="58420" h="59054">
                <a:moveTo>
                  <a:pt x="25582" y="13106"/>
                </a:moveTo>
                <a:lnTo>
                  <a:pt x="25714" y="13072"/>
                </a:lnTo>
                <a:lnTo>
                  <a:pt x="25582" y="13106"/>
                </a:lnTo>
                <a:close/>
              </a:path>
              <a:path w="58420" h="59054">
                <a:moveTo>
                  <a:pt x="34079" y="13465"/>
                </a:moveTo>
                <a:lnTo>
                  <a:pt x="32577" y="13072"/>
                </a:lnTo>
                <a:lnTo>
                  <a:pt x="32796" y="13106"/>
                </a:lnTo>
                <a:lnTo>
                  <a:pt x="53509" y="13106"/>
                </a:lnTo>
                <a:lnTo>
                  <a:pt x="53655" y="13347"/>
                </a:lnTo>
                <a:lnTo>
                  <a:pt x="33762" y="13347"/>
                </a:lnTo>
                <a:lnTo>
                  <a:pt x="34079" y="13465"/>
                </a:lnTo>
                <a:close/>
              </a:path>
              <a:path w="58420" h="59054">
                <a:moveTo>
                  <a:pt x="23932" y="13538"/>
                </a:moveTo>
                <a:lnTo>
                  <a:pt x="24529" y="13347"/>
                </a:lnTo>
                <a:lnTo>
                  <a:pt x="24211" y="13465"/>
                </a:lnTo>
                <a:lnTo>
                  <a:pt x="23932" y="13538"/>
                </a:lnTo>
                <a:close/>
              </a:path>
              <a:path w="58420" h="59054">
                <a:moveTo>
                  <a:pt x="24211" y="13465"/>
                </a:moveTo>
                <a:lnTo>
                  <a:pt x="24529" y="13347"/>
                </a:lnTo>
                <a:lnTo>
                  <a:pt x="24660" y="13347"/>
                </a:lnTo>
                <a:lnTo>
                  <a:pt x="24211" y="13465"/>
                </a:lnTo>
                <a:close/>
              </a:path>
              <a:path w="58420" h="59054">
                <a:moveTo>
                  <a:pt x="34359" y="13538"/>
                </a:moveTo>
                <a:lnTo>
                  <a:pt x="34079" y="13465"/>
                </a:lnTo>
                <a:lnTo>
                  <a:pt x="33762" y="13347"/>
                </a:lnTo>
                <a:lnTo>
                  <a:pt x="34359" y="13538"/>
                </a:lnTo>
                <a:close/>
              </a:path>
              <a:path w="58420" h="59054">
                <a:moveTo>
                  <a:pt x="53770" y="13538"/>
                </a:moveTo>
                <a:lnTo>
                  <a:pt x="34359" y="13538"/>
                </a:lnTo>
                <a:lnTo>
                  <a:pt x="33762" y="13347"/>
                </a:lnTo>
                <a:lnTo>
                  <a:pt x="53655" y="13347"/>
                </a:lnTo>
                <a:lnTo>
                  <a:pt x="53770" y="13538"/>
                </a:lnTo>
                <a:close/>
              </a:path>
              <a:path w="58420" h="59054">
                <a:moveTo>
                  <a:pt x="24013" y="13538"/>
                </a:moveTo>
                <a:lnTo>
                  <a:pt x="24211" y="13465"/>
                </a:lnTo>
                <a:lnTo>
                  <a:pt x="24013" y="13538"/>
                </a:lnTo>
                <a:close/>
              </a:path>
              <a:path w="58420" h="59054">
                <a:moveTo>
                  <a:pt x="54124" y="14122"/>
                </a:moveTo>
                <a:lnTo>
                  <a:pt x="35857" y="14122"/>
                </a:lnTo>
                <a:lnTo>
                  <a:pt x="35286" y="13881"/>
                </a:lnTo>
                <a:lnTo>
                  <a:pt x="34079" y="13465"/>
                </a:lnTo>
                <a:lnTo>
                  <a:pt x="34359" y="13538"/>
                </a:lnTo>
                <a:lnTo>
                  <a:pt x="53770" y="13538"/>
                </a:lnTo>
                <a:lnTo>
                  <a:pt x="54124" y="14122"/>
                </a:lnTo>
                <a:close/>
              </a:path>
              <a:path w="58420" h="59054">
                <a:moveTo>
                  <a:pt x="22433" y="14122"/>
                </a:moveTo>
                <a:lnTo>
                  <a:pt x="23005" y="13881"/>
                </a:lnTo>
                <a:lnTo>
                  <a:pt x="22719" y="14016"/>
                </a:lnTo>
                <a:lnTo>
                  <a:pt x="22433" y="14122"/>
                </a:lnTo>
                <a:close/>
              </a:path>
              <a:path w="58420" h="59054">
                <a:moveTo>
                  <a:pt x="22719" y="14016"/>
                </a:moveTo>
                <a:lnTo>
                  <a:pt x="23005" y="13881"/>
                </a:lnTo>
                <a:lnTo>
                  <a:pt x="22719" y="14016"/>
                </a:lnTo>
                <a:close/>
              </a:path>
              <a:path w="58420" h="59054">
                <a:moveTo>
                  <a:pt x="35564" y="14013"/>
                </a:moveTo>
                <a:lnTo>
                  <a:pt x="35204" y="13881"/>
                </a:lnTo>
                <a:lnTo>
                  <a:pt x="35564" y="14013"/>
                </a:lnTo>
                <a:close/>
              </a:path>
              <a:path w="58420" h="59054">
                <a:moveTo>
                  <a:pt x="35857" y="14122"/>
                </a:moveTo>
                <a:lnTo>
                  <a:pt x="35564" y="14013"/>
                </a:lnTo>
                <a:lnTo>
                  <a:pt x="35286" y="13881"/>
                </a:lnTo>
                <a:lnTo>
                  <a:pt x="35857" y="14122"/>
                </a:lnTo>
                <a:close/>
              </a:path>
              <a:path w="58420" h="59054">
                <a:moveTo>
                  <a:pt x="54554" y="14833"/>
                </a:moveTo>
                <a:lnTo>
                  <a:pt x="37280" y="14833"/>
                </a:lnTo>
                <a:lnTo>
                  <a:pt x="36746" y="14541"/>
                </a:lnTo>
                <a:lnTo>
                  <a:pt x="35564" y="14013"/>
                </a:lnTo>
                <a:lnTo>
                  <a:pt x="35857" y="14122"/>
                </a:lnTo>
                <a:lnTo>
                  <a:pt x="54124" y="14122"/>
                </a:lnTo>
                <a:lnTo>
                  <a:pt x="54554" y="14833"/>
                </a:lnTo>
                <a:close/>
              </a:path>
              <a:path w="58420" h="59054">
                <a:moveTo>
                  <a:pt x="22496" y="14122"/>
                </a:moveTo>
                <a:lnTo>
                  <a:pt x="22719" y="14016"/>
                </a:lnTo>
                <a:lnTo>
                  <a:pt x="22496" y="14122"/>
                </a:lnTo>
                <a:close/>
              </a:path>
              <a:path w="58420" h="59054">
                <a:moveTo>
                  <a:pt x="20998" y="14833"/>
                </a:moveTo>
                <a:lnTo>
                  <a:pt x="21544" y="14541"/>
                </a:lnTo>
                <a:lnTo>
                  <a:pt x="21247" y="14715"/>
                </a:lnTo>
                <a:lnTo>
                  <a:pt x="20998" y="14833"/>
                </a:lnTo>
                <a:close/>
              </a:path>
              <a:path w="58420" h="59054">
                <a:moveTo>
                  <a:pt x="21298" y="14691"/>
                </a:moveTo>
                <a:lnTo>
                  <a:pt x="21544" y="14541"/>
                </a:lnTo>
                <a:lnTo>
                  <a:pt x="21298" y="14691"/>
                </a:lnTo>
                <a:close/>
              </a:path>
              <a:path w="58420" h="59054">
                <a:moveTo>
                  <a:pt x="37032" y="14715"/>
                </a:moveTo>
                <a:lnTo>
                  <a:pt x="36668" y="14541"/>
                </a:lnTo>
                <a:lnTo>
                  <a:pt x="37032" y="14715"/>
                </a:lnTo>
                <a:close/>
              </a:path>
              <a:path w="58420" h="59054">
                <a:moveTo>
                  <a:pt x="37280" y="14833"/>
                </a:moveTo>
                <a:lnTo>
                  <a:pt x="36993" y="14691"/>
                </a:lnTo>
                <a:lnTo>
                  <a:pt x="36746" y="14541"/>
                </a:lnTo>
                <a:lnTo>
                  <a:pt x="37280" y="14833"/>
                </a:lnTo>
                <a:close/>
              </a:path>
              <a:path w="58420" h="59054">
                <a:moveTo>
                  <a:pt x="21064" y="14833"/>
                </a:moveTo>
                <a:lnTo>
                  <a:pt x="21298" y="14691"/>
                </a:lnTo>
                <a:lnTo>
                  <a:pt x="21064" y="14833"/>
                </a:lnTo>
                <a:close/>
              </a:path>
              <a:path w="58420" h="59054">
                <a:moveTo>
                  <a:pt x="55021" y="15684"/>
                </a:moveTo>
                <a:lnTo>
                  <a:pt x="38626" y="15684"/>
                </a:lnTo>
                <a:lnTo>
                  <a:pt x="38118" y="15354"/>
                </a:lnTo>
                <a:lnTo>
                  <a:pt x="37032" y="14715"/>
                </a:lnTo>
                <a:lnTo>
                  <a:pt x="37280" y="14833"/>
                </a:lnTo>
                <a:lnTo>
                  <a:pt x="54554" y="14833"/>
                </a:lnTo>
                <a:lnTo>
                  <a:pt x="54831" y="15290"/>
                </a:lnTo>
                <a:lnTo>
                  <a:pt x="55021" y="15684"/>
                </a:lnTo>
                <a:close/>
              </a:path>
              <a:path w="58420" h="59054">
                <a:moveTo>
                  <a:pt x="19665" y="15684"/>
                </a:moveTo>
                <a:lnTo>
                  <a:pt x="20160" y="15354"/>
                </a:lnTo>
                <a:lnTo>
                  <a:pt x="19950" y="15510"/>
                </a:lnTo>
                <a:lnTo>
                  <a:pt x="19665" y="15684"/>
                </a:lnTo>
                <a:close/>
              </a:path>
              <a:path w="58420" h="59054">
                <a:moveTo>
                  <a:pt x="19950" y="15510"/>
                </a:moveTo>
                <a:lnTo>
                  <a:pt x="20160" y="15354"/>
                </a:lnTo>
                <a:lnTo>
                  <a:pt x="19950" y="15510"/>
                </a:lnTo>
                <a:close/>
              </a:path>
              <a:path w="58420" h="59054">
                <a:moveTo>
                  <a:pt x="38278" y="15472"/>
                </a:moveTo>
                <a:lnTo>
                  <a:pt x="38083" y="15354"/>
                </a:lnTo>
                <a:lnTo>
                  <a:pt x="38278" y="15472"/>
                </a:lnTo>
                <a:close/>
              </a:path>
              <a:path w="58420" h="59054">
                <a:moveTo>
                  <a:pt x="55493" y="16662"/>
                </a:moveTo>
                <a:lnTo>
                  <a:pt x="39883" y="16662"/>
                </a:lnTo>
                <a:lnTo>
                  <a:pt x="39413" y="16281"/>
                </a:lnTo>
                <a:lnTo>
                  <a:pt x="38278" y="15472"/>
                </a:lnTo>
                <a:lnTo>
                  <a:pt x="38626" y="15684"/>
                </a:lnTo>
                <a:lnTo>
                  <a:pt x="55021" y="15684"/>
                </a:lnTo>
                <a:lnTo>
                  <a:pt x="55493" y="16662"/>
                </a:lnTo>
                <a:close/>
              </a:path>
              <a:path w="58420" h="59054">
                <a:moveTo>
                  <a:pt x="19718" y="15684"/>
                </a:moveTo>
                <a:lnTo>
                  <a:pt x="19950" y="15510"/>
                </a:lnTo>
                <a:lnTo>
                  <a:pt x="19718" y="15684"/>
                </a:lnTo>
                <a:close/>
              </a:path>
              <a:path w="58420" h="59054">
                <a:moveTo>
                  <a:pt x="18407" y="16662"/>
                </a:moveTo>
                <a:lnTo>
                  <a:pt x="18877" y="16281"/>
                </a:lnTo>
                <a:lnTo>
                  <a:pt x="18677" y="16461"/>
                </a:lnTo>
                <a:lnTo>
                  <a:pt x="18407" y="16662"/>
                </a:lnTo>
                <a:close/>
              </a:path>
              <a:path w="58420" h="59054">
                <a:moveTo>
                  <a:pt x="18688" y="16453"/>
                </a:moveTo>
                <a:lnTo>
                  <a:pt x="18877" y="16281"/>
                </a:lnTo>
                <a:lnTo>
                  <a:pt x="18688" y="16453"/>
                </a:lnTo>
                <a:close/>
              </a:path>
              <a:path w="58420" h="59054">
                <a:moveTo>
                  <a:pt x="39612" y="16461"/>
                </a:moveTo>
                <a:lnTo>
                  <a:pt x="39369" y="16281"/>
                </a:lnTo>
                <a:lnTo>
                  <a:pt x="39612" y="16461"/>
                </a:lnTo>
                <a:close/>
              </a:path>
              <a:path w="58420" h="59054">
                <a:moveTo>
                  <a:pt x="39883" y="16662"/>
                </a:moveTo>
                <a:lnTo>
                  <a:pt x="39602" y="16453"/>
                </a:lnTo>
                <a:lnTo>
                  <a:pt x="39413" y="16281"/>
                </a:lnTo>
                <a:lnTo>
                  <a:pt x="39883" y="16662"/>
                </a:lnTo>
                <a:close/>
              </a:path>
              <a:path w="58420" h="59054">
                <a:moveTo>
                  <a:pt x="18457" y="16662"/>
                </a:moveTo>
                <a:lnTo>
                  <a:pt x="18688" y="16453"/>
                </a:lnTo>
                <a:lnTo>
                  <a:pt x="18457" y="16662"/>
                </a:lnTo>
                <a:close/>
              </a:path>
              <a:path w="58420" h="59054">
                <a:moveTo>
                  <a:pt x="56020" y="17754"/>
                </a:moveTo>
                <a:lnTo>
                  <a:pt x="41039" y="17754"/>
                </a:lnTo>
                <a:lnTo>
                  <a:pt x="40607" y="17322"/>
                </a:lnTo>
                <a:lnTo>
                  <a:pt x="39612" y="16461"/>
                </a:lnTo>
                <a:lnTo>
                  <a:pt x="39883" y="16662"/>
                </a:lnTo>
                <a:lnTo>
                  <a:pt x="55493" y="16662"/>
                </a:lnTo>
                <a:lnTo>
                  <a:pt x="56020" y="17754"/>
                </a:lnTo>
                <a:close/>
              </a:path>
              <a:path w="58420" h="59054">
                <a:moveTo>
                  <a:pt x="17252" y="17754"/>
                </a:moveTo>
                <a:lnTo>
                  <a:pt x="17683" y="17322"/>
                </a:lnTo>
                <a:lnTo>
                  <a:pt x="17468" y="17558"/>
                </a:lnTo>
                <a:lnTo>
                  <a:pt x="17252" y="17754"/>
                </a:lnTo>
                <a:close/>
              </a:path>
              <a:path w="58420" h="59054">
                <a:moveTo>
                  <a:pt x="17468" y="17558"/>
                </a:moveTo>
                <a:lnTo>
                  <a:pt x="17683" y="17322"/>
                </a:lnTo>
                <a:lnTo>
                  <a:pt x="17468" y="17558"/>
                </a:lnTo>
                <a:close/>
              </a:path>
              <a:path w="58420" h="59054">
                <a:moveTo>
                  <a:pt x="40812" y="17549"/>
                </a:moveTo>
                <a:lnTo>
                  <a:pt x="40562" y="17322"/>
                </a:lnTo>
                <a:lnTo>
                  <a:pt x="40812" y="17549"/>
                </a:lnTo>
                <a:close/>
              </a:path>
              <a:path w="58420" h="59054">
                <a:moveTo>
                  <a:pt x="41039" y="17754"/>
                </a:moveTo>
                <a:lnTo>
                  <a:pt x="40812" y="17549"/>
                </a:lnTo>
                <a:lnTo>
                  <a:pt x="40607" y="17322"/>
                </a:lnTo>
                <a:lnTo>
                  <a:pt x="41039" y="17754"/>
                </a:lnTo>
                <a:close/>
              </a:path>
              <a:path w="58420" h="59054">
                <a:moveTo>
                  <a:pt x="56464" y="18948"/>
                </a:moveTo>
                <a:lnTo>
                  <a:pt x="42080" y="18948"/>
                </a:lnTo>
                <a:lnTo>
                  <a:pt x="41699" y="18478"/>
                </a:lnTo>
                <a:lnTo>
                  <a:pt x="40812" y="17549"/>
                </a:lnTo>
                <a:lnTo>
                  <a:pt x="41039" y="17754"/>
                </a:lnTo>
                <a:lnTo>
                  <a:pt x="56020" y="17754"/>
                </a:lnTo>
                <a:lnTo>
                  <a:pt x="56464" y="18948"/>
                </a:lnTo>
                <a:close/>
              </a:path>
              <a:path w="58420" h="59054">
                <a:moveTo>
                  <a:pt x="17289" y="17754"/>
                </a:moveTo>
                <a:lnTo>
                  <a:pt x="17468" y="17558"/>
                </a:lnTo>
                <a:lnTo>
                  <a:pt x="17289" y="17754"/>
                </a:lnTo>
                <a:close/>
              </a:path>
              <a:path w="58420" h="59054">
                <a:moveTo>
                  <a:pt x="16430" y="18694"/>
                </a:moveTo>
                <a:lnTo>
                  <a:pt x="16591" y="18478"/>
                </a:lnTo>
                <a:lnTo>
                  <a:pt x="16430" y="18694"/>
                </a:lnTo>
                <a:close/>
              </a:path>
              <a:path w="58420" h="59054">
                <a:moveTo>
                  <a:pt x="41900" y="18749"/>
                </a:moveTo>
                <a:lnTo>
                  <a:pt x="41654" y="18478"/>
                </a:lnTo>
                <a:lnTo>
                  <a:pt x="41900" y="18749"/>
                </a:lnTo>
                <a:close/>
              </a:path>
              <a:path w="58420" h="59054">
                <a:moveTo>
                  <a:pt x="16240" y="18948"/>
                </a:moveTo>
                <a:lnTo>
                  <a:pt x="16430" y="18694"/>
                </a:lnTo>
                <a:lnTo>
                  <a:pt x="16240" y="18948"/>
                </a:lnTo>
                <a:close/>
              </a:path>
              <a:path w="58420" h="59054">
                <a:moveTo>
                  <a:pt x="56935" y="20243"/>
                </a:moveTo>
                <a:lnTo>
                  <a:pt x="43007" y="20243"/>
                </a:lnTo>
                <a:lnTo>
                  <a:pt x="42677" y="19735"/>
                </a:lnTo>
                <a:lnTo>
                  <a:pt x="41900" y="18749"/>
                </a:lnTo>
                <a:lnTo>
                  <a:pt x="42080" y="18948"/>
                </a:lnTo>
                <a:lnTo>
                  <a:pt x="56464" y="18948"/>
                </a:lnTo>
                <a:lnTo>
                  <a:pt x="56935" y="20243"/>
                </a:lnTo>
                <a:close/>
              </a:path>
              <a:path w="58420" h="59054">
                <a:moveTo>
                  <a:pt x="15452" y="20001"/>
                </a:moveTo>
                <a:lnTo>
                  <a:pt x="15613" y="19735"/>
                </a:lnTo>
                <a:lnTo>
                  <a:pt x="15452" y="20001"/>
                </a:lnTo>
                <a:close/>
              </a:path>
              <a:path w="58420" h="59054">
                <a:moveTo>
                  <a:pt x="42889" y="20083"/>
                </a:moveTo>
                <a:lnTo>
                  <a:pt x="42631" y="19735"/>
                </a:lnTo>
                <a:lnTo>
                  <a:pt x="42889" y="20083"/>
                </a:lnTo>
                <a:close/>
              </a:path>
              <a:path w="58420" h="59054">
                <a:moveTo>
                  <a:pt x="15304" y="20243"/>
                </a:moveTo>
                <a:lnTo>
                  <a:pt x="15452" y="20001"/>
                </a:lnTo>
                <a:lnTo>
                  <a:pt x="15304" y="20243"/>
                </a:lnTo>
                <a:close/>
              </a:path>
              <a:path w="58420" h="59054">
                <a:moveTo>
                  <a:pt x="57319" y="21615"/>
                </a:moveTo>
                <a:lnTo>
                  <a:pt x="43820" y="21615"/>
                </a:lnTo>
                <a:lnTo>
                  <a:pt x="43528" y="21081"/>
                </a:lnTo>
                <a:lnTo>
                  <a:pt x="42889" y="20083"/>
                </a:lnTo>
                <a:lnTo>
                  <a:pt x="43007" y="20243"/>
                </a:lnTo>
                <a:lnTo>
                  <a:pt x="56935" y="20243"/>
                </a:lnTo>
                <a:lnTo>
                  <a:pt x="57041" y="20535"/>
                </a:lnTo>
                <a:lnTo>
                  <a:pt x="57319" y="21615"/>
                </a:lnTo>
                <a:close/>
              </a:path>
              <a:path w="58420" h="59054">
                <a:moveTo>
                  <a:pt x="14470" y="21615"/>
                </a:moveTo>
                <a:lnTo>
                  <a:pt x="14762" y="21081"/>
                </a:lnTo>
                <a:lnTo>
                  <a:pt x="14636" y="21342"/>
                </a:lnTo>
                <a:lnTo>
                  <a:pt x="14470" y="21615"/>
                </a:lnTo>
                <a:close/>
              </a:path>
              <a:path w="58420" h="59054">
                <a:moveTo>
                  <a:pt x="14636" y="21342"/>
                </a:moveTo>
                <a:lnTo>
                  <a:pt x="14762" y="21081"/>
                </a:lnTo>
                <a:lnTo>
                  <a:pt x="14636" y="21342"/>
                </a:lnTo>
                <a:close/>
              </a:path>
              <a:path w="58420" h="59054">
                <a:moveTo>
                  <a:pt x="43646" y="21329"/>
                </a:moveTo>
                <a:lnTo>
                  <a:pt x="43496" y="21081"/>
                </a:lnTo>
                <a:lnTo>
                  <a:pt x="43646" y="21329"/>
                </a:lnTo>
                <a:close/>
              </a:path>
              <a:path w="58420" h="59054">
                <a:moveTo>
                  <a:pt x="43820" y="21615"/>
                </a:moveTo>
                <a:lnTo>
                  <a:pt x="43654" y="21342"/>
                </a:lnTo>
                <a:lnTo>
                  <a:pt x="43528" y="21081"/>
                </a:lnTo>
                <a:lnTo>
                  <a:pt x="43820" y="21615"/>
                </a:lnTo>
                <a:close/>
              </a:path>
              <a:path w="58420" h="59054">
                <a:moveTo>
                  <a:pt x="57696" y="23075"/>
                </a:moveTo>
                <a:lnTo>
                  <a:pt x="44480" y="23075"/>
                </a:lnTo>
                <a:lnTo>
                  <a:pt x="44239" y="22504"/>
                </a:lnTo>
                <a:lnTo>
                  <a:pt x="43646" y="21329"/>
                </a:lnTo>
                <a:lnTo>
                  <a:pt x="43820" y="21615"/>
                </a:lnTo>
                <a:lnTo>
                  <a:pt x="57319" y="21615"/>
                </a:lnTo>
                <a:lnTo>
                  <a:pt x="57696" y="23075"/>
                </a:lnTo>
                <a:close/>
              </a:path>
              <a:path w="58420" h="59054">
                <a:moveTo>
                  <a:pt x="14504" y="21615"/>
                </a:moveTo>
                <a:lnTo>
                  <a:pt x="14636" y="21342"/>
                </a:lnTo>
                <a:lnTo>
                  <a:pt x="14504" y="21615"/>
                </a:lnTo>
                <a:close/>
              </a:path>
              <a:path w="58420" h="59054">
                <a:moveTo>
                  <a:pt x="13797" y="23075"/>
                </a:moveTo>
                <a:lnTo>
                  <a:pt x="14039" y="22504"/>
                </a:lnTo>
                <a:lnTo>
                  <a:pt x="13932" y="22797"/>
                </a:lnTo>
                <a:lnTo>
                  <a:pt x="13797" y="23075"/>
                </a:lnTo>
                <a:close/>
              </a:path>
              <a:path w="58420" h="59054">
                <a:moveTo>
                  <a:pt x="13932" y="22797"/>
                </a:moveTo>
                <a:lnTo>
                  <a:pt x="14039" y="22504"/>
                </a:lnTo>
                <a:lnTo>
                  <a:pt x="13932" y="22797"/>
                </a:lnTo>
                <a:close/>
              </a:path>
              <a:path w="58420" h="59054">
                <a:moveTo>
                  <a:pt x="44348" y="22797"/>
                </a:moveTo>
                <a:lnTo>
                  <a:pt x="44207" y="22504"/>
                </a:lnTo>
                <a:lnTo>
                  <a:pt x="44348" y="22797"/>
                </a:lnTo>
                <a:close/>
              </a:path>
              <a:path w="58420" h="59054">
                <a:moveTo>
                  <a:pt x="44480" y="23075"/>
                </a:moveTo>
                <a:lnTo>
                  <a:pt x="44348" y="22797"/>
                </a:lnTo>
                <a:lnTo>
                  <a:pt x="44239" y="22504"/>
                </a:lnTo>
                <a:lnTo>
                  <a:pt x="44480" y="23075"/>
                </a:lnTo>
                <a:close/>
              </a:path>
              <a:path w="58420" h="59054">
                <a:moveTo>
                  <a:pt x="13831" y="23075"/>
                </a:moveTo>
                <a:lnTo>
                  <a:pt x="13932" y="22797"/>
                </a:lnTo>
                <a:lnTo>
                  <a:pt x="13831" y="23075"/>
                </a:lnTo>
                <a:close/>
              </a:path>
              <a:path w="58420" h="59054">
                <a:moveTo>
                  <a:pt x="57958" y="24599"/>
                </a:moveTo>
                <a:lnTo>
                  <a:pt x="45014" y="24599"/>
                </a:lnTo>
                <a:lnTo>
                  <a:pt x="44823" y="24002"/>
                </a:lnTo>
                <a:lnTo>
                  <a:pt x="44348" y="22797"/>
                </a:lnTo>
                <a:lnTo>
                  <a:pt x="44480" y="23075"/>
                </a:lnTo>
                <a:lnTo>
                  <a:pt x="57696" y="23075"/>
                </a:lnTo>
                <a:lnTo>
                  <a:pt x="57765" y="23342"/>
                </a:lnTo>
                <a:lnTo>
                  <a:pt x="57958" y="24599"/>
                </a:lnTo>
                <a:close/>
              </a:path>
              <a:path w="58420" h="59054">
                <a:moveTo>
                  <a:pt x="13277" y="24599"/>
                </a:moveTo>
                <a:lnTo>
                  <a:pt x="13467" y="24002"/>
                </a:lnTo>
                <a:lnTo>
                  <a:pt x="13397" y="24267"/>
                </a:lnTo>
                <a:lnTo>
                  <a:pt x="13277" y="24599"/>
                </a:lnTo>
                <a:close/>
              </a:path>
              <a:path w="58420" h="59054">
                <a:moveTo>
                  <a:pt x="13399" y="24263"/>
                </a:moveTo>
                <a:lnTo>
                  <a:pt x="13467" y="24002"/>
                </a:lnTo>
                <a:lnTo>
                  <a:pt x="13399" y="24263"/>
                </a:lnTo>
                <a:close/>
              </a:path>
              <a:path w="58420" h="59054">
                <a:moveTo>
                  <a:pt x="44891" y="24267"/>
                </a:moveTo>
                <a:lnTo>
                  <a:pt x="44793" y="24002"/>
                </a:lnTo>
                <a:lnTo>
                  <a:pt x="44891" y="24267"/>
                </a:lnTo>
                <a:close/>
              </a:path>
              <a:path w="58420" h="59054">
                <a:moveTo>
                  <a:pt x="45014" y="24599"/>
                </a:moveTo>
                <a:lnTo>
                  <a:pt x="44891" y="24267"/>
                </a:lnTo>
                <a:lnTo>
                  <a:pt x="44823" y="24002"/>
                </a:lnTo>
                <a:lnTo>
                  <a:pt x="45014" y="24599"/>
                </a:lnTo>
                <a:close/>
              </a:path>
              <a:path w="58420" h="59054">
                <a:moveTo>
                  <a:pt x="13311" y="24599"/>
                </a:moveTo>
                <a:lnTo>
                  <a:pt x="13399" y="24263"/>
                </a:lnTo>
                <a:lnTo>
                  <a:pt x="13311" y="24599"/>
                </a:lnTo>
                <a:close/>
              </a:path>
              <a:path w="58420" h="59054">
                <a:moveTo>
                  <a:pt x="58201" y="26187"/>
                </a:moveTo>
                <a:lnTo>
                  <a:pt x="45382" y="26187"/>
                </a:lnTo>
                <a:lnTo>
                  <a:pt x="45255" y="25565"/>
                </a:lnTo>
                <a:lnTo>
                  <a:pt x="44891" y="24267"/>
                </a:lnTo>
                <a:lnTo>
                  <a:pt x="45014" y="24599"/>
                </a:lnTo>
                <a:lnTo>
                  <a:pt x="57958" y="24599"/>
                </a:lnTo>
                <a:lnTo>
                  <a:pt x="58201" y="26187"/>
                </a:lnTo>
                <a:close/>
              </a:path>
              <a:path w="58420" h="59054">
                <a:moveTo>
                  <a:pt x="12974" y="25888"/>
                </a:moveTo>
                <a:lnTo>
                  <a:pt x="13023" y="25565"/>
                </a:lnTo>
                <a:lnTo>
                  <a:pt x="12974" y="25888"/>
                </a:lnTo>
                <a:close/>
              </a:path>
              <a:path w="58420" h="59054">
                <a:moveTo>
                  <a:pt x="45306" y="25889"/>
                </a:moveTo>
                <a:lnTo>
                  <a:pt x="45223" y="25565"/>
                </a:lnTo>
                <a:lnTo>
                  <a:pt x="45306" y="25889"/>
                </a:lnTo>
                <a:close/>
              </a:path>
              <a:path w="58420" h="59054">
                <a:moveTo>
                  <a:pt x="12929" y="26187"/>
                </a:moveTo>
                <a:lnTo>
                  <a:pt x="12974" y="25888"/>
                </a:lnTo>
                <a:lnTo>
                  <a:pt x="12929" y="26187"/>
                </a:lnTo>
                <a:close/>
              </a:path>
              <a:path w="58420" h="59054">
                <a:moveTo>
                  <a:pt x="58291" y="27838"/>
                </a:moveTo>
                <a:lnTo>
                  <a:pt x="45611" y="27838"/>
                </a:lnTo>
                <a:lnTo>
                  <a:pt x="45547" y="27203"/>
                </a:lnTo>
                <a:lnTo>
                  <a:pt x="45306" y="25889"/>
                </a:lnTo>
                <a:lnTo>
                  <a:pt x="45382" y="26187"/>
                </a:lnTo>
                <a:lnTo>
                  <a:pt x="58201" y="26187"/>
                </a:lnTo>
                <a:lnTo>
                  <a:pt x="58291" y="27838"/>
                </a:lnTo>
                <a:close/>
              </a:path>
              <a:path w="58420" h="59054">
                <a:moveTo>
                  <a:pt x="12728" y="27520"/>
                </a:moveTo>
                <a:lnTo>
                  <a:pt x="12743" y="27203"/>
                </a:lnTo>
                <a:lnTo>
                  <a:pt x="12728" y="27520"/>
                </a:lnTo>
                <a:close/>
              </a:path>
              <a:path w="58420" h="59054">
                <a:moveTo>
                  <a:pt x="45564" y="27536"/>
                </a:moveTo>
                <a:lnTo>
                  <a:pt x="45511" y="27203"/>
                </a:lnTo>
                <a:lnTo>
                  <a:pt x="45564" y="27536"/>
                </a:lnTo>
                <a:close/>
              </a:path>
              <a:path w="58420" h="59054">
                <a:moveTo>
                  <a:pt x="12712" y="27838"/>
                </a:moveTo>
                <a:lnTo>
                  <a:pt x="12728" y="27520"/>
                </a:lnTo>
                <a:lnTo>
                  <a:pt x="12712" y="27838"/>
                </a:lnTo>
                <a:close/>
              </a:path>
              <a:path w="58420" h="59054">
                <a:moveTo>
                  <a:pt x="58345" y="29540"/>
                </a:moveTo>
                <a:lnTo>
                  <a:pt x="45662" y="29540"/>
                </a:lnTo>
                <a:lnTo>
                  <a:pt x="45662" y="28892"/>
                </a:lnTo>
                <a:lnTo>
                  <a:pt x="45564" y="27536"/>
                </a:lnTo>
                <a:lnTo>
                  <a:pt x="45611" y="27838"/>
                </a:lnTo>
                <a:lnTo>
                  <a:pt x="58291" y="27838"/>
                </a:lnTo>
                <a:lnTo>
                  <a:pt x="58345" y="29540"/>
                </a:lnTo>
                <a:close/>
              </a:path>
              <a:path w="58420" h="59054">
                <a:moveTo>
                  <a:pt x="12645" y="29216"/>
                </a:moveTo>
                <a:lnTo>
                  <a:pt x="12629" y="28892"/>
                </a:lnTo>
                <a:lnTo>
                  <a:pt x="12645" y="29216"/>
                </a:lnTo>
                <a:close/>
              </a:path>
              <a:path w="58420" h="59054">
                <a:moveTo>
                  <a:pt x="45646" y="29216"/>
                </a:moveTo>
                <a:lnTo>
                  <a:pt x="45630" y="28892"/>
                </a:lnTo>
                <a:lnTo>
                  <a:pt x="45646" y="29216"/>
                </a:lnTo>
                <a:close/>
              </a:path>
              <a:path w="58420" h="59054">
                <a:moveTo>
                  <a:pt x="12660" y="29540"/>
                </a:moveTo>
                <a:lnTo>
                  <a:pt x="12645" y="29216"/>
                </a:lnTo>
                <a:lnTo>
                  <a:pt x="12660" y="29540"/>
                </a:lnTo>
                <a:close/>
              </a:path>
              <a:path w="58420" h="59054">
                <a:moveTo>
                  <a:pt x="58259" y="31229"/>
                </a:moveTo>
                <a:lnTo>
                  <a:pt x="45547" y="31229"/>
                </a:lnTo>
                <a:lnTo>
                  <a:pt x="45611" y="30594"/>
                </a:lnTo>
                <a:lnTo>
                  <a:pt x="45646" y="29216"/>
                </a:lnTo>
                <a:lnTo>
                  <a:pt x="45662" y="29540"/>
                </a:lnTo>
                <a:lnTo>
                  <a:pt x="58345" y="29540"/>
                </a:lnTo>
                <a:lnTo>
                  <a:pt x="58259" y="31229"/>
                </a:lnTo>
                <a:close/>
              </a:path>
              <a:path w="58420" h="59054">
                <a:moveTo>
                  <a:pt x="12728" y="30912"/>
                </a:moveTo>
                <a:lnTo>
                  <a:pt x="12680" y="30594"/>
                </a:lnTo>
                <a:lnTo>
                  <a:pt x="12728" y="30912"/>
                </a:lnTo>
                <a:close/>
              </a:path>
              <a:path w="58420" h="59054">
                <a:moveTo>
                  <a:pt x="45564" y="30896"/>
                </a:moveTo>
                <a:lnTo>
                  <a:pt x="45578" y="30594"/>
                </a:lnTo>
                <a:lnTo>
                  <a:pt x="45564" y="30896"/>
                </a:lnTo>
                <a:close/>
              </a:path>
              <a:path w="58420" h="59054">
                <a:moveTo>
                  <a:pt x="58106" y="32867"/>
                </a:moveTo>
                <a:lnTo>
                  <a:pt x="45255" y="32867"/>
                </a:lnTo>
                <a:lnTo>
                  <a:pt x="45382" y="32245"/>
                </a:lnTo>
                <a:lnTo>
                  <a:pt x="45564" y="30896"/>
                </a:lnTo>
                <a:lnTo>
                  <a:pt x="45547" y="31229"/>
                </a:lnTo>
                <a:lnTo>
                  <a:pt x="58259" y="31229"/>
                </a:lnTo>
                <a:lnTo>
                  <a:pt x="58156" y="32544"/>
                </a:lnTo>
                <a:lnTo>
                  <a:pt x="58106" y="32867"/>
                </a:lnTo>
                <a:close/>
              </a:path>
              <a:path w="58420" h="59054">
                <a:moveTo>
                  <a:pt x="12775" y="31229"/>
                </a:moveTo>
                <a:lnTo>
                  <a:pt x="12728" y="30912"/>
                </a:lnTo>
                <a:lnTo>
                  <a:pt x="12775" y="31229"/>
                </a:lnTo>
                <a:close/>
              </a:path>
              <a:path w="58420" h="59054">
                <a:moveTo>
                  <a:pt x="12974" y="32544"/>
                </a:moveTo>
                <a:lnTo>
                  <a:pt x="12896" y="32245"/>
                </a:lnTo>
                <a:lnTo>
                  <a:pt x="12974" y="32544"/>
                </a:lnTo>
                <a:close/>
              </a:path>
              <a:path w="58420" h="59054">
                <a:moveTo>
                  <a:pt x="45306" y="32543"/>
                </a:moveTo>
                <a:lnTo>
                  <a:pt x="45352" y="32245"/>
                </a:lnTo>
                <a:lnTo>
                  <a:pt x="45306" y="32543"/>
                </a:lnTo>
                <a:close/>
              </a:path>
              <a:path w="58420" h="59054">
                <a:moveTo>
                  <a:pt x="57867" y="34429"/>
                </a:moveTo>
                <a:lnTo>
                  <a:pt x="44823" y="34429"/>
                </a:lnTo>
                <a:lnTo>
                  <a:pt x="45014" y="33832"/>
                </a:lnTo>
                <a:lnTo>
                  <a:pt x="45306" y="32543"/>
                </a:lnTo>
                <a:lnTo>
                  <a:pt x="45255" y="32867"/>
                </a:lnTo>
                <a:lnTo>
                  <a:pt x="58106" y="32867"/>
                </a:lnTo>
                <a:lnTo>
                  <a:pt x="57867" y="34429"/>
                </a:lnTo>
                <a:close/>
              </a:path>
              <a:path w="58420" h="59054">
                <a:moveTo>
                  <a:pt x="13058" y="32867"/>
                </a:moveTo>
                <a:lnTo>
                  <a:pt x="12974" y="32544"/>
                </a:lnTo>
                <a:lnTo>
                  <a:pt x="13058" y="32867"/>
                </a:lnTo>
                <a:close/>
              </a:path>
              <a:path w="58420" h="59054">
                <a:moveTo>
                  <a:pt x="13467" y="34429"/>
                </a:moveTo>
                <a:lnTo>
                  <a:pt x="13277" y="33832"/>
                </a:lnTo>
                <a:lnTo>
                  <a:pt x="13399" y="34169"/>
                </a:lnTo>
                <a:lnTo>
                  <a:pt x="13467" y="34429"/>
                </a:lnTo>
                <a:close/>
              </a:path>
              <a:path w="58420" h="59054">
                <a:moveTo>
                  <a:pt x="13399" y="34169"/>
                </a:moveTo>
                <a:lnTo>
                  <a:pt x="13277" y="33832"/>
                </a:lnTo>
                <a:lnTo>
                  <a:pt x="13399" y="34169"/>
                </a:lnTo>
                <a:close/>
              </a:path>
              <a:path w="58420" h="59054">
                <a:moveTo>
                  <a:pt x="44891" y="34164"/>
                </a:moveTo>
                <a:lnTo>
                  <a:pt x="44976" y="33832"/>
                </a:lnTo>
                <a:lnTo>
                  <a:pt x="44891" y="34164"/>
                </a:lnTo>
                <a:close/>
              </a:path>
              <a:path w="58420" h="59054">
                <a:moveTo>
                  <a:pt x="44823" y="34429"/>
                </a:moveTo>
                <a:lnTo>
                  <a:pt x="44890" y="34169"/>
                </a:lnTo>
                <a:lnTo>
                  <a:pt x="45014" y="33832"/>
                </a:lnTo>
                <a:lnTo>
                  <a:pt x="44823" y="34429"/>
                </a:lnTo>
                <a:close/>
              </a:path>
              <a:path w="58420" h="59054">
                <a:moveTo>
                  <a:pt x="57551" y="35928"/>
                </a:moveTo>
                <a:lnTo>
                  <a:pt x="44239" y="35928"/>
                </a:lnTo>
                <a:lnTo>
                  <a:pt x="44480" y="35356"/>
                </a:lnTo>
                <a:lnTo>
                  <a:pt x="44544" y="35102"/>
                </a:lnTo>
                <a:lnTo>
                  <a:pt x="44891" y="34164"/>
                </a:lnTo>
                <a:lnTo>
                  <a:pt x="44823" y="34429"/>
                </a:lnTo>
                <a:lnTo>
                  <a:pt x="57867" y="34429"/>
                </a:lnTo>
                <a:lnTo>
                  <a:pt x="57765" y="35102"/>
                </a:lnTo>
                <a:lnTo>
                  <a:pt x="57551" y="35928"/>
                </a:lnTo>
                <a:close/>
              </a:path>
              <a:path w="58420" h="59054">
                <a:moveTo>
                  <a:pt x="13494" y="34429"/>
                </a:moveTo>
                <a:lnTo>
                  <a:pt x="13399" y="34169"/>
                </a:lnTo>
                <a:lnTo>
                  <a:pt x="13494" y="34429"/>
                </a:lnTo>
                <a:close/>
              </a:path>
              <a:path w="58420" h="59054">
                <a:moveTo>
                  <a:pt x="14039" y="35928"/>
                </a:moveTo>
                <a:lnTo>
                  <a:pt x="13797" y="35356"/>
                </a:lnTo>
                <a:lnTo>
                  <a:pt x="13934" y="35642"/>
                </a:lnTo>
                <a:lnTo>
                  <a:pt x="14039" y="35928"/>
                </a:lnTo>
                <a:close/>
              </a:path>
              <a:path w="58420" h="59054">
                <a:moveTo>
                  <a:pt x="13934" y="35642"/>
                </a:moveTo>
                <a:lnTo>
                  <a:pt x="13797" y="35356"/>
                </a:lnTo>
                <a:lnTo>
                  <a:pt x="13934" y="35642"/>
                </a:lnTo>
                <a:close/>
              </a:path>
              <a:path w="58420" h="59054">
                <a:moveTo>
                  <a:pt x="44345" y="35642"/>
                </a:moveTo>
                <a:lnTo>
                  <a:pt x="44450" y="35356"/>
                </a:lnTo>
                <a:lnTo>
                  <a:pt x="44345" y="35642"/>
                </a:lnTo>
                <a:close/>
              </a:path>
              <a:path w="58420" h="59054">
                <a:moveTo>
                  <a:pt x="44239" y="35928"/>
                </a:moveTo>
                <a:lnTo>
                  <a:pt x="44345" y="35642"/>
                </a:lnTo>
                <a:lnTo>
                  <a:pt x="44480" y="35356"/>
                </a:lnTo>
                <a:lnTo>
                  <a:pt x="44239" y="35928"/>
                </a:lnTo>
                <a:close/>
              </a:path>
              <a:path w="58420" h="59054">
                <a:moveTo>
                  <a:pt x="14072" y="35928"/>
                </a:moveTo>
                <a:lnTo>
                  <a:pt x="13934" y="35642"/>
                </a:lnTo>
                <a:lnTo>
                  <a:pt x="14072" y="35928"/>
                </a:lnTo>
                <a:close/>
              </a:path>
              <a:path w="58420" h="59054">
                <a:moveTo>
                  <a:pt x="57179" y="37363"/>
                </a:moveTo>
                <a:lnTo>
                  <a:pt x="43528" y="37363"/>
                </a:lnTo>
                <a:lnTo>
                  <a:pt x="43820" y="36817"/>
                </a:lnTo>
                <a:lnTo>
                  <a:pt x="44345" y="35642"/>
                </a:lnTo>
                <a:lnTo>
                  <a:pt x="44239" y="35928"/>
                </a:lnTo>
                <a:lnTo>
                  <a:pt x="57551" y="35928"/>
                </a:lnTo>
                <a:lnTo>
                  <a:pt x="57179" y="37363"/>
                </a:lnTo>
                <a:close/>
              </a:path>
              <a:path w="58420" h="59054">
                <a:moveTo>
                  <a:pt x="14762" y="37363"/>
                </a:moveTo>
                <a:lnTo>
                  <a:pt x="14470" y="36817"/>
                </a:lnTo>
                <a:lnTo>
                  <a:pt x="14618" y="37063"/>
                </a:lnTo>
                <a:lnTo>
                  <a:pt x="14762" y="37363"/>
                </a:lnTo>
                <a:close/>
              </a:path>
              <a:path w="58420" h="59054">
                <a:moveTo>
                  <a:pt x="14611" y="37048"/>
                </a:moveTo>
                <a:lnTo>
                  <a:pt x="14470" y="36817"/>
                </a:lnTo>
                <a:lnTo>
                  <a:pt x="14611" y="37048"/>
                </a:lnTo>
                <a:close/>
              </a:path>
              <a:path w="58420" h="59054">
                <a:moveTo>
                  <a:pt x="43670" y="37063"/>
                </a:moveTo>
                <a:lnTo>
                  <a:pt x="43787" y="36817"/>
                </a:lnTo>
                <a:lnTo>
                  <a:pt x="43670" y="37063"/>
                </a:lnTo>
                <a:close/>
              </a:path>
              <a:path w="58420" h="59054">
                <a:moveTo>
                  <a:pt x="43528" y="37363"/>
                </a:moveTo>
                <a:lnTo>
                  <a:pt x="43679" y="37048"/>
                </a:lnTo>
                <a:lnTo>
                  <a:pt x="43820" y="36817"/>
                </a:lnTo>
                <a:lnTo>
                  <a:pt x="43528" y="37363"/>
                </a:lnTo>
                <a:close/>
              </a:path>
              <a:path w="58420" h="59054">
                <a:moveTo>
                  <a:pt x="14802" y="37363"/>
                </a:moveTo>
                <a:lnTo>
                  <a:pt x="14611" y="37048"/>
                </a:lnTo>
                <a:lnTo>
                  <a:pt x="14802" y="37363"/>
                </a:lnTo>
                <a:close/>
              </a:path>
              <a:path w="58420" h="59054">
                <a:moveTo>
                  <a:pt x="56750" y="38696"/>
                </a:moveTo>
                <a:lnTo>
                  <a:pt x="42677" y="38696"/>
                </a:lnTo>
                <a:lnTo>
                  <a:pt x="43007" y="38201"/>
                </a:lnTo>
                <a:lnTo>
                  <a:pt x="43670" y="37063"/>
                </a:lnTo>
                <a:lnTo>
                  <a:pt x="43528" y="37363"/>
                </a:lnTo>
                <a:lnTo>
                  <a:pt x="57179" y="37363"/>
                </a:lnTo>
                <a:lnTo>
                  <a:pt x="57041" y="37896"/>
                </a:lnTo>
                <a:lnTo>
                  <a:pt x="56750" y="38696"/>
                </a:lnTo>
                <a:close/>
              </a:path>
              <a:path w="58420" h="59054">
                <a:moveTo>
                  <a:pt x="15613" y="38696"/>
                </a:moveTo>
                <a:lnTo>
                  <a:pt x="15270" y="38201"/>
                </a:lnTo>
                <a:lnTo>
                  <a:pt x="15486" y="38488"/>
                </a:lnTo>
                <a:lnTo>
                  <a:pt x="15613" y="38696"/>
                </a:lnTo>
                <a:close/>
              </a:path>
              <a:path w="58420" h="59054">
                <a:moveTo>
                  <a:pt x="15486" y="38488"/>
                </a:moveTo>
                <a:lnTo>
                  <a:pt x="15270" y="38201"/>
                </a:lnTo>
                <a:lnTo>
                  <a:pt x="15486" y="38488"/>
                </a:lnTo>
                <a:close/>
              </a:path>
              <a:path w="58420" h="59054">
                <a:moveTo>
                  <a:pt x="42851" y="38411"/>
                </a:moveTo>
                <a:lnTo>
                  <a:pt x="42978" y="38201"/>
                </a:lnTo>
                <a:lnTo>
                  <a:pt x="42851" y="38411"/>
                </a:lnTo>
                <a:close/>
              </a:path>
              <a:path w="58420" h="59054">
                <a:moveTo>
                  <a:pt x="42677" y="38696"/>
                </a:moveTo>
                <a:lnTo>
                  <a:pt x="42851" y="38411"/>
                </a:lnTo>
                <a:lnTo>
                  <a:pt x="43007" y="38201"/>
                </a:lnTo>
                <a:lnTo>
                  <a:pt x="42677" y="38696"/>
                </a:lnTo>
                <a:close/>
              </a:path>
              <a:path w="58420" h="59054">
                <a:moveTo>
                  <a:pt x="56293" y="39954"/>
                </a:moveTo>
                <a:lnTo>
                  <a:pt x="41699" y="39954"/>
                </a:lnTo>
                <a:lnTo>
                  <a:pt x="42080" y="39484"/>
                </a:lnTo>
                <a:lnTo>
                  <a:pt x="42851" y="38411"/>
                </a:lnTo>
                <a:lnTo>
                  <a:pt x="42677" y="38696"/>
                </a:lnTo>
                <a:lnTo>
                  <a:pt x="56750" y="38696"/>
                </a:lnTo>
                <a:lnTo>
                  <a:pt x="56293" y="39954"/>
                </a:lnTo>
                <a:close/>
              </a:path>
              <a:path w="58420" h="59054">
                <a:moveTo>
                  <a:pt x="15644" y="38696"/>
                </a:moveTo>
                <a:lnTo>
                  <a:pt x="15486" y="38488"/>
                </a:lnTo>
                <a:lnTo>
                  <a:pt x="15644" y="38696"/>
                </a:lnTo>
                <a:close/>
              </a:path>
              <a:path w="58420" h="59054">
                <a:moveTo>
                  <a:pt x="16591" y="39954"/>
                </a:moveTo>
                <a:lnTo>
                  <a:pt x="16198" y="39484"/>
                </a:lnTo>
                <a:lnTo>
                  <a:pt x="16423" y="39730"/>
                </a:lnTo>
                <a:lnTo>
                  <a:pt x="16591" y="39954"/>
                </a:lnTo>
                <a:close/>
              </a:path>
              <a:path w="58420" h="59054">
                <a:moveTo>
                  <a:pt x="16423" y="39730"/>
                </a:moveTo>
                <a:lnTo>
                  <a:pt x="16198" y="39484"/>
                </a:lnTo>
                <a:lnTo>
                  <a:pt x="16423" y="39730"/>
                </a:lnTo>
                <a:close/>
              </a:path>
              <a:path w="58420" h="59054">
                <a:moveTo>
                  <a:pt x="41908" y="39673"/>
                </a:moveTo>
                <a:lnTo>
                  <a:pt x="42050" y="39484"/>
                </a:lnTo>
                <a:lnTo>
                  <a:pt x="41908" y="39673"/>
                </a:lnTo>
                <a:close/>
              </a:path>
              <a:path w="58420" h="59054">
                <a:moveTo>
                  <a:pt x="41699" y="39954"/>
                </a:moveTo>
                <a:lnTo>
                  <a:pt x="41908" y="39673"/>
                </a:lnTo>
                <a:lnTo>
                  <a:pt x="42080" y="39484"/>
                </a:lnTo>
                <a:lnTo>
                  <a:pt x="41699" y="39954"/>
                </a:lnTo>
                <a:close/>
              </a:path>
              <a:path w="58420" h="59054">
                <a:moveTo>
                  <a:pt x="55812" y="41109"/>
                </a:moveTo>
                <a:lnTo>
                  <a:pt x="40607" y="41109"/>
                </a:lnTo>
                <a:lnTo>
                  <a:pt x="41039" y="40678"/>
                </a:lnTo>
                <a:lnTo>
                  <a:pt x="41908" y="39673"/>
                </a:lnTo>
                <a:lnTo>
                  <a:pt x="41699" y="39954"/>
                </a:lnTo>
                <a:lnTo>
                  <a:pt x="56293" y="39954"/>
                </a:lnTo>
                <a:lnTo>
                  <a:pt x="56020" y="40678"/>
                </a:lnTo>
                <a:lnTo>
                  <a:pt x="55812" y="41109"/>
                </a:lnTo>
                <a:close/>
              </a:path>
              <a:path w="58420" h="59054">
                <a:moveTo>
                  <a:pt x="16627" y="39954"/>
                </a:moveTo>
                <a:lnTo>
                  <a:pt x="16423" y="39730"/>
                </a:lnTo>
                <a:lnTo>
                  <a:pt x="16627" y="39954"/>
                </a:lnTo>
                <a:close/>
              </a:path>
              <a:path w="58420" h="59054">
                <a:moveTo>
                  <a:pt x="17683" y="41109"/>
                </a:moveTo>
                <a:lnTo>
                  <a:pt x="17252" y="40678"/>
                </a:lnTo>
                <a:lnTo>
                  <a:pt x="17486" y="40893"/>
                </a:lnTo>
                <a:lnTo>
                  <a:pt x="17683" y="41109"/>
                </a:lnTo>
                <a:close/>
              </a:path>
              <a:path w="58420" h="59054">
                <a:moveTo>
                  <a:pt x="17477" y="40884"/>
                </a:moveTo>
                <a:lnTo>
                  <a:pt x="17252" y="40678"/>
                </a:lnTo>
                <a:lnTo>
                  <a:pt x="17477" y="40884"/>
                </a:lnTo>
                <a:close/>
              </a:path>
              <a:path w="58420" h="59054">
                <a:moveTo>
                  <a:pt x="40803" y="40893"/>
                </a:moveTo>
                <a:lnTo>
                  <a:pt x="40998" y="40678"/>
                </a:lnTo>
                <a:lnTo>
                  <a:pt x="40803" y="40893"/>
                </a:lnTo>
                <a:close/>
              </a:path>
              <a:path w="58420" h="59054">
                <a:moveTo>
                  <a:pt x="40607" y="41109"/>
                </a:moveTo>
                <a:lnTo>
                  <a:pt x="40813" y="40884"/>
                </a:lnTo>
                <a:lnTo>
                  <a:pt x="41039" y="40678"/>
                </a:lnTo>
                <a:lnTo>
                  <a:pt x="40607" y="41109"/>
                </a:lnTo>
                <a:close/>
              </a:path>
              <a:path w="58420" h="59054">
                <a:moveTo>
                  <a:pt x="17724" y="41109"/>
                </a:moveTo>
                <a:lnTo>
                  <a:pt x="17477" y="40884"/>
                </a:lnTo>
                <a:lnTo>
                  <a:pt x="17724" y="41109"/>
                </a:lnTo>
                <a:close/>
              </a:path>
              <a:path w="58420" h="59054">
                <a:moveTo>
                  <a:pt x="55303" y="42163"/>
                </a:moveTo>
                <a:lnTo>
                  <a:pt x="39413" y="42163"/>
                </a:lnTo>
                <a:lnTo>
                  <a:pt x="39883" y="41770"/>
                </a:lnTo>
                <a:lnTo>
                  <a:pt x="40803" y="40893"/>
                </a:lnTo>
                <a:lnTo>
                  <a:pt x="40607" y="41109"/>
                </a:lnTo>
                <a:lnTo>
                  <a:pt x="55812" y="41109"/>
                </a:lnTo>
                <a:lnTo>
                  <a:pt x="55303" y="42163"/>
                </a:lnTo>
                <a:close/>
              </a:path>
              <a:path w="58420" h="59054">
                <a:moveTo>
                  <a:pt x="18877" y="42163"/>
                </a:moveTo>
                <a:lnTo>
                  <a:pt x="18407" y="41770"/>
                </a:lnTo>
                <a:lnTo>
                  <a:pt x="18631" y="41938"/>
                </a:lnTo>
                <a:lnTo>
                  <a:pt x="18877" y="42163"/>
                </a:lnTo>
                <a:close/>
              </a:path>
              <a:path w="58420" h="59054">
                <a:moveTo>
                  <a:pt x="18631" y="41938"/>
                </a:moveTo>
                <a:lnTo>
                  <a:pt x="18407" y="41770"/>
                </a:lnTo>
                <a:lnTo>
                  <a:pt x="18631" y="41938"/>
                </a:lnTo>
                <a:close/>
              </a:path>
              <a:path w="58420" h="59054">
                <a:moveTo>
                  <a:pt x="39667" y="41931"/>
                </a:moveTo>
                <a:lnTo>
                  <a:pt x="39844" y="41770"/>
                </a:lnTo>
                <a:lnTo>
                  <a:pt x="39667" y="41931"/>
                </a:lnTo>
                <a:close/>
              </a:path>
              <a:path w="58420" h="59054">
                <a:moveTo>
                  <a:pt x="39413" y="42163"/>
                </a:moveTo>
                <a:lnTo>
                  <a:pt x="39667" y="41931"/>
                </a:lnTo>
                <a:lnTo>
                  <a:pt x="39883" y="41770"/>
                </a:lnTo>
                <a:lnTo>
                  <a:pt x="39413" y="42163"/>
                </a:lnTo>
                <a:close/>
              </a:path>
              <a:path w="58420" h="59054">
                <a:moveTo>
                  <a:pt x="54855" y="43091"/>
                </a:moveTo>
                <a:lnTo>
                  <a:pt x="38118" y="43091"/>
                </a:lnTo>
                <a:lnTo>
                  <a:pt x="38626" y="42748"/>
                </a:lnTo>
                <a:lnTo>
                  <a:pt x="39667" y="41931"/>
                </a:lnTo>
                <a:lnTo>
                  <a:pt x="39413" y="42163"/>
                </a:lnTo>
                <a:lnTo>
                  <a:pt x="55303" y="42163"/>
                </a:lnTo>
                <a:lnTo>
                  <a:pt x="54855" y="43091"/>
                </a:lnTo>
                <a:close/>
              </a:path>
              <a:path w="58420" h="59054">
                <a:moveTo>
                  <a:pt x="18930" y="42163"/>
                </a:moveTo>
                <a:lnTo>
                  <a:pt x="18631" y="41938"/>
                </a:lnTo>
                <a:lnTo>
                  <a:pt x="18930" y="42163"/>
                </a:lnTo>
                <a:close/>
              </a:path>
              <a:path w="58420" h="59054">
                <a:moveTo>
                  <a:pt x="19873" y="42875"/>
                </a:moveTo>
                <a:lnTo>
                  <a:pt x="19665" y="42748"/>
                </a:lnTo>
                <a:lnTo>
                  <a:pt x="19873" y="42875"/>
                </a:lnTo>
                <a:close/>
              </a:path>
              <a:path w="58420" h="59054">
                <a:moveTo>
                  <a:pt x="38360" y="42909"/>
                </a:moveTo>
                <a:lnTo>
                  <a:pt x="38576" y="42748"/>
                </a:lnTo>
                <a:lnTo>
                  <a:pt x="38360" y="42909"/>
                </a:lnTo>
                <a:close/>
              </a:path>
              <a:path w="58420" h="59054">
                <a:moveTo>
                  <a:pt x="20228" y="43091"/>
                </a:moveTo>
                <a:lnTo>
                  <a:pt x="19873" y="42875"/>
                </a:lnTo>
                <a:lnTo>
                  <a:pt x="20228" y="43091"/>
                </a:lnTo>
                <a:close/>
              </a:path>
              <a:path w="58420" h="59054">
                <a:moveTo>
                  <a:pt x="54377" y="43891"/>
                </a:moveTo>
                <a:lnTo>
                  <a:pt x="36746" y="43891"/>
                </a:lnTo>
                <a:lnTo>
                  <a:pt x="37280" y="43599"/>
                </a:lnTo>
                <a:lnTo>
                  <a:pt x="38360" y="42909"/>
                </a:lnTo>
                <a:lnTo>
                  <a:pt x="38118" y="43091"/>
                </a:lnTo>
                <a:lnTo>
                  <a:pt x="54855" y="43091"/>
                </a:lnTo>
                <a:lnTo>
                  <a:pt x="54377" y="43891"/>
                </a:lnTo>
                <a:close/>
              </a:path>
              <a:path w="58420" h="59054">
                <a:moveTo>
                  <a:pt x="21544" y="43891"/>
                </a:moveTo>
                <a:lnTo>
                  <a:pt x="20998" y="43599"/>
                </a:lnTo>
                <a:lnTo>
                  <a:pt x="21313" y="43750"/>
                </a:lnTo>
                <a:lnTo>
                  <a:pt x="21544" y="43891"/>
                </a:lnTo>
                <a:close/>
              </a:path>
              <a:path w="58420" h="59054">
                <a:moveTo>
                  <a:pt x="21313" y="43750"/>
                </a:moveTo>
                <a:lnTo>
                  <a:pt x="20998" y="43599"/>
                </a:lnTo>
                <a:lnTo>
                  <a:pt x="21313" y="43750"/>
                </a:lnTo>
                <a:close/>
              </a:path>
              <a:path w="58420" h="59054">
                <a:moveTo>
                  <a:pt x="37019" y="43725"/>
                </a:moveTo>
                <a:lnTo>
                  <a:pt x="37226" y="43599"/>
                </a:lnTo>
                <a:lnTo>
                  <a:pt x="37019" y="43725"/>
                </a:lnTo>
                <a:close/>
              </a:path>
              <a:path w="58420" h="59054">
                <a:moveTo>
                  <a:pt x="36746" y="43891"/>
                </a:moveTo>
                <a:lnTo>
                  <a:pt x="37019" y="43725"/>
                </a:lnTo>
                <a:lnTo>
                  <a:pt x="37280" y="43599"/>
                </a:lnTo>
                <a:lnTo>
                  <a:pt x="36746" y="43891"/>
                </a:lnTo>
                <a:close/>
              </a:path>
              <a:path w="58420" h="59054">
                <a:moveTo>
                  <a:pt x="53970" y="44564"/>
                </a:moveTo>
                <a:lnTo>
                  <a:pt x="35286" y="44564"/>
                </a:lnTo>
                <a:lnTo>
                  <a:pt x="35857" y="44323"/>
                </a:lnTo>
                <a:lnTo>
                  <a:pt x="37019" y="43725"/>
                </a:lnTo>
                <a:lnTo>
                  <a:pt x="36746" y="43891"/>
                </a:lnTo>
                <a:lnTo>
                  <a:pt x="54377" y="43891"/>
                </a:lnTo>
                <a:lnTo>
                  <a:pt x="53970" y="44564"/>
                </a:lnTo>
                <a:close/>
              </a:path>
              <a:path w="58420" h="59054">
                <a:moveTo>
                  <a:pt x="21605" y="43891"/>
                </a:moveTo>
                <a:lnTo>
                  <a:pt x="21313" y="43750"/>
                </a:lnTo>
                <a:lnTo>
                  <a:pt x="21605" y="43891"/>
                </a:lnTo>
                <a:close/>
              </a:path>
              <a:path w="58420" h="59054">
                <a:moveTo>
                  <a:pt x="23005" y="44564"/>
                </a:moveTo>
                <a:lnTo>
                  <a:pt x="22433" y="44323"/>
                </a:lnTo>
                <a:lnTo>
                  <a:pt x="22725" y="44429"/>
                </a:lnTo>
                <a:lnTo>
                  <a:pt x="23005" y="44564"/>
                </a:lnTo>
                <a:close/>
              </a:path>
              <a:path w="58420" h="59054">
                <a:moveTo>
                  <a:pt x="22719" y="44427"/>
                </a:moveTo>
                <a:lnTo>
                  <a:pt x="22433" y="44323"/>
                </a:lnTo>
                <a:lnTo>
                  <a:pt x="22719" y="44427"/>
                </a:lnTo>
                <a:close/>
              </a:path>
              <a:path w="58420" h="59054">
                <a:moveTo>
                  <a:pt x="35564" y="44429"/>
                </a:moveTo>
                <a:lnTo>
                  <a:pt x="35784" y="44323"/>
                </a:lnTo>
                <a:lnTo>
                  <a:pt x="35564" y="44429"/>
                </a:lnTo>
                <a:close/>
              </a:path>
              <a:path w="58420" h="59054">
                <a:moveTo>
                  <a:pt x="35286" y="44564"/>
                </a:moveTo>
                <a:lnTo>
                  <a:pt x="35571" y="44427"/>
                </a:lnTo>
                <a:lnTo>
                  <a:pt x="35857" y="44323"/>
                </a:lnTo>
                <a:lnTo>
                  <a:pt x="35286" y="44564"/>
                </a:lnTo>
                <a:close/>
              </a:path>
              <a:path w="58420" h="59054">
                <a:moveTo>
                  <a:pt x="23097" y="44564"/>
                </a:moveTo>
                <a:lnTo>
                  <a:pt x="22719" y="44427"/>
                </a:lnTo>
                <a:lnTo>
                  <a:pt x="23097" y="44564"/>
                </a:lnTo>
                <a:close/>
              </a:path>
              <a:path w="58420" h="59054">
                <a:moveTo>
                  <a:pt x="53655" y="45085"/>
                </a:moveTo>
                <a:lnTo>
                  <a:pt x="33762" y="45085"/>
                </a:lnTo>
                <a:lnTo>
                  <a:pt x="34359" y="44894"/>
                </a:lnTo>
                <a:lnTo>
                  <a:pt x="35564" y="44429"/>
                </a:lnTo>
                <a:lnTo>
                  <a:pt x="35286" y="44564"/>
                </a:lnTo>
                <a:lnTo>
                  <a:pt x="53970" y="44564"/>
                </a:lnTo>
                <a:lnTo>
                  <a:pt x="53655" y="45085"/>
                </a:lnTo>
                <a:close/>
              </a:path>
              <a:path w="58420" h="59054">
                <a:moveTo>
                  <a:pt x="24529" y="45085"/>
                </a:moveTo>
                <a:lnTo>
                  <a:pt x="23932" y="44894"/>
                </a:lnTo>
                <a:lnTo>
                  <a:pt x="24192" y="44962"/>
                </a:lnTo>
                <a:lnTo>
                  <a:pt x="24529" y="45085"/>
                </a:lnTo>
                <a:close/>
              </a:path>
              <a:path w="58420" h="59054">
                <a:moveTo>
                  <a:pt x="24192" y="44962"/>
                </a:moveTo>
                <a:lnTo>
                  <a:pt x="23932" y="44894"/>
                </a:lnTo>
                <a:lnTo>
                  <a:pt x="24192" y="44962"/>
                </a:lnTo>
                <a:close/>
              </a:path>
              <a:path w="58420" h="59054">
                <a:moveTo>
                  <a:pt x="34098" y="44962"/>
                </a:moveTo>
                <a:lnTo>
                  <a:pt x="34285" y="44894"/>
                </a:lnTo>
                <a:lnTo>
                  <a:pt x="34098" y="44962"/>
                </a:lnTo>
                <a:close/>
              </a:path>
              <a:path w="58420" h="59054">
                <a:moveTo>
                  <a:pt x="33762" y="45085"/>
                </a:moveTo>
                <a:lnTo>
                  <a:pt x="34098" y="44962"/>
                </a:lnTo>
                <a:lnTo>
                  <a:pt x="34359" y="44894"/>
                </a:lnTo>
                <a:lnTo>
                  <a:pt x="33762" y="45085"/>
                </a:lnTo>
                <a:close/>
              </a:path>
              <a:path w="58420" h="59054">
                <a:moveTo>
                  <a:pt x="24660" y="45085"/>
                </a:moveTo>
                <a:lnTo>
                  <a:pt x="24529" y="45085"/>
                </a:lnTo>
                <a:lnTo>
                  <a:pt x="24192" y="44962"/>
                </a:lnTo>
                <a:lnTo>
                  <a:pt x="24660" y="45085"/>
                </a:lnTo>
                <a:close/>
              </a:path>
              <a:path w="58420" h="59054">
                <a:moveTo>
                  <a:pt x="32473" y="45387"/>
                </a:moveTo>
                <a:lnTo>
                  <a:pt x="34098" y="44962"/>
                </a:lnTo>
                <a:lnTo>
                  <a:pt x="33762" y="45085"/>
                </a:lnTo>
                <a:lnTo>
                  <a:pt x="53655" y="45085"/>
                </a:lnTo>
                <a:lnTo>
                  <a:pt x="53501" y="45338"/>
                </a:lnTo>
                <a:lnTo>
                  <a:pt x="32796" y="45338"/>
                </a:lnTo>
                <a:lnTo>
                  <a:pt x="32473" y="45387"/>
                </a:lnTo>
                <a:close/>
              </a:path>
              <a:path w="58420" h="59054">
                <a:moveTo>
                  <a:pt x="26116" y="45465"/>
                </a:moveTo>
                <a:lnTo>
                  <a:pt x="25494" y="45338"/>
                </a:lnTo>
                <a:lnTo>
                  <a:pt x="25817" y="45387"/>
                </a:lnTo>
                <a:lnTo>
                  <a:pt x="26116" y="45465"/>
                </a:lnTo>
                <a:close/>
              </a:path>
              <a:path w="58420" h="59054">
                <a:moveTo>
                  <a:pt x="25817" y="45387"/>
                </a:moveTo>
                <a:lnTo>
                  <a:pt x="25494" y="45338"/>
                </a:lnTo>
                <a:lnTo>
                  <a:pt x="25631" y="45338"/>
                </a:lnTo>
                <a:lnTo>
                  <a:pt x="25817" y="45387"/>
                </a:lnTo>
                <a:close/>
              </a:path>
              <a:path w="58420" h="59054">
                <a:moveTo>
                  <a:pt x="32174" y="45465"/>
                </a:moveTo>
                <a:lnTo>
                  <a:pt x="32473" y="45387"/>
                </a:lnTo>
                <a:lnTo>
                  <a:pt x="32796" y="45338"/>
                </a:lnTo>
                <a:lnTo>
                  <a:pt x="32174" y="45465"/>
                </a:lnTo>
                <a:close/>
              </a:path>
              <a:path w="58420" h="59054">
                <a:moveTo>
                  <a:pt x="53424" y="45465"/>
                </a:moveTo>
                <a:lnTo>
                  <a:pt x="32174" y="45465"/>
                </a:lnTo>
                <a:lnTo>
                  <a:pt x="32796" y="45338"/>
                </a:lnTo>
                <a:lnTo>
                  <a:pt x="53501" y="45338"/>
                </a:lnTo>
                <a:close/>
              </a:path>
              <a:path w="58420" h="59054">
                <a:moveTo>
                  <a:pt x="26336" y="45465"/>
                </a:moveTo>
                <a:lnTo>
                  <a:pt x="26116" y="45465"/>
                </a:lnTo>
                <a:lnTo>
                  <a:pt x="25817" y="45387"/>
                </a:lnTo>
                <a:lnTo>
                  <a:pt x="26336" y="45465"/>
                </a:lnTo>
                <a:close/>
              </a:path>
              <a:path w="58420" h="59054">
                <a:moveTo>
                  <a:pt x="53275" y="45681"/>
                </a:moveTo>
                <a:lnTo>
                  <a:pt x="30523" y="45681"/>
                </a:lnTo>
                <a:lnTo>
                  <a:pt x="31158" y="45618"/>
                </a:lnTo>
                <a:lnTo>
                  <a:pt x="30944" y="45618"/>
                </a:lnTo>
                <a:lnTo>
                  <a:pt x="32473" y="45387"/>
                </a:lnTo>
                <a:lnTo>
                  <a:pt x="32174" y="45465"/>
                </a:lnTo>
                <a:lnTo>
                  <a:pt x="53424" y="45465"/>
                </a:lnTo>
                <a:lnTo>
                  <a:pt x="53323" y="45618"/>
                </a:lnTo>
                <a:lnTo>
                  <a:pt x="31158" y="45618"/>
                </a:lnTo>
                <a:lnTo>
                  <a:pt x="30841" y="45633"/>
                </a:lnTo>
                <a:lnTo>
                  <a:pt x="53311" y="45633"/>
                </a:lnTo>
                <a:close/>
              </a:path>
              <a:path w="58420" h="59054">
                <a:moveTo>
                  <a:pt x="27767" y="45681"/>
                </a:moveTo>
                <a:lnTo>
                  <a:pt x="27120" y="45618"/>
                </a:lnTo>
                <a:lnTo>
                  <a:pt x="27454" y="45634"/>
                </a:lnTo>
                <a:lnTo>
                  <a:pt x="27767" y="45681"/>
                </a:lnTo>
                <a:close/>
              </a:path>
              <a:path w="58420" h="59054">
                <a:moveTo>
                  <a:pt x="30523" y="45681"/>
                </a:moveTo>
                <a:lnTo>
                  <a:pt x="30841" y="45633"/>
                </a:lnTo>
                <a:lnTo>
                  <a:pt x="31158" y="45618"/>
                </a:lnTo>
                <a:lnTo>
                  <a:pt x="30523" y="45681"/>
                </a:lnTo>
                <a:close/>
              </a:path>
              <a:path w="58420" h="59054">
                <a:moveTo>
                  <a:pt x="53237" y="45732"/>
                </a:moveTo>
                <a:lnTo>
                  <a:pt x="29469" y="45732"/>
                </a:lnTo>
                <a:lnTo>
                  <a:pt x="29144" y="45716"/>
                </a:lnTo>
                <a:lnTo>
                  <a:pt x="30841" y="45633"/>
                </a:lnTo>
                <a:lnTo>
                  <a:pt x="30523" y="45681"/>
                </a:lnTo>
                <a:lnTo>
                  <a:pt x="53275" y="45681"/>
                </a:lnTo>
                <a:close/>
              </a:path>
              <a:path w="58420" h="59054">
                <a:moveTo>
                  <a:pt x="28425" y="45681"/>
                </a:moveTo>
                <a:lnTo>
                  <a:pt x="27767" y="45681"/>
                </a:lnTo>
                <a:lnTo>
                  <a:pt x="27454" y="45634"/>
                </a:lnTo>
                <a:lnTo>
                  <a:pt x="28425" y="45681"/>
                </a:lnTo>
                <a:close/>
              </a:path>
              <a:path w="58420" h="59054">
                <a:moveTo>
                  <a:pt x="29469" y="45732"/>
                </a:moveTo>
                <a:lnTo>
                  <a:pt x="28821" y="45732"/>
                </a:lnTo>
                <a:lnTo>
                  <a:pt x="29144" y="45716"/>
                </a:lnTo>
                <a:lnTo>
                  <a:pt x="29469" y="45732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113788" y="2441448"/>
            <a:ext cx="2395728" cy="226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540752" y="2930651"/>
            <a:ext cx="265430" cy="143510"/>
          </a:xfrm>
          <a:custGeom>
            <a:avLst/>
            <a:gdLst/>
            <a:ahLst/>
            <a:cxnLst/>
            <a:rect l="l" t="t" r="r" b="b"/>
            <a:pathLst>
              <a:path w="265429" h="143510">
                <a:moveTo>
                  <a:pt x="143385" y="88392"/>
                </a:moveTo>
                <a:lnTo>
                  <a:pt x="77724" y="88392"/>
                </a:lnTo>
                <a:lnTo>
                  <a:pt x="251459" y="0"/>
                </a:lnTo>
                <a:lnTo>
                  <a:pt x="265175" y="25908"/>
                </a:lnTo>
                <a:lnTo>
                  <a:pt x="143385" y="88392"/>
                </a:lnTo>
                <a:close/>
              </a:path>
              <a:path w="265429" h="143510">
                <a:moveTo>
                  <a:pt x="0" y="143256"/>
                </a:moveTo>
                <a:lnTo>
                  <a:pt x="67055" y="68580"/>
                </a:lnTo>
                <a:lnTo>
                  <a:pt x="77724" y="88392"/>
                </a:lnTo>
                <a:lnTo>
                  <a:pt x="143385" y="88392"/>
                </a:lnTo>
                <a:lnTo>
                  <a:pt x="89916" y="115824"/>
                </a:lnTo>
                <a:lnTo>
                  <a:pt x="100583" y="134112"/>
                </a:lnTo>
                <a:lnTo>
                  <a:pt x="0" y="14325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526032" y="2921635"/>
            <a:ext cx="289560" cy="160655"/>
          </a:xfrm>
          <a:custGeom>
            <a:avLst/>
            <a:gdLst/>
            <a:ahLst/>
            <a:cxnLst/>
            <a:rect l="l" t="t" r="r" b="b"/>
            <a:pathLst>
              <a:path w="289559" h="160655">
                <a:moveTo>
                  <a:pt x="111449" y="94170"/>
                </a:moveTo>
                <a:lnTo>
                  <a:pt x="97370" y="94170"/>
                </a:lnTo>
                <a:lnTo>
                  <a:pt x="94509" y="88504"/>
                </a:lnTo>
                <a:lnTo>
                  <a:pt x="269684" y="0"/>
                </a:lnTo>
                <a:lnTo>
                  <a:pt x="275440" y="11391"/>
                </a:lnTo>
                <a:lnTo>
                  <a:pt x="261213" y="11391"/>
                </a:lnTo>
                <a:lnTo>
                  <a:pt x="264078" y="17062"/>
                </a:lnTo>
                <a:lnTo>
                  <a:pt x="111449" y="94170"/>
                </a:lnTo>
                <a:close/>
              </a:path>
              <a:path w="289559" h="160655">
                <a:moveTo>
                  <a:pt x="264078" y="17062"/>
                </a:moveTo>
                <a:lnTo>
                  <a:pt x="261213" y="11391"/>
                </a:lnTo>
                <a:lnTo>
                  <a:pt x="269748" y="14198"/>
                </a:lnTo>
                <a:lnTo>
                  <a:pt x="264078" y="17062"/>
                </a:lnTo>
                <a:close/>
              </a:path>
              <a:path w="289559" h="160655">
                <a:moveTo>
                  <a:pt x="272027" y="32798"/>
                </a:moveTo>
                <a:lnTo>
                  <a:pt x="264078" y="17062"/>
                </a:lnTo>
                <a:lnTo>
                  <a:pt x="269748" y="14198"/>
                </a:lnTo>
                <a:lnTo>
                  <a:pt x="261213" y="11391"/>
                </a:lnTo>
                <a:lnTo>
                  <a:pt x="275440" y="11391"/>
                </a:lnTo>
                <a:lnTo>
                  <a:pt x="284809" y="29933"/>
                </a:lnTo>
                <a:lnTo>
                  <a:pt x="277698" y="29933"/>
                </a:lnTo>
                <a:lnTo>
                  <a:pt x="272027" y="32798"/>
                </a:lnTo>
                <a:close/>
              </a:path>
              <a:path w="289559" h="160655">
                <a:moveTo>
                  <a:pt x="274891" y="38468"/>
                </a:moveTo>
                <a:lnTo>
                  <a:pt x="272027" y="32798"/>
                </a:lnTo>
                <a:lnTo>
                  <a:pt x="277698" y="29933"/>
                </a:lnTo>
                <a:lnTo>
                  <a:pt x="274891" y="38468"/>
                </a:lnTo>
                <a:close/>
              </a:path>
              <a:path w="289559" h="160655">
                <a:moveTo>
                  <a:pt x="288964" y="38468"/>
                </a:moveTo>
                <a:lnTo>
                  <a:pt x="274891" y="38468"/>
                </a:lnTo>
                <a:lnTo>
                  <a:pt x="277698" y="29933"/>
                </a:lnTo>
                <a:lnTo>
                  <a:pt x="284809" y="29933"/>
                </a:lnTo>
                <a:lnTo>
                  <a:pt x="289090" y="38404"/>
                </a:lnTo>
                <a:close/>
              </a:path>
              <a:path w="289559" h="160655">
                <a:moveTo>
                  <a:pt x="105211" y="137843"/>
                </a:moveTo>
                <a:lnTo>
                  <a:pt x="96850" y="121297"/>
                </a:lnTo>
                <a:lnTo>
                  <a:pt x="272027" y="32798"/>
                </a:lnTo>
                <a:lnTo>
                  <a:pt x="274891" y="38468"/>
                </a:lnTo>
                <a:lnTo>
                  <a:pt x="288964" y="38468"/>
                </a:lnTo>
                <a:lnTo>
                  <a:pt x="125146" y="121234"/>
                </a:lnTo>
                <a:lnTo>
                  <a:pt x="111048" y="121234"/>
                </a:lnTo>
                <a:lnTo>
                  <a:pt x="108254" y="129768"/>
                </a:lnTo>
                <a:lnTo>
                  <a:pt x="115363" y="129768"/>
                </a:lnTo>
                <a:lnTo>
                  <a:pt x="119009" y="136982"/>
                </a:lnTo>
                <a:lnTo>
                  <a:pt x="114503" y="136982"/>
                </a:lnTo>
                <a:lnTo>
                  <a:pt x="105211" y="137843"/>
                </a:lnTo>
                <a:close/>
              </a:path>
              <a:path w="289559" h="160655">
                <a:moveTo>
                  <a:pt x="0" y="160350"/>
                </a:moveTo>
                <a:lnTo>
                  <a:pt x="83464" y="66636"/>
                </a:lnTo>
                <a:lnTo>
                  <a:pt x="90558" y="80683"/>
                </a:lnTo>
                <a:lnTo>
                  <a:pt x="76339" y="80683"/>
                </a:lnTo>
                <a:lnTo>
                  <a:pt x="80541" y="89005"/>
                </a:lnTo>
                <a:lnTo>
                  <a:pt x="30927" y="144727"/>
                </a:lnTo>
                <a:lnTo>
                  <a:pt x="14871" y="146215"/>
                </a:lnTo>
                <a:lnTo>
                  <a:pt x="20205" y="156768"/>
                </a:lnTo>
                <a:lnTo>
                  <a:pt x="38641" y="156768"/>
                </a:lnTo>
                <a:lnTo>
                  <a:pt x="0" y="160350"/>
                </a:lnTo>
                <a:close/>
              </a:path>
              <a:path w="289559" h="160655">
                <a:moveTo>
                  <a:pt x="80541" y="89005"/>
                </a:moveTo>
                <a:lnTo>
                  <a:pt x="76339" y="80683"/>
                </a:lnTo>
                <a:lnTo>
                  <a:pt x="86741" y="82041"/>
                </a:lnTo>
                <a:lnTo>
                  <a:pt x="80541" y="89005"/>
                </a:lnTo>
                <a:close/>
              </a:path>
              <a:path w="289559" h="160655">
                <a:moveTo>
                  <a:pt x="88900" y="105562"/>
                </a:moveTo>
                <a:lnTo>
                  <a:pt x="80541" y="89005"/>
                </a:lnTo>
                <a:lnTo>
                  <a:pt x="86741" y="82041"/>
                </a:lnTo>
                <a:lnTo>
                  <a:pt x="76339" y="80683"/>
                </a:lnTo>
                <a:lnTo>
                  <a:pt x="90558" y="80683"/>
                </a:lnTo>
                <a:lnTo>
                  <a:pt x="94509" y="88504"/>
                </a:lnTo>
                <a:lnTo>
                  <a:pt x="88849" y="91363"/>
                </a:lnTo>
                <a:lnTo>
                  <a:pt x="97370" y="94170"/>
                </a:lnTo>
                <a:lnTo>
                  <a:pt x="111449" y="94170"/>
                </a:lnTo>
                <a:lnTo>
                  <a:pt x="88900" y="105562"/>
                </a:lnTo>
                <a:close/>
              </a:path>
              <a:path w="289559" h="160655">
                <a:moveTo>
                  <a:pt x="97370" y="94170"/>
                </a:moveTo>
                <a:lnTo>
                  <a:pt x="88849" y="91363"/>
                </a:lnTo>
                <a:lnTo>
                  <a:pt x="94509" y="88504"/>
                </a:lnTo>
                <a:lnTo>
                  <a:pt x="97370" y="94170"/>
                </a:lnTo>
                <a:close/>
              </a:path>
              <a:path w="289559" h="160655">
                <a:moveTo>
                  <a:pt x="108254" y="129768"/>
                </a:moveTo>
                <a:lnTo>
                  <a:pt x="111048" y="121234"/>
                </a:lnTo>
                <a:lnTo>
                  <a:pt x="113917" y="126907"/>
                </a:lnTo>
                <a:lnTo>
                  <a:pt x="108254" y="129768"/>
                </a:lnTo>
                <a:close/>
              </a:path>
              <a:path w="289559" h="160655">
                <a:moveTo>
                  <a:pt x="113917" y="126907"/>
                </a:moveTo>
                <a:lnTo>
                  <a:pt x="111048" y="121234"/>
                </a:lnTo>
                <a:lnTo>
                  <a:pt x="125146" y="121234"/>
                </a:lnTo>
                <a:lnTo>
                  <a:pt x="113917" y="126907"/>
                </a:lnTo>
                <a:close/>
              </a:path>
              <a:path w="289559" h="160655">
                <a:moveTo>
                  <a:pt x="115363" y="129768"/>
                </a:moveTo>
                <a:lnTo>
                  <a:pt x="108254" y="129768"/>
                </a:lnTo>
                <a:lnTo>
                  <a:pt x="113917" y="126907"/>
                </a:lnTo>
                <a:lnTo>
                  <a:pt x="115363" y="129768"/>
                </a:lnTo>
                <a:close/>
              </a:path>
              <a:path w="289559" h="160655">
                <a:moveTo>
                  <a:pt x="109423" y="146176"/>
                </a:moveTo>
                <a:lnTo>
                  <a:pt x="105211" y="137843"/>
                </a:lnTo>
                <a:lnTo>
                  <a:pt x="114503" y="136982"/>
                </a:lnTo>
                <a:lnTo>
                  <a:pt x="109423" y="146176"/>
                </a:lnTo>
                <a:close/>
              </a:path>
              <a:path w="289559" h="160655">
                <a:moveTo>
                  <a:pt x="123658" y="146176"/>
                </a:moveTo>
                <a:lnTo>
                  <a:pt x="109423" y="146176"/>
                </a:lnTo>
                <a:lnTo>
                  <a:pt x="114503" y="136982"/>
                </a:lnTo>
                <a:lnTo>
                  <a:pt x="119009" y="136982"/>
                </a:lnTo>
                <a:lnTo>
                  <a:pt x="123658" y="146176"/>
                </a:lnTo>
                <a:close/>
              </a:path>
              <a:path w="289559" h="160655">
                <a:moveTo>
                  <a:pt x="38641" y="156768"/>
                </a:moveTo>
                <a:lnTo>
                  <a:pt x="20205" y="156768"/>
                </a:lnTo>
                <a:lnTo>
                  <a:pt x="30927" y="144727"/>
                </a:lnTo>
                <a:lnTo>
                  <a:pt x="105211" y="137843"/>
                </a:lnTo>
                <a:lnTo>
                  <a:pt x="109423" y="146176"/>
                </a:lnTo>
                <a:lnTo>
                  <a:pt x="123658" y="146176"/>
                </a:lnTo>
                <a:lnTo>
                  <a:pt x="124968" y="148767"/>
                </a:lnTo>
                <a:lnTo>
                  <a:pt x="38641" y="156768"/>
                </a:lnTo>
                <a:close/>
              </a:path>
              <a:path w="289559" h="160655">
                <a:moveTo>
                  <a:pt x="20205" y="156768"/>
                </a:moveTo>
                <a:lnTo>
                  <a:pt x="14871" y="146215"/>
                </a:lnTo>
                <a:lnTo>
                  <a:pt x="30927" y="144727"/>
                </a:lnTo>
                <a:lnTo>
                  <a:pt x="20205" y="156768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499347" y="3785615"/>
            <a:ext cx="265430" cy="144780"/>
          </a:xfrm>
          <a:custGeom>
            <a:avLst/>
            <a:gdLst/>
            <a:ahLst/>
            <a:cxnLst/>
            <a:rect l="l" t="t" r="r" b="b"/>
            <a:pathLst>
              <a:path w="265429" h="144779">
                <a:moveTo>
                  <a:pt x="144307" y="88392"/>
                </a:moveTo>
                <a:lnTo>
                  <a:pt x="76200" y="88392"/>
                </a:lnTo>
                <a:lnTo>
                  <a:pt x="251459" y="0"/>
                </a:lnTo>
                <a:lnTo>
                  <a:pt x="265175" y="27432"/>
                </a:lnTo>
                <a:lnTo>
                  <a:pt x="144307" y="88392"/>
                </a:lnTo>
                <a:close/>
              </a:path>
              <a:path w="265429" h="144779">
                <a:moveTo>
                  <a:pt x="0" y="144780"/>
                </a:moveTo>
                <a:lnTo>
                  <a:pt x="65531" y="70104"/>
                </a:lnTo>
                <a:lnTo>
                  <a:pt x="76200" y="88392"/>
                </a:lnTo>
                <a:lnTo>
                  <a:pt x="144307" y="88392"/>
                </a:lnTo>
                <a:lnTo>
                  <a:pt x="89916" y="115824"/>
                </a:lnTo>
                <a:lnTo>
                  <a:pt x="99059" y="134112"/>
                </a:lnTo>
                <a:lnTo>
                  <a:pt x="0" y="1447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483422" y="3777170"/>
            <a:ext cx="289560" cy="160655"/>
          </a:xfrm>
          <a:custGeom>
            <a:avLst/>
            <a:gdLst/>
            <a:ahLst/>
            <a:cxnLst/>
            <a:rect l="l" t="t" r="r" b="b"/>
            <a:pathLst>
              <a:path w="289559" h="160654">
                <a:moveTo>
                  <a:pt x="111485" y="94157"/>
                </a:moveTo>
                <a:lnTo>
                  <a:pt x="97383" y="94157"/>
                </a:lnTo>
                <a:lnTo>
                  <a:pt x="94522" y="88497"/>
                </a:lnTo>
                <a:lnTo>
                  <a:pt x="269684" y="0"/>
                </a:lnTo>
                <a:lnTo>
                  <a:pt x="275440" y="11391"/>
                </a:lnTo>
                <a:lnTo>
                  <a:pt x="261213" y="11391"/>
                </a:lnTo>
                <a:lnTo>
                  <a:pt x="264079" y="17062"/>
                </a:lnTo>
                <a:lnTo>
                  <a:pt x="111485" y="94157"/>
                </a:lnTo>
                <a:close/>
              </a:path>
              <a:path w="289559" h="160654">
                <a:moveTo>
                  <a:pt x="264079" y="17062"/>
                </a:moveTo>
                <a:lnTo>
                  <a:pt x="261213" y="11391"/>
                </a:lnTo>
                <a:lnTo>
                  <a:pt x="269748" y="14198"/>
                </a:lnTo>
                <a:lnTo>
                  <a:pt x="264079" y="17062"/>
                </a:lnTo>
                <a:close/>
              </a:path>
              <a:path w="289559" h="160654">
                <a:moveTo>
                  <a:pt x="272031" y="32796"/>
                </a:moveTo>
                <a:lnTo>
                  <a:pt x="264079" y="17062"/>
                </a:lnTo>
                <a:lnTo>
                  <a:pt x="269748" y="14198"/>
                </a:lnTo>
                <a:lnTo>
                  <a:pt x="261213" y="11391"/>
                </a:lnTo>
                <a:lnTo>
                  <a:pt x="275440" y="11391"/>
                </a:lnTo>
                <a:lnTo>
                  <a:pt x="284809" y="29933"/>
                </a:lnTo>
                <a:lnTo>
                  <a:pt x="277698" y="29933"/>
                </a:lnTo>
                <a:lnTo>
                  <a:pt x="272031" y="32796"/>
                </a:lnTo>
                <a:close/>
              </a:path>
              <a:path w="289559" h="160654">
                <a:moveTo>
                  <a:pt x="274891" y="38455"/>
                </a:moveTo>
                <a:lnTo>
                  <a:pt x="272031" y="32796"/>
                </a:lnTo>
                <a:lnTo>
                  <a:pt x="277698" y="29933"/>
                </a:lnTo>
                <a:lnTo>
                  <a:pt x="274891" y="38455"/>
                </a:lnTo>
                <a:close/>
              </a:path>
              <a:path w="289559" h="160654">
                <a:moveTo>
                  <a:pt x="288989" y="38455"/>
                </a:moveTo>
                <a:lnTo>
                  <a:pt x="274891" y="38455"/>
                </a:lnTo>
                <a:lnTo>
                  <a:pt x="277698" y="29933"/>
                </a:lnTo>
                <a:lnTo>
                  <a:pt x="284809" y="29933"/>
                </a:lnTo>
                <a:lnTo>
                  <a:pt x="289090" y="38404"/>
                </a:lnTo>
                <a:close/>
              </a:path>
              <a:path w="289559" h="160654">
                <a:moveTo>
                  <a:pt x="105215" y="137842"/>
                </a:moveTo>
                <a:lnTo>
                  <a:pt x="96850" y="121297"/>
                </a:lnTo>
                <a:lnTo>
                  <a:pt x="272031" y="32796"/>
                </a:lnTo>
                <a:lnTo>
                  <a:pt x="274891" y="38455"/>
                </a:lnTo>
                <a:lnTo>
                  <a:pt x="288989" y="38455"/>
                </a:lnTo>
                <a:lnTo>
                  <a:pt x="125146" y="121234"/>
                </a:lnTo>
                <a:lnTo>
                  <a:pt x="111048" y="121234"/>
                </a:lnTo>
                <a:lnTo>
                  <a:pt x="108254" y="129768"/>
                </a:lnTo>
                <a:lnTo>
                  <a:pt x="115363" y="129768"/>
                </a:lnTo>
                <a:lnTo>
                  <a:pt x="119009" y="136982"/>
                </a:lnTo>
                <a:lnTo>
                  <a:pt x="114503" y="136982"/>
                </a:lnTo>
                <a:lnTo>
                  <a:pt x="105215" y="137842"/>
                </a:lnTo>
                <a:close/>
              </a:path>
              <a:path w="289559" h="160654">
                <a:moveTo>
                  <a:pt x="0" y="160350"/>
                </a:moveTo>
                <a:lnTo>
                  <a:pt x="83464" y="66624"/>
                </a:lnTo>
                <a:lnTo>
                  <a:pt x="90571" y="80683"/>
                </a:lnTo>
                <a:lnTo>
                  <a:pt x="76339" y="80683"/>
                </a:lnTo>
                <a:lnTo>
                  <a:pt x="80547" y="89009"/>
                </a:lnTo>
                <a:lnTo>
                  <a:pt x="30919" y="144727"/>
                </a:lnTo>
                <a:lnTo>
                  <a:pt x="14871" y="146215"/>
                </a:lnTo>
                <a:lnTo>
                  <a:pt x="20205" y="156756"/>
                </a:lnTo>
                <a:lnTo>
                  <a:pt x="38778" y="156756"/>
                </a:lnTo>
                <a:lnTo>
                  <a:pt x="0" y="160350"/>
                </a:lnTo>
                <a:close/>
              </a:path>
              <a:path w="289559" h="160654">
                <a:moveTo>
                  <a:pt x="80547" y="89009"/>
                </a:moveTo>
                <a:lnTo>
                  <a:pt x="76339" y="80683"/>
                </a:lnTo>
                <a:lnTo>
                  <a:pt x="86753" y="82041"/>
                </a:lnTo>
                <a:lnTo>
                  <a:pt x="80547" y="89009"/>
                </a:lnTo>
                <a:close/>
              </a:path>
              <a:path w="289559" h="160654">
                <a:moveTo>
                  <a:pt x="88912" y="105562"/>
                </a:moveTo>
                <a:lnTo>
                  <a:pt x="80547" y="89009"/>
                </a:lnTo>
                <a:lnTo>
                  <a:pt x="86753" y="82041"/>
                </a:lnTo>
                <a:lnTo>
                  <a:pt x="76339" y="80683"/>
                </a:lnTo>
                <a:lnTo>
                  <a:pt x="90571" y="80683"/>
                </a:lnTo>
                <a:lnTo>
                  <a:pt x="94522" y="88497"/>
                </a:lnTo>
                <a:lnTo>
                  <a:pt x="88849" y="91363"/>
                </a:lnTo>
                <a:lnTo>
                  <a:pt x="97383" y="94157"/>
                </a:lnTo>
                <a:lnTo>
                  <a:pt x="111485" y="94157"/>
                </a:lnTo>
                <a:lnTo>
                  <a:pt x="88912" y="105562"/>
                </a:lnTo>
                <a:close/>
              </a:path>
              <a:path w="289559" h="160654">
                <a:moveTo>
                  <a:pt x="97383" y="94157"/>
                </a:moveTo>
                <a:lnTo>
                  <a:pt x="88849" y="91363"/>
                </a:lnTo>
                <a:lnTo>
                  <a:pt x="94522" y="88497"/>
                </a:lnTo>
                <a:lnTo>
                  <a:pt x="97383" y="94157"/>
                </a:lnTo>
                <a:close/>
              </a:path>
              <a:path w="289559" h="160654">
                <a:moveTo>
                  <a:pt x="108254" y="129768"/>
                </a:moveTo>
                <a:lnTo>
                  <a:pt x="111048" y="121234"/>
                </a:lnTo>
                <a:lnTo>
                  <a:pt x="113917" y="126907"/>
                </a:lnTo>
                <a:lnTo>
                  <a:pt x="108254" y="129768"/>
                </a:lnTo>
                <a:close/>
              </a:path>
              <a:path w="289559" h="160654">
                <a:moveTo>
                  <a:pt x="113917" y="126907"/>
                </a:moveTo>
                <a:lnTo>
                  <a:pt x="111048" y="121234"/>
                </a:lnTo>
                <a:lnTo>
                  <a:pt x="125146" y="121234"/>
                </a:lnTo>
                <a:lnTo>
                  <a:pt x="113917" y="126907"/>
                </a:lnTo>
                <a:close/>
              </a:path>
              <a:path w="289559" h="160654">
                <a:moveTo>
                  <a:pt x="115363" y="129768"/>
                </a:moveTo>
                <a:lnTo>
                  <a:pt x="108254" y="129768"/>
                </a:lnTo>
                <a:lnTo>
                  <a:pt x="113917" y="126907"/>
                </a:lnTo>
                <a:lnTo>
                  <a:pt x="115363" y="129768"/>
                </a:lnTo>
                <a:close/>
              </a:path>
              <a:path w="289559" h="160654">
                <a:moveTo>
                  <a:pt x="109423" y="146164"/>
                </a:moveTo>
                <a:lnTo>
                  <a:pt x="105215" y="137842"/>
                </a:lnTo>
                <a:lnTo>
                  <a:pt x="114503" y="136982"/>
                </a:lnTo>
                <a:lnTo>
                  <a:pt x="109423" y="146164"/>
                </a:lnTo>
                <a:close/>
              </a:path>
              <a:path w="289559" h="160654">
                <a:moveTo>
                  <a:pt x="123651" y="146164"/>
                </a:moveTo>
                <a:lnTo>
                  <a:pt x="109423" y="146164"/>
                </a:lnTo>
                <a:lnTo>
                  <a:pt x="114503" y="136982"/>
                </a:lnTo>
                <a:lnTo>
                  <a:pt x="119009" y="136982"/>
                </a:lnTo>
                <a:lnTo>
                  <a:pt x="123651" y="146164"/>
                </a:lnTo>
                <a:close/>
              </a:path>
              <a:path w="289559" h="160654">
                <a:moveTo>
                  <a:pt x="38778" y="156756"/>
                </a:moveTo>
                <a:lnTo>
                  <a:pt x="20205" y="156756"/>
                </a:lnTo>
                <a:lnTo>
                  <a:pt x="30919" y="144727"/>
                </a:lnTo>
                <a:lnTo>
                  <a:pt x="105215" y="137842"/>
                </a:lnTo>
                <a:lnTo>
                  <a:pt x="109423" y="146164"/>
                </a:lnTo>
                <a:lnTo>
                  <a:pt x="123651" y="146164"/>
                </a:lnTo>
                <a:lnTo>
                  <a:pt x="124968" y="148767"/>
                </a:lnTo>
                <a:lnTo>
                  <a:pt x="38778" y="156756"/>
                </a:lnTo>
                <a:close/>
              </a:path>
              <a:path w="289559" h="160654">
                <a:moveTo>
                  <a:pt x="20205" y="156756"/>
                </a:moveTo>
                <a:lnTo>
                  <a:pt x="14871" y="146215"/>
                </a:lnTo>
                <a:lnTo>
                  <a:pt x="30919" y="144727"/>
                </a:lnTo>
                <a:lnTo>
                  <a:pt x="20205" y="156756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25570" y="1800885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62300" y="153009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61944" y="1781555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4"/>
                </a:lnTo>
                <a:lnTo>
                  <a:pt x="0" y="245364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81650" y="1287348"/>
            <a:ext cx="1549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方案评估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44126" y="3165055"/>
            <a:ext cx="6425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误差减小了，处理起来比较简便、直观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4512" y="2478252"/>
            <a:ext cx="207645" cy="2895600"/>
          </a:xfrm>
          <a:custGeom>
            <a:avLst/>
            <a:gdLst/>
            <a:ahLst/>
            <a:cxnLst/>
            <a:rect l="l" t="t" r="r" b="b"/>
            <a:pathLst>
              <a:path w="207645" h="2895600">
                <a:moveTo>
                  <a:pt x="188239" y="12699"/>
                </a:moveTo>
                <a:lnTo>
                  <a:pt x="169316" y="12699"/>
                </a:lnTo>
                <a:lnTo>
                  <a:pt x="174015" y="0"/>
                </a:lnTo>
                <a:lnTo>
                  <a:pt x="193217" y="0"/>
                </a:lnTo>
                <a:lnTo>
                  <a:pt x="188239" y="12699"/>
                </a:lnTo>
                <a:close/>
              </a:path>
              <a:path w="207645" h="2895600">
                <a:moveTo>
                  <a:pt x="166408" y="25399"/>
                </a:moveTo>
                <a:lnTo>
                  <a:pt x="155168" y="25399"/>
                </a:lnTo>
                <a:lnTo>
                  <a:pt x="159524" y="12699"/>
                </a:lnTo>
                <a:lnTo>
                  <a:pt x="170878" y="12699"/>
                </a:lnTo>
                <a:lnTo>
                  <a:pt x="166408" y="25399"/>
                </a:lnTo>
                <a:close/>
              </a:path>
              <a:path w="207645" h="2895600">
                <a:moveTo>
                  <a:pt x="170637" y="25399"/>
                </a:moveTo>
                <a:lnTo>
                  <a:pt x="170878" y="12699"/>
                </a:lnTo>
                <a:lnTo>
                  <a:pt x="175234" y="12699"/>
                </a:lnTo>
                <a:lnTo>
                  <a:pt x="170637" y="25399"/>
                </a:lnTo>
                <a:close/>
              </a:path>
              <a:path w="207645" h="2895600">
                <a:moveTo>
                  <a:pt x="158191" y="38099"/>
                </a:moveTo>
                <a:lnTo>
                  <a:pt x="146507" y="38099"/>
                </a:lnTo>
                <a:lnTo>
                  <a:pt x="150761" y="25399"/>
                </a:lnTo>
                <a:lnTo>
                  <a:pt x="162420" y="25399"/>
                </a:lnTo>
                <a:lnTo>
                  <a:pt x="158191" y="38099"/>
                </a:lnTo>
                <a:close/>
              </a:path>
              <a:path w="207645" h="2895600">
                <a:moveTo>
                  <a:pt x="146697" y="50799"/>
                </a:moveTo>
                <a:lnTo>
                  <a:pt x="138480" y="50799"/>
                </a:lnTo>
                <a:lnTo>
                  <a:pt x="142417" y="38099"/>
                </a:lnTo>
                <a:lnTo>
                  <a:pt x="150520" y="38099"/>
                </a:lnTo>
                <a:lnTo>
                  <a:pt x="146697" y="50799"/>
                </a:lnTo>
                <a:close/>
              </a:path>
              <a:path w="207645" h="2895600">
                <a:moveTo>
                  <a:pt x="150406" y="50799"/>
                </a:moveTo>
                <a:lnTo>
                  <a:pt x="150520" y="38099"/>
                </a:lnTo>
                <a:lnTo>
                  <a:pt x="154368" y="38099"/>
                </a:lnTo>
                <a:lnTo>
                  <a:pt x="150406" y="50799"/>
                </a:lnTo>
                <a:close/>
              </a:path>
              <a:path w="207645" h="2895600">
                <a:moveTo>
                  <a:pt x="143128" y="63499"/>
                </a:moveTo>
                <a:lnTo>
                  <a:pt x="131127" y="63499"/>
                </a:lnTo>
                <a:lnTo>
                  <a:pt x="134721" y="50799"/>
                </a:lnTo>
                <a:lnTo>
                  <a:pt x="146799" y="50799"/>
                </a:lnTo>
                <a:lnTo>
                  <a:pt x="143128" y="63499"/>
                </a:lnTo>
                <a:close/>
              </a:path>
              <a:path w="207645" h="2895600">
                <a:moveTo>
                  <a:pt x="130365" y="88899"/>
                </a:moveTo>
                <a:lnTo>
                  <a:pt x="121412" y="88899"/>
                </a:lnTo>
                <a:lnTo>
                  <a:pt x="124460" y="76199"/>
                </a:lnTo>
                <a:lnTo>
                  <a:pt x="127698" y="63499"/>
                </a:lnTo>
                <a:lnTo>
                  <a:pt x="139776" y="63499"/>
                </a:lnTo>
                <a:lnTo>
                  <a:pt x="136423" y="76199"/>
                </a:lnTo>
                <a:lnTo>
                  <a:pt x="133362" y="76199"/>
                </a:lnTo>
                <a:lnTo>
                  <a:pt x="130365" y="88899"/>
                </a:lnTo>
                <a:close/>
              </a:path>
              <a:path w="207645" h="2895600">
                <a:moveTo>
                  <a:pt x="120408" y="126999"/>
                </a:moveTo>
                <a:lnTo>
                  <a:pt x="111137" y="126999"/>
                </a:lnTo>
                <a:lnTo>
                  <a:pt x="113398" y="114299"/>
                </a:lnTo>
                <a:lnTo>
                  <a:pt x="115874" y="101599"/>
                </a:lnTo>
                <a:lnTo>
                  <a:pt x="118541" y="88899"/>
                </a:lnTo>
                <a:lnTo>
                  <a:pt x="130403" y="88899"/>
                </a:lnTo>
                <a:lnTo>
                  <a:pt x="127596" y="101599"/>
                </a:lnTo>
                <a:lnTo>
                  <a:pt x="125044" y="101599"/>
                </a:lnTo>
                <a:lnTo>
                  <a:pt x="122605" y="114299"/>
                </a:lnTo>
                <a:lnTo>
                  <a:pt x="120408" y="126999"/>
                </a:lnTo>
                <a:close/>
              </a:path>
              <a:path w="207645" h="2895600">
                <a:moveTo>
                  <a:pt x="112585" y="177799"/>
                </a:moveTo>
                <a:lnTo>
                  <a:pt x="103111" y="177799"/>
                </a:lnTo>
                <a:lnTo>
                  <a:pt x="104254" y="165099"/>
                </a:lnTo>
                <a:lnTo>
                  <a:pt x="105638" y="152399"/>
                </a:lnTo>
                <a:lnTo>
                  <a:pt x="107251" y="139699"/>
                </a:lnTo>
                <a:lnTo>
                  <a:pt x="109080" y="126999"/>
                </a:lnTo>
                <a:lnTo>
                  <a:pt x="118427" y="126999"/>
                </a:lnTo>
                <a:lnTo>
                  <a:pt x="116624" y="139699"/>
                </a:lnTo>
                <a:lnTo>
                  <a:pt x="115049" y="152399"/>
                </a:lnTo>
                <a:lnTo>
                  <a:pt x="113703" y="165099"/>
                </a:lnTo>
                <a:lnTo>
                  <a:pt x="112585" y="177799"/>
                </a:lnTo>
                <a:close/>
              </a:path>
              <a:path w="207645" h="2895600">
                <a:moveTo>
                  <a:pt x="107340" y="1282700"/>
                </a:moveTo>
                <a:lnTo>
                  <a:pt x="97878" y="1282700"/>
                </a:lnTo>
                <a:lnTo>
                  <a:pt x="99009" y="1270000"/>
                </a:lnTo>
                <a:lnTo>
                  <a:pt x="100901" y="1231900"/>
                </a:lnTo>
                <a:lnTo>
                  <a:pt x="101168" y="203199"/>
                </a:lnTo>
                <a:lnTo>
                  <a:pt x="101561" y="190499"/>
                </a:lnTo>
                <a:lnTo>
                  <a:pt x="102222" y="177799"/>
                </a:lnTo>
                <a:lnTo>
                  <a:pt x="112598" y="177799"/>
                </a:lnTo>
                <a:lnTo>
                  <a:pt x="111709" y="190499"/>
                </a:lnTo>
                <a:lnTo>
                  <a:pt x="111074" y="190499"/>
                </a:lnTo>
                <a:lnTo>
                  <a:pt x="110693" y="203199"/>
                </a:lnTo>
                <a:lnTo>
                  <a:pt x="110566" y="1219200"/>
                </a:lnTo>
                <a:lnTo>
                  <a:pt x="109385" y="1257300"/>
                </a:lnTo>
                <a:lnTo>
                  <a:pt x="108483" y="1270000"/>
                </a:lnTo>
                <a:lnTo>
                  <a:pt x="107340" y="1282700"/>
                </a:lnTo>
                <a:close/>
              </a:path>
              <a:path w="207645" h="2895600">
                <a:moveTo>
                  <a:pt x="98196" y="1333500"/>
                </a:moveTo>
                <a:lnTo>
                  <a:pt x="86563" y="1333500"/>
                </a:lnTo>
                <a:lnTo>
                  <a:pt x="88988" y="1320800"/>
                </a:lnTo>
                <a:lnTo>
                  <a:pt x="91160" y="1320800"/>
                </a:lnTo>
                <a:lnTo>
                  <a:pt x="93192" y="1308100"/>
                </a:lnTo>
                <a:lnTo>
                  <a:pt x="94983" y="1295400"/>
                </a:lnTo>
                <a:lnTo>
                  <a:pt x="96545" y="1282700"/>
                </a:lnTo>
                <a:lnTo>
                  <a:pt x="105956" y="1282700"/>
                </a:lnTo>
                <a:lnTo>
                  <a:pt x="104355" y="1295400"/>
                </a:lnTo>
                <a:lnTo>
                  <a:pt x="102514" y="1308100"/>
                </a:lnTo>
                <a:lnTo>
                  <a:pt x="100469" y="1320800"/>
                </a:lnTo>
                <a:lnTo>
                  <a:pt x="98196" y="1333500"/>
                </a:lnTo>
                <a:close/>
              </a:path>
              <a:path w="207645" h="2895600">
                <a:moveTo>
                  <a:pt x="90195" y="1358900"/>
                </a:moveTo>
                <a:lnTo>
                  <a:pt x="78232" y="1358900"/>
                </a:lnTo>
                <a:lnTo>
                  <a:pt x="81241" y="1346200"/>
                </a:lnTo>
                <a:lnTo>
                  <a:pt x="83959" y="1346200"/>
                </a:lnTo>
                <a:lnTo>
                  <a:pt x="86601" y="1333500"/>
                </a:lnTo>
                <a:lnTo>
                  <a:pt x="95732" y="1333500"/>
                </a:lnTo>
                <a:lnTo>
                  <a:pt x="93052" y="1346200"/>
                </a:lnTo>
                <a:lnTo>
                  <a:pt x="90195" y="1358900"/>
                </a:lnTo>
                <a:close/>
              </a:path>
              <a:path w="207645" h="2895600">
                <a:moveTo>
                  <a:pt x="80479" y="1384300"/>
                </a:moveTo>
                <a:lnTo>
                  <a:pt x="68389" y="1384300"/>
                </a:lnTo>
                <a:lnTo>
                  <a:pt x="71894" y="1371600"/>
                </a:lnTo>
                <a:lnTo>
                  <a:pt x="75107" y="1371600"/>
                </a:lnTo>
                <a:lnTo>
                  <a:pt x="78295" y="1358900"/>
                </a:lnTo>
                <a:lnTo>
                  <a:pt x="87134" y="1358900"/>
                </a:lnTo>
                <a:lnTo>
                  <a:pt x="83896" y="1371600"/>
                </a:lnTo>
                <a:lnTo>
                  <a:pt x="80479" y="1384300"/>
                </a:lnTo>
                <a:close/>
              </a:path>
              <a:path w="207645" h="2895600">
                <a:moveTo>
                  <a:pt x="73113" y="1397000"/>
                </a:moveTo>
                <a:lnTo>
                  <a:pt x="61087" y="1397000"/>
                </a:lnTo>
                <a:lnTo>
                  <a:pt x="64897" y="1384300"/>
                </a:lnTo>
                <a:lnTo>
                  <a:pt x="76873" y="1384300"/>
                </a:lnTo>
                <a:lnTo>
                  <a:pt x="73113" y="1397000"/>
                </a:lnTo>
                <a:close/>
              </a:path>
              <a:path w="207645" h="2895600">
                <a:moveTo>
                  <a:pt x="65087" y="1409700"/>
                </a:moveTo>
                <a:lnTo>
                  <a:pt x="53251" y="1409700"/>
                </a:lnTo>
                <a:lnTo>
                  <a:pt x="57353" y="1397000"/>
                </a:lnTo>
                <a:lnTo>
                  <a:pt x="69189" y="1397000"/>
                </a:lnTo>
                <a:lnTo>
                  <a:pt x="65087" y="1409700"/>
                </a:lnTo>
                <a:close/>
              </a:path>
              <a:path w="207645" h="2895600">
                <a:moveTo>
                  <a:pt x="56426" y="1422400"/>
                </a:moveTo>
                <a:lnTo>
                  <a:pt x="44996" y="1422400"/>
                </a:lnTo>
                <a:lnTo>
                  <a:pt x="49352" y="1409700"/>
                </a:lnTo>
                <a:lnTo>
                  <a:pt x="60833" y="1409700"/>
                </a:lnTo>
                <a:lnTo>
                  <a:pt x="56426" y="1422400"/>
                </a:lnTo>
                <a:close/>
              </a:path>
              <a:path w="207645" h="2895600">
                <a:moveTo>
                  <a:pt x="42557" y="1435100"/>
                </a:moveTo>
                <a:lnTo>
                  <a:pt x="27470" y="1435100"/>
                </a:lnTo>
                <a:lnTo>
                  <a:pt x="32270" y="1422400"/>
                </a:lnTo>
                <a:lnTo>
                  <a:pt x="47383" y="1422400"/>
                </a:lnTo>
                <a:lnTo>
                  <a:pt x="42557" y="1435100"/>
                </a:lnTo>
                <a:close/>
              </a:path>
              <a:path w="207645" h="2895600">
                <a:moveTo>
                  <a:pt x="4825" y="1447800"/>
                </a:moveTo>
                <a:lnTo>
                  <a:pt x="0" y="1447800"/>
                </a:lnTo>
                <a:lnTo>
                  <a:pt x="0" y="1435100"/>
                </a:lnTo>
                <a:lnTo>
                  <a:pt x="4825" y="1435100"/>
                </a:lnTo>
                <a:lnTo>
                  <a:pt x="4825" y="1447800"/>
                </a:lnTo>
                <a:close/>
              </a:path>
              <a:path w="207645" h="2895600">
                <a:moveTo>
                  <a:pt x="26797" y="1447800"/>
                </a:moveTo>
                <a:lnTo>
                  <a:pt x="4825" y="1447800"/>
                </a:lnTo>
                <a:lnTo>
                  <a:pt x="4825" y="1435100"/>
                </a:lnTo>
                <a:lnTo>
                  <a:pt x="21818" y="1435100"/>
                </a:lnTo>
                <a:lnTo>
                  <a:pt x="26797" y="1447800"/>
                </a:lnTo>
                <a:close/>
              </a:path>
              <a:path w="207645" h="2895600">
                <a:moveTo>
                  <a:pt x="27203" y="1447800"/>
                </a:moveTo>
                <a:lnTo>
                  <a:pt x="26797" y="1447800"/>
                </a:lnTo>
                <a:lnTo>
                  <a:pt x="21818" y="1435100"/>
                </a:lnTo>
                <a:lnTo>
                  <a:pt x="32092" y="1435100"/>
                </a:lnTo>
                <a:lnTo>
                  <a:pt x="27203" y="1447800"/>
                </a:lnTo>
                <a:close/>
              </a:path>
              <a:path w="207645" h="2895600">
                <a:moveTo>
                  <a:pt x="47383" y="1460500"/>
                </a:moveTo>
                <a:lnTo>
                  <a:pt x="32270" y="1460500"/>
                </a:lnTo>
                <a:lnTo>
                  <a:pt x="27470" y="1447800"/>
                </a:lnTo>
                <a:lnTo>
                  <a:pt x="42557" y="1447800"/>
                </a:lnTo>
                <a:lnTo>
                  <a:pt x="47383" y="1460500"/>
                </a:lnTo>
                <a:close/>
              </a:path>
              <a:path w="207645" h="2895600">
                <a:moveTo>
                  <a:pt x="45199" y="1473200"/>
                </a:moveTo>
                <a:lnTo>
                  <a:pt x="40716" y="1460500"/>
                </a:lnTo>
                <a:lnTo>
                  <a:pt x="44996" y="1460500"/>
                </a:lnTo>
                <a:lnTo>
                  <a:pt x="45199" y="1473200"/>
                </a:lnTo>
                <a:close/>
              </a:path>
              <a:path w="207645" h="2895600">
                <a:moveTo>
                  <a:pt x="60985" y="1473200"/>
                </a:moveTo>
                <a:lnTo>
                  <a:pt x="49352" y="1473200"/>
                </a:lnTo>
                <a:lnTo>
                  <a:pt x="44996" y="1460500"/>
                </a:lnTo>
                <a:lnTo>
                  <a:pt x="56603" y="1460500"/>
                </a:lnTo>
                <a:lnTo>
                  <a:pt x="60985" y="1473200"/>
                </a:lnTo>
                <a:close/>
              </a:path>
              <a:path w="207645" h="2895600">
                <a:moveTo>
                  <a:pt x="69189" y="1485900"/>
                </a:moveTo>
                <a:lnTo>
                  <a:pt x="57353" y="1485900"/>
                </a:lnTo>
                <a:lnTo>
                  <a:pt x="53251" y="1473200"/>
                </a:lnTo>
                <a:lnTo>
                  <a:pt x="65214" y="1473200"/>
                </a:lnTo>
                <a:lnTo>
                  <a:pt x="69189" y="1485900"/>
                </a:lnTo>
                <a:close/>
              </a:path>
              <a:path w="207645" h="2895600">
                <a:moveTo>
                  <a:pt x="76962" y="1498600"/>
                </a:moveTo>
                <a:lnTo>
                  <a:pt x="64897" y="1498600"/>
                </a:lnTo>
                <a:lnTo>
                  <a:pt x="61087" y="1485900"/>
                </a:lnTo>
                <a:lnTo>
                  <a:pt x="73215" y="1485900"/>
                </a:lnTo>
                <a:lnTo>
                  <a:pt x="76962" y="1498600"/>
                </a:lnTo>
                <a:close/>
              </a:path>
              <a:path w="207645" h="2895600">
                <a:moveTo>
                  <a:pt x="87185" y="1524000"/>
                </a:moveTo>
                <a:lnTo>
                  <a:pt x="78295" y="1524000"/>
                </a:lnTo>
                <a:lnTo>
                  <a:pt x="75107" y="1511300"/>
                </a:lnTo>
                <a:lnTo>
                  <a:pt x="71894" y="1511300"/>
                </a:lnTo>
                <a:lnTo>
                  <a:pt x="68389" y="1498600"/>
                </a:lnTo>
                <a:lnTo>
                  <a:pt x="80479" y="1498600"/>
                </a:lnTo>
                <a:lnTo>
                  <a:pt x="83959" y="1511300"/>
                </a:lnTo>
                <a:lnTo>
                  <a:pt x="87185" y="1524000"/>
                </a:lnTo>
                <a:close/>
              </a:path>
              <a:path w="207645" h="2895600">
                <a:moveTo>
                  <a:pt x="95770" y="1549400"/>
                </a:moveTo>
                <a:lnTo>
                  <a:pt x="86601" y="1549400"/>
                </a:lnTo>
                <a:lnTo>
                  <a:pt x="83959" y="1536700"/>
                </a:lnTo>
                <a:lnTo>
                  <a:pt x="81241" y="1536700"/>
                </a:lnTo>
                <a:lnTo>
                  <a:pt x="78232" y="1524000"/>
                </a:lnTo>
                <a:lnTo>
                  <a:pt x="90233" y="1524000"/>
                </a:lnTo>
                <a:lnTo>
                  <a:pt x="93103" y="1536700"/>
                </a:lnTo>
                <a:lnTo>
                  <a:pt x="95770" y="1549400"/>
                </a:lnTo>
                <a:close/>
              </a:path>
              <a:path w="207645" h="2895600">
                <a:moveTo>
                  <a:pt x="105981" y="1600200"/>
                </a:moveTo>
                <a:lnTo>
                  <a:pt x="96545" y="1600200"/>
                </a:lnTo>
                <a:lnTo>
                  <a:pt x="94957" y="1587500"/>
                </a:lnTo>
                <a:lnTo>
                  <a:pt x="93167" y="1574800"/>
                </a:lnTo>
                <a:lnTo>
                  <a:pt x="91160" y="1562100"/>
                </a:lnTo>
                <a:lnTo>
                  <a:pt x="88988" y="1562100"/>
                </a:lnTo>
                <a:lnTo>
                  <a:pt x="86563" y="1549400"/>
                </a:lnTo>
                <a:lnTo>
                  <a:pt x="98234" y="1549400"/>
                </a:lnTo>
                <a:lnTo>
                  <a:pt x="100495" y="1562100"/>
                </a:lnTo>
                <a:lnTo>
                  <a:pt x="102539" y="1574800"/>
                </a:lnTo>
                <a:lnTo>
                  <a:pt x="104368" y="1587500"/>
                </a:lnTo>
                <a:lnTo>
                  <a:pt x="105981" y="1600200"/>
                </a:lnTo>
                <a:close/>
              </a:path>
              <a:path w="207645" h="2895600">
                <a:moveTo>
                  <a:pt x="111721" y="2705100"/>
                </a:moveTo>
                <a:lnTo>
                  <a:pt x="102209" y="2705100"/>
                </a:lnTo>
                <a:lnTo>
                  <a:pt x="101561" y="2692400"/>
                </a:lnTo>
                <a:lnTo>
                  <a:pt x="101168" y="2679700"/>
                </a:lnTo>
                <a:lnTo>
                  <a:pt x="101041" y="1663700"/>
                </a:lnTo>
                <a:lnTo>
                  <a:pt x="100901" y="1651000"/>
                </a:lnTo>
                <a:lnTo>
                  <a:pt x="100520" y="1638300"/>
                </a:lnTo>
                <a:lnTo>
                  <a:pt x="99885" y="1625600"/>
                </a:lnTo>
                <a:lnTo>
                  <a:pt x="98996" y="1612900"/>
                </a:lnTo>
                <a:lnTo>
                  <a:pt x="97891" y="1612900"/>
                </a:lnTo>
                <a:lnTo>
                  <a:pt x="96532" y="1600200"/>
                </a:lnTo>
                <a:lnTo>
                  <a:pt x="107353" y="1600200"/>
                </a:lnTo>
                <a:lnTo>
                  <a:pt x="108496" y="1612900"/>
                </a:lnTo>
                <a:lnTo>
                  <a:pt x="110426" y="1651000"/>
                </a:lnTo>
                <a:lnTo>
                  <a:pt x="110693" y="2679700"/>
                </a:lnTo>
                <a:lnTo>
                  <a:pt x="111074" y="2692400"/>
                </a:lnTo>
                <a:lnTo>
                  <a:pt x="111721" y="2705100"/>
                </a:lnTo>
                <a:close/>
              </a:path>
              <a:path w="207645" h="2895600">
                <a:moveTo>
                  <a:pt x="122631" y="2768600"/>
                </a:moveTo>
                <a:lnTo>
                  <a:pt x="111112" y="2768600"/>
                </a:lnTo>
                <a:lnTo>
                  <a:pt x="109054" y="2755900"/>
                </a:lnTo>
                <a:lnTo>
                  <a:pt x="107226" y="2743200"/>
                </a:lnTo>
                <a:lnTo>
                  <a:pt x="105625" y="2730500"/>
                </a:lnTo>
                <a:lnTo>
                  <a:pt x="104241" y="2717800"/>
                </a:lnTo>
                <a:lnTo>
                  <a:pt x="103111" y="2705100"/>
                </a:lnTo>
                <a:lnTo>
                  <a:pt x="112585" y="2705100"/>
                </a:lnTo>
                <a:lnTo>
                  <a:pt x="113715" y="2717800"/>
                </a:lnTo>
                <a:lnTo>
                  <a:pt x="115062" y="2730500"/>
                </a:lnTo>
                <a:lnTo>
                  <a:pt x="116636" y="2743200"/>
                </a:lnTo>
                <a:lnTo>
                  <a:pt x="118427" y="2755900"/>
                </a:lnTo>
                <a:lnTo>
                  <a:pt x="120408" y="2755900"/>
                </a:lnTo>
                <a:lnTo>
                  <a:pt x="122631" y="2768600"/>
                </a:lnTo>
                <a:close/>
              </a:path>
              <a:path w="207645" h="2895600">
                <a:moveTo>
                  <a:pt x="130403" y="2794000"/>
                </a:moveTo>
                <a:lnTo>
                  <a:pt x="118503" y="2794000"/>
                </a:lnTo>
                <a:lnTo>
                  <a:pt x="115836" y="2781300"/>
                </a:lnTo>
                <a:lnTo>
                  <a:pt x="113360" y="2768600"/>
                </a:lnTo>
                <a:lnTo>
                  <a:pt x="122605" y="2768600"/>
                </a:lnTo>
                <a:lnTo>
                  <a:pt x="125044" y="2781300"/>
                </a:lnTo>
                <a:lnTo>
                  <a:pt x="127596" y="2781300"/>
                </a:lnTo>
                <a:lnTo>
                  <a:pt x="130403" y="2794000"/>
                </a:lnTo>
                <a:close/>
              </a:path>
              <a:path w="207645" h="2895600">
                <a:moveTo>
                  <a:pt x="139776" y="2819400"/>
                </a:moveTo>
                <a:lnTo>
                  <a:pt x="127635" y="2819400"/>
                </a:lnTo>
                <a:lnTo>
                  <a:pt x="124409" y="2806700"/>
                </a:lnTo>
                <a:lnTo>
                  <a:pt x="121361" y="2794000"/>
                </a:lnTo>
                <a:lnTo>
                  <a:pt x="130365" y="2794000"/>
                </a:lnTo>
                <a:lnTo>
                  <a:pt x="133362" y="2806700"/>
                </a:lnTo>
                <a:lnTo>
                  <a:pt x="136423" y="2806700"/>
                </a:lnTo>
                <a:lnTo>
                  <a:pt x="139776" y="2819400"/>
                </a:lnTo>
                <a:close/>
              </a:path>
              <a:path w="207645" h="2895600">
                <a:moveTo>
                  <a:pt x="143205" y="2832100"/>
                </a:moveTo>
                <a:lnTo>
                  <a:pt x="134632" y="2832100"/>
                </a:lnTo>
                <a:lnTo>
                  <a:pt x="131051" y="2819400"/>
                </a:lnTo>
                <a:lnTo>
                  <a:pt x="139700" y="2819400"/>
                </a:lnTo>
                <a:lnTo>
                  <a:pt x="143205" y="2832100"/>
                </a:lnTo>
                <a:close/>
              </a:path>
              <a:path w="207645" h="2895600">
                <a:moveTo>
                  <a:pt x="150520" y="2844800"/>
                </a:moveTo>
                <a:lnTo>
                  <a:pt x="142303" y="2844800"/>
                </a:lnTo>
                <a:lnTo>
                  <a:pt x="138391" y="2832100"/>
                </a:lnTo>
                <a:lnTo>
                  <a:pt x="146697" y="2832100"/>
                </a:lnTo>
                <a:lnTo>
                  <a:pt x="150520" y="2844800"/>
                </a:lnTo>
                <a:close/>
              </a:path>
              <a:path w="207645" h="2895600">
                <a:moveTo>
                  <a:pt x="162420" y="2857500"/>
                </a:moveTo>
                <a:lnTo>
                  <a:pt x="150609" y="2857500"/>
                </a:lnTo>
                <a:lnTo>
                  <a:pt x="146380" y="2844800"/>
                </a:lnTo>
                <a:lnTo>
                  <a:pt x="158191" y="2844800"/>
                </a:lnTo>
                <a:lnTo>
                  <a:pt x="162420" y="2857500"/>
                </a:lnTo>
                <a:close/>
              </a:path>
              <a:path w="207645" h="2895600">
                <a:moveTo>
                  <a:pt x="170878" y="2870200"/>
                </a:moveTo>
                <a:lnTo>
                  <a:pt x="159524" y="2870200"/>
                </a:lnTo>
                <a:lnTo>
                  <a:pt x="154990" y="2857500"/>
                </a:lnTo>
                <a:lnTo>
                  <a:pt x="166408" y="2857500"/>
                </a:lnTo>
                <a:lnTo>
                  <a:pt x="170878" y="2870200"/>
                </a:lnTo>
                <a:close/>
              </a:path>
              <a:path w="207645" h="2895600">
                <a:moveTo>
                  <a:pt x="188658" y="2882900"/>
                </a:moveTo>
                <a:lnTo>
                  <a:pt x="174015" y="2882900"/>
                </a:lnTo>
                <a:lnTo>
                  <a:pt x="169316" y="2870200"/>
                </a:lnTo>
                <a:lnTo>
                  <a:pt x="183769" y="2870200"/>
                </a:lnTo>
                <a:lnTo>
                  <a:pt x="188658" y="2882900"/>
                </a:lnTo>
                <a:close/>
              </a:path>
              <a:path w="207645" h="2895600">
                <a:moveTo>
                  <a:pt x="206768" y="2895600"/>
                </a:moveTo>
                <a:lnTo>
                  <a:pt x="198221" y="2895600"/>
                </a:lnTo>
                <a:lnTo>
                  <a:pt x="195668" y="2882900"/>
                </a:lnTo>
                <a:lnTo>
                  <a:pt x="207035" y="2882900"/>
                </a:lnTo>
                <a:lnTo>
                  <a:pt x="206768" y="2895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00955" y="2256586"/>
            <a:ext cx="10725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E</a:t>
            </a:r>
            <a:r>
              <a:rPr dirty="0" sz="2400" spc="-5">
                <a:latin typeface="Times New Roman"/>
                <a:cs typeface="Times New Roman"/>
              </a:rPr>
              <a:t>=</a:t>
            </a:r>
            <a:r>
              <a:rPr dirty="0" sz="2400" spc="-5" i="1">
                <a:latin typeface="Times New Roman"/>
                <a:cs typeface="Times New Roman"/>
              </a:rPr>
              <a:t>U</a:t>
            </a:r>
            <a:r>
              <a:rPr dirty="0" sz="2400" spc="-8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i="1">
                <a:latin typeface="Times New Roman"/>
                <a:cs typeface="Times New Roman"/>
              </a:rPr>
              <a:t>Ir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7059" y="3622840"/>
            <a:ext cx="1139825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785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E</a:t>
            </a:r>
            <a:r>
              <a:rPr dirty="0" sz="2400" spc="-5">
                <a:latin typeface="Times New Roman"/>
                <a:cs typeface="Times New Roman"/>
              </a:rPr>
              <a:t>=</a:t>
            </a:r>
            <a:r>
              <a:rPr dirty="0" sz="2400" spc="-5" i="1">
                <a:latin typeface="Times New Roman"/>
                <a:cs typeface="Times New Roman"/>
              </a:rPr>
              <a:t>IR</a:t>
            </a:r>
            <a:r>
              <a:rPr dirty="0" sz="2400" spc="-8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i="1">
                <a:latin typeface="Times New Roman"/>
                <a:cs typeface="Times New Roman"/>
              </a:rPr>
              <a:t>Ir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ts val="2065"/>
              </a:lnSpc>
            </a:pP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U=IR</a:t>
            </a:r>
            <a:r>
              <a:rPr dirty="0" sz="180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9333" y="3625443"/>
            <a:ext cx="14262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baseline="-17921" sz="2325" spc="15">
                <a:latin typeface="华文楷体"/>
                <a:cs typeface="华文楷体"/>
              </a:rPr>
              <a:t>外</a:t>
            </a:r>
            <a:r>
              <a:rPr dirty="0" sz="2400" i="1">
                <a:latin typeface="Times New Roman"/>
                <a:cs typeface="Times New Roman"/>
              </a:rPr>
              <a:t>+U</a:t>
            </a:r>
            <a:r>
              <a:rPr dirty="0" baseline="-17921" sz="2325" spc="15">
                <a:latin typeface="华文楷体"/>
                <a:cs typeface="华文楷体"/>
              </a:rPr>
              <a:t>内</a:t>
            </a:r>
            <a:endParaRPr baseline="-17921" sz="2325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89489" y="184014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26664" y="1569719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26307" y="1821179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4" y="0"/>
                </a:lnTo>
                <a:lnTo>
                  <a:pt x="245364" y="245364"/>
                </a:lnTo>
                <a:lnTo>
                  <a:pt x="0" y="245364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411228" y="1313700"/>
            <a:ext cx="787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小结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98490" y="5382323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331" y="0"/>
                </a:lnTo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654562" y="5162003"/>
            <a:ext cx="1350010" cy="5765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35"/>
              </a:spcBef>
            </a:pPr>
            <a:r>
              <a:rPr dirty="0" sz="2150" spc="20" i="1">
                <a:latin typeface="Times New Roman"/>
                <a:cs typeface="Times New Roman"/>
              </a:rPr>
              <a:t>E </a:t>
            </a:r>
            <a:r>
              <a:rPr dirty="0" sz="2150" spc="20">
                <a:latin typeface="Symbol"/>
                <a:cs typeface="Symbol"/>
              </a:rPr>
              <a:t></a:t>
            </a:r>
            <a:r>
              <a:rPr dirty="0" sz="2150" spc="20">
                <a:latin typeface="Times New Roman"/>
                <a:cs typeface="Times New Roman"/>
              </a:rPr>
              <a:t> </a:t>
            </a:r>
            <a:r>
              <a:rPr dirty="0" sz="2150" spc="25" i="1">
                <a:latin typeface="Times New Roman"/>
                <a:cs typeface="Times New Roman"/>
              </a:rPr>
              <a:t>U </a:t>
            </a:r>
            <a:r>
              <a:rPr dirty="0" sz="2150" spc="20">
                <a:latin typeface="Symbol"/>
                <a:cs typeface="Symbol"/>
              </a:rPr>
              <a:t></a:t>
            </a:r>
            <a:r>
              <a:rPr dirty="0" sz="2150" spc="20">
                <a:latin typeface="Times New Roman"/>
                <a:cs typeface="Times New Roman"/>
              </a:rPr>
              <a:t> </a:t>
            </a:r>
            <a:r>
              <a:rPr dirty="0" baseline="36175" sz="3225" spc="37" i="1">
                <a:latin typeface="Times New Roman"/>
                <a:cs typeface="Times New Roman"/>
              </a:rPr>
              <a:t>U</a:t>
            </a:r>
            <a:r>
              <a:rPr dirty="0" baseline="36175" sz="3225" spc="-300" i="1">
                <a:latin typeface="Times New Roman"/>
                <a:cs typeface="Times New Roman"/>
              </a:rPr>
              <a:t> </a:t>
            </a:r>
            <a:r>
              <a:rPr dirty="0" sz="2150" spc="15" i="1">
                <a:latin typeface="Times New Roman"/>
                <a:cs typeface="Times New Roman"/>
              </a:rPr>
              <a:t>r</a:t>
            </a:r>
            <a:endParaRPr sz="2150">
              <a:latin typeface="Times New Roman"/>
              <a:cs typeface="Times New Roman"/>
            </a:endParaRPr>
          </a:p>
          <a:p>
            <a:pPr algn="r" marR="188595">
              <a:lnSpc>
                <a:spcPts val="2145"/>
              </a:lnSpc>
            </a:pPr>
            <a:r>
              <a:rPr dirty="0" sz="2150" spc="20" i="1">
                <a:latin typeface="Times New Roman"/>
                <a:cs typeface="Times New Roman"/>
              </a:rPr>
              <a:t>R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42163" y="5356999"/>
            <a:ext cx="13081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15" i="1">
                <a:latin typeface="Cambria Math"/>
                <a:cs typeface="Cambria Math"/>
              </a:rPr>
              <a:t>R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31648" y="5177929"/>
            <a:ext cx="521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I=</a:t>
            </a:r>
            <a:r>
              <a:rPr dirty="0" u="heavy" baseline="44871" sz="1950" spc="67" i="1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U</a:t>
            </a:r>
            <a:r>
              <a:rPr dirty="0" sz="1800" spc="45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67371" y="3575303"/>
            <a:ext cx="1702307" cy="1263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11568" y="4835652"/>
            <a:ext cx="1743455" cy="1438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52131" y="2097023"/>
            <a:ext cx="1716024" cy="1624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9977" y="2846603"/>
            <a:ext cx="9766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" i="1">
                <a:latin typeface="Times New Roman"/>
                <a:cs typeface="Times New Roman"/>
              </a:rPr>
              <a:t>E</a:t>
            </a:r>
            <a:r>
              <a:rPr dirty="0" sz="3600" i="1">
                <a:latin typeface="Times New Roman"/>
                <a:cs typeface="Times New Roman"/>
              </a:rPr>
              <a:t>-</a:t>
            </a:r>
            <a:r>
              <a:rPr dirty="0" sz="2400" i="1">
                <a:latin typeface="Times New Roman"/>
                <a:cs typeface="Times New Roman"/>
              </a:rPr>
              <a:t>Ir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13788" y="2441448"/>
            <a:ext cx="2395728" cy="226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25853" y="381025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56" y="43919"/>
                </a:lnTo>
                <a:lnTo>
                  <a:pt x="6696" y="39023"/>
                </a:lnTo>
                <a:lnTo>
                  <a:pt x="1796" y="31757"/>
                </a:lnTo>
                <a:lnTo>
                  <a:pt x="0" y="22860"/>
                </a:lnTo>
                <a:lnTo>
                  <a:pt x="1796" y="13962"/>
                </a:lnTo>
                <a:lnTo>
                  <a:pt x="6696" y="6696"/>
                </a:lnTo>
                <a:lnTo>
                  <a:pt x="13982" y="1792"/>
                </a:lnTo>
                <a:lnTo>
                  <a:pt x="22860" y="0"/>
                </a:lnTo>
                <a:lnTo>
                  <a:pt x="31759" y="1796"/>
                </a:lnTo>
                <a:lnTo>
                  <a:pt x="38993" y="6664"/>
                </a:lnTo>
                <a:lnTo>
                  <a:pt x="43821" y="13855"/>
                </a:lnTo>
                <a:lnTo>
                  <a:pt x="45478" y="22606"/>
                </a:lnTo>
                <a:lnTo>
                  <a:pt x="43821" y="31650"/>
                </a:lnTo>
                <a:lnTo>
                  <a:pt x="38993" y="38992"/>
                </a:lnTo>
                <a:lnTo>
                  <a:pt x="31734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19574" y="3803891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4">
                <a:moveTo>
                  <a:pt x="29139" y="58432"/>
                </a:moveTo>
                <a:lnTo>
                  <a:pt x="89" y="32245"/>
                </a:lnTo>
                <a:lnTo>
                  <a:pt x="0" y="27838"/>
                </a:lnTo>
                <a:lnTo>
                  <a:pt x="81" y="26238"/>
                </a:lnTo>
                <a:lnTo>
                  <a:pt x="29139" y="0"/>
                </a:lnTo>
                <a:lnTo>
                  <a:pt x="32123" y="152"/>
                </a:lnTo>
                <a:lnTo>
                  <a:pt x="53237" y="12700"/>
                </a:lnTo>
                <a:lnTo>
                  <a:pt x="28821" y="12700"/>
                </a:lnTo>
                <a:lnTo>
                  <a:pt x="29144" y="12715"/>
                </a:lnTo>
                <a:lnTo>
                  <a:pt x="28425" y="12750"/>
                </a:lnTo>
                <a:lnTo>
                  <a:pt x="27767" y="12750"/>
                </a:lnTo>
                <a:lnTo>
                  <a:pt x="27120" y="12814"/>
                </a:lnTo>
                <a:lnTo>
                  <a:pt x="27361" y="12814"/>
                </a:lnTo>
                <a:lnTo>
                  <a:pt x="26387" y="12966"/>
                </a:lnTo>
                <a:lnTo>
                  <a:pt x="26116" y="12966"/>
                </a:lnTo>
                <a:lnTo>
                  <a:pt x="25494" y="13106"/>
                </a:lnTo>
                <a:lnTo>
                  <a:pt x="24660" y="13347"/>
                </a:lnTo>
                <a:lnTo>
                  <a:pt x="24529" y="13347"/>
                </a:lnTo>
                <a:lnTo>
                  <a:pt x="23932" y="13538"/>
                </a:lnTo>
                <a:lnTo>
                  <a:pt x="23086" y="13881"/>
                </a:lnTo>
                <a:lnTo>
                  <a:pt x="22433" y="14122"/>
                </a:lnTo>
                <a:lnTo>
                  <a:pt x="21613" y="14541"/>
                </a:lnTo>
                <a:lnTo>
                  <a:pt x="20998" y="14833"/>
                </a:lnTo>
                <a:lnTo>
                  <a:pt x="20208" y="15354"/>
                </a:lnTo>
                <a:lnTo>
                  <a:pt x="19665" y="15684"/>
                </a:lnTo>
                <a:lnTo>
                  <a:pt x="18918" y="16281"/>
                </a:lnTo>
                <a:lnTo>
                  <a:pt x="18407" y="16662"/>
                </a:lnTo>
                <a:lnTo>
                  <a:pt x="17728" y="17322"/>
                </a:lnTo>
                <a:lnTo>
                  <a:pt x="17252" y="17754"/>
                </a:lnTo>
                <a:lnTo>
                  <a:pt x="16627" y="18478"/>
                </a:lnTo>
                <a:lnTo>
                  <a:pt x="16364" y="18749"/>
                </a:lnTo>
                <a:lnTo>
                  <a:pt x="16240" y="18948"/>
                </a:lnTo>
                <a:lnTo>
                  <a:pt x="15650" y="19735"/>
                </a:lnTo>
                <a:lnTo>
                  <a:pt x="15378" y="20083"/>
                </a:lnTo>
                <a:lnTo>
                  <a:pt x="15304" y="20243"/>
                </a:lnTo>
                <a:lnTo>
                  <a:pt x="14795" y="21081"/>
                </a:lnTo>
                <a:lnTo>
                  <a:pt x="14620" y="21342"/>
                </a:lnTo>
                <a:lnTo>
                  <a:pt x="14074" y="22504"/>
                </a:lnTo>
                <a:lnTo>
                  <a:pt x="13915" y="22797"/>
                </a:lnTo>
                <a:lnTo>
                  <a:pt x="13494" y="24002"/>
                </a:lnTo>
                <a:lnTo>
                  <a:pt x="13382" y="24267"/>
                </a:lnTo>
                <a:lnTo>
                  <a:pt x="13058" y="25565"/>
                </a:lnTo>
                <a:lnTo>
                  <a:pt x="12775" y="27203"/>
                </a:lnTo>
                <a:lnTo>
                  <a:pt x="12629" y="28892"/>
                </a:lnTo>
                <a:lnTo>
                  <a:pt x="12680" y="30594"/>
                </a:lnTo>
                <a:lnTo>
                  <a:pt x="12921" y="32194"/>
                </a:lnTo>
                <a:lnTo>
                  <a:pt x="13023" y="32867"/>
                </a:lnTo>
                <a:lnTo>
                  <a:pt x="13311" y="33832"/>
                </a:lnTo>
                <a:lnTo>
                  <a:pt x="13384" y="34169"/>
                </a:lnTo>
                <a:lnTo>
                  <a:pt x="13738" y="35102"/>
                </a:lnTo>
                <a:lnTo>
                  <a:pt x="13797" y="35356"/>
                </a:lnTo>
                <a:lnTo>
                  <a:pt x="14039" y="35928"/>
                </a:lnTo>
                <a:lnTo>
                  <a:pt x="14500" y="36817"/>
                </a:lnTo>
                <a:lnTo>
                  <a:pt x="14762" y="37363"/>
                </a:lnTo>
                <a:lnTo>
                  <a:pt x="15312" y="38201"/>
                </a:lnTo>
                <a:lnTo>
                  <a:pt x="15613" y="38696"/>
                </a:lnTo>
                <a:lnTo>
                  <a:pt x="16237" y="39484"/>
                </a:lnTo>
                <a:lnTo>
                  <a:pt x="16591" y="39954"/>
                </a:lnTo>
                <a:lnTo>
                  <a:pt x="17207" y="40589"/>
                </a:lnTo>
                <a:lnTo>
                  <a:pt x="17683" y="41109"/>
                </a:lnTo>
                <a:lnTo>
                  <a:pt x="18446" y="41770"/>
                </a:lnTo>
                <a:lnTo>
                  <a:pt x="18877" y="42163"/>
                </a:lnTo>
                <a:lnTo>
                  <a:pt x="19705" y="42748"/>
                </a:lnTo>
                <a:lnTo>
                  <a:pt x="20160" y="43091"/>
                </a:lnTo>
                <a:lnTo>
                  <a:pt x="21064" y="43599"/>
                </a:lnTo>
                <a:lnTo>
                  <a:pt x="21544" y="43891"/>
                </a:lnTo>
                <a:lnTo>
                  <a:pt x="22503" y="44323"/>
                </a:lnTo>
                <a:lnTo>
                  <a:pt x="23005" y="44564"/>
                </a:lnTo>
                <a:lnTo>
                  <a:pt x="24005" y="44894"/>
                </a:lnTo>
                <a:lnTo>
                  <a:pt x="24529" y="45085"/>
                </a:lnTo>
                <a:lnTo>
                  <a:pt x="24660" y="45085"/>
                </a:lnTo>
                <a:lnTo>
                  <a:pt x="25631" y="45338"/>
                </a:lnTo>
                <a:lnTo>
                  <a:pt x="25494" y="45338"/>
                </a:lnTo>
                <a:lnTo>
                  <a:pt x="26116" y="45465"/>
                </a:lnTo>
                <a:lnTo>
                  <a:pt x="26336" y="45465"/>
                </a:lnTo>
                <a:lnTo>
                  <a:pt x="27346" y="45618"/>
                </a:lnTo>
                <a:lnTo>
                  <a:pt x="27120" y="45618"/>
                </a:lnTo>
                <a:lnTo>
                  <a:pt x="27767" y="45681"/>
                </a:lnTo>
                <a:lnTo>
                  <a:pt x="28425" y="45681"/>
                </a:lnTo>
                <a:lnTo>
                  <a:pt x="29144" y="45716"/>
                </a:lnTo>
                <a:lnTo>
                  <a:pt x="28821" y="45732"/>
                </a:lnTo>
                <a:lnTo>
                  <a:pt x="53237" y="45732"/>
                </a:lnTo>
                <a:lnTo>
                  <a:pt x="51681" y="47802"/>
                </a:lnTo>
                <a:lnTo>
                  <a:pt x="32123" y="58280"/>
                </a:lnTo>
                <a:lnTo>
                  <a:pt x="29139" y="58432"/>
                </a:lnTo>
                <a:close/>
              </a:path>
              <a:path w="58420" h="59054">
                <a:moveTo>
                  <a:pt x="29144" y="12715"/>
                </a:moveTo>
                <a:lnTo>
                  <a:pt x="28821" y="12700"/>
                </a:lnTo>
                <a:lnTo>
                  <a:pt x="29469" y="12700"/>
                </a:lnTo>
                <a:lnTo>
                  <a:pt x="29144" y="12715"/>
                </a:lnTo>
                <a:close/>
              </a:path>
              <a:path w="58420" h="59054">
                <a:moveTo>
                  <a:pt x="30825" y="12797"/>
                </a:moveTo>
                <a:lnTo>
                  <a:pt x="29144" y="12715"/>
                </a:lnTo>
                <a:lnTo>
                  <a:pt x="29469" y="12700"/>
                </a:lnTo>
                <a:lnTo>
                  <a:pt x="53237" y="12700"/>
                </a:lnTo>
                <a:lnTo>
                  <a:pt x="30523" y="12750"/>
                </a:lnTo>
                <a:lnTo>
                  <a:pt x="30825" y="12797"/>
                </a:lnTo>
                <a:close/>
              </a:path>
              <a:path w="58420" h="59054">
                <a:moveTo>
                  <a:pt x="27120" y="12814"/>
                </a:moveTo>
                <a:lnTo>
                  <a:pt x="27767" y="12750"/>
                </a:lnTo>
                <a:lnTo>
                  <a:pt x="27455" y="12797"/>
                </a:lnTo>
                <a:lnTo>
                  <a:pt x="27120" y="12814"/>
                </a:lnTo>
                <a:close/>
              </a:path>
              <a:path w="58420" h="59054">
                <a:moveTo>
                  <a:pt x="27470" y="12797"/>
                </a:moveTo>
                <a:lnTo>
                  <a:pt x="27767" y="12750"/>
                </a:lnTo>
                <a:lnTo>
                  <a:pt x="28425" y="12750"/>
                </a:lnTo>
                <a:lnTo>
                  <a:pt x="27470" y="12797"/>
                </a:lnTo>
                <a:close/>
              </a:path>
              <a:path w="58420" h="59054">
                <a:moveTo>
                  <a:pt x="31158" y="12814"/>
                </a:moveTo>
                <a:lnTo>
                  <a:pt x="30820" y="12797"/>
                </a:lnTo>
                <a:lnTo>
                  <a:pt x="30523" y="12750"/>
                </a:lnTo>
                <a:lnTo>
                  <a:pt x="31158" y="12814"/>
                </a:lnTo>
                <a:close/>
              </a:path>
              <a:path w="58420" h="59054">
                <a:moveTo>
                  <a:pt x="53323" y="12814"/>
                </a:moveTo>
                <a:lnTo>
                  <a:pt x="31158" y="12814"/>
                </a:lnTo>
                <a:lnTo>
                  <a:pt x="30523" y="12750"/>
                </a:lnTo>
                <a:lnTo>
                  <a:pt x="53275" y="12750"/>
                </a:lnTo>
                <a:close/>
              </a:path>
              <a:path w="58420" h="59054">
                <a:moveTo>
                  <a:pt x="27361" y="12814"/>
                </a:moveTo>
                <a:lnTo>
                  <a:pt x="27120" y="12814"/>
                </a:lnTo>
                <a:lnTo>
                  <a:pt x="27470" y="12797"/>
                </a:lnTo>
                <a:close/>
              </a:path>
              <a:path w="58420" h="59054">
                <a:moveTo>
                  <a:pt x="32577" y="13072"/>
                </a:moveTo>
                <a:lnTo>
                  <a:pt x="30825" y="12797"/>
                </a:lnTo>
                <a:lnTo>
                  <a:pt x="31158" y="12814"/>
                </a:lnTo>
                <a:lnTo>
                  <a:pt x="53323" y="12814"/>
                </a:lnTo>
                <a:lnTo>
                  <a:pt x="53424" y="12966"/>
                </a:lnTo>
                <a:lnTo>
                  <a:pt x="32174" y="12966"/>
                </a:lnTo>
                <a:lnTo>
                  <a:pt x="32577" y="13072"/>
                </a:lnTo>
                <a:close/>
              </a:path>
              <a:path w="58420" h="59054">
                <a:moveTo>
                  <a:pt x="25494" y="13106"/>
                </a:moveTo>
                <a:lnTo>
                  <a:pt x="26116" y="12966"/>
                </a:lnTo>
                <a:lnTo>
                  <a:pt x="25714" y="13072"/>
                </a:lnTo>
                <a:lnTo>
                  <a:pt x="25494" y="13106"/>
                </a:lnTo>
                <a:close/>
              </a:path>
              <a:path w="58420" h="59054">
                <a:moveTo>
                  <a:pt x="25714" y="13072"/>
                </a:moveTo>
                <a:lnTo>
                  <a:pt x="26116" y="12966"/>
                </a:lnTo>
                <a:lnTo>
                  <a:pt x="26387" y="12966"/>
                </a:lnTo>
                <a:lnTo>
                  <a:pt x="25714" y="13072"/>
                </a:lnTo>
                <a:close/>
              </a:path>
              <a:path w="58420" h="59054">
                <a:moveTo>
                  <a:pt x="32796" y="13106"/>
                </a:moveTo>
                <a:lnTo>
                  <a:pt x="32577" y="13072"/>
                </a:lnTo>
                <a:lnTo>
                  <a:pt x="32174" y="12966"/>
                </a:lnTo>
                <a:lnTo>
                  <a:pt x="32796" y="13106"/>
                </a:lnTo>
                <a:close/>
              </a:path>
              <a:path w="58420" h="59054">
                <a:moveTo>
                  <a:pt x="53509" y="13106"/>
                </a:moveTo>
                <a:lnTo>
                  <a:pt x="32796" y="13106"/>
                </a:lnTo>
                <a:lnTo>
                  <a:pt x="32174" y="12966"/>
                </a:lnTo>
                <a:lnTo>
                  <a:pt x="53424" y="12966"/>
                </a:lnTo>
                <a:lnTo>
                  <a:pt x="53509" y="13106"/>
                </a:lnTo>
                <a:close/>
              </a:path>
              <a:path w="58420" h="59054">
                <a:moveTo>
                  <a:pt x="25582" y="13106"/>
                </a:moveTo>
                <a:lnTo>
                  <a:pt x="25714" y="13072"/>
                </a:lnTo>
                <a:lnTo>
                  <a:pt x="25582" y="13106"/>
                </a:lnTo>
                <a:close/>
              </a:path>
              <a:path w="58420" h="59054">
                <a:moveTo>
                  <a:pt x="34079" y="13465"/>
                </a:moveTo>
                <a:lnTo>
                  <a:pt x="32577" y="13072"/>
                </a:lnTo>
                <a:lnTo>
                  <a:pt x="32796" y="13106"/>
                </a:lnTo>
                <a:lnTo>
                  <a:pt x="53509" y="13106"/>
                </a:lnTo>
                <a:lnTo>
                  <a:pt x="53655" y="13347"/>
                </a:lnTo>
                <a:lnTo>
                  <a:pt x="33762" y="13347"/>
                </a:lnTo>
                <a:lnTo>
                  <a:pt x="34079" y="13465"/>
                </a:lnTo>
                <a:close/>
              </a:path>
              <a:path w="58420" h="59054">
                <a:moveTo>
                  <a:pt x="23932" y="13538"/>
                </a:moveTo>
                <a:lnTo>
                  <a:pt x="24529" y="13347"/>
                </a:lnTo>
                <a:lnTo>
                  <a:pt x="24211" y="13465"/>
                </a:lnTo>
                <a:lnTo>
                  <a:pt x="23932" y="13538"/>
                </a:lnTo>
                <a:close/>
              </a:path>
              <a:path w="58420" h="59054">
                <a:moveTo>
                  <a:pt x="24211" y="13465"/>
                </a:moveTo>
                <a:lnTo>
                  <a:pt x="24529" y="13347"/>
                </a:lnTo>
                <a:lnTo>
                  <a:pt x="24660" y="13347"/>
                </a:lnTo>
                <a:lnTo>
                  <a:pt x="24211" y="13465"/>
                </a:lnTo>
                <a:close/>
              </a:path>
              <a:path w="58420" h="59054">
                <a:moveTo>
                  <a:pt x="34359" y="13538"/>
                </a:moveTo>
                <a:lnTo>
                  <a:pt x="34079" y="13465"/>
                </a:lnTo>
                <a:lnTo>
                  <a:pt x="33762" y="13347"/>
                </a:lnTo>
                <a:lnTo>
                  <a:pt x="34359" y="13538"/>
                </a:lnTo>
                <a:close/>
              </a:path>
              <a:path w="58420" h="59054">
                <a:moveTo>
                  <a:pt x="53770" y="13538"/>
                </a:moveTo>
                <a:lnTo>
                  <a:pt x="34359" y="13538"/>
                </a:lnTo>
                <a:lnTo>
                  <a:pt x="33762" y="13347"/>
                </a:lnTo>
                <a:lnTo>
                  <a:pt x="53655" y="13347"/>
                </a:lnTo>
                <a:lnTo>
                  <a:pt x="53770" y="13538"/>
                </a:lnTo>
                <a:close/>
              </a:path>
              <a:path w="58420" h="59054">
                <a:moveTo>
                  <a:pt x="24013" y="13538"/>
                </a:moveTo>
                <a:lnTo>
                  <a:pt x="24211" y="13465"/>
                </a:lnTo>
                <a:lnTo>
                  <a:pt x="24013" y="13538"/>
                </a:lnTo>
                <a:close/>
              </a:path>
              <a:path w="58420" h="59054">
                <a:moveTo>
                  <a:pt x="54124" y="14122"/>
                </a:moveTo>
                <a:lnTo>
                  <a:pt x="35857" y="14122"/>
                </a:lnTo>
                <a:lnTo>
                  <a:pt x="35286" y="13881"/>
                </a:lnTo>
                <a:lnTo>
                  <a:pt x="34079" y="13465"/>
                </a:lnTo>
                <a:lnTo>
                  <a:pt x="34359" y="13538"/>
                </a:lnTo>
                <a:lnTo>
                  <a:pt x="53770" y="13538"/>
                </a:lnTo>
                <a:lnTo>
                  <a:pt x="54124" y="14122"/>
                </a:lnTo>
                <a:close/>
              </a:path>
              <a:path w="58420" h="59054">
                <a:moveTo>
                  <a:pt x="22433" y="14122"/>
                </a:moveTo>
                <a:lnTo>
                  <a:pt x="23005" y="13881"/>
                </a:lnTo>
                <a:lnTo>
                  <a:pt x="22719" y="14016"/>
                </a:lnTo>
                <a:lnTo>
                  <a:pt x="22433" y="14122"/>
                </a:lnTo>
                <a:close/>
              </a:path>
              <a:path w="58420" h="59054">
                <a:moveTo>
                  <a:pt x="22719" y="14016"/>
                </a:moveTo>
                <a:lnTo>
                  <a:pt x="23005" y="13881"/>
                </a:lnTo>
                <a:lnTo>
                  <a:pt x="22719" y="14016"/>
                </a:lnTo>
                <a:close/>
              </a:path>
              <a:path w="58420" h="59054">
                <a:moveTo>
                  <a:pt x="35564" y="14013"/>
                </a:moveTo>
                <a:lnTo>
                  <a:pt x="35204" y="13881"/>
                </a:lnTo>
                <a:lnTo>
                  <a:pt x="35564" y="14013"/>
                </a:lnTo>
                <a:close/>
              </a:path>
              <a:path w="58420" h="59054">
                <a:moveTo>
                  <a:pt x="35857" y="14122"/>
                </a:moveTo>
                <a:lnTo>
                  <a:pt x="35564" y="14013"/>
                </a:lnTo>
                <a:lnTo>
                  <a:pt x="35286" y="13881"/>
                </a:lnTo>
                <a:lnTo>
                  <a:pt x="35857" y="14122"/>
                </a:lnTo>
                <a:close/>
              </a:path>
              <a:path w="58420" h="59054">
                <a:moveTo>
                  <a:pt x="54554" y="14833"/>
                </a:moveTo>
                <a:lnTo>
                  <a:pt x="37280" y="14833"/>
                </a:lnTo>
                <a:lnTo>
                  <a:pt x="36746" y="14541"/>
                </a:lnTo>
                <a:lnTo>
                  <a:pt x="35564" y="14013"/>
                </a:lnTo>
                <a:lnTo>
                  <a:pt x="35857" y="14122"/>
                </a:lnTo>
                <a:lnTo>
                  <a:pt x="54124" y="14122"/>
                </a:lnTo>
                <a:lnTo>
                  <a:pt x="54554" y="14833"/>
                </a:lnTo>
                <a:close/>
              </a:path>
              <a:path w="58420" h="59054">
                <a:moveTo>
                  <a:pt x="22496" y="14122"/>
                </a:moveTo>
                <a:lnTo>
                  <a:pt x="22719" y="14016"/>
                </a:lnTo>
                <a:lnTo>
                  <a:pt x="22496" y="14122"/>
                </a:lnTo>
                <a:close/>
              </a:path>
              <a:path w="58420" h="59054">
                <a:moveTo>
                  <a:pt x="20998" y="14833"/>
                </a:moveTo>
                <a:lnTo>
                  <a:pt x="21544" y="14541"/>
                </a:lnTo>
                <a:lnTo>
                  <a:pt x="21247" y="14715"/>
                </a:lnTo>
                <a:lnTo>
                  <a:pt x="20998" y="14833"/>
                </a:lnTo>
                <a:close/>
              </a:path>
              <a:path w="58420" h="59054">
                <a:moveTo>
                  <a:pt x="21298" y="14691"/>
                </a:moveTo>
                <a:lnTo>
                  <a:pt x="21544" y="14541"/>
                </a:lnTo>
                <a:lnTo>
                  <a:pt x="21298" y="14691"/>
                </a:lnTo>
                <a:close/>
              </a:path>
              <a:path w="58420" h="59054">
                <a:moveTo>
                  <a:pt x="37032" y="14715"/>
                </a:moveTo>
                <a:lnTo>
                  <a:pt x="36668" y="14541"/>
                </a:lnTo>
                <a:lnTo>
                  <a:pt x="37032" y="14715"/>
                </a:lnTo>
                <a:close/>
              </a:path>
              <a:path w="58420" h="59054">
                <a:moveTo>
                  <a:pt x="37280" y="14833"/>
                </a:moveTo>
                <a:lnTo>
                  <a:pt x="36993" y="14691"/>
                </a:lnTo>
                <a:lnTo>
                  <a:pt x="36746" y="14541"/>
                </a:lnTo>
                <a:lnTo>
                  <a:pt x="37280" y="14833"/>
                </a:lnTo>
                <a:close/>
              </a:path>
              <a:path w="58420" h="59054">
                <a:moveTo>
                  <a:pt x="21064" y="14833"/>
                </a:moveTo>
                <a:lnTo>
                  <a:pt x="21298" y="14691"/>
                </a:lnTo>
                <a:lnTo>
                  <a:pt x="21064" y="14833"/>
                </a:lnTo>
                <a:close/>
              </a:path>
              <a:path w="58420" h="59054">
                <a:moveTo>
                  <a:pt x="55021" y="15684"/>
                </a:moveTo>
                <a:lnTo>
                  <a:pt x="38626" y="15684"/>
                </a:lnTo>
                <a:lnTo>
                  <a:pt x="38118" y="15354"/>
                </a:lnTo>
                <a:lnTo>
                  <a:pt x="37032" y="14715"/>
                </a:lnTo>
                <a:lnTo>
                  <a:pt x="37280" y="14833"/>
                </a:lnTo>
                <a:lnTo>
                  <a:pt x="54554" y="14833"/>
                </a:lnTo>
                <a:lnTo>
                  <a:pt x="54831" y="15290"/>
                </a:lnTo>
                <a:lnTo>
                  <a:pt x="55021" y="15684"/>
                </a:lnTo>
                <a:close/>
              </a:path>
              <a:path w="58420" h="59054">
                <a:moveTo>
                  <a:pt x="19665" y="15684"/>
                </a:moveTo>
                <a:lnTo>
                  <a:pt x="20160" y="15354"/>
                </a:lnTo>
                <a:lnTo>
                  <a:pt x="19950" y="15510"/>
                </a:lnTo>
                <a:lnTo>
                  <a:pt x="19665" y="15684"/>
                </a:lnTo>
                <a:close/>
              </a:path>
              <a:path w="58420" h="59054">
                <a:moveTo>
                  <a:pt x="19950" y="15510"/>
                </a:moveTo>
                <a:lnTo>
                  <a:pt x="20160" y="15354"/>
                </a:lnTo>
                <a:lnTo>
                  <a:pt x="19950" y="15510"/>
                </a:lnTo>
                <a:close/>
              </a:path>
              <a:path w="58420" h="59054">
                <a:moveTo>
                  <a:pt x="38278" y="15472"/>
                </a:moveTo>
                <a:lnTo>
                  <a:pt x="38083" y="15354"/>
                </a:lnTo>
                <a:lnTo>
                  <a:pt x="38278" y="15472"/>
                </a:lnTo>
                <a:close/>
              </a:path>
              <a:path w="58420" h="59054">
                <a:moveTo>
                  <a:pt x="55493" y="16662"/>
                </a:moveTo>
                <a:lnTo>
                  <a:pt x="39883" y="16662"/>
                </a:lnTo>
                <a:lnTo>
                  <a:pt x="39413" y="16281"/>
                </a:lnTo>
                <a:lnTo>
                  <a:pt x="38278" y="15472"/>
                </a:lnTo>
                <a:lnTo>
                  <a:pt x="38626" y="15684"/>
                </a:lnTo>
                <a:lnTo>
                  <a:pt x="55021" y="15684"/>
                </a:lnTo>
                <a:lnTo>
                  <a:pt x="55493" y="16662"/>
                </a:lnTo>
                <a:close/>
              </a:path>
              <a:path w="58420" h="59054">
                <a:moveTo>
                  <a:pt x="19718" y="15684"/>
                </a:moveTo>
                <a:lnTo>
                  <a:pt x="19950" y="15510"/>
                </a:lnTo>
                <a:lnTo>
                  <a:pt x="19718" y="15684"/>
                </a:lnTo>
                <a:close/>
              </a:path>
              <a:path w="58420" h="59054">
                <a:moveTo>
                  <a:pt x="18407" y="16662"/>
                </a:moveTo>
                <a:lnTo>
                  <a:pt x="18877" y="16281"/>
                </a:lnTo>
                <a:lnTo>
                  <a:pt x="18677" y="16461"/>
                </a:lnTo>
                <a:lnTo>
                  <a:pt x="18407" y="16662"/>
                </a:lnTo>
                <a:close/>
              </a:path>
              <a:path w="58420" h="59054">
                <a:moveTo>
                  <a:pt x="18688" y="16453"/>
                </a:moveTo>
                <a:lnTo>
                  <a:pt x="18877" y="16281"/>
                </a:lnTo>
                <a:lnTo>
                  <a:pt x="18688" y="16453"/>
                </a:lnTo>
                <a:close/>
              </a:path>
              <a:path w="58420" h="59054">
                <a:moveTo>
                  <a:pt x="39612" y="16461"/>
                </a:moveTo>
                <a:lnTo>
                  <a:pt x="39369" y="16281"/>
                </a:lnTo>
                <a:lnTo>
                  <a:pt x="39612" y="16461"/>
                </a:lnTo>
                <a:close/>
              </a:path>
              <a:path w="58420" h="59054">
                <a:moveTo>
                  <a:pt x="39883" y="16662"/>
                </a:moveTo>
                <a:lnTo>
                  <a:pt x="39602" y="16453"/>
                </a:lnTo>
                <a:lnTo>
                  <a:pt x="39413" y="16281"/>
                </a:lnTo>
                <a:lnTo>
                  <a:pt x="39883" y="16662"/>
                </a:lnTo>
                <a:close/>
              </a:path>
              <a:path w="58420" h="59054">
                <a:moveTo>
                  <a:pt x="18457" y="16662"/>
                </a:moveTo>
                <a:lnTo>
                  <a:pt x="18688" y="16453"/>
                </a:lnTo>
                <a:lnTo>
                  <a:pt x="18457" y="16662"/>
                </a:lnTo>
                <a:close/>
              </a:path>
              <a:path w="58420" h="59054">
                <a:moveTo>
                  <a:pt x="56020" y="17754"/>
                </a:moveTo>
                <a:lnTo>
                  <a:pt x="41039" y="17754"/>
                </a:lnTo>
                <a:lnTo>
                  <a:pt x="40607" y="17322"/>
                </a:lnTo>
                <a:lnTo>
                  <a:pt x="39612" y="16461"/>
                </a:lnTo>
                <a:lnTo>
                  <a:pt x="39883" y="16662"/>
                </a:lnTo>
                <a:lnTo>
                  <a:pt x="55493" y="16662"/>
                </a:lnTo>
                <a:lnTo>
                  <a:pt x="56020" y="17754"/>
                </a:lnTo>
                <a:close/>
              </a:path>
              <a:path w="58420" h="59054">
                <a:moveTo>
                  <a:pt x="17252" y="17754"/>
                </a:moveTo>
                <a:lnTo>
                  <a:pt x="17683" y="17322"/>
                </a:lnTo>
                <a:lnTo>
                  <a:pt x="17468" y="17558"/>
                </a:lnTo>
                <a:lnTo>
                  <a:pt x="17252" y="17754"/>
                </a:lnTo>
                <a:close/>
              </a:path>
              <a:path w="58420" h="59054">
                <a:moveTo>
                  <a:pt x="17468" y="17558"/>
                </a:moveTo>
                <a:lnTo>
                  <a:pt x="17683" y="17322"/>
                </a:lnTo>
                <a:lnTo>
                  <a:pt x="17468" y="17558"/>
                </a:lnTo>
                <a:close/>
              </a:path>
              <a:path w="58420" h="59054">
                <a:moveTo>
                  <a:pt x="40812" y="17549"/>
                </a:moveTo>
                <a:lnTo>
                  <a:pt x="40562" y="17322"/>
                </a:lnTo>
                <a:lnTo>
                  <a:pt x="40812" y="17549"/>
                </a:lnTo>
                <a:close/>
              </a:path>
              <a:path w="58420" h="59054">
                <a:moveTo>
                  <a:pt x="41039" y="17754"/>
                </a:moveTo>
                <a:lnTo>
                  <a:pt x="40812" y="17549"/>
                </a:lnTo>
                <a:lnTo>
                  <a:pt x="40607" y="17322"/>
                </a:lnTo>
                <a:lnTo>
                  <a:pt x="41039" y="17754"/>
                </a:lnTo>
                <a:close/>
              </a:path>
              <a:path w="58420" h="59054">
                <a:moveTo>
                  <a:pt x="56464" y="18948"/>
                </a:moveTo>
                <a:lnTo>
                  <a:pt x="42080" y="18948"/>
                </a:lnTo>
                <a:lnTo>
                  <a:pt x="41699" y="18478"/>
                </a:lnTo>
                <a:lnTo>
                  <a:pt x="40812" y="17549"/>
                </a:lnTo>
                <a:lnTo>
                  <a:pt x="41039" y="17754"/>
                </a:lnTo>
                <a:lnTo>
                  <a:pt x="56020" y="17754"/>
                </a:lnTo>
                <a:lnTo>
                  <a:pt x="56464" y="18948"/>
                </a:lnTo>
                <a:close/>
              </a:path>
              <a:path w="58420" h="59054">
                <a:moveTo>
                  <a:pt x="17289" y="17754"/>
                </a:moveTo>
                <a:lnTo>
                  <a:pt x="17468" y="17558"/>
                </a:lnTo>
                <a:lnTo>
                  <a:pt x="17289" y="17754"/>
                </a:lnTo>
                <a:close/>
              </a:path>
              <a:path w="58420" h="59054">
                <a:moveTo>
                  <a:pt x="16430" y="18694"/>
                </a:moveTo>
                <a:lnTo>
                  <a:pt x="16591" y="18478"/>
                </a:lnTo>
                <a:lnTo>
                  <a:pt x="16430" y="18694"/>
                </a:lnTo>
                <a:close/>
              </a:path>
              <a:path w="58420" h="59054">
                <a:moveTo>
                  <a:pt x="41900" y="18749"/>
                </a:moveTo>
                <a:lnTo>
                  <a:pt x="41654" y="18478"/>
                </a:lnTo>
                <a:lnTo>
                  <a:pt x="41900" y="18749"/>
                </a:lnTo>
                <a:close/>
              </a:path>
              <a:path w="58420" h="59054">
                <a:moveTo>
                  <a:pt x="16240" y="18948"/>
                </a:moveTo>
                <a:lnTo>
                  <a:pt x="16430" y="18694"/>
                </a:lnTo>
                <a:lnTo>
                  <a:pt x="16240" y="18948"/>
                </a:lnTo>
                <a:close/>
              </a:path>
              <a:path w="58420" h="59054">
                <a:moveTo>
                  <a:pt x="56935" y="20243"/>
                </a:moveTo>
                <a:lnTo>
                  <a:pt x="43007" y="20243"/>
                </a:lnTo>
                <a:lnTo>
                  <a:pt x="42677" y="19735"/>
                </a:lnTo>
                <a:lnTo>
                  <a:pt x="41900" y="18749"/>
                </a:lnTo>
                <a:lnTo>
                  <a:pt x="42080" y="18948"/>
                </a:lnTo>
                <a:lnTo>
                  <a:pt x="56464" y="18948"/>
                </a:lnTo>
                <a:lnTo>
                  <a:pt x="56935" y="20243"/>
                </a:lnTo>
                <a:close/>
              </a:path>
              <a:path w="58420" h="59054">
                <a:moveTo>
                  <a:pt x="15452" y="20001"/>
                </a:moveTo>
                <a:lnTo>
                  <a:pt x="15613" y="19735"/>
                </a:lnTo>
                <a:lnTo>
                  <a:pt x="15452" y="20001"/>
                </a:lnTo>
                <a:close/>
              </a:path>
              <a:path w="58420" h="59054">
                <a:moveTo>
                  <a:pt x="42889" y="20083"/>
                </a:moveTo>
                <a:lnTo>
                  <a:pt x="42631" y="19735"/>
                </a:lnTo>
                <a:lnTo>
                  <a:pt x="42889" y="20083"/>
                </a:lnTo>
                <a:close/>
              </a:path>
              <a:path w="58420" h="59054">
                <a:moveTo>
                  <a:pt x="15304" y="20243"/>
                </a:moveTo>
                <a:lnTo>
                  <a:pt x="15452" y="20001"/>
                </a:lnTo>
                <a:lnTo>
                  <a:pt x="15304" y="20243"/>
                </a:lnTo>
                <a:close/>
              </a:path>
              <a:path w="58420" h="59054">
                <a:moveTo>
                  <a:pt x="57319" y="21615"/>
                </a:moveTo>
                <a:lnTo>
                  <a:pt x="43820" y="21615"/>
                </a:lnTo>
                <a:lnTo>
                  <a:pt x="43528" y="21081"/>
                </a:lnTo>
                <a:lnTo>
                  <a:pt x="42889" y="20083"/>
                </a:lnTo>
                <a:lnTo>
                  <a:pt x="43007" y="20243"/>
                </a:lnTo>
                <a:lnTo>
                  <a:pt x="56935" y="20243"/>
                </a:lnTo>
                <a:lnTo>
                  <a:pt x="57041" y="20535"/>
                </a:lnTo>
                <a:lnTo>
                  <a:pt x="57319" y="21615"/>
                </a:lnTo>
                <a:close/>
              </a:path>
              <a:path w="58420" h="59054">
                <a:moveTo>
                  <a:pt x="14470" y="21615"/>
                </a:moveTo>
                <a:lnTo>
                  <a:pt x="14762" y="21081"/>
                </a:lnTo>
                <a:lnTo>
                  <a:pt x="14636" y="21342"/>
                </a:lnTo>
                <a:lnTo>
                  <a:pt x="14470" y="21615"/>
                </a:lnTo>
                <a:close/>
              </a:path>
              <a:path w="58420" h="59054">
                <a:moveTo>
                  <a:pt x="14636" y="21342"/>
                </a:moveTo>
                <a:lnTo>
                  <a:pt x="14762" y="21081"/>
                </a:lnTo>
                <a:lnTo>
                  <a:pt x="14636" y="21342"/>
                </a:lnTo>
                <a:close/>
              </a:path>
              <a:path w="58420" h="59054">
                <a:moveTo>
                  <a:pt x="43646" y="21329"/>
                </a:moveTo>
                <a:lnTo>
                  <a:pt x="43496" y="21081"/>
                </a:lnTo>
                <a:lnTo>
                  <a:pt x="43646" y="21329"/>
                </a:lnTo>
                <a:close/>
              </a:path>
              <a:path w="58420" h="59054">
                <a:moveTo>
                  <a:pt x="43820" y="21615"/>
                </a:moveTo>
                <a:lnTo>
                  <a:pt x="43654" y="21342"/>
                </a:lnTo>
                <a:lnTo>
                  <a:pt x="43528" y="21081"/>
                </a:lnTo>
                <a:lnTo>
                  <a:pt x="43820" y="21615"/>
                </a:lnTo>
                <a:close/>
              </a:path>
              <a:path w="58420" h="59054">
                <a:moveTo>
                  <a:pt x="57696" y="23075"/>
                </a:moveTo>
                <a:lnTo>
                  <a:pt x="44480" y="23075"/>
                </a:lnTo>
                <a:lnTo>
                  <a:pt x="44239" y="22504"/>
                </a:lnTo>
                <a:lnTo>
                  <a:pt x="43646" y="21329"/>
                </a:lnTo>
                <a:lnTo>
                  <a:pt x="43820" y="21615"/>
                </a:lnTo>
                <a:lnTo>
                  <a:pt x="57319" y="21615"/>
                </a:lnTo>
                <a:lnTo>
                  <a:pt x="57696" y="23075"/>
                </a:lnTo>
                <a:close/>
              </a:path>
              <a:path w="58420" h="59054">
                <a:moveTo>
                  <a:pt x="14504" y="21615"/>
                </a:moveTo>
                <a:lnTo>
                  <a:pt x="14636" y="21342"/>
                </a:lnTo>
                <a:lnTo>
                  <a:pt x="14504" y="21615"/>
                </a:lnTo>
                <a:close/>
              </a:path>
              <a:path w="58420" h="59054">
                <a:moveTo>
                  <a:pt x="13797" y="23075"/>
                </a:moveTo>
                <a:lnTo>
                  <a:pt x="14039" y="22504"/>
                </a:lnTo>
                <a:lnTo>
                  <a:pt x="13932" y="22797"/>
                </a:lnTo>
                <a:lnTo>
                  <a:pt x="13797" y="23075"/>
                </a:lnTo>
                <a:close/>
              </a:path>
              <a:path w="58420" h="59054">
                <a:moveTo>
                  <a:pt x="13932" y="22797"/>
                </a:moveTo>
                <a:lnTo>
                  <a:pt x="14039" y="22504"/>
                </a:lnTo>
                <a:lnTo>
                  <a:pt x="13932" y="22797"/>
                </a:lnTo>
                <a:close/>
              </a:path>
              <a:path w="58420" h="59054">
                <a:moveTo>
                  <a:pt x="44348" y="22797"/>
                </a:moveTo>
                <a:lnTo>
                  <a:pt x="44207" y="22504"/>
                </a:lnTo>
                <a:lnTo>
                  <a:pt x="44348" y="22797"/>
                </a:lnTo>
                <a:close/>
              </a:path>
              <a:path w="58420" h="59054">
                <a:moveTo>
                  <a:pt x="44480" y="23075"/>
                </a:moveTo>
                <a:lnTo>
                  <a:pt x="44348" y="22797"/>
                </a:lnTo>
                <a:lnTo>
                  <a:pt x="44239" y="22504"/>
                </a:lnTo>
                <a:lnTo>
                  <a:pt x="44480" y="23075"/>
                </a:lnTo>
                <a:close/>
              </a:path>
              <a:path w="58420" h="59054">
                <a:moveTo>
                  <a:pt x="13831" y="23075"/>
                </a:moveTo>
                <a:lnTo>
                  <a:pt x="13932" y="22797"/>
                </a:lnTo>
                <a:lnTo>
                  <a:pt x="13831" y="23075"/>
                </a:lnTo>
                <a:close/>
              </a:path>
              <a:path w="58420" h="59054">
                <a:moveTo>
                  <a:pt x="57958" y="24599"/>
                </a:moveTo>
                <a:lnTo>
                  <a:pt x="45014" y="24599"/>
                </a:lnTo>
                <a:lnTo>
                  <a:pt x="44823" y="24002"/>
                </a:lnTo>
                <a:lnTo>
                  <a:pt x="44348" y="22797"/>
                </a:lnTo>
                <a:lnTo>
                  <a:pt x="44480" y="23075"/>
                </a:lnTo>
                <a:lnTo>
                  <a:pt x="57696" y="23075"/>
                </a:lnTo>
                <a:lnTo>
                  <a:pt x="57765" y="23342"/>
                </a:lnTo>
                <a:lnTo>
                  <a:pt x="57958" y="24599"/>
                </a:lnTo>
                <a:close/>
              </a:path>
              <a:path w="58420" h="59054">
                <a:moveTo>
                  <a:pt x="13277" y="24599"/>
                </a:moveTo>
                <a:lnTo>
                  <a:pt x="13467" y="24002"/>
                </a:lnTo>
                <a:lnTo>
                  <a:pt x="13397" y="24267"/>
                </a:lnTo>
                <a:lnTo>
                  <a:pt x="13277" y="24599"/>
                </a:lnTo>
                <a:close/>
              </a:path>
              <a:path w="58420" h="59054">
                <a:moveTo>
                  <a:pt x="13399" y="24263"/>
                </a:moveTo>
                <a:lnTo>
                  <a:pt x="13467" y="24002"/>
                </a:lnTo>
                <a:lnTo>
                  <a:pt x="13399" y="24263"/>
                </a:lnTo>
                <a:close/>
              </a:path>
              <a:path w="58420" h="59054">
                <a:moveTo>
                  <a:pt x="44891" y="24267"/>
                </a:moveTo>
                <a:lnTo>
                  <a:pt x="44793" y="24002"/>
                </a:lnTo>
                <a:lnTo>
                  <a:pt x="44891" y="24267"/>
                </a:lnTo>
                <a:close/>
              </a:path>
              <a:path w="58420" h="59054">
                <a:moveTo>
                  <a:pt x="45014" y="24599"/>
                </a:moveTo>
                <a:lnTo>
                  <a:pt x="44891" y="24267"/>
                </a:lnTo>
                <a:lnTo>
                  <a:pt x="44823" y="24002"/>
                </a:lnTo>
                <a:lnTo>
                  <a:pt x="45014" y="24599"/>
                </a:lnTo>
                <a:close/>
              </a:path>
              <a:path w="58420" h="59054">
                <a:moveTo>
                  <a:pt x="13311" y="24599"/>
                </a:moveTo>
                <a:lnTo>
                  <a:pt x="13399" y="24263"/>
                </a:lnTo>
                <a:lnTo>
                  <a:pt x="13311" y="24599"/>
                </a:lnTo>
                <a:close/>
              </a:path>
              <a:path w="58420" h="59054">
                <a:moveTo>
                  <a:pt x="58201" y="26187"/>
                </a:moveTo>
                <a:lnTo>
                  <a:pt x="45382" y="26187"/>
                </a:lnTo>
                <a:lnTo>
                  <a:pt x="45255" y="25565"/>
                </a:lnTo>
                <a:lnTo>
                  <a:pt x="44891" y="24267"/>
                </a:lnTo>
                <a:lnTo>
                  <a:pt x="45014" y="24599"/>
                </a:lnTo>
                <a:lnTo>
                  <a:pt x="57958" y="24599"/>
                </a:lnTo>
                <a:lnTo>
                  <a:pt x="58201" y="26187"/>
                </a:lnTo>
                <a:close/>
              </a:path>
              <a:path w="58420" h="59054">
                <a:moveTo>
                  <a:pt x="12974" y="25888"/>
                </a:moveTo>
                <a:lnTo>
                  <a:pt x="13023" y="25565"/>
                </a:lnTo>
                <a:lnTo>
                  <a:pt x="12974" y="25888"/>
                </a:lnTo>
                <a:close/>
              </a:path>
              <a:path w="58420" h="59054">
                <a:moveTo>
                  <a:pt x="45306" y="25889"/>
                </a:moveTo>
                <a:lnTo>
                  <a:pt x="45223" y="25565"/>
                </a:lnTo>
                <a:lnTo>
                  <a:pt x="45306" y="25889"/>
                </a:lnTo>
                <a:close/>
              </a:path>
              <a:path w="58420" h="59054">
                <a:moveTo>
                  <a:pt x="12929" y="26187"/>
                </a:moveTo>
                <a:lnTo>
                  <a:pt x="12974" y="25888"/>
                </a:lnTo>
                <a:lnTo>
                  <a:pt x="12929" y="26187"/>
                </a:lnTo>
                <a:close/>
              </a:path>
              <a:path w="58420" h="59054">
                <a:moveTo>
                  <a:pt x="58291" y="27838"/>
                </a:moveTo>
                <a:lnTo>
                  <a:pt x="45611" y="27838"/>
                </a:lnTo>
                <a:lnTo>
                  <a:pt x="45547" y="27203"/>
                </a:lnTo>
                <a:lnTo>
                  <a:pt x="45306" y="25889"/>
                </a:lnTo>
                <a:lnTo>
                  <a:pt x="45382" y="26187"/>
                </a:lnTo>
                <a:lnTo>
                  <a:pt x="58201" y="26187"/>
                </a:lnTo>
                <a:lnTo>
                  <a:pt x="58291" y="27838"/>
                </a:lnTo>
                <a:close/>
              </a:path>
              <a:path w="58420" h="59054">
                <a:moveTo>
                  <a:pt x="12728" y="27520"/>
                </a:moveTo>
                <a:lnTo>
                  <a:pt x="12743" y="27203"/>
                </a:lnTo>
                <a:lnTo>
                  <a:pt x="12728" y="27520"/>
                </a:lnTo>
                <a:close/>
              </a:path>
              <a:path w="58420" h="59054">
                <a:moveTo>
                  <a:pt x="45564" y="27536"/>
                </a:moveTo>
                <a:lnTo>
                  <a:pt x="45511" y="27203"/>
                </a:lnTo>
                <a:lnTo>
                  <a:pt x="45564" y="27536"/>
                </a:lnTo>
                <a:close/>
              </a:path>
              <a:path w="58420" h="59054">
                <a:moveTo>
                  <a:pt x="12712" y="27838"/>
                </a:moveTo>
                <a:lnTo>
                  <a:pt x="12728" y="27520"/>
                </a:lnTo>
                <a:lnTo>
                  <a:pt x="12712" y="27838"/>
                </a:lnTo>
                <a:close/>
              </a:path>
              <a:path w="58420" h="59054">
                <a:moveTo>
                  <a:pt x="58345" y="29540"/>
                </a:moveTo>
                <a:lnTo>
                  <a:pt x="45662" y="29540"/>
                </a:lnTo>
                <a:lnTo>
                  <a:pt x="45662" y="28892"/>
                </a:lnTo>
                <a:lnTo>
                  <a:pt x="45564" y="27536"/>
                </a:lnTo>
                <a:lnTo>
                  <a:pt x="45611" y="27838"/>
                </a:lnTo>
                <a:lnTo>
                  <a:pt x="58291" y="27838"/>
                </a:lnTo>
                <a:lnTo>
                  <a:pt x="58345" y="29540"/>
                </a:lnTo>
                <a:close/>
              </a:path>
              <a:path w="58420" h="59054">
                <a:moveTo>
                  <a:pt x="12645" y="29216"/>
                </a:moveTo>
                <a:lnTo>
                  <a:pt x="12629" y="28892"/>
                </a:lnTo>
                <a:lnTo>
                  <a:pt x="12645" y="29216"/>
                </a:lnTo>
                <a:close/>
              </a:path>
              <a:path w="58420" h="59054">
                <a:moveTo>
                  <a:pt x="45646" y="29216"/>
                </a:moveTo>
                <a:lnTo>
                  <a:pt x="45630" y="28892"/>
                </a:lnTo>
                <a:lnTo>
                  <a:pt x="45646" y="29216"/>
                </a:lnTo>
                <a:close/>
              </a:path>
              <a:path w="58420" h="59054">
                <a:moveTo>
                  <a:pt x="12660" y="29540"/>
                </a:moveTo>
                <a:lnTo>
                  <a:pt x="12645" y="29216"/>
                </a:lnTo>
                <a:lnTo>
                  <a:pt x="12660" y="29540"/>
                </a:lnTo>
                <a:close/>
              </a:path>
              <a:path w="58420" h="59054">
                <a:moveTo>
                  <a:pt x="58259" y="31229"/>
                </a:moveTo>
                <a:lnTo>
                  <a:pt x="45547" y="31229"/>
                </a:lnTo>
                <a:lnTo>
                  <a:pt x="45611" y="30594"/>
                </a:lnTo>
                <a:lnTo>
                  <a:pt x="45646" y="29216"/>
                </a:lnTo>
                <a:lnTo>
                  <a:pt x="45662" y="29540"/>
                </a:lnTo>
                <a:lnTo>
                  <a:pt x="58345" y="29540"/>
                </a:lnTo>
                <a:lnTo>
                  <a:pt x="58259" y="31229"/>
                </a:lnTo>
                <a:close/>
              </a:path>
              <a:path w="58420" h="59054">
                <a:moveTo>
                  <a:pt x="12728" y="30912"/>
                </a:moveTo>
                <a:lnTo>
                  <a:pt x="12680" y="30594"/>
                </a:lnTo>
                <a:lnTo>
                  <a:pt x="12728" y="30912"/>
                </a:lnTo>
                <a:close/>
              </a:path>
              <a:path w="58420" h="59054">
                <a:moveTo>
                  <a:pt x="45564" y="30896"/>
                </a:moveTo>
                <a:lnTo>
                  <a:pt x="45578" y="30594"/>
                </a:lnTo>
                <a:lnTo>
                  <a:pt x="45564" y="30896"/>
                </a:lnTo>
                <a:close/>
              </a:path>
              <a:path w="58420" h="59054">
                <a:moveTo>
                  <a:pt x="58106" y="32867"/>
                </a:moveTo>
                <a:lnTo>
                  <a:pt x="45255" y="32867"/>
                </a:lnTo>
                <a:lnTo>
                  <a:pt x="45382" y="32245"/>
                </a:lnTo>
                <a:lnTo>
                  <a:pt x="45564" y="30896"/>
                </a:lnTo>
                <a:lnTo>
                  <a:pt x="45547" y="31229"/>
                </a:lnTo>
                <a:lnTo>
                  <a:pt x="58259" y="31229"/>
                </a:lnTo>
                <a:lnTo>
                  <a:pt x="58156" y="32544"/>
                </a:lnTo>
                <a:lnTo>
                  <a:pt x="58106" y="32867"/>
                </a:lnTo>
                <a:close/>
              </a:path>
              <a:path w="58420" h="59054">
                <a:moveTo>
                  <a:pt x="12775" y="31229"/>
                </a:moveTo>
                <a:lnTo>
                  <a:pt x="12728" y="30912"/>
                </a:lnTo>
                <a:lnTo>
                  <a:pt x="12775" y="31229"/>
                </a:lnTo>
                <a:close/>
              </a:path>
              <a:path w="58420" h="59054">
                <a:moveTo>
                  <a:pt x="12974" y="32544"/>
                </a:moveTo>
                <a:lnTo>
                  <a:pt x="12896" y="32245"/>
                </a:lnTo>
                <a:lnTo>
                  <a:pt x="12974" y="32544"/>
                </a:lnTo>
                <a:close/>
              </a:path>
              <a:path w="58420" h="59054">
                <a:moveTo>
                  <a:pt x="45306" y="32543"/>
                </a:moveTo>
                <a:lnTo>
                  <a:pt x="45352" y="32245"/>
                </a:lnTo>
                <a:lnTo>
                  <a:pt x="45306" y="32543"/>
                </a:lnTo>
                <a:close/>
              </a:path>
              <a:path w="58420" h="59054">
                <a:moveTo>
                  <a:pt x="57867" y="34429"/>
                </a:moveTo>
                <a:lnTo>
                  <a:pt x="44823" y="34429"/>
                </a:lnTo>
                <a:lnTo>
                  <a:pt x="45014" y="33832"/>
                </a:lnTo>
                <a:lnTo>
                  <a:pt x="45306" y="32543"/>
                </a:lnTo>
                <a:lnTo>
                  <a:pt x="45255" y="32867"/>
                </a:lnTo>
                <a:lnTo>
                  <a:pt x="58106" y="32867"/>
                </a:lnTo>
                <a:lnTo>
                  <a:pt x="57867" y="34429"/>
                </a:lnTo>
                <a:close/>
              </a:path>
              <a:path w="58420" h="59054">
                <a:moveTo>
                  <a:pt x="13058" y="32867"/>
                </a:moveTo>
                <a:lnTo>
                  <a:pt x="12974" y="32544"/>
                </a:lnTo>
                <a:lnTo>
                  <a:pt x="13058" y="32867"/>
                </a:lnTo>
                <a:close/>
              </a:path>
              <a:path w="58420" h="59054">
                <a:moveTo>
                  <a:pt x="13467" y="34429"/>
                </a:moveTo>
                <a:lnTo>
                  <a:pt x="13277" y="33832"/>
                </a:lnTo>
                <a:lnTo>
                  <a:pt x="13399" y="34169"/>
                </a:lnTo>
                <a:lnTo>
                  <a:pt x="13467" y="34429"/>
                </a:lnTo>
                <a:close/>
              </a:path>
              <a:path w="58420" h="59054">
                <a:moveTo>
                  <a:pt x="13399" y="34169"/>
                </a:moveTo>
                <a:lnTo>
                  <a:pt x="13277" y="33832"/>
                </a:lnTo>
                <a:lnTo>
                  <a:pt x="13399" y="34169"/>
                </a:lnTo>
                <a:close/>
              </a:path>
              <a:path w="58420" h="59054">
                <a:moveTo>
                  <a:pt x="44891" y="34164"/>
                </a:moveTo>
                <a:lnTo>
                  <a:pt x="44976" y="33832"/>
                </a:lnTo>
                <a:lnTo>
                  <a:pt x="44891" y="34164"/>
                </a:lnTo>
                <a:close/>
              </a:path>
              <a:path w="58420" h="59054">
                <a:moveTo>
                  <a:pt x="44823" y="34429"/>
                </a:moveTo>
                <a:lnTo>
                  <a:pt x="44890" y="34169"/>
                </a:lnTo>
                <a:lnTo>
                  <a:pt x="45014" y="33832"/>
                </a:lnTo>
                <a:lnTo>
                  <a:pt x="44823" y="34429"/>
                </a:lnTo>
                <a:close/>
              </a:path>
              <a:path w="58420" h="59054">
                <a:moveTo>
                  <a:pt x="57551" y="35928"/>
                </a:moveTo>
                <a:lnTo>
                  <a:pt x="44239" y="35928"/>
                </a:lnTo>
                <a:lnTo>
                  <a:pt x="44480" y="35356"/>
                </a:lnTo>
                <a:lnTo>
                  <a:pt x="44544" y="35102"/>
                </a:lnTo>
                <a:lnTo>
                  <a:pt x="44891" y="34164"/>
                </a:lnTo>
                <a:lnTo>
                  <a:pt x="44823" y="34429"/>
                </a:lnTo>
                <a:lnTo>
                  <a:pt x="57867" y="34429"/>
                </a:lnTo>
                <a:lnTo>
                  <a:pt x="57765" y="35102"/>
                </a:lnTo>
                <a:lnTo>
                  <a:pt x="57551" y="35928"/>
                </a:lnTo>
                <a:close/>
              </a:path>
              <a:path w="58420" h="59054">
                <a:moveTo>
                  <a:pt x="13494" y="34429"/>
                </a:moveTo>
                <a:lnTo>
                  <a:pt x="13399" y="34169"/>
                </a:lnTo>
                <a:lnTo>
                  <a:pt x="13494" y="34429"/>
                </a:lnTo>
                <a:close/>
              </a:path>
              <a:path w="58420" h="59054">
                <a:moveTo>
                  <a:pt x="14039" y="35928"/>
                </a:moveTo>
                <a:lnTo>
                  <a:pt x="13797" y="35356"/>
                </a:lnTo>
                <a:lnTo>
                  <a:pt x="13934" y="35642"/>
                </a:lnTo>
                <a:lnTo>
                  <a:pt x="14039" y="35928"/>
                </a:lnTo>
                <a:close/>
              </a:path>
              <a:path w="58420" h="59054">
                <a:moveTo>
                  <a:pt x="13934" y="35642"/>
                </a:moveTo>
                <a:lnTo>
                  <a:pt x="13797" y="35356"/>
                </a:lnTo>
                <a:lnTo>
                  <a:pt x="13934" y="35642"/>
                </a:lnTo>
                <a:close/>
              </a:path>
              <a:path w="58420" h="59054">
                <a:moveTo>
                  <a:pt x="44345" y="35642"/>
                </a:moveTo>
                <a:lnTo>
                  <a:pt x="44450" y="35356"/>
                </a:lnTo>
                <a:lnTo>
                  <a:pt x="44345" y="35642"/>
                </a:lnTo>
                <a:close/>
              </a:path>
              <a:path w="58420" h="59054">
                <a:moveTo>
                  <a:pt x="44239" y="35928"/>
                </a:moveTo>
                <a:lnTo>
                  <a:pt x="44345" y="35642"/>
                </a:lnTo>
                <a:lnTo>
                  <a:pt x="44480" y="35356"/>
                </a:lnTo>
                <a:lnTo>
                  <a:pt x="44239" y="35928"/>
                </a:lnTo>
                <a:close/>
              </a:path>
              <a:path w="58420" h="59054">
                <a:moveTo>
                  <a:pt x="14072" y="35928"/>
                </a:moveTo>
                <a:lnTo>
                  <a:pt x="13934" y="35642"/>
                </a:lnTo>
                <a:lnTo>
                  <a:pt x="14072" y="35928"/>
                </a:lnTo>
                <a:close/>
              </a:path>
              <a:path w="58420" h="59054">
                <a:moveTo>
                  <a:pt x="57179" y="37363"/>
                </a:moveTo>
                <a:lnTo>
                  <a:pt x="43528" y="37363"/>
                </a:lnTo>
                <a:lnTo>
                  <a:pt x="43820" y="36817"/>
                </a:lnTo>
                <a:lnTo>
                  <a:pt x="44345" y="35642"/>
                </a:lnTo>
                <a:lnTo>
                  <a:pt x="44239" y="35928"/>
                </a:lnTo>
                <a:lnTo>
                  <a:pt x="57551" y="35928"/>
                </a:lnTo>
                <a:lnTo>
                  <a:pt x="57179" y="37363"/>
                </a:lnTo>
                <a:close/>
              </a:path>
              <a:path w="58420" h="59054">
                <a:moveTo>
                  <a:pt x="14762" y="37363"/>
                </a:moveTo>
                <a:lnTo>
                  <a:pt x="14470" y="36817"/>
                </a:lnTo>
                <a:lnTo>
                  <a:pt x="14618" y="37063"/>
                </a:lnTo>
                <a:lnTo>
                  <a:pt x="14762" y="37363"/>
                </a:lnTo>
                <a:close/>
              </a:path>
              <a:path w="58420" h="59054">
                <a:moveTo>
                  <a:pt x="14611" y="37048"/>
                </a:moveTo>
                <a:lnTo>
                  <a:pt x="14470" y="36817"/>
                </a:lnTo>
                <a:lnTo>
                  <a:pt x="14611" y="37048"/>
                </a:lnTo>
                <a:close/>
              </a:path>
              <a:path w="58420" h="59054">
                <a:moveTo>
                  <a:pt x="43670" y="37063"/>
                </a:moveTo>
                <a:lnTo>
                  <a:pt x="43787" y="36817"/>
                </a:lnTo>
                <a:lnTo>
                  <a:pt x="43670" y="37063"/>
                </a:lnTo>
                <a:close/>
              </a:path>
              <a:path w="58420" h="59054">
                <a:moveTo>
                  <a:pt x="43528" y="37363"/>
                </a:moveTo>
                <a:lnTo>
                  <a:pt x="43679" y="37048"/>
                </a:lnTo>
                <a:lnTo>
                  <a:pt x="43820" y="36817"/>
                </a:lnTo>
                <a:lnTo>
                  <a:pt x="43528" y="37363"/>
                </a:lnTo>
                <a:close/>
              </a:path>
              <a:path w="58420" h="59054">
                <a:moveTo>
                  <a:pt x="14802" y="37363"/>
                </a:moveTo>
                <a:lnTo>
                  <a:pt x="14611" y="37048"/>
                </a:lnTo>
                <a:lnTo>
                  <a:pt x="14802" y="37363"/>
                </a:lnTo>
                <a:close/>
              </a:path>
              <a:path w="58420" h="59054">
                <a:moveTo>
                  <a:pt x="56750" y="38696"/>
                </a:moveTo>
                <a:lnTo>
                  <a:pt x="42677" y="38696"/>
                </a:lnTo>
                <a:lnTo>
                  <a:pt x="43007" y="38201"/>
                </a:lnTo>
                <a:lnTo>
                  <a:pt x="43670" y="37063"/>
                </a:lnTo>
                <a:lnTo>
                  <a:pt x="43528" y="37363"/>
                </a:lnTo>
                <a:lnTo>
                  <a:pt x="57179" y="37363"/>
                </a:lnTo>
                <a:lnTo>
                  <a:pt x="57041" y="37896"/>
                </a:lnTo>
                <a:lnTo>
                  <a:pt x="56750" y="38696"/>
                </a:lnTo>
                <a:close/>
              </a:path>
              <a:path w="58420" h="59054">
                <a:moveTo>
                  <a:pt x="15613" y="38696"/>
                </a:moveTo>
                <a:lnTo>
                  <a:pt x="15270" y="38201"/>
                </a:lnTo>
                <a:lnTo>
                  <a:pt x="15486" y="38488"/>
                </a:lnTo>
                <a:lnTo>
                  <a:pt x="15613" y="38696"/>
                </a:lnTo>
                <a:close/>
              </a:path>
              <a:path w="58420" h="59054">
                <a:moveTo>
                  <a:pt x="15486" y="38488"/>
                </a:moveTo>
                <a:lnTo>
                  <a:pt x="15270" y="38201"/>
                </a:lnTo>
                <a:lnTo>
                  <a:pt x="15486" y="38488"/>
                </a:lnTo>
                <a:close/>
              </a:path>
              <a:path w="58420" h="59054">
                <a:moveTo>
                  <a:pt x="42851" y="38411"/>
                </a:moveTo>
                <a:lnTo>
                  <a:pt x="42978" y="38201"/>
                </a:lnTo>
                <a:lnTo>
                  <a:pt x="42851" y="38411"/>
                </a:lnTo>
                <a:close/>
              </a:path>
              <a:path w="58420" h="59054">
                <a:moveTo>
                  <a:pt x="42677" y="38696"/>
                </a:moveTo>
                <a:lnTo>
                  <a:pt x="42851" y="38411"/>
                </a:lnTo>
                <a:lnTo>
                  <a:pt x="43007" y="38201"/>
                </a:lnTo>
                <a:lnTo>
                  <a:pt x="42677" y="38696"/>
                </a:lnTo>
                <a:close/>
              </a:path>
              <a:path w="58420" h="59054">
                <a:moveTo>
                  <a:pt x="56293" y="39954"/>
                </a:moveTo>
                <a:lnTo>
                  <a:pt x="41699" y="39954"/>
                </a:lnTo>
                <a:lnTo>
                  <a:pt x="42080" y="39484"/>
                </a:lnTo>
                <a:lnTo>
                  <a:pt x="42851" y="38411"/>
                </a:lnTo>
                <a:lnTo>
                  <a:pt x="42677" y="38696"/>
                </a:lnTo>
                <a:lnTo>
                  <a:pt x="56750" y="38696"/>
                </a:lnTo>
                <a:lnTo>
                  <a:pt x="56293" y="39954"/>
                </a:lnTo>
                <a:close/>
              </a:path>
              <a:path w="58420" h="59054">
                <a:moveTo>
                  <a:pt x="15644" y="38696"/>
                </a:moveTo>
                <a:lnTo>
                  <a:pt x="15486" y="38488"/>
                </a:lnTo>
                <a:lnTo>
                  <a:pt x="15644" y="38696"/>
                </a:lnTo>
                <a:close/>
              </a:path>
              <a:path w="58420" h="59054">
                <a:moveTo>
                  <a:pt x="16591" y="39954"/>
                </a:moveTo>
                <a:lnTo>
                  <a:pt x="16198" y="39484"/>
                </a:lnTo>
                <a:lnTo>
                  <a:pt x="16423" y="39730"/>
                </a:lnTo>
                <a:lnTo>
                  <a:pt x="16591" y="39954"/>
                </a:lnTo>
                <a:close/>
              </a:path>
              <a:path w="58420" h="59054">
                <a:moveTo>
                  <a:pt x="16423" y="39730"/>
                </a:moveTo>
                <a:lnTo>
                  <a:pt x="16198" y="39484"/>
                </a:lnTo>
                <a:lnTo>
                  <a:pt x="16423" y="39730"/>
                </a:lnTo>
                <a:close/>
              </a:path>
              <a:path w="58420" h="59054">
                <a:moveTo>
                  <a:pt x="41908" y="39673"/>
                </a:moveTo>
                <a:lnTo>
                  <a:pt x="42050" y="39484"/>
                </a:lnTo>
                <a:lnTo>
                  <a:pt x="41908" y="39673"/>
                </a:lnTo>
                <a:close/>
              </a:path>
              <a:path w="58420" h="59054">
                <a:moveTo>
                  <a:pt x="41699" y="39954"/>
                </a:moveTo>
                <a:lnTo>
                  <a:pt x="41908" y="39673"/>
                </a:lnTo>
                <a:lnTo>
                  <a:pt x="42080" y="39484"/>
                </a:lnTo>
                <a:lnTo>
                  <a:pt x="41699" y="39954"/>
                </a:lnTo>
                <a:close/>
              </a:path>
              <a:path w="58420" h="59054">
                <a:moveTo>
                  <a:pt x="55812" y="41109"/>
                </a:moveTo>
                <a:lnTo>
                  <a:pt x="40607" y="41109"/>
                </a:lnTo>
                <a:lnTo>
                  <a:pt x="41039" y="40678"/>
                </a:lnTo>
                <a:lnTo>
                  <a:pt x="41908" y="39673"/>
                </a:lnTo>
                <a:lnTo>
                  <a:pt x="41699" y="39954"/>
                </a:lnTo>
                <a:lnTo>
                  <a:pt x="56293" y="39954"/>
                </a:lnTo>
                <a:lnTo>
                  <a:pt x="56020" y="40678"/>
                </a:lnTo>
                <a:lnTo>
                  <a:pt x="55812" y="41109"/>
                </a:lnTo>
                <a:close/>
              </a:path>
              <a:path w="58420" h="59054">
                <a:moveTo>
                  <a:pt x="16627" y="39954"/>
                </a:moveTo>
                <a:lnTo>
                  <a:pt x="16423" y="39730"/>
                </a:lnTo>
                <a:lnTo>
                  <a:pt x="16627" y="39954"/>
                </a:lnTo>
                <a:close/>
              </a:path>
              <a:path w="58420" h="59054">
                <a:moveTo>
                  <a:pt x="17683" y="41109"/>
                </a:moveTo>
                <a:lnTo>
                  <a:pt x="17252" y="40678"/>
                </a:lnTo>
                <a:lnTo>
                  <a:pt x="17486" y="40893"/>
                </a:lnTo>
                <a:lnTo>
                  <a:pt x="17683" y="41109"/>
                </a:lnTo>
                <a:close/>
              </a:path>
              <a:path w="58420" h="59054">
                <a:moveTo>
                  <a:pt x="17477" y="40884"/>
                </a:moveTo>
                <a:lnTo>
                  <a:pt x="17252" y="40678"/>
                </a:lnTo>
                <a:lnTo>
                  <a:pt x="17477" y="40884"/>
                </a:lnTo>
                <a:close/>
              </a:path>
              <a:path w="58420" h="59054">
                <a:moveTo>
                  <a:pt x="40803" y="40893"/>
                </a:moveTo>
                <a:lnTo>
                  <a:pt x="40998" y="40678"/>
                </a:lnTo>
                <a:lnTo>
                  <a:pt x="40803" y="40893"/>
                </a:lnTo>
                <a:close/>
              </a:path>
              <a:path w="58420" h="59054">
                <a:moveTo>
                  <a:pt x="40607" y="41109"/>
                </a:moveTo>
                <a:lnTo>
                  <a:pt x="40813" y="40884"/>
                </a:lnTo>
                <a:lnTo>
                  <a:pt x="41039" y="40678"/>
                </a:lnTo>
                <a:lnTo>
                  <a:pt x="40607" y="41109"/>
                </a:lnTo>
                <a:close/>
              </a:path>
              <a:path w="58420" h="59054">
                <a:moveTo>
                  <a:pt x="17724" y="41109"/>
                </a:moveTo>
                <a:lnTo>
                  <a:pt x="17477" y="40884"/>
                </a:lnTo>
                <a:lnTo>
                  <a:pt x="17724" y="41109"/>
                </a:lnTo>
                <a:close/>
              </a:path>
              <a:path w="58420" h="59054">
                <a:moveTo>
                  <a:pt x="55303" y="42163"/>
                </a:moveTo>
                <a:lnTo>
                  <a:pt x="39413" y="42163"/>
                </a:lnTo>
                <a:lnTo>
                  <a:pt x="39883" y="41770"/>
                </a:lnTo>
                <a:lnTo>
                  <a:pt x="40803" y="40893"/>
                </a:lnTo>
                <a:lnTo>
                  <a:pt x="40607" y="41109"/>
                </a:lnTo>
                <a:lnTo>
                  <a:pt x="55812" y="41109"/>
                </a:lnTo>
                <a:lnTo>
                  <a:pt x="55303" y="42163"/>
                </a:lnTo>
                <a:close/>
              </a:path>
              <a:path w="58420" h="59054">
                <a:moveTo>
                  <a:pt x="18877" y="42163"/>
                </a:moveTo>
                <a:lnTo>
                  <a:pt x="18407" y="41770"/>
                </a:lnTo>
                <a:lnTo>
                  <a:pt x="18631" y="41938"/>
                </a:lnTo>
                <a:lnTo>
                  <a:pt x="18877" y="42163"/>
                </a:lnTo>
                <a:close/>
              </a:path>
              <a:path w="58420" h="59054">
                <a:moveTo>
                  <a:pt x="18631" y="41938"/>
                </a:moveTo>
                <a:lnTo>
                  <a:pt x="18407" y="41770"/>
                </a:lnTo>
                <a:lnTo>
                  <a:pt x="18631" y="41938"/>
                </a:lnTo>
                <a:close/>
              </a:path>
              <a:path w="58420" h="59054">
                <a:moveTo>
                  <a:pt x="39667" y="41931"/>
                </a:moveTo>
                <a:lnTo>
                  <a:pt x="39844" y="41770"/>
                </a:lnTo>
                <a:lnTo>
                  <a:pt x="39667" y="41931"/>
                </a:lnTo>
                <a:close/>
              </a:path>
              <a:path w="58420" h="59054">
                <a:moveTo>
                  <a:pt x="39413" y="42163"/>
                </a:moveTo>
                <a:lnTo>
                  <a:pt x="39667" y="41931"/>
                </a:lnTo>
                <a:lnTo>
                  <a:pt x="39883" y="41770"/>
                </a:lnTo>
                <a:lnTo>
                  <a:pt x="39413" y="42163"/>
                </a:lnTo>
                <a:close/>
              </a:path>
              <a:path w="58420" h="59054">
                <a:moveTo>
                  <a:pt x="54855" y="43091"/>
                </a:moveTo>
                <a:lnTo>
                  <a:pt x="38118" y="43091"/>
                </a:lnTo>
                <a:lnTo>
                  <a:pt x="38626" y="42748"/>
                </a:lnTo>
                <a:lnTo>
                  <a:pt x="39667" y="41931"/>
                </a:lnTo>
                <a:lnTo>
                  <a:pt x="39413" y="42163"/>
                </a:lnTo>
                <a:lnTo>
                  <a:pt x="55303" y="42163"/>
                </a:lnTo>
                <a:lnTo>
                  <a:pt x="54855" y="43091"/>
                </a:lnTo>
                <a:close/>
              </a:path>
              <a:path w="58420" h="59054">
                <a:moveTo>
                  <a:pt x="18930" y="42163"/>
                </a:moveTo>
                <a:lnTo>
                  <a:pt x="18631" y="41938"/>
                </a:lnTo>
                <a:lnTo>
                  <a:pt x="18930" y="42163"/>
                </a:lnTo>
                <a:close/>
              </a:path>
              <a:path w="58420" h="59054">
                <a:moveTo>
                  <a:pt x="19873" y="42875"/>
                </a:moveTo>
                <a:lnTo>
                  <a:pt x="19665" y="42748"/>
                </a:lnTo>
                <a:lnTo>
                  <a:pt x="19873" y="42875"/>
                </a:lnTo>
                <a:close/>
              </a:path>
              <a:path w="58420" h="59054">
                <a:moveTo>
                  <a:pt x="38360" y="42909"/>
                </a:moveTo>
                <a:lnTo>
                  <a:pt x="38576" y="42748"/>
                </a:lnTo>
                <a:lnTo>
                  <a:pt x="38360" y="42909"/>
                </a:lnTo>
                <a:close/>
              </a:path>
              <a:path w="58420" h="59054">
                <a:moveTo>
                  <a:pt x="20228" y="43091"/>
                </a:moveTo>
                <a:lnTo>
                  <a:pt x="19873" y="42875"/>
                </a:lnTo>
                <a:lnTo>
                  <a:pt x="20228" y="43091"/>
                </a:lnTo>
                <a:close/>
              </a:path>
              <a:path w="58420" h="59054">
                <a:moveTo>
                  <a:pt x="54377" y="43891"/>
                </a:moveTo>
                <a:lnTo>
                  <a:pt x="36746" y="43891"/>
                </a:lnTo>
                <a:lnTo>
                  <a:pt x="37280" y="43599"/>
                </a:lnTo>
                <a:lnTo>
                  <a:pt x="38360" y="42909"/>
                </a:lnTo>
                <a:lnTo>
                  <a:pt x="38118" y="43091"/>
                </a:lnTo>
                <a:lnTo>
                  <a:pt x="54855" y="43091"/>
                </a:lnTo>
                <a:lnTo>
                  <a:pt x="54377" y="43891"/>
                </a:lnTo>
                <a:close/>
              </a:path>
              <a:path w="58420" h="59054">
                <a:moveTo>
                  <a:pt x="21544" y="43891"/>
                </a:moveTo>
                <a:lnTo>
                  <a:pt x="20998" y="43599"/>
                </a:lnTo>
                <a:lnTo>
                  <a:pt x="21313" y="43750"/>
                </a:lnTo>
                <a:lnTo>
                  <a:pt x="21544" y="43891"/>
                </a:lnTo>
                <a:close/>
              </a:path>
              <a:path w="58420" h="59054">
                <a:moveTo>
                  <a:pt x="21313" y="43750"/>
                </a:moveTo>
                <a:lnTo>
                  <a:pt x="20998" y="43599"/>
                </a:lnTo>
                <a:lnTo>
                  <a:pt x="21313" y="43750"/>
                </a:lnTo>
                <a:close/>
              </a:path>
              <a:path w="58420" h="59054">
                <a:moveTo>
                  <a:pt x="37019" y="43725"/>
                </a:moveTo>
                <a:lnTo>
                  <a:pt x="37226" y="43599"/>
                </a:lnTo>
                <a:lnTo>
                  <a:pt x="37019" y="43725"/>
                </a:lnTo>
                <a:close/>
              </a:path>
              <a:path w="58420" h="59054">
                <a:moveTo>
                  <a:pt x="36746" y="43891"/>
                </a:moveTo>
                <a:lnTo>
                  <a:pt x="37019" y="43725"/>
                </a:lnTo>
                <a:lnTo>
                  <a:pt x="37280" y="43599"/>
                </a:lnTo>
                <a:lnTo>
                  <a:pt x="36746" y="43891"/>
                </a:lnTo>
                <a:close/>
              </a:path>
              <a:path w="58420" h="59054">
                <a:moveTo>
                  <a:pt x="53970" y="44564"/>
                </a:moveTo>
                <a:lnTo>
                  <a:pt x="35286" y="44564"/>
                </a:lnTo>
                <a:lnTo>
                  <a:pt x="35857" y="44323"/>
                </a:lnTo>
                <a:lnTo>
                  <a:pt x="37019" y="43725"/>
                </a:lnTo>
                <a:lnTo>
                  <a:pt x="36746" y="43891"/>
                </a:lnTo>
                <a:lnTo>
                  <a:pt x="54377" y="43891"/>
                </a:lnTo>
                <a:lnTo>
                  <a:pt x="53970" y="44564"/>
                </a:lnTo>
                <a:close/>
              </a:path>
              <a:path w="58420" h="59054">
                <a:moveTo>
                  <a:pt x="21605" y="43891"/>
                </a:moveTo>
                <a:lnTo>
                  <a:pt x="21313" y="43750"/>
                </a:lnTo>
                <a:lnTo>
                  <a:pt x="21605" y="43891"/>
                </a:lnTo>
                <a:close/>
              </a:path>
              <a:path w="58420" h="59054">
                <a:moveTo>
                  <a:pt x="23005" y="44564"/>
                </a:moveTo>
                <a:lnTo>
                  <a:pt x="22433" y="44323"/>
                </a:lnTo>
                <a:lnTo>
                  <a:pt x="22725" y="44429"/>
                </a:lnTo>
                <a:lnTo>
                  <a:pt x="23005" y="44564"/>
                </a:lnTo>
                <a:close/>
              </a:path>
              <a:path w="58420" h="59054">
                <a:moveTo>
                  <a:pt x="22719" y="44427"/>
                </a:moveTo>
                <a:lnTo>
                  <a:pt x="22433" y="44323"/>
                </a:lnTo>
                <a:lnTo>
                  <a:pt x="22719" y="44427"/>
                </a:lnTo>
                <a:close/>
              </a:path>
              <a:path w="58420" h="59054">
                <a:moveTo>
                  <a:pt x="35564" y="44429"/>
                </a:moveTo>
                <a:lnTo>
                  <a:pt x="35784" y="44323"/>
                </a:lnTo>
                <a:lnTo>
                  <a:pt x="35564" y="44429"/>
                </a:lnTo>
                <a:close/>
              </a:path>
              <a:path w="58420" h="59054">
                <a:moveTo>
                  <a:pt x="35286" y="44564"/>
                </a:moveTo>
                <a:lnTo>
                  <a:pt x="35571" y="44427"/>
                </a:lnTo>
                <a:lnTo>
                  <a:pt x="35857" y="44323"/>
                </a:lnTo>
                <a:lnTo>
                  <a:pt x="35286" y="44564"/>
                </a:lnTo>
                <a:close/>
              </a:path>
              <a:path w="58420" h="59054">
                <a:moveTo>
                  <a:pt x="23097" y="44564"/>
                </a:moveTo>
                <a:lnTo>
                  <a:pt x="22719" y="44427"/>
                </a:lnTo>
                <a:lnTo>
                  <a:pt x="23097" y="44564"/>
                </a:lnTo>
                <a:close/>
              </a:path>
              <a:path w="58420" h="59054">
                <a:moveTo>
                  <a:pt x="53655" y="45085"/>
                </a:moveTo>
                <a:lnTo>
                  <a:pt x="33762" y="45085"/>
                </a:lnTo>
                <a:lnTo>
                  <a:pt x="34359" y="44894"/>
                </a:lnTo>
                <a:lnTo>
                  <a:pt x="35564" y="44429"/>
                </a:lnTo>
                <a:lnTo>
                  <a:pt x="35286" y="44564"/>
                </a:lnTo>
                <a:lnTo>
                  <a:pt x="53970" y="44564"/>
                </a:lnTo>
                <a:lnTo>
                  <a:pt x="53655" y="45085"/>
                </a:lnTo>
                <a:close/>
              </a:path>
              <a:path w="58420" h="59054">
                <a:moveTo>
                  <a:pt x="24529" y="45085"/>
                </a:moveTo>
                <a:lnTo>
                  <a:pt x="23932" y="44894"/>
                </a:lnTo>
                <a:lnTo>
                  <a:pt x="24192" y="44962"/>
                </a:lnTo>
                <a:lnTo>
                  <a:pt x="24529" y="45085"/>
                </a:lnTo>
                <a:close/>
              </a:path>
              <a:path w="58420" h="59054">
                <a:moveTo>
                  <a:pt x="24192" y="44962"/>
                </a:moveTo>
                <a:lnTo>
                  <a:pt x="23932" y="44894"/>
                </a:lnTo>
                <a:lnTo>
                  <a:pt x="24192" y="44962"/>
                </a:lnTo>
                <a:close/>
              </a:path>
              <a:path w="58420" h="59054">
                <a:moveTo>
                  <a:pt x="34098" y="44962"/>
                </a:moveTo>
                <a:lnTo>
                  <a:pt x="34285" y="44894"/>
                </a:lnTo>
                <a:lnTo>
                  <a:pt x="34098" y="44962"/>
                </a:lnTo>
                <a:close/>
              </a:path>
              <a:path w="58420" h="59054">
                <a:moveTo>
                  <a:pt x="33762" y="45085"/>
                </a:moveTo>
                <a:lnTo>
                  <a:pt x="34098" y="44962"/>
                </a:lnTo>
                <a:lnTo>
                  <a:pt x="34359" y="44894"/>
                </a:lnTo>
                <a:lnTo>
                  <a:pt x="33762" y="45085"/>
                </a:lnTo>
                <a:close/>
              </a:path>
              <a:path w="58420" h="59054">
                <a:moveTo>
                  <a:pt x="24660" y="45085"/>
                </a:moveTo>
                <a:lnTo>
                  <a:pt x="24529" y="45085"/>
                </a:lnTo>
                <a:lnTo>
                  <a:pt x="24192" y="44962"/>
                </a:lnTo>
                <a:lnTo>
                  <a:pt x="24660" y="45085"/>
                </a:lnTo>
                <a:close/>
              </a:path>
              <a:path w="58420" h="59054">
                <a:moveTo>
                  <a:pt x="32473" y="45387"/>
                </a:moveTo>
                <a:lnTo>
                  <a:pt x="34098" y="44962"/>
                </a:lnTo>
                <a:lnTo>
                  <a:pt x="33762" y="45085"/>
                </a:lnTo>
                <a:lnTo>
                  <a:pt x="53655" y="45085"/>
                </a:lnTo>
                <a:lnTo>
                  <a:pt x="53501" y="45338"/>
                </a:lnTo>
                <a:lnTo>
                  <a:pt x="32796" y="45338"/>
                </a:lnTo>
                <a:lnTo>
                  <a:pt x="32473" y="45387"/>
                </a:lnTo>
                <a:close/>
              </a:path>
              <a:path w="58420" h="59054">
                <a:moveTo>
                  <a:pt x="26116" y="45465"/>
                </a:moveTo>
                <a:lnTo>
                  <a:pt x="25494" y="45338"/>
                </a:lnTo>
                <a:lnTo>
                  <a:pt x="25817" y="45387"/>
                </a:lnTo>
                <a:lnTo>
                  <a:pt x="26116" y="45465"/>
                </a:lnTo>
                <a:close/>
              </a:path>
              <a:path w="58420" h="59054">
                <a:moveTo>
                  <a:pt x="25817" y="45387"/>
                </a:moveTo>
                <a:lnTo>
                  <a:pt x="25494" y="45338"/>
                </a:lnTo>
                <a:lnTo>
                  <a:pt x="25631" y="45338"/>
                </a:lnTo>
                <a:lnTo>
                  <a:pt x="25817" y="45387"/>
                </a:lnTo>
                <a:close/>
              </a:path>
              <a:path w="58420" h="59054">
                <a:moveTo>
                  <a:pt x="32174" y="45465"/>
                </a:moveTo>
                <a:lnTo>
                  <a:pt x="32473" y="45387"/>
                </a:lnTo>
                <a:lnTo>
                  <a:pt x="32796" y="45338"/>
                </a:lnTo>
                <a:lnTo>
                  <a:pt x="32174" y="45465"/>
                </a:lnTo>
                <a:close/>
              </a:path>
              <a:path w="58420" h="59054">
                <a:moveTo>
                  <a:pt x="53424" y="45465"/>
                </a:moveTo>
                <a:lnTo>
                  <a:pt x="32174" y="45465"/>
                </a:lnTo>
                <a:lnTo>
                  <a:pt x="32796" y="45338"/>
                </a:lnTo>
                <a:lnTo>
                  <a:pt x="53501" y="45338"/>
                </a:lnTo>
                <a:close/>
              </a:path>
              <a:path w="58420" h="59054">
                <a:moveTo>
                  <a:pt x="26336" y="45465"/>
                </a:moveTo>
                <a:lnTo>
                  <a:pt x="26116" y="45465"/>
                </a:lnTo>
                <a:lnTo>
                  <a:pt x="25817" y="45387"/>
                </a:lnTo>
                <a:lnTo>
                  <a:pt x="26336" y="45465"/>
                </a:lnTo>
                <a:close/>
              </a:path>
              <a:path w="58420" h="59054">
                <a:moveTo>
                  <a:pt x="53275" y="45681"/>
                </a:moveTo>
                <a:lnTo>
                  <a:pt x="30523" y="45681"/>
                </a:lnTo>
                <a:lnTo>
                  <a:pt x="31158" y="45618"/>
                </a:lnTo>
                <a:lnTo>
                  <a:pt x="30944" y="45618"/>
                </a:lnTo>
                <a:lnTo>
                  <a:pt x="32473" y="45387"/>
                </a:lnTo>
                <a:lnTo>
                  <a:pt x="32174" y="45465"/>
                </a:lnTo>
                <a:lnTo>
                  <a:pt x="53424" y="45465"/>
                </a:lnTo>
                <a:lnTo>
                  <a:pt x="53323" y="45618"/>
                </a:lnTo>
                <a:lnTo>
                  <a:pt x="31158" y="45618"/>
                </a:lnTo>
                <a:lnTo>
                  <a:pt x="30841" y="45633"/>
                </a:lnTo>
                <a:lnTo>
                  <a:pt x="53311" y="45633"/>
                </a:lnTo>
                <a:close/>
              </a:path>
              <a:path w="58420" h="59054">
                <a:moveTo>
                  <a:pt x="27767" y="45681"/>
                </a:moveTo>
                <a:lnTo>
                  <a:pt x="27120" y="45618"/>
                </a:lnTo>
                <a:lnTo>
                  <a:pt x="27454" y="45634"/>
                </a:lnTo>
                <a:lnTo>
                  <a:pt x="27767" y="45681"/>
                </a:lnTo>
                <a:close/>
              </a:path>
              <a:path w="58420" h="59054">
                <a:moveTo>
                  <a:pt x="30523" y="45681"/>
                </a:moveTo>
                <a:lnTo>
                  <a:pt x="30841" y="45633"/>
                </a:lnTo>
                <a:lnTo>
                  <a:pt x="31158" y="45618"/>
                </a:lnTo>
                <a:lnTo>
                  <a:pt x="30523" y="45681"/>
                </a:lnTo>
                <a:close/>
              </a:path>
              <a:path w="58420" h="59054">
                <a:moveTo>
                  <a:pt x="53237" y="45732"/>
                </a:moveTo>
                <a:lnTo>
                  <a:pt x="29469" y="45732"/>
                </a:lnTo>
                <a:lnTo>
                  <a:pt x="29144" y="45716"/>
                </a:lnTo>
                <a:lnTo>
                  <a:pt x="30841" y="45633"/>
                </a:lnTo>
                <a:lnTo>
                  <a:pt x="30523" y="45681"/>
                </a:lnTo>
                <a:lnTo>
                  <a:pt x="53275" y="45681"/>
                </a:lnTo>
                <a:close/>
              </a:path>
              <a:path w="58420" h="59054">
                <a:moveTo>
                  <a:pt x="28425" y="45681"/>
                </a:moveTo>
                <a:lnTo>
                  <a:pt x="27767" y="45681"/>
                </a:lnTo>
                <a:lnTo>
                  <a:pt x="27454" y="45634"/>
                </a:lnTo>
                <a:lnTo>
                  <a:pt x="28425" y="45681"/>
                </a:lnTo>
                <a:close/>
              </a:path>
              <a:path w="58420" h="59054">
                <a:moveTo>
                  <a:pt x="29469" y="45732"/>
                </a:moveTo>
                <a:lnTo>
                  <a:pt x="28821" y="45732"/>
                </a:lnTo>
                <a:lnTo>
                  <a:pt x="29144" y="45716"/>
                </a:lnTo>
                <a:lnTo>
                  <a:pt x="29469" y="45732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828611" y="4307420"/>
            <a:ext cx="135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27976" y="3036658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22161" y="45085"/>
                </a:moveTo>
                <a:lnTo>
                  <a:pt x="13394" y="43304"/>
                </a:lnTo>
                <a:lnTo>
                  <a:pt x="6270" y="38414"/>
                </a:lnTo>
                <a:lnTo>
                  <a:pt x="1551" y="31090"/>
                </a:lnTo>
                <a:lnTo>
                  <a:pt x="0" y="22009"/>
                </a:lnTo>
                <a:lnTo>
                  <a:pt x="1551" y="13539"/>
                </a:lnTo>
                <a:lnTo>
                  <a:pt x="6270" y="6532"/>
                </a:lnTo>
                <a:lnTo>
                  <a:pt x="13394" y="1761"/>
                </a:lnTo>
                <a:lnTo>
                  <a:pt x="22161" y="0"/>
                </a:lnTo>
                <a:lnTo>
                  <a:pt x="30934" y="1770"/>
                </a:lnTo>
                <a:lnTo>
                  <a:pt x="38100" y="6599"/>
                </a:lnTo>
                <a:lnTo>
                  <a:pt x="42931" y="13764"/>
                </a:lnTo>
                <a:lnTo>
                  <a:pt x="44703" y="22542"/>
                </a:lnTo>
                <a:lnTo>
                  <a:pt x="42931" y="31315"/>
                </a:lnTo>
                <a:lnTo>
                  <a:pt x="38100" y="38481"/>
                </a:lnTo>
                <a:lnTo>
                  <a:pt x="30934" y="43312"/>
                </a:lnTo>
                <a:lnTo>
                  <a:pt x="22161" y="4508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21302" y="3030296"/>
            <a:ext cx="57785" cy="58419"/>
          </a:xfrm>
          <a:custGeom>
            <a:avLst/>
            <a:gdLst/>
            <a:ahLst/>
            <a:cxnLst/>
            <a:rect l="l" t="t" r="r" b="b"/>
            <a:pathLst>
              <a:path w="57784" h="58419">
                <a:moveTo>
                  <a:pt x="28834" y="57797"/>
                </a:moveTo>
                <a:lnTo>
                  <a:pt x="86" y="31864"/>
                </a:lnTo>
                <a:lnTo>
                  <a:pt x="0" y="27546"/>
                </a:lnTo>
                <a:lnTo>
                  <a:pt x="82" y="25958"/>
                </a:lnTo>
                <a:lnTo>
                  <a:pt x="28834" y="0"/>
                </a:lnTo>
                <a:lnTo>
                  <a:pt x="31781" y="152"/>
                </a:lnTo>
                <a:lnTo>
                  <a:pt x="52771" y="12700"/>
                </a:lnTo>
                <a:lnTo>
                  <a:pt x="28517" y="12700"/>
                </a:lnTo>
                <a:lnTo>
                  <a:pt x="28834" y="12715"/>
                </a:lnTo>
                <a:lnTo>
                  <a:pt x="28130" y="12750"/>
                </a:lnTo>
                <a:lnTo>
                  <a:pt x="27488" y="12750"/>
                </a:lnTo>
                <a:lnTo>
                  <a:pt x="26853" y="12814"/>
                </a:lnTo>
                <a:lnTo>
                  <a:pt x="27074" y="12814"/>
                </a:lnTo>
                <a:lnTo>
                  <a:pt x="26081" y="12966"/>
                </a:lnTo>
                <a:lnTo>
                  <a:pt x="25875" y="12966"/>
                </a:lnTo>
                <a:lnTo>
                  <a:pt x="25253" y="13093"/>
                </a:lnTo>
                <a:lnTo>
                  <a:pt x="25385" y="13093"/>
                </a:lnTo>
                <a:lnTo>
                  <a:pt x="24452" y="13335"/>
                </a:lnTo>
                <a:lnTo>
                  <a:pt x="24313" y="13335"/>
                </a:lnTo>
                <a:lnTo>
                  <a:pt x="23716" y="13525"/>
                </a:lnTo>
                <a:lnTo>
                  <a:pt x="22933" y="13843"/>
                </a:lnTo>
                <a:lnTo>
                  <a:pt x="22243" y="14097"/>
                </a:lnTo>
                <a:lnTo>
                  <a:pt x="21450" y="14503"/>
                </a:lnTo>
                <a:lnTo>
                  <a:pt x="20846" y="14795"/>
                </a:lnTo>
                <a:lnTo>
                  <a:pt x="20092" y="15290"/>
                </a:lnTo>
                <a:lnTo>
                  <a:pt x="19525" y="15633"/>
                </a:lnTo>
                <a:lnTo>
                  <a:pt x="18805" y="16205"/>
                </a:lnTo>
                <a:lnTo>
                  <a:pt x="18293" y="16586"/>
                </a:lnTo>
                <a:lnTo>
                  <a:pt x="17626" y="17233"/>
                </a:lnTo>
                <a:lnTo>
                  <a:pt x="17163" y="17653"/>
                </a:lnTo>
                <a:lnTo>
                  <a:pt x="16563" y="18364"/>
                </a:lnTo>
                <a:lnTo>
                  <a:pt x="16134" y="18834"/>
                </a:lnTo>
                <a:lnTo>
                  <a:pt x="15611" y="19596"/>
                </a:lnTo>
                <a:lnTo>
                  <a:pt x="15347" y="19934"/>
                </a:lnTo>
                <a:lnTo>
                  <a:pt x="14778" y="20904"/>
                </a:lnTo>
                <a:lnTo>
                  <a:pt x="14568" y="21220"/>
                </a:lnTo>
                <a:lnTo>
                  <a:pt x="14066" y="22301"/>
                </a:lnTo>
                <a:lnTo>
                  <a:pt x="13884" y="22645"/>
                </a:lnTo>
                <a:lnTo>
                  <a:pt x="13487" y="23774"/>
                </a:lnTo>
                <a:lnTo>
                  <a:pt x="13360" y="24078"/>
                </a:lnTo>
                <a:lnTo>
                  <a:pt x="13057" y="25311"/>
                </a:lnTo>
                <a:lnTo>
                  <a:pt x="12777" y="26911"/>
                </a:lnTo>
                <a:lnTo>
                  <a:pt x="12721" y="27546"/>
                </a:lnTo>
                <a:lnTo>
                  <a:pt x="12629" y="28575"/>
                </a:lnTo>
                <a:lnTo>
                  <a:pt x="12665" y="29222"/>
                </a:lnTo>
                <a:lnTo>
                  <a:pt x="12680" y="30251"/>
                </a:lnTo>
                <a:lnTo>
                  <a:pt x="12924" y="31838"/>
                </a:lnTo>
                <a:lnTo>
                  <a:pt x="13023" y="32486"/>
                </a:lnTo>
                <a:lnTo>
                  <a:pt x="13300" y="33426"/>
                </a:lnTo>
                <a:lnTo>
                  <a:pt x="13369" y="33755"/>
                </a:lnTo>
                <a:lnTo>
                  <a:pt x="13736" y="34709"/>
                </a:lnTo>
                <a:lnTo>
                  <a:pt x="13785" y="34912"/>
                </a:lnTo>
                <a:lnTo>
                  <a:pt x="14026" y="35496"/>
                </a:lnTo>
                <a:lnTo>
                  <a:pt x="14475" y="36347"/>
                </a:lnTo>
                <a:lnTo>
                  <a:pt x="14737" y="36893"/>
                </a:lnTo>
                <a:lnTo>
                  <a:pt x="15274" y="37706"/>
                </a:lnTo>
                <a:lnTo>
                  <a:pt x="15576" y="38201"/>
                </a:lnTo>
                <a:lnTo>
                  <a:pt x="16176" y="38963"/>
                </a:lnTo>
                <a:lnTo>
                  <a:pt x="16528" y="39433"/>
                </a:lnTo>
                <a:lnTo>
                  <a:pt x="17212" y="40144"/>
                </a:lnTo>
                <a:lnTo>
                  <a:pt x="17595" y="40563"/>
                </a:lnTo>
                <a:lnTo>
                  <a:pt x="18342" y="41211"/>
                </a:lnTo>
                <a:lnTo>
                  <a:pt x="18763" y="41592"/>
                </a:lnTo>
                <a:lnTo>
                  <a:pt x="19573" y="42163"/>
                </a:lnTo>
                <a:lnTo>
                  <a:pt x="20033" y="42506"/>
                </a:lnTo>
                <a:lnTo>
                  <a:pt x="20910" y="43002"/>
                </a:lnTo>
                <a:lnTo>
                  <a:pt x="21392" y="43294"/>
                </a:lnTo>
                <a:lnTo>
                  <a:pt x="22316" y="43713"/>
                </a:lnTo>
                <a:lnTo>
                  <a:pt x="22815" y="43954"/>
                </a:lnTo>
                <a:lnTo>
                  <a:pt x="23787" y="44272"/>
                </a:lnTo>
                <a:lnTo>
                  <a:pt x="24313" y="44462"/>
                </a:lnTo>
                <a:lnTo>
                  <a:pt x="24452" y="44462"/>
                </a:lnTo>
                <a:lnTo>
                  <a:pt x="25385" y="44704"/>
                </a:lnTo>
                <a:lnTo>
                  <a:pt x="25253" y="44704"/>
                </a:lnTo>
                <a:lnTo>
                  <a:pt x="25875" y="44831"/>
                </a:lnTo>
                <a:lnTo>
                  <a:pt x="26081" y="44831"/>
                </a:lnTo>
                <a:lnTo>
                  <a:pt x="27074" y="44983"/>
                </a:lnTo>
                <a:lnTo>
                  <a:pt x="26853" y="44983"/>
                </a:lnTo>
                <a:lnTo>
                  <a:pt x="27488" y="45046"/>
                </a:lnTo>
                <a:lnTo>
                  <a:pt x="28130" y="45046"/>
                </a:lnTo>
                <a:lnTo>
                  <a:pt x="28834" y="45081"/>
                </a:lnTo>
                <a:lnTo>
                  <a:pt x="28517" y="45097"/>
                </a:lnTo>
                <a:lnTo>
                  <a:pt x="52771" y="45097"/>
                </a:lnTo>
                <a:lnTo>
                  <a:pt x="51136" y="47282"/>
                </a:lnTo>
                <a:lnTo>
                  <a:pt x="31781" y="57645"/>
                </a:lnTo>
                <a:lnTo>
                  <a:pt x="28834" y="57797"/>
                </a:lnTo>
                <a:close/>
              </a:path>
              <a:path w="57784" h="58419">
                <a:moveTo>
                  <a:pt x="28834" y="12715"/>
                </a:moveTo>
                <a:lnTo>
                  <a:pt x="28517" y="12700"/>
                </a:lnTo>
                <a:lnTo>
                  <a:pt x="29152" y="12700"/>
                </a:lnTo>
                <a:lnTo>
                  <a:pt x="28834" y="12715"/>
                </a:lnTo>
                <a:close/>
              </a:path>
              <a:path w="57784" h="58419">
                <a:moveTo>
                  <a:pt x="30489" y="12798"/>
                </a:moveTo>
                <a:lnTo>
                  <a:pt x="28834" y="12715"/>
                </a:lnTo>
                <a:lnTo>
                  <a:pt x="29152" y="12700"/>
                </a:lnTo>
                <a:lnTo>
                  <a:pt x="52771" y="12700"/>
                </a:lnTo>
                <a:lnTo>
                  <a:pt x="30181" y="12750"/>
                </a:lnTo>
                <a:lnTo>
                  <a:pt x="30489" y="12798"/>
                </a:lnTo>
                <a:close/>
              </a:path>
              <a:path w="57784" h="58419">
                <a:moveTo>
                  <a:pt x="26853" y="12814"/>
                </a:moveTo>
                <a:lnTo>
                  <a:pt x="27488" y="12750"/>
                </a:lnTo>
                <a:lnTo>
                  <a:pt x="27180" y="12798"/>
                </a:lnTo>
                <a:lnTo>
                  <a:pt x="26853" y="12814"/>
                </a:lnTo>
                <a:close/>
              </a:path>
              <a:path w="57784" h="58419">
                <a:moveTo>
                  <a:pt x="27180" y="12798"/>
                </a:moveTo>
                <a:lnTo>
                  <a:pt x="27488" y="12750"/>
                </a:lnTo>
                <a:lnTo>
                  <a:pt x="28130" y="12750"/>
                </a:lnTo>
                <a:lnTo>
                  <a:pt x="27180" y="12798"/>
                </a:lnTo>
                <a:close/>
              </a:path>
              <a:path w="57784" h="58419">
                <a:moveTo>
                  <a:pt x="30816" y="12814"/>
                </a:moveTo>
                <a:lnTo>
                  <a:pt x="30489" y="12798"/>
                </a:lnTo>
                <a:lnTo>
                  <a:pt x="30181" y="12750"/>
                </a:lnTo>
                <a:lnTo>
                  <a:pt x="30816" y="12814"/>
                </a:lnTo>
                <a:close/>
              </a:path>
              <a:path w="57784" h="58419">
                <a:moveTo>
                  <a:pt x="52846" y="12814"/>
                </a:moveTo>
                <a:lnTo>
                  <a:pt x="30816" y="12814"/>
                </a:lnTo>
                <a:lnTo>
                  <a:pt x="30181" y="12750"/>
                </a:lnTo>
                <a:lnTo>
                  <a:pt x="52807" y="12750"/>
                </a:lnTo>
                <a:close/>
              </a:path>
              <a:path w="57784" h="58419">
                <a:moveTo>
                  <a:pt x="27074" y="12814"/>
                </a:moveTo>
                <a:lnTo>
                  <a:pt x="26853" y="12814"/>
                </a:lnTo>
                <a:lnTo>
                  <a:pt x="27180" y="12798"/>
                </a:lnTo>
                <a:close/>
              </a:path>
              <a:path w="57784" h="58419">
                <a:moveTo>
                  <a:pt x="32093" y="13044"/>
                </a:moveTo>
                <a:lnTo>
                  <a:pt x="30489" y="12798"/>
                </a:lnTo>
                <a:lnTo>
                  <a:pt x="30816" y="12814"/>
                </a:lnTo>
                <a:lnTo>
                  <a:pt x="52846" y="12814"/>
                </a:lnTo>
                <a:lnTo>
                  <a:pt x="52938" y="12966"/>
                </a:lnTo>
                <a:lnTo>
                  <a:pt x="31794" y="12966"/>
                </a:lnTo>
                <a:lnTo>
                  <a:pt x="32093" y="13044"/>
                </a:lnTo>
                <a:close/>
              </a:path>
              <a:path w="57784" h="58419">
                <a:moveTo>
                  <a:pt x="25253" y="13093"/>
                </a:moveTo>
                <a:lnTo>
                  <a:pt x="25875" y="12966"/>
                </a:lnTo>
                <a:lnTo>
                  <a:pt x="25576" y="13044"/>
                </a:lnTo>
                <a:lnTo>
                  <a:pt x="25253" y="13093"/>
                </a:lnTo>
                <a:close/>
              </a:path>
              <a:path w="57784" h="58419">
                <a:moveTo>
                  <a:pt x="25576" y="13044"/>
                </a:moveTo>
                <a:lnTo>
                  <a:pt x="25875" y="12966"/>
                </a:lnTo>
                <a:lnTo>
                  <a:pt x="26081" y="12966"/>
                </a:lnTo>
                <a:lnTo>
                  <a:pt x="25576" y="13044"/>
                </a:lnTo>
                <a:close/>
              </a:path>
              <a:path w="57784" h="58419">
                <a:moveTo>
                  <a:pt x="32416" y="13093"/>
                </a:moveTo>
                <a:lnTo>
                  <a:pt x="32093" y="13044"/>
                </a:lnTo>
                <a:lnTo>
                  <a:pt x="31794" y="12966"/>
                </a:lnTo>
                <a:lnTo>
                  <a:pt x="32416" y="13093"/>
                </a:lnTo>
                <a:close/>
              </a:path>
              <a:path w="57784" h="58419">
                <a:moveTo>
                  <a:pt x="53015" y="13093"/>
                </a:moveTo>
                <a:lnTo>
                  <a:pt x="32416" y="13093"/>
                </a:lnTo>
                <a:lnTo>
                  <a:pt x="31794" y="12966"/>
                </a:lnTo>
                <a:lnTo>
                  <a:pt x="52938" y="12966"/>
                </a:lnTo>
                <a:close/>
              </a:path>
              <a:path w="57784" h="58419">
                <a:moveTo>
                  <a:pt x="25385" y="13093"/>
                </a:moveTo>
                <a:lnTo>
                  <a:pt x="25253" y="13093"/>
                </a:lnTo>
                <a:lnTo>
                  <a:pt x="25576" y="13044"/>
                </a:lnTo>
                <a:lnTo>
                  <a:pt x="25385" y="13093"/>
                </a:lnTo>
                <a:close/>
              </a:path>
              <a:path w="57784" h="58419">
                <a:moveTo>
                  <a:pt x="33685" y="13456"/>
                </a:moveTo>
                <a:lnTo>
                  <a:pt x="32093" y="13044"/>
                </a:lnTo>
                <a:lnTo>
                  <a:pt x="32416" y="13093"/>
                </a:lnTo>
                <a:lnTo>
                  <a:pt x="53015" y="13093"/>
                </a:lnTo>
                <a:lnTo>
                  <a:pt x="53161" y="13335"/>
                </a:lnTo>
                <a:lnTo>
                  <a:pt x="33356" y="13335"/>
                </a:lnTo>
                <a:lnTo>
                  <a:pt x="33685" y="13456"/>
                </a:lnTo>
                <a:close/>
              </a:path>
              <a:path w="57784" h="58419">
                <a:moveTo>
                  <a:pt x="23716" y="13525"/>
                </a:moveTo>
                <a:lnTo>
                  <a:pt x="24313" y="13335"/>
                </a:lnTo>
                <a:lnTo>
                  <a:pt x="23984" y="13456"/>
                </a:lnTo>
                <a:lnTo>
                  <a:pt x="23716" y="13525"/>
                </a:lnTo>
                <a:close/>
              </a:path>
              <a:path w="57784" h="58419">
                <a:moveTo>
                  <a:pt x="23984" y="13456"/>
                </a:moveTo>
                <a:lnTo>
                  <a:pt x="24313" y="13335"/>
                </a:lnTo>
                <a:lnTo>
                  <a:pt x="24452" y="13335"/>
                </a:lnTo>
                <a:lnTo>
                  <a:pt x="23984" y="13456"/>
                </a:lnTo>
                <a:close/>
              </a:path>
              <a:path w="57784" h="58419">
                <a:moveTo>
                  <a:pt x="33953" y="13525"/>
                </a:moveTo>
                <a:lnTo>
                  <a:pt x="33685" y="13456"/>
                </a:lnTo>
                <a:lnTo>
                  <a:pt x="33356" y="13335"/>
                </a:lnTo>
                <a:lnTo>
                  <a:pt x="33953" y="13525"/>
                </a:lnTo>
                <a:close/>
              </a:path>
              <a:path w="57784" h="58419">
                <a:moveTo>
                  <a:pt x="53277" y="13525"/>
                </a:moveTo>
                <a:lnTo>
                  <a:pt x="33953" y="13525"/>
                </a:lnTo>
                <a:lnTo>
                  <a:pt x="33356" y="13335"/>
                </a:lnTo>
                <a:lnTo>
                  <a:pt x="53161" y="13335"/>
                </a:lnTo>
                <a:lnTo>
                  <a:pt x="53277" y="13525"/>
                </a:lnTo>
                <a:close/>
              </a:path>
              <a:path w="57784" h="58419">
                <a:moveTo>
                  <a:pt x="23796" y="13525"/>
                </a:moveTo>
                <a:lnTo>
                  <a:pt x="23984" y="13456"/>
                </a:lnTo>
                <a:lnTo>
                  <a:pt x="23796" y="13525"/>
                </a:lnTo>
                <a:close/>
              </a:path>
              <a:path w="57784" h="58419">
                <a:moveTo>
                  <a:pt x="53623" y="14097"/>
                </a:moveTo>
                <a:lnTo>
                  <a:pt x="35426" y="14097"/>
                </a:lnTo>
                <a:lnTo>
                  <a:pt x="34854" y="13843"/>
                </a:lnTo>
                <a:lnTo>
                  <a:pt x="33685" y="13456"/>
                </a:lnTo>
                <a:lnTo>
                  <a:pt x="33953" y="13525"/>
                </a:lnTo>
                <a:lnTo>
                  <a:pt x="53277" y="13525"/>
                </a:lnTo>
                <a:lnTo>
                  <a:pt x="53623" y="14097"/>
                </a:lnTo>
                <a:close/>
              </a:path>
              <a:path w="57784" h="58419">
                <a:moveTo>
                  <a:pt x="22243" y="14097"/>
                </a:moveTo>
                <a:lnTo>
                  <a:pt x="22815" y="13843"/>
                </a:lnTo>
                <a:lnTo>
                  <a:pt x="22438" y="14025"/>
                </a:lnTo>
                <a:lnTo>
                  <a:pt x="22243" y="14097"/>
                </a:lnTo>
                <a:close/>
              </a:path>
              <a:path w="57784" h="58419">
                <a:moveTo>
                  <a:pt x="22438" y="14025"/>
                </a:moveTo>
                <a:lnTo>
                  <a:pt x="22815" y="13843"/>
                </a:lnTo>
                <a:lnTo>
                  <a:pt x="22438" y="14025"/>
                </a:lnTo>
                <a:close/>
              </a:path>
              <a:path w="57784" h="58419">
                <a:moveTo>
                  <a:pt x="35231" y="14025"/>
                </a:moveTo>
                <a:lnTo>
                  <a:pt x="34736" y="13843"/>
                </a:lnTo>
                <a:lnTo>
                  <a:pt x="35231" y="14025"/>
                </a:lnTo>
                <a:close/>
              </a:path>
              <a:path w="57784" h="58419">
                <a:moveTo>
                  <a:pt x="35426" y="14097"/>
                </a:moveTo>
                <a:lnTo>
                  <a:pt x="35231" y="14025"/>
                </a:lnTo>
                <a:lnTo>
                  <a:pt x="34854" y="13843"/>
                </a:lnTo>
                <a:lnTo>
                  <a:pt x="35426" y="14097"/>
                </a:lnTo>
                <a:close/>
              </a:path>
              <a:path w="57784" h="58419">
                <a:moveTo>
                  <a:pt x="22290" y="14097"/>
                </a:moveTo>
                <a:lnTo>
                  <a:pt x="22438" y="14025"/>
                </a:lnTo>
                <a:lnTo>
                  <a:pt x="22290" y="14097"/>
                </a:lnTo>
                <a:close/>
              </a:path>
              <a:path w="57784" h="58419">
                <a:moveTo>
                  <a:pt x="54047" y="14795"/>
                </a:moveTo>
                <a:lnTo>
                  <a:pt x="36823" y="14795"/>
                </a:lnTo>
                <a:lnTo>
                  <a:pt x="36277" y="14503"/>
                </a:lnTo>
                <a:lnTo>
                  <a:pt x="35231" y="14025"/>
                </a:lnTo>
                <a:lnTo>
                  <a:pt x="35426" y="14097"/>
                </a:lnTo>
                <a:lnTo>
                  <a:pt x="53623" y="14097"/>
                </a:lnTo>
                <a:lnTo>
                  <a:pt x="54047" y="14795"/>
                </a:lnTo>
                <a:close/>
              </a:path>
              <a:path w="57784" h="58419">
                <a:moveTo>
                  <a:pt x="20846" y="14795"/>
                </a:moveTo>
                <a:lnTo>
                  <a:pt x="21392" y="14503"/>
                </a:lnTo>
                <a:lnTo>
                  <a:pt x="21163" y="14642"/>
                </a:lnTo>
                <a:lnTo>
                  <a:pt x="20846" y="14795"/>
                </a:lnTo>
                <a:close/>
              </a:path>
              <a:path w="57784" h="58419">
                <a:moveTo>
                  <a:pt x="21163" y="14642"/>
                </a:moveTo>
                <a:lnTo>
                  <a:pt x="21392" y="14503"/>
                </a:lnTo>
                <a:lnTo>
                  <a:pt x="21163" y="14642"/>
                </a:lnTo>
                <a:close/>
              </a:path>
              <a:path w="57784" h="58419">
                <a:moveTo>
                  <a:pt x="36506" y="14642"/>
                </a:moveTo>
                <a:lnTo>
                  <a:pt x="36219" y="14503"/>
                </a:lnTo>
                <a:lnTo>
                  <a:pt x="36506" y="14642"/>
                </a:lnTo>
                <a:close/>
              </a:path>
              <a:path w="57784" h="58419">
                <a:moveTo>
                  <a:pt x="36823" y="14795"/>
                </a:moveTo>
                <a:lnTo>
                  <a:pt x="36506" y="14642"/>
                </a:lnTo>
                <a:lnTo>
                  <a:pt x="36277" y="14503"/>
                </a:lnTo>
                <a:lnTo>
                  <a:pt x="36823" y="14795"/>
                </a:lnTo>
                <a:close/>
              </a:path>
              <a:path w="57784" h="58419">
                <a:moveTo>
                  <a:pt x="20910" y="14795"/>
                </a:moveTo>
                <a:lnTo>
                  <a:pt x="21163" y="14642"/>
                </a:lnTo>
                <a:lnTo>
                  <a:pt x="20910" y="14795"/>
                </a:lnTo>
                <a:close/>
              </a:path>
              <a:path w="57784" h="58419">
                <a:moveTo>
                  <a:pt x="54492" y="15633"/>
                </a:moveTo>
                <a:lnTo>
                  <a:pt x="38144" y="15633"/>
                </a:lnTo>
                <a:lnTo>
                  <a:pt x="37636" y="15290"/>
                </a:lnTo>
                <a:lnTo>
                  <a:pt x="36506" y="14642"/>
                </a:lnTo>
                <a:lnTo>
                  <a:pt x="36823" y="14795"/>
                </a:lnTo>
                <a:lnTo>
                  <a:pt x="54047" y="14795"/>
                </a:lnTo>
                <a:lnTo>
                  <a:pt x="54492" y="15633"/>
                </a:lnTo>
                <a:close/>
              </a:path>
              <a:path w="57784" h="58419">
                <a:moveTo>
                  <a:pt x="19525" y="15633"/>
                </a:moveTo>
                <a:lnTo>
                  <a:pt x="20033" y="15290"/>
                </a:lnTo>
                <a:lnTo>
                  <a:pt x="19779" y="15479"/>
                </a:lnTo>
                <a:lnTo>
                  <a:pt x="19525" y="15633"/>
                </a:lnTo>
                <a:close/>
              </a:path>
              <a:path w="57784" h="58419">
                <a:moveTo>
                  <a:pt x="19779" y="15479"/>
                </a:moveTo>
                <a:lnTo>
                  <a:pt x="20033" y="15290"/>
                </a:lnTo>
                <a:lnTo>
                  <a:pt x="19779" y="15479"/>
                </a:lnTo>
                <a:close/>
              </a:path>
              <a:path w="57784" h="58419">
                <a:moveTo>
                  <a:pt x="37890" y="15479"/>
                </a:moveTo>
                <a:lnTo>
                  <a:pt x="37577" y="15290"/>
                </a:lnTo>
                <a:lnTo>
                  <a:pt x="37890" y="15479"/>
                </a:lnTo>
                <a:close/>
              </a:path>
              <a:path w="57784" h="58419">
                <a:moveTo>
                  <a:pt x="38144" y="15633"/>
                </a:moveTo>
                <a:lnTo>
                  <a:pt x="37890" y="15479"/>
                </a:lnTo>
                <a:lnTo>
                  <a:pt x="37636" y="15290"/>
                </a:lnTo>
                <a:lnTo>
                  <a:pt x="38144" y="15633"/>
                </a:lnTo>
                <a:close/>
              </a:path>
              <a:path w="57784" h="58419">
                <a:moveTo>
                  <a:pt x="19573" y="15633"/>
                </a:moveTo>
                <a:lnTo>
                  <a:pt x="19779" y="15479"/>
                </a:lnTo>
                <a:lnTo>
                  <a:pt x="19573" y="15633"/>
                </a:lnTo>
                <a:close/>
              </a:path>
              <a:path w="57784" h="58419">
                <a:moveTo>
                  <a:pt x="54952" y="16586"/>
                </a:moveTo>
                <a:lnTo>
                  <a:pt x="39375" y="16586"/>
                </a:lnTo>
                <a:lnTo>
                  <a:pt x="38906" y="16205"/>
                </a:lnTo>
                <a:lnTo>
                  <a:pt x="37890" y="15479"/>
                </a:lnTo>
                <a:lnTo>
                  <a:pt x="38144" y="15633"/>
                </a:lnTo>
                <a:lnTo>
                  <a:pt x="54492" y="15633"/>
                </a:lnTo>
                <a:lnTo>
                  <a:pt x="54952" y="16586"/>
                </a:lnTo>
                <a:close/>
              </a:path>
              <a:path w="57784" h="58419">
                <a:moveTo>
                  <a:pt x="18293" y="16586"/>
                </a:moveTo>
                <a:lnTo>
                  <a:pt x="18763" y="16205"/>
                </a:lnTo>
                <a:lnTo>
                  <a:pt x="18569" y="16381"/>
                </a:lnTo>
                <a:lnTo>
                  <a:pt x="18293" y="16586"/>
                </a:lnTo>
                <a:close/>
              </a:path>
              <a:path w="57784" h="58419">
                <a:moveTo>
                  <a:pt x="18569" y="16381"/>
                </a:moveTo>
                <a:lnTo>
                  <a:pt x="18763" y="16205"/>
                </a:lnTo>
                <a:lnTo>
                  <a:pt x="18569" y="16381"/>
                </a:lnTo>
                <a:close/>
              </a:path>
              <a:path w="57784" h="58419">
                <a:moveTo>
                  <a:pt x="39100" y="16381"/>
                </a:moveTo>
                <a:lnTo>
                  <a:pt x="38864" y="16205"/>
                </a:lnTo>
                <a:lnTo>
                  <a:pt x="39100" y="16381"/>
                </a:lnTo>
                <a:close/>
              </a:path>
              <a:path w="57784" h="58419">
                <a:moveTo>
                  <a:pt x="39375" y="16586"/>
                </a:moveTo>
                <a:lnTo>
                  <a:pt x="39100" y="16381"/>
                </a:lnTo>
                <a:lnTo>
                  <a:pt x="38906" y="16205"/>
                </a:lnTo>
                <a:lnTo>
                  <a:pt x="39375" y="16586"/>
                </a:lnTo>
                <a:close/>
              </a:path>
              <a:path w="57784" h="58419">
                <a:moveTo>
                  <a:pt x="18342" y="16586"/>
                </a:moveTo>
                <a:lnTo>
                  <a:pt x="18569" y="16381"/>
                </a:lnTo>
                <a:lnTo>
                  <a:pt x="18342" y="16586"/>
                </a:lnTo>
                <a:close/>
              </a:path>
              <a:path w="57784" h="58419">
                <a:moveTo>
                  <a:pt x="55466" y="17653"/>
                </a:moveTo>
                <a:lnTo>
                  <a:pt x="40506" y="17653"/>
                </a:lnTo>
                <a:lnTo>
                  <a:pt x="40074" y="17233"/>
                </a:lnTo>
                <a:lnTo>
                  <a:pt x="39100" y="16381"/>
                </a:lnTo>
                <a:lnTo>
                  <a:pt x="39375" y="16586"/>
                </a:lnTo>
                <a:lnTo>
                  <a:pt x="54952" y="16586"/>
                </a:lnTo>
                <a:lnTo>
                  <a:pt x="55466" y="17653"/>
                </a:lnTo>
                <a:close/>
              </a:path>
              <a:path w="57784" h="58419">
                <a:moveTo>
                  <a:pt x="17163" y="17653"/>
                </a:moveTo>
                <a:lnTo>
                  <a:pt x="17595" y="17233"/>
                </a:lnTo>
                <a:lnTo>
                  <a:pt x="17446" y="17397"/>
                </a:lnTo>
                <a:lnTo>
                  <a:pt x="17163" y="17653"/>
                </a:lnTo>
                <a:close/>
              </a:path>
              <a:path w="57784" h="58419">
                <a:moveTo>
                  <a:pt x="17446" y="17397"/>
                </a:moveTo>
                <a:lnTo>
                  <a:pt x="17595" y="17233"/>
                </a:lnTo>
                <a:lnTo>
                  <a:pt x="17446" y="17397"/>
                </a:lnTo>
                <a:close/>
              </a:path>
              <a:path w="57784" h="58419">
                <a:moveTo>
                  <a:pt x="40223" y="17397"/>
                </a:moveTo>
                <a:lnTo>
                  <a:pt x="40042" y="17233"/>
                </a:lnTo>
                <a:lnTo>
                  <a:pt x="40223" y="17397"/>
                </a:lnTo>
                <a:close/>
              </a:path>
              <a:path w="57784" h="58419">
                <a:moveTo>
                  <a:pt x="40506" y="17653"/>
                </a:moveTo>
                <a:lnTo>
                  <a:pt x="40223" y="17397"/>
                </a:lnTo>
                <a:lnTo>
                  <a:pt x="40074" y="17233"/>
                </a:lnTo>
                <a:lnTo>
                  <a:pt x="40506" y="17653"/>
                </a:lnTo>
                <a:close/>
              </a:path>
              <a:path w="57784" h="58419">
                <a:moveTo>
                  <a:pt x="17212" y="17653"/>
                </a:moveTo>
                <a:lnTo>
                  <a:pt x="17446" y="17397"/>
                </a:lnTo>
                <a:lnTo>
                  <a:pt x="17212" y="17653"/>
                </a:lnTo>
                <a:close/>
              </a:path>
              <a:path w="57784" h="58419">
                <a:moveTo>
                  <a:pt x="55896" y="18834"/>
                </a:moveTo>
                <a:lnTo>
                  <a:pt x="41534" y="18834"/>
                </a:lnTo>
                <a:lnTo>
                  <a:pt x="41141" y="18364"/>
                </a:lnTo>
                <a:lnTo>
                  <a:pt x="40223" y="17397"/>
                </a:lnTo>
                <a:lnTo>
                  <a:pt x="40506" y="17653"/>
                </a:lnTo>
                <a:lnTo>
                  <a:pt x="55466" y="17653"/>
                </a:lnTo>
                <a:lnTo>
                  <a:pt x="55896" y="18834"/>
                </a:lnTo>
                <a:close/>
              </a:path>
              <a:path w="57784" h="58419">
                <a:moveTo>
                  <a:pt x="16134" y="18834"/>
                </a:moveTo>
                <a:lnTo>
                  <a:pt x="16528" y="18364"/>
                </a:lnTo>
                <a:lnTo>
                  <a:pt x="16372" y="18573"/>
                </a:lnTo>
                <a:lnTo>
                  <a:pt x="16134" y="18834"/>
                </a:lnTo>
                <a:close/>
              </a:path>
              <a:path w="57784" h="58419">
                <a:moveTo>
                  <a:pt x="16372" y="18573"/>
                </a:moveTo>
                <a:lnTo>
                  <a:pt x="16528" y="18364"/>
                </a:lnTo>
                <a:lnTo>
                  <a:pt x="16372" y="18573"/>
                </a:lnTo>
                <a:close/>
              </a:path>
              <a:path w="57784" h="58419">
                <a:moveTo>
                  <a:pt x="41296" y="18573"/>
                </a:moveTo>
                <a:lnTo>
                  <a:pt x="41106" y="18364"/>
                </a:lnTo>
                <a:lnTo>
                  <a:pt x="41296" y="18573"/>
                </a:lnTo>
                <a:close/>
              </a:path>
              <a:path w="57784" h="58419">
                <a:moveTo>
                  <a:pt x="41534" y="18834"/>
                </a:moveTo>
                <a:lnTo>
                  <a:pt x="41296" y="18573"/>
                </a:lnTo>
                <a:lnTo>
                  <a:pt x="41141" y="18364"/>
                </a:lnTo>
                <a:lnTo>
                  <a:pt x="41534" y="18834"/>
                </a:lnTo>
                <a:close/>
              </a:path>
              <a:path w="57784" h="58419">
                <a:moveTo>
                  <a:pt x="16178" y="18834"/>
                </a:moveTo>
                <a:lnTo>
                  <a:pt x="16372" y="18573"/>
                </a:lnTo>
                <a:lnTo>
                  <a:pt x="16178" y="18834"/>
                </a:lnTo>
                <a:close/>
              </a:path>
              <a:path w="57784" h="58419">
                <a:moveTo>
                  <a:pt x="56358" y="20104"/>
                </a:moveTo>
                <a:lnTo>
                  <a:pt x="42436" y="20104"/>
                </a:lnTo>
                <a:lnTo>
                  <a:pt x="42106" y="19596"/>
                </a:lnTo>
                <a:lnTo>
                  <a:pt x="41296" y="18573"/>
                </a:lnTo>
                <a:lnTo>
                  <a:pt x="41534" y="18834"/>
                </a:lnTo>
                <a:lnTo>
                  <a:pt x="55896" y="18834"/>
                </a:lnTo>
                <a:lnTo>
                  <a:pt x="56358" y="20104"/>
                </a:lnTo>
                <a:close/>
              </a:path>
              <a:path w="57784" h="58419">
                <a:moveTo>
                  <a:pt x="15416" y="19857"/>
                </a:moveTo>
                <a:lnTo>
                  <a:pt x="15576" y="19596"/>
                </a:lnTo>
                <a:lnTo>
                  <a:pt x="15416" y="19857"/>
                </a:lnTo>
                <a:close/>
              </a:path>
              <a:path w="57784" h="58419">
                <a:moveTo>
                  <a:pt x="42310" y="19934"/>
                </a:moveTo>
                <a:lnTo>
                  <a:pt x="42058" y="19596"/>
                </a:lnTo>
                <a:lnTo>
                  <a:pt x="42310" y="19934"/>
                </a:lnTo>
                <a:close/>
              </a:path>
              <a:path w="57784" h="58419">
                <a:moveTo>
                  <a:pt x="15266" y="20104"/>
                </a:moveTo>
                <a:lnTo>
                  <a:pt x="15416" y="19857"/>
                </a:lnTo>
                <a:lnTo>
                  <a:pt x="15266" y="20104"/>
                </a:lnTo>
                <a:close/>
              </a:path>
              <a:path w="57784" h="58419">
                <a:moveTo>
                  <a:pt x="56724" y="21450"/>
                </a:moveTo>
                <a:lnTo>
                  <a:pt x="43224" y="21450"/>
                </a:lnTo>
                <a:lnTo>
                  <a:pt x="42931" y="20904"/>
                </a:lnTo>
                <a:lnTo>
                  <a:pt x="42310" y="19934"/>
                </a:lnTo>
                <a:lnTo>
                  <a:pt x="42436" y="20104"/>
                </a:lnTo>
                <a:lnTo>
                  <a:pt x="56358" y="20104"/>
                </a:lnTo>
                <a:lnTo>
                  <a:pt x="56432" y="20307"/>
                </a:lnTo>
                <a:lnTo>
                  <a:pt x="56724" y="21450"/>
                </a:lnTo>
                <a:close/>
              </a:path>
              <a:path w="57784" h="58419">
                <a:moveTo>
                  <a:pt x="14445" y="21450"/>
                </a:moveTo>
                <a:lnTo>
                  <a:pt x="14737" y="20904"/>
                </a:lnTo>
                <a:lnTo>
                  <a:pt x="14585" y="21220"/>
                </a:lnTo>
                <a:lnTo>
                  <a:pt x="14445" y="21450"/>
                </a:lnTo>
                <a:close/>
              </a:path>
              <a:path w="57784" h="58419">
                <a:moveTo>
                  <a:pt x="14585" y="21220"/>
                </a:moveTo>
                <a:lnTo>
                  <a:pt x="14737" y="20904"/>
                </a:lnTo>
                <a:lnTo>
                  <a:pt x="14585" y="21220"/>
                </a:lnTo>
                <a:close/>
              </a:path>
              <a:path w="57784" h="58419">
                <a:moveTo>
                  <a:pt x="43077" y="21208"/>
                </a:moveTo>
                <a:lnTo>
                  <a:pt x="42894" y="20904"/>
                </a:lnTo>
                <a:lnTo>
                  <a:pt x="43077" y="21208"/>
                </a:lnTo>
                <a:close/>
              </a:path>
              <a:path w="57784" h="58419">
                <a:moveTo>
                  <a:pt x="43224" y="21450"/>
                </a:moveTo>
                <a:lnTo>
                  <a:pt x="43077" y="21208"/>
                </a:lnTo>
                <a:lnTo>
                  <a:pt x="42931" y="20904"/>
                </a:lnTo>
                <a:lnTo>
                  <a:pt x="43224" y="21450"/>
                </a:lnTo>
                <a:close/>
              </a:path>
              <a:path w="57784" h="58419">
                <a:moveTo>
                  <a:pt x="57091" y="22885"/>
                </a:moveTo>
                <a:lnTo>
                  <a:pt x="43884" y="22885"/>
                </a:lnTo>
                <a:lnTo>
                  <a:pt x="43643" y="22301"/>
                </a:lnTo>
                <a:lnTo>
                  <a:pt x="43077" y="21208"/>
                </a:lnTo>
                <a:lnTo>
                  <a:pt x="43224" y="21450"/>
                </a:lnTo>
                <a:lnTo>
                  <a:pt x="56724" y="21450"/>
                </a:lnTo>
                <a:lnTo>
                  <a:pt x="57091" y="22885"/>
                </a:lnTo>
                <a:close/>
              </a:path>
              <a:path w="57784" h="58419">
                <a:moveTo>
                  <a:pt x="14475" y="21450"/>
                </a:moveTo>
                <a:lnTo>
                  <a:pt x="14585" y="21220"/>
                </a:lnTo>
                <a:lnTo>
                  <a:pt x="14475" y="21450"/>
                </a:lnTo>
                <a:close/>
              </a:path>
              <a:path w="57784" h="58419">
                <a:moveTo>
                  <a:pt x="13785" y="22885"/>
                </a:moveTo>
                <a:lnTo>
                  <a:pt x="14026" y="22301"/>
                </a:lnTo>
                <a:lnTo>
                  <a:pt x="13900" y="22645"/>
                </a:lnTo>
                <a:lnTo>
                  <a:pt x="13785" y="22885"/>
                </a:lnTo>
                <a:close/>
              </a:path>
              <a:path w="57784" h="58419">
                <a:moveTo>
                  <a:pt x="13900" y="22645"/>
                </a:moveTo>
                <a:lnTo>
                  <a:pt x="14026" y="22301"/>
                </a:lnTo>
                <a:lnTo>
                  <a:pt x="13900" y="22645"/>
                </a:lnTo>
                <a:close/>
              </a:path>
              <a:path w="57784" h="58419">
                <a:moveTo>
                  <a:pt x="43769" y="22645"/>
                </a:moveTo>
                <a:lnTo>
                  <a:pt x="43603" y="22301"/>
                </a:lnTo>
                <a:lnTo>
                  <a:pt x="43769" y="22645"/>
                </a:lnTo>
                <a:close/>
              </a:path>
              <a:path w="57784" h="58419">
                <a:moveTo>
                  <a:pt x="43884" y="22885"/>
                </a:moveTo>
                <a:lnTo>
                  <a:pt x="43769" y="22645"/>
                </a:lnTo>
                <a:lnTo>
                  <a:pt x="43643" y="22301"/>
                </a:lnTo>
                <a:lnTo>
                  <a:pt x="43884" y="22885"/>
                </a:lnTo>
                <a:close/>
              </a:path>
              <a:path w="57784" h="58419">
                <a:moveTo>
                  <a:pt x="13812" y="22885"/>
                </a:moveTo>
                <a:lnTo>
                  <a:pt x="13900" y="22645"/>
                </a:lnTo>
                <a:lnTo>
                  <a:pt x="13812" y="22885"/>
                </a:lnTo>
                <a:close/>
              </a:path>
              <a:path w="57784" h="58419">
                <a:moveTo>
                  <a:pt x="57343" y="24384"/>
                </a:moveTo>
                <a:lnTo>
                  <a:pt x="44405" y="24384"/>
                </a:lnTo>
                <a:lnTo>
                  <a:pt x="44214" y="23774"/>
                </a:lnTo>
                <a:lnTo>
                  <a:pt x="43769" y="22645"/>
                </a:lnTo>
                <a:lnTo>
                  <a:pt x="43884" y="22885"/>
                </a:lnTo>
                <a:lnTo>
                  <a:pt x="57091" y="22885"/>
                </a:lnTo>
                <a:lnTo>
                  <a:pt x="57143" y="23088"/>
                </a:lnTo>
                <a:lnTo>
                  <a:pt x="57343" y="24384"/>
                </a:lnTo>
                <a:close/>
              </a:path>
              <a:path w="57784" h="58419">
                <a:moveTo>
                  <a:pt x="13264" y="24384"/>
                </a:moveTo>
                <a:lnTo>
                  <a:pt x="13455" y="23774"/>
                </a:lnTo>
                <a:lnTo>
                  <a:pt x="13376" y="24078"/>
                </a:lnTo>
                <a:lnTo>
                  <a:pt x="13264" y="24384"/>
                </a:lnTo>
                <a:close/>
              </a:path>
              <a:path w="57784" h="58419">
                <a:moveTo>
                  <a:pt x="13376" y="24078"/>
                </a:moveTo>
                <a:lnTo>
                  <a:pt x="13455" y="23774"/>
                </a:lnTo>
                <a:lnTo>
                  <a:pt x="13376" y="24078"/>
                </a:lnTo>
                <a:close/>
              </a:path>
              <a:path w="57784" h="58419">
                <a:moveTo>
                  <a:pt x="44293" y="24078"/>
                </a:moveTo>
                <a:lnTo>
                  <a:pt x="44182" y="23774"/>
                </a:lnTo>
                <a:lnTo>
                  <a:pt x="44293" y="24078"/>
                </a:lnTo>
                <a:close/>
              </a:path>
              <a:path w="57784" h="58419">
                <a:moveTo>
                  <a:pt x="44405" y="24384"/>
                </a:moveTo>
                <a:lnTo>
                  <a:pt x="44293" y="24078"/>
                </a:lnTo>
                <a:lnTo>
                  <a:pt x="44214" y="23774"/>
                </a:lnTo>
                <a:lnTo>
                  <a:pt x="44405" y="24384"/>
                </a:lnTo>
                <a:close/>
              </a:path>
              <a:path w="57784" h="58419">
                <a:moveTo>
                  <a:pt x="13297" y="24384"/>
                </a:moveTo>
                <a:lnTo>
                  <a:pt x="13376" y="24078"/>
                </a:lnTo>
                <a:lnTo>
                  <a:pt x="13297" y="24384"/>
                </a:lnTo>
                <a:close/>
              </a:path>
              <a:path w="57784" h="58419">
                <a:moveTo>
                  <a:pt x="57583" y="25933"/>
                </a:moveTo>
                <a:lnTo>
                  <a:pt x="44773" y="25933"/>
                </a:lnTo>
                <a:lnTo>
                  <a:pt x="44646" y="25311"/>
                </a:lnTo>
                <a:lnTo>
                  <a:pt x="44293" y="24078"/>
                </a:lnTo>
                <a:lnTo>
                  <a:pt x="44405" y="24384"/>
                </a:lnTo>
                <a:lnTo>
                  <a:pt x="57343" y="24384"/>
                </a:lnTo>
                <a:lnTo>
                  <a:pt x="57583" y="25933"/>
                </a:lnTo>
                <a:close/>
              </a:path>
              <a:path w="57784" h="58419">
                <a:moveTo>
                  <a:pt x="12973" y="25634"/>
                </a:moveTo>
                <a:lnTo>
                  <a:pt x="13023" y="25311"/>
                </a:lnTo>
                <a:lnTo>
                  <a:pt x="12973" y="25634"/>
                </a:lnTo>
                <a:close/>
              </a:path>
              <a:path w="57784" h="58419">
                <a:moveTo>
                  <a:pt x="44695" y="25634"/>
                </a:moveTo>
                <a:lnTo>
                  <a:pt x="44612" y="25311"/>
                </a:lnTo>
                <a:lnTo>
                  <a:pt x="44695" y="25634"/>
                </a:lnTo>
                <a:close/>
              </a:path>
              <a:path w="57784" h="58419">
                <a:moveTo>
                  <a:pt x="12927" y="25933"/>
                </a:moveTo>
                <a:lnTo>
                  <a:pt x="12973" y="25634"/>
                </a:lnTo>
                <a:lnTo>
                  <a:pt x="12927" y="25933"/>
                </a:lnTo>
                <a:close/>
              </a:path>
              <a:path w="57784" h="58419">
                <a:moveTo>
                  <a:pt x="57669" y="27546"/>
                </a:moveTo>
                <a:lnTo>
                  <a:pt x="44989" y="27546"/>
                </a:lnTo>
                <a:lnTo>
                  <a:pt x="44913" y="26911"/>
                </a:lnTo>
                <a:lnTo>
                  <a:pt x="44695" y="25634"/>
                </a:lnTo>
                <a:lnTo>
                  <a:pt x="44773" y="25933"/>
                </a:lnTo>
                <a:lnTo>
                  <a:pt x="57583" y="25933"/>
                </a:lnTo>
                <a:lnTo>
                  <a:pt x="57669" y="27546"/>
                </a:lnTo>
                <a:close/>
              </a:path>
              <a:path w="57784" h="58419">
                <a:moveTo>
                  <a:pt x="12744" y="27126"/>
                </a:moveTo>
                <a:lnTo>
                  <a:pt x="12756" y="26911"/>
                </a:lnTo>
                <a:lnTo>
                  <a:pt x="12744" y="27126"/>
                </a:lnTo>
                <a:close/>
              </a:path>
              <a:path w="57784" h="58419">
                <a:moveTo>
                  <a:pt x="44924" y="27126"/>
                </a:moveTo>
                <a:lnTo>
                  <a:pt x="44891" y="26911"/>
                </a:lnTo>
                <a:lnTo>
                  <a:pt x="44924" y="27126"/>
                </a:lnTo>
                <a:close/>
              </a:path>
              <a:path w="57784" h="58419">
                <a:moveTo>
                  <a:pt x="12721" y="27546"/>
                </a:moveTo>
                <a:lnTo>
                  <a:pt x="12744" y="27126"/>
                </a:lnTo>
                <a:lnTo>
                  <a:pt x="12721" y="27546"/>
                </a:lnTo>
                <a:close/>
              </a:path>
              <a:path w="57784" h="58419">
                <a:moveTo>
                  <a:pt x="57723" y="29222"/>
                </a:moveTo>
                <a:lnTo>
                  <a:pt x="45040" y="29222"/>
                </a:lnTo>
                <a:lnTo>
                  <a:pt x="45040" y="28575"/>
                </a:lnTo>
                <a:lnTo>
                  <a:pt x="44924" y="27126"/>
                </a:lnTo>
                <a:lnTo>
                  <a:pt x="44989" y="27546"/>
                </a:lnTo>
                <a:lnTo>
                  <a:pt x="57669" y="27546"/>
                </a:lnTo>
                <a:lnTo>
                  <a:pt x="57723" y="29222"/>
                </a:lnTo>
                <a:close/>
              </a:path>
              <a:path w="57784" h="58419">
                <a:moveTo>
                  <a:pt x="12647" y="28898"/>
                </a:moveTo>
                <a:lnTo>
                  <a:pt x="12629" y="28575"/>
                </a:lnTo>
                <a:lnTo>
                  <a:pt x="12647" y="28898"/>
                </a:lnTo>
                <a:close/>
              </a:path>
              <a:path w="57784" h="58419">
                <a:moveTo>
                  <a:pt x="45022" y="28898"/>
                </a:moveTo>
                <a:lnTo>
                  <a:pt x="45004" y="28575"/>
                </a:lnTo>
                <a:lnTo>
                  <a:pt x="45022" y="28898"/>
                </a:lnTo>
                <a:close/>
              </a:path>
              <a:path w="57784" h="58419">
                <a:moveTo>
                  <a:pt x="12665" y="29222"/>
                </a:moveTo>
                <a:lnTo>
                  <a:pt x="12647" y="28898"/>
                </a:lnTo>
                <a:lnTo>
                  <a:pt x="12665" y="29222"/>
                </a:lnTo>
                <a:close/>
              </a:path>
              <a:path w="57784" h="58419">
                <a:moveTo>
                  <a:pt x="57637" y="30886"/>
                </a:moveTo>
                <a:lnTo>
                  <a:pt x="44913" y="30886"/>
                </a:lnTo>
                <a:lnTo>
                  <a:pt x="44989" y="30251"/>
                </a:lnTo>
                <a:lnTo>
                  <a:pt x="45022" y="28898"/>
                </a:lnTo>
                <a:lnTo>
                  <a:pt x="45040" y="29222"/>
                </a:lnTo>
                <a:lnTo>
                  <a:pt x="57723" y="29222"/>
                </a:lnTo>
                <a:lnTo>
                  <a:pt x="57637" y="30886"/>
                </a:lnTo>
                <a:close/>
              </a:path>
              <a:path w="57784" h="58419">
                <a:moveTo>
                  <a:pt x="12744" y="30670"/>
                </a:moveTo>
                <a:lnTo>
                  <a:pt x="12680" y="30251"/>
                </a:lnTo>
                <a:lnTo>
                  <a:pt x="12744" y="30670"/>
                </a:lnTo>
                <a:close/>
              </a:path>
              <a:path w="57784" h="58419">
                <a:moveTo>
                  <a:pt x="44924" y="30670"/>
                </a:moveTo>
                <a:lnTo>
                  <a:pt x="44948" y="30251"/>
                </a:lnTo>
                <a:lnTo>
                  <a:pt x="44924" y="30670"/>
                </a:lnTo>
                <a:close/>
              </a:path>
              <a:path w="57784" h="58419">
                <a:moveTo>
                  <a:pt x="12777" y="30886"/>
                </a:moveTo>
                <a:lnTo>
                  <a:pt x="12744" y="30670"/>
                </a:lnTo>
                <a:lnTo>
                  <a:pt x="12777" y="30886"/>
                </a:lnTo>
                <a:close/>
              </a:path>
              <a:path w="57784" h="58419">
                <a:moveTo>
                  <a:pt x="57487" y="32486"/>
                </a:moveTo>
                <a:lnTo>
                  <a:pt x="44646" y="32486"/>
                </a:lnTo>
                <a:lnTo>
                  <a:pt x="44773" y="31864"/>
                </a:lnTo>
                <a:lnTo>
                  <a:pt x="44924" y="30670"/>
                </a:lnTo>
                <a:lnTo>
                  <a:pt x="44913" y="30886"/>
                </a:lnTo>
                <a:lnTo>
                  <a:pt x="57637" y="30886"/>
                </a:lnTo>
                <a:lnTo>
                  <a:pt x="57537" y="32163"/>
                </a:lnTo>
                <a:lnTo>
                  <a:pt x="57487" y="32486"/>
                </a:lnTo>
                <a:close/>
              </a:path>
              <a:path w="57784" h="58419">
                <a:moveTo>
                  <a:pt x="12973" y="32163"/>
                </a:moveTo>
                <a:lnTo>
                  <a:pt x="12896" y="31864"/>
                </a:lnTo>
                <a:lnTo>
                  <a:pt x="12973" y="32163"/>
                </a:lnTo>
                <a:close/>
              </a:path>
              <a:path w="57784" h="58419">
                <a:moveTo>
                  <a:pt x="44695" y="32163"/>
                </a:moveTo>
                <a:lnTo>
                  <a:pt x="44741" y="31864"/>
                </a:lnTo>
                <a:lnTo>
                  <a:pt x="44695" y="32163"/>
                </a:lnTo>
                <a:close/>
              </a:path>
              <a:path w="57784" h="58419">
                <a:moveTo>
                  <a:pt x="13057" y="32486"/>
                </a:moveTo>
                <a:lnTo>
                  <a:pt x="12973" y="32163"/>
                </a:lnTo>
                <a:lnTo>
                  <a:pt x="13057" y="32486"/>
                </a:lnTo>
                <a:close/>
              </a:path>
              <a:path w="57784" h="58419">
                <a:moveTo>
                  <a:pt x="57249" y="34023"/>
                </a:moveTo>
                <a:lnTo>
                  <a:pt x="44214" y="34023"/>
                </a:lnTo>
                <a:lnTo>
                  <a:pt x="44405" y="33426"/>
                </a:lnTo>
                <a:lnTo>
                  <a:pt x="44695" y="32163"/>
                </a:lnTo>
                <a:lnTo>
                  <a:pt x="44646" y="32486"/>
                </a:lnTo>
                <a:lnTo>
                  <a:pt x="57487" y="32486"/>
                </a:lnTo>
                <a:lnTo>
                  <a:pt x="57249" y="34023"/>
                </a:lnTo>
                <a:close/>
              </a:path>
              <a:path w="57784" h="58419">
                <a:moveTo>
                  <a:pt x="13455" y="34023"/>
                </a:moveTo>
                <a:lnTo>
                  <a:pt x="13264" y="33426"/>
                </a:lnTo>
                <a:lnTo>
                  <a:pt x="13386" y="33755"/>
                </a:lnTo>
                <a:lnTo>
                  <a:pt x="13455" y="34023"/>
                </a:lnTo>
                <a:close/>
              </a:path>
              <a:path w="57784" h="58419">
                <a:moveTo>
                  <a:pt x="13386" y="33755"/>
                </a:moveTo>
                <a:lnTo>
                  <a:pt x="13264" y="33426"/>
                </a:lnTo>
                <a:lnTo>
                  <a:pt x="13386" y="33755"/>
                </a:lnTo>
                <a:close/>
              </a:path>
              <a:path w="57784" h="58419">
                <a:moveTo>
                  <a:pt x="44283" y="33755"/>
                </a:moveTo>
                <a:lnTo>
                  <a:pt x="44369" y="33426"/>
                </a:lnTo>
                <a:lnTo>
                  <a:pt x="44283" y="33755"/>
                </a:lnTo>
                <a:close/>
              </a:path>
              <a:path w="57784" h="58419">
                <a:moveTo>
                  <a:pt x="44214" y="34023"/>
                </a:moveTo>
                <a:lnTo>
                  <a:pt x="44283" y="33755"/>
                </a:lnTo>
                <a:lnTo>
                  <a:pt x="44405" y="33426"/>
                </a:lnTo>
                <a:lnTo>
                  <a:pt x="44214" y="34023"/>
                </a:lnTo>
                <a:close/>
              </a:path>
              <a:path w="57784" h="58419">
                <a:moveTo>
                  <a:pt x="13484" y="34023"/>
                </a:moveTo>
                <a:lnTo>
                  <a:pt x="13386" y="33755"/>
                </a:lnTo>
                <a:lnTo>
                  <a:pt x="13484" y="34023"/>
                </a:lnTo>
                <a:close/>
              </a:path>
              <a:path w="57784" h="58419">
                <a:moveTo>
                  <a:pt x="56941" y="35496"/>
                </a:moveTo>
                <a:lnTo>
                  <a:pt x="43643" y="35496"/>
                </a:lnTo>
                <a:lnTo>
                  <a:pt x="43884" y="34912"/>
                </a:lnTo>
                <a:lnTo>
                  <a:pt x="43932" y="34709"/>
                </a:lnTo>
                <a:lnTo>
                  <a:pt x="44283" y="33755"/>
                </a:lnTo>
                <a:lnTo>
                  <a:pt x="44214" y="34023"/>
                </a:lnTo>
                <a:lnTo>
                  <a:pt x="57249" y="34023"/>
                </a:lnTo>
                <a:lnTo>
                  <a:pt x="57143" y="34709"/>
                </a:lnTo>
                <a:lnTo>
                  <a:pt x="56941" y="35496"/>
                </a:lnTo>
                <a:close/>
              </a:path>
              <a:path w="57784" h="58419">
                <a:moveTo>
                  <a:pt x="14026" y="35496"/>
                </a:moveTo>
                <a:lnTo>
                  <a:pt x="13785" y="34912"/>
                </a:lnTo>
                <a:lnTo>
                  <a:pt x="13897" y="35145"/>
                </a:lnTo>
                <a:lnTo>
                  <a:pt x="14026" y="35496"/>
                </a:lnTo>
                <a:close/>
              </a:path>
              <a:path w="57784" h="58419">
                <a:moveTo>
                  <a:pt x="13897" y="35145"/>
                </a:moveTo>
                <a:lnTo>
                  <a:pt x="13785" y="34912"/>
                </a:lnTo>
                <a:lnTo>
                  <a:pt x="13897" y="35145"/>
                </a:lnTo>
                <a:close/>
              </a:path>
              <a:path w="57784" h="58419">
                <a:moveTo>
                  <a:pt x="43772" y="35145"/>
                </a:moveTo>
                <a:lnTo>
                  <a:pt x="43858" y="34912"/>
                </a:lnTo>
                <a:lnTo>
                  <a:pt x="43772" y="35145"/>
                </a:lnTo>
                <a:close/>
              </a:path>
              <a:path w="57784" h="58419">
                <a:moveTo>
                  <a:pt x="43643" y="35496"/>
                </a:moveTo>
                <a:lnTo>
                  <a:pt x="43772" y="35145"/>
                </a:lnTo>
                <a:lnTo>
                  <a:pt x="43884" y="34912"/>
                </a:lnTo>
                <a:lnTo>
                  <a:pt x="43643" y="35496"/>
                </a:lnTo>
                <a:close/>
              </a:path>
              <a:path w="57784" h="58419">
                <a:moveTo>
                  <a:pt x="14066" y="35496"/>
                </a:moveTo>
                <a:lnTo>
                  <a:pt x="13897" y="35145"/>
                </a:lnTo>
                <a:lnTo>
                  <a:pt x="14066" y="35496"/>
                </a:lnTo>
                <a:close/>
              </a:path>
              <a:path w="57784" h="58419">
                <a:moveTo>
                  <a:pt x="56584" y="36893"/>
                </a:moveTo>
                <a:lnTo>
                  <a:pt x="42931" y="36893"/>
                </a:lnTo>
                <a:lnTo>
                  <a:pt x="43224" y="36347"/>
                </a:lnTo>
                <a:lnTo>
                  <a:pt x="43772" y="35145"/>
                </a:lnTo>
                <a:lnTo>
                  <a:pt x="43643" y="35496"/>
                </a:lnTo>
                <a:lnTo>
                  <a:pt x="56941" y="35496"/>
                </a:lnTo>
                <a:lnTo>
                  <a:pt x="56584" y="36893"/>
                </a:lnTo>
                <a:close/>
              </a:path>
              <a:path w="57784" h="58419">
                <a:moveTo>
                  <a:pt x="14737" y="36893"/>
                </a:moveTo>
                <a:lnTo>
                  <a:pt x="14445" y="36347"/>
                </a:lnTo>
                <a:lnTo>
                  <a:pt x="14591" y="36589"/>
                </a:lnTo>
                <a:lnTo>
                  <a:pt x="14737" y="36893"/>
                </a:lnTo>
                <a:close/>
              </a:path>
              <a:path w="57784" h="58419">
                <a:moveTo>
                  <a:pt x="14585" y="36576"/>
                </a:moveTo>
                <a:lnTo>
                  <a:pt x="14445" y="36347"/>
                </a:lnTo>
                <a:lnTo>
                  <a:pt x="14585" y="36576"/>
                </a:lnTo>
                <a:close/>
              </a:path>
              <a:path w="57784" h="58419">
                <a:moveTo>
                  <a:pt x="43077" y="36589"/>
                </a:moveTo>
                <a:lnTo>
                  <a:pt x="43194" y="36347"/>
                </a:lnTo>
                <a:lnTo>
                  <a:pt x="43077" y="36589"/>
                </a:lnTo>
                <a:close/>
              </a:path>
              <a:path w="57784" h="58419">
                <a:moveTo>
                  <a:pt x="42931" y="36893"/>
                </a:moveTo>
                <a:lnTo>
                  <a:pt x="43085" y="36576"/>
                </a:lnTo>
                <a:lnTo>
                  <a:pt x="43224" y="36347"/>
                </a:lnTo>
                <a:lnTo>
                  <a:pt x="42931" y="36893"/>
                </a:lnTo>
                <a:close/>
              </a:path>
              <a:path w="57784" h="58419">
                <a:moveTo>
                  <a:pt x="14778" y="36893"/>
                </a:moveTo>
                <a:lnTo>
                  <a:pt x="14585" y="36576"/>
                </a:lnTo>
                <a:lnTo>
                  <a:pt x="14778" y="36893"/>
                </a:lnTo>
                <a:close/>
              </a:path>
              <a:path w="57784" h="58419">
                <a:moveTo>
                  <a:pt x="56173" y="38201"/>
                </a:moveTo>
                <a:lnTo>
                  <a:pt x="42106" y="38201"/>
                </a:lnTo>
                <a:lnTo>
                  <a:pt x="42436" y="37706"/>
                </a:lnTo>
                <a:lnTo>
                  <a:pt x="43077" y="36589"/>
                </a:lnTo>
                <a:lnTo>
                  <a:pt x="42931" y="36893"/>
                </a:lnTo>
                <a:lnTo>
                  <a:pt x="56584" y="36893"/>
                </a:lnTo>
                <a:lnTo>
                  <a:pt x="56432" y="37490"/>
                </a:lnTo>
                <a:lnTo>
                  <a:pt x="56173" y="38201"/>
                </a:lnTo>
                <a:close/>
              </a:path>
              <a:path w="57784" h="58419">
                <a:moveTo>
                  <a:pt x="15576" y="38201"/>
                </a:moveTo>
                <a:lnTo>
                  <a:pt x="15233" y="37706"/>
                </a:lnTo>
                <a:lnTo>
                  <a:pt x="15452" y="37998"/>
                </a:lnTo>
                <a:lnTo>
                  <a:pt x="15576" y="38201"/>
                </a:lnTo>
                <a:close/>
              </a:path>
              <a:path w="57784" h="58419">
                <a:moveTo>
                  <a:pt x="15452" y="37998"/>
                </a:moveTo>
                <a:lnTo>
                  <a:pt x="15233" y="37706"/>
                </a:lnTo>
                <a:lnTo>
                  <a:pt x="15452" y="37998"/>
                </a:lnTo>
                <a:close/>
              </a:path>
              <a:path w="57784" h="58419">
                <a:moveTo>
                  <a:pt x="42275" y="37921"/>
                </a:moveTo>
                <a:lnTo>
                  <a:pt x="42404" y="37706"/>
                </a:lnTo>
                <a:lnTo>
                  <a:pt x="42275" y="37921"/>
                </a:lnTo>
                <a:close/>
              </a:path>
              <a:path w="57784" h="58419">
                <a:moveTo>
                  <a:pt x="42106" y="38201"/>
                </a:moveTo>
                <a:lnTo>
                  <a:pt x="42275" y="37921"/>
                </a:lnTo>
                <a:lnTo>
                  <a:pt x="42436" y="37706"/>
                </a:lnTo>
                <a:lnTo>
                  <a:pt x="42106" y="38201"/>
                </a:lnTo>
                <a:close/>
              </a:path>
              <a:path w="57784" h="58419">
                <a:moveTo>
                  <a:pt x="55725" y="39433"/>
                </a:moveTo>
                <a:lnTo>
                  <a:pt x="41141" y="39433"/>
                </a:lnTo>
                <a:lnTo>
                  <a:pt x="41534" y="38963"/>
                </a:lnTo>
                <a:lnTo>
                  <a:pt x="42275" y="37921"/>
                </a:lnTo>
                <a:lnTo>
                  <a:pt x="42106" y="38201"/>
                </a:lnTo>
                <a:lnTo>
                  <a:pt x="56173" y="38201"/>
                </a:lnTo>
                <a:lnTo>
                  <a:pt x="55725" y="39433"/>
                </a:lnTo>
                <a:close/>
              </a:path>
              <a:path w="57784" h="58419">
                <a:moveTo>
                  <a:pt x="15604" y="38201"/>
                </a:moveTo>
                <a:lnTo>
                  <a:pt x="15452" y="37998"/>
                </a:lnTo>
                <a:lnTo>
                  <a:pt x="15604" y="38201"/>
                </a:lnTo>
                <a:close/>
              </a:path>
              <a:path w="57784" h="58419">
                <a:moveTo>
                  <a:pt x="16528" y="39433"/>
                </a:moveTo>
                <a:lnTo>
                  <a:pt x="16134" y="38963"/>
                </a:lnTo>
                <a:lnTo>
                  <a:pt x="16366" y="39217"/>
                </a:lnTo>
                <a:lnTo>
                  <a:pt x="16528" y="39433"/>
                </a:lnTo>
                <a:close/>
              </a:path>
              <a:path w="57784" h="58419">
                <a:moveTo>
                  <a:pt x="16366" y="39217"/>
                </a:moveTo>
                <a:lnTo>
                  <a:pt x="16134" y="38963"/>
                </a:lnTo>
                <a:lnTo>
                  <a:pt x="16366" y="39217"/>
                </a:lnTo>
                <a:close/>
              </a:path>
              <a:path w="57784" h="58419">
                <a:moveTo>
                  <a:pt x="41303" y="39217"/>
                </a:moveTo>
                <a:lnTo>
                  <a:pt x="41493" y="38963"/>
                </a:lnTo>
                <a:lnTo>
                  <a:pt x="41303" y="39217"/>
                </a:lnTo>
                <a:close/>
              </a:path>
              <a:path w="57784" h="58419">
                <a:moveTo>
                  <a:pt x="41141" y="39433"/>
                </a:moveTo>
                <a:lnTo>
                  <a:pt x="41303" y="39217"/>
                </a:lnTo>
                <a:lnTo>
                  <a:pt x="41534" y="38963"/>
                </a:lnTo>
                <a:lnTo>
                  <a:pt x="41141" y="39433"/>
                </a:lnTo>
                <a:close/>
              </a:path>
              <a:path w="57784" h="58419">
                <a:moveTo>
                  <a:pt x="16563" y="39433"/>
                </a:moveTo>
                <a:lnTo>
                  <a:pt x="16366" y="39217"/>
                </a:lnTo>
                <a:lnTo>
                  <a:pt x="16563" y="39433"/>
                </a:lnTo>
                <a:close/>
              </a:path>
              <a:path w="57784" h="58419">
                <a:moveTo>
                  <a:pt x="55264" y="40563"/>
                </a:moveTo>
                <a:lnTo>
                  <a:pt x="40074" y="40563"/>
                </a:lnTo>
                <a:lnTo>
                  <a:pt x="40506" y="40144"/>
                </a:lnTo>
                <a:lnTo>
                  <a:pt x="41303" y="39217"/>
                </a:lnTo>
                <a:lnTo>
                  <a:pt x="41141" y="39433"/>
                </a:lnTo>
                <a:lnTo>
                  <a:pt x="55725" y="39433"/>
                </a:lnTo>
                <a:lnTo>
                  <a:pt x="55466" y="40144"/>
                </a:lnTo>
                <a:lnTo>
                  <a:pt x="55264" y="40563"/>
                </a:lnTo>
                <a:close/>
              </a:path>
              <a:path w="57784" h="58419">
                <a:moveTo>
                  <a:pt x="17595" y="40563"/>
                </a:moveTo>
                <a:lnTo>
                  <a:pt x="17163" y="40144"/>
                </a:lnTo>
                <a:lnTo>
                  <a:pt x="17446" y="40400"/>
                </a:lnTo>
                <a:lnTo>
                  <a:pt x="17595" y="40563"/>
                </a:lnTo>
                <a:close/>
              </a:path>
              <a:path w="57784" h="58419">
                <a:moveTo>
                  <a:pt x="17446" y="40400"/>
                </a:moveTo>
                <a:lnTo>
                  <a:pt x="17163" y="40144"/>
                </a:lnTo>
                <a:lnTo>
                  <a:pt x="17446" y="40400"/>
                </a:lnTo>
                <a:close/>
              </a:path>
              <a:path w="57784" h="58419">
                <a:moveTo>
                  <a:pt x="40223" y="40400"/>
                </a:moveTo>
                <a:lnTo>
                  <a:pt x="40456" y="40144"/>
                </a:lnTo>
                <a:lnTo>
                  <a:pt x="40223" y="40400"/>
                </a:lnTo>
                <a:close/>
              </a:path>
              <a:path w="57784" h="58419">
                <a:moveTo>
                  <a:pt x="40074" y="40563"/>
                </a:moveTo>
                <a:lnTo>
                  <a:pt x="40223" y="40400"/>
                </a:lnTo>
                <a:lnTo>
                  <a:pt x="40506" y="40144"/>
                </a:lnTo>
                <a:lnTo>
                  <a:pt x="40074" y="40563"/>
                </a:lnTo>
                <a:close/>
              </a:path>
              <a:path w="57784" h="58419">
                <a:moveTo>
                  <a:pt x="17626" y="40563"/>
                </a:moveTo>
                <a:lnTo>
                  <a:pt x="17446" y="40400"/>
                </a:lnTo>
                <a:lnTo>
                  <a:pt x="17626" y="40563"/>
                </a:lnTo>
                <a:close/>
              </a:path>
              <a:path w="57784" h="58419">
                <a:moveTo>
                  <a:pt x="54768" y="41592"/>
                </a:moveTo>
                <a:lnTo>
                  <a:pt x="38906" y="41592"/>
                </a:lnTo>
                <a:lnTo>
                  <a:pt x="39375" y="41211"/>
                </a:lnTo>
                <a:lnTo>
                  <a:pt x="40223" y="40400"/>
                </a:lnTo>
                <a:lnTo>
                  <a:pt x="40074" y="40563"/>
                </a:lnTo>
                <a:lnTo>
                  <a:pt x="55264" y="40563"/>
                </a:lnTo>
                <a:lnTo>
                  <a:pt x="54768" y="41592"/>
                </a:lnTo>
                <a:close/>
              </a:path>
              <a:path w="57784" h="58419">
                <a:moveTo>
                  <a:pt x="18763" y="41592"/>
                </a:moveTo>
                <a:lnTo>
                  <a:pt x="18293" y="41211"/>
                </a:lnTo>
                <a:lnTo>
                  <a:pt x="18569" y="41416"/>
                </a:lnTo>
                <a:lnTo>
                  <a:pt x="18763" y="41592"/>
                </a:lnTo>
                <a:close/>
              </a:path>
              <a:path w="57784" h="58419">
                <a:moveTo>
                  <a:pt x="18569" y="41416"/>
                </a:moveTo>
                <a:lnTo>
                  <a:pt x="18293" y="41211"/>
                </a:lnTo>
                <a:lnTo>
                  <a:pt x="18569" y="41416"/>
                </a:lnTo>
                <a:close/>
              </a:path>
              <a:path w="57784" h="58419">
                <a:moveTo>
                  <a:pt x="39100" y="41416"/>
                </a:moveTo>
                <a:lnTo>
                  <a:pt x="39327" y="41211"/>
                </a:lnTo>
                <a:lnTo>
                  <a:pt x="39100" y="41416"/>
                </a:lnTo>
                <a:close/>
              </a:path>
              <a:path w="57784" h="58419">
                <a:moveTo>
                  <a:pt x="38906" y="41592"/>
                </a:moveTo>
                <a:lnTo>
                  <a:pt x="39100" y="41416"/>
                </a:lnTo>
                <a:lnTo>
                  <a:pt x="39375" y="41211"/>
                </a:lnTo>
                <a:lnTo>
                  <a:pt x="38906" y="41592"/>
                </a:lnTo>
                <a:close/>
              </a:path>
              <a:path w="57784" h="58419">
                <a:moveTo>
                  <a:pt x="18805" y="41592"/>
                </a:moveTo>
                <a:lnTo>
                  <a:pt x="18569" y="41416"/>
                </a:lnTo>
                <a:lnTo>
                  <a:pt x="18805" y="41592"/>
                </a:lnTo>
                <a:close/>
              </a:path>
              <a:path w="57784" h="58419">
                <a:moveTo>
                  <a:pt x="54327" y="42506"/>
                </a:moveTo>
                <a:lnTo>
                  <a:pt x="37636" y="42506"/>
                </a:lnTo>
                <a:lnTo>
                  <a:pt x="38144" y="42163"/>
                </a:lnTo>
                <a:lnTo>
                  <a:pt x="39100" y="41416"/>
                </a:lnTo>
                <a:lnTo>
                  <a:pt x="38906" y="41592"/>
                </a:lnTo>
                <a:lnTo>
                  <a:pt x="54768" y="41592"/>
                </a:lnTo>
                <a:lnTo>
                  <a:pt x="54327" y="42506"/>
                </a:lnTo>
                <a:close/>
              </a:path>
              <a:path w="57784" h="58419">
                <a:moveTo>
                  <a:pt x="20033" y="42506"/>
                </a:moveTo>
                <a:lnTo>
                  <a:pt x="19525" y="42163"/>
                </a:lnTo>
                <a:lnTo>
                  <a:pt x="19779" y="42317"/>
                </a:lnTo>
                <a:lnTo>
                  <a:pt x="20033" y="42506"/>
                </a:lnTo>
                <a:close/>
              </a:path>
              <a:path w="57784" h="58419">
                <a:moveTo>
                  <a:pt x="19779" y="42317"/>
                </a:moveTo>
                <a:lnTo>
                  <a:pt x="19525" y="42163"/>
                </a:lnTo>
                <a:lnTo>
                  <a:pt x="19779" y="42317"/>
                </a:lnTo>
                <a:close/>
              </a:path>
              <a:path w="57784" h="58419">
                <a:moveTo>
                  <a:pt x="37890" y="42317"/>
                </a:moveTo>
                <a:lnTo>
                  <a:pt x="38096" y="42163"/>
                </a:lnTo>
                <a:lnTo>
                  <a:pt x="37890" y="42317"/>
                </a:lnTo>
                <a:close/>
              </a:path>
              <a:path w="57784" h="58419">
                <a:moveTo>
                  <a:pt x="37636" y="42506"/>
                </a:moveTo>
                <a:lnTo>
                  <a:pt x="37890" y="42317"/>
                </a:lnTo>
                <a:lnTo>
                  <a:pt x="38144" y="42163"/>
                </a:lnTo>
                <a:lnTo>
                  <a:pt x="37636" y="42506"/>
                </a:lnTo>
                <a:close/>
              </a:path>
              <a:path w="57784" h="58419">
                <a:moveTo>
                  <a:pt x="20092" y="42506"/>
                </a:moveTo>
                <a:lnTo>
                  <a:pt x="19779" y="42317"/>
                </a:lnTo>
                <a:lnTo>
                  <a:pt x="20092" y="42506"/>
                </a:lnTo>
                <a:close/>
              </a:path>
              <a:path w="57784" h="58419">
                <a:moveTo>
                  <a:pt x="53870" y="43294"/>
                </a:moveTo>
                <a:lnTo>
                  <a:pt x="36277" y="43294"/>
                </a:lnTo>
                <a:lnTo>
                  <a:pt x="36823" y="43002"/>
                </a:lnTo>
                <a:lnTo>
                  <a:pt x="37890" y="42317"/>
                </a:lnTo>
                <a:lnTo>
                  <a:pt x="37636" y="42506"/>
                </a:lnTo>
                <a:lnTo>
                  <a:pt x="54327" y="42506"/>
                </a:lnTo>
                <a:lnTo>
                  <a:pt x="53870" y="43294"/>
                </a:lnTo>
                <a:close/>
              </a:path>
              <a:path w="57784" h="58419">
                <a:moveTo>
                  <a:pt x="21392" y="43294"/>
                </a:moveTo>
                <a:lnTo>
                  <a:pt x="20846" y="43002"/>
                </a:lnTo>
                <a:lnTo>
                  <a:pt x="21163" y="43155"/>
                </a:lnTo>
                <a:lnTo>
                  <a:pt x="21392" y="43294"/>
                </a:lnTo>
                <a:close/>
              </a:path>
              <a:path w="57784" h="58419">
                <a:moveTo>
                  <a:pt x="21163" y="43155"/>
                </a:moveTo>
                <a:lnTo>
                  <a:pt x="20846" y="43002"/>
                </a:lnTo>
                <a:lnTo>
                  <a:pt x="21163" y="43155"/>
                </a:lnTo>
                <a:close/>
              </a:path>
              <a:path w="57784" h="58419">
                <a:moveTo>
                  <a:pt x="36506" y="43155"/>
                </a:moveTo>
                <a:lnTo>
                  <a:pt x="36759" y="43002"/>
                </a:lnTo>
                <a:lnTo>
                  <a:pt x="36506" y="43155"/>
                </a:lnTo>
                <a:close/>
              </a:path>
              <a:path w="57784" h="58419">
                <a:moveTo>
                  <a:pt x="36277" y="43294"/>
                </a:moveTo>
                <a:lnTo>
                  <a:pt x="36506" y="43155"/>
                </a:lnTo>
                <a:lnTo>
                  <a:pt x="36823" y="43002"/>
                </a:lnTo>
                <a:lnTo>
                  <a:pt x="36277" y="43294"/>
                </a:lnTo>
                <a:close/>
              </a:path>
              <a:path w="57784" h="58419">
                <a:moveTo>
                  <a:pt x="21450" y="43294"/>
                </a:moveTo>
                <a:lnTo>
                  <a:pt x="21163" y="43155"/>
                </a:lnTo>
                <a:lnTo>
                  <a:pt x="21450" y="43294"/>
                </a:lnTo>
                <a:close/>
              </a:path>
              <a:path w="57784" h="58419">
                <a:moveTo>
                  <a:pt x="53469" y="43954"/>
                </a:moveTo>
                <a:lnTo>
                  <a:pt x="34854" y="43954"/>
                </a:lnTo>
                <a:lnTo>
                  <a:pt x="35426" y="43713"/>
                </a:lnTo>
                <a:lnTo>
                  <a:pt x="36506" y="43155"/>
                </a:lnTo>
                <a:lnTo>
                  <a:pt x="36277" y="43294"/>
                </a:lnTo>
                <a:lnTo>
                  <a:pt x="53870" y="43294"/>
                </a:lnTo>
                <a:lnTo>
                  <a:pt x="53469" y="43954"/>
                </a:lnTo>
                <a:close/>
              </a:path>
              <a:path w="57784" h="58419">
                <a:moveTo>
                  <a:pt x="22815" y="43954"/>
                </a:moveTo>
                <a:lnTo>
                  <a:pt x="22243" y="43713"/>
                </a:lnTo>
                <a:lnTo>
                  <a:pt x="22532" y="43818"/>
                </a:lnTo>
                <a:lnTo>
                  <a:pt x="22815" y="43954"/>
                </a:lnTo>
                <a:close/>
              </a:path>
              <a:path w="57784" h="58419">
                <a:moveTo>
                  <a:pt x="22532" y="43818"/>
                </a:moveTo>
                <a:lnTo>
                  <a:pt x="22243" y="43713"/>
                </a:lnTo>
                <a:lnTo>
                  <a:pt x="22532" y="43818"/>
                </a:lnTo>
                <a:close/>
              </a:path>
              <a:path w="57784" h="58419">
                <a:moveTo>
                  <a:pt x="35137" y="43818"/>
                </a:moveTo>
                <a:lnTo>
                  <a:pt x="35353" y="43713"/>
                </a:lnTo>
                <a:lnTo>
                  <a:pt x="35137" y="43818"/>
                </a:lnTo>
                <a:close/>
              </a:path>
              <a:path w="57784" h="58419">
                <a:moveTo>
                  <a:pt x="34854" y="43954"/>
                </a:moveTo>
                <a:lnTo>
                  <a:pt x="35137" y="43818"/>
                </a:lnTo>
                <a:lnTo>
                  <a:pt x="35426" y="43713"/>
                </a:lnTo>
                <a:lnTo>
                  <a:pt x="34854" y="43954"/>
                </a:lnTo>
                <a:close/>
              </a:path>
              <a:path w="57784" h="58419">
                <a:moveTo>
                  <a:pt x="22910" y="43954"/>
                </a:moveTo>
                <a:lnTo>
                  <a:pt x="22532" y="43818"/>
                </a:lnTo>
                <a:lnTo>
                  <a:pt x="22910" y="43954"/>
                </a:lnTo>
                <a:close/>
              </a:path>
              <a:path w="57784" h="58419">
                <a:moveTo>
                  <a:pt x="53161" y="44462"/>
                </a:moveTo>
                <a:lnTo>
                  <a:pt x="33356" y="44462"/>
                </a:lnTo>
                <a:lnTo>
                  <a:pt x="33953" y="44272"/>
                </a:lnTo>
                <a:lnTo>
                  <a:pt x="35137" y="43818"/>
                </a:lnTo>
                <a:lnTo>
                  <a:pt x="34854" y="43954"/>
                </a:lnTo>
                <a:lnTo>
                  <a:pt x="53469" y="43954"/>
                </a:lnTo>
                <a:lnTo>
                  <a:pt x="53161" y="44462"/>
                </a:lnTo>
                <a:close/>
              </a:path>
              <a:path w="57784" h="58419">
                <a:moveTo>
                  <a:pt x="24313" y="44462"/>
                </a:moveTo>
                <a:lnTo>
                  <a:pt x="23716" y="44272"/>
                </a:lnTo>
                <a:lnTo>
                  <a:pt x="23964" y="44336"/>
                </a:lnTo>
                <a:lnTo>
                  <a:pt x="24313" y="44462"/>
                </a:lnTo>
                <a:close/>
              </a:path>
              <a:path w="57784" h="58419">
                <a:moveTo>
                  <a:pt x="23964" y="44336"/>
                </a:moveTo>
                <a:lnTo>
                  <a:pt x="23716" y="44272"/>
                </a:lnTo>
                <a:lnTo>
                  <a:pt x="23964" y="44336"/>
                </a:lnTo>
                <a:close/>
              </a:path>
              <a:path w="57784" h="58419">
                <a:moveTo>
                  <a:pt x="33705" y="44336"/>
                </a:moveTo>
                <a:lnTo>
                  <a:pt x="33882" y="44272"/>
                </a:lnTo>
                <a:lnTo>
                  <a:pt x="33705" y="44336"/>
                </a:lnTo>
                <a:close/>
              </a:path>
              <a:path w="57784" h="58419">
                <a:moveTo>
                  <a:pt x="33356" y="44462"/>
                </a:moveTo>
                <a:lnTo>
                  <a:pt x="33705" y="44336"/>
                </a:lnTo>
                <a:lnTo>
                  <a:pt x="33953" y="44272"/>
                </a:lnTo>
                <a:lnTo>
                  <a:pt x="33356" y="44462"/>
                </a:lnTo>
                <a:close/>
              </a:path>
              <a:path w="57784" h="58419">
                <a:moveTo>
                  <a:pt x="24452" y="44462"/>
                </a:moveTo>
                <a:lnTo>
                  <a:pt x="24313" y="44462"/>
                </a:lnTo>
                <a:lnTo>
                  <a:pt x="23964" y="44336"/>
                </a:lnTo>
                <a:lnTo>
                  <a:pt x="24452" y="44462"/>
                </a:lnTo>
                <a:close/>
              </a:path>
              <a:path w="57784" h="58419">
                <a:moveTo>
                  <a:pt x="32093" y="44753"/>
                </a:moveTo>
                <a:lnTo>
                  <a:pt x="33705" y="44336"/>
                </a:lnTo>
                <a:lnTo>
                  <a:pt x="33356" y="44462"/>
                </a:lnTo>
                <a:lnTo>
                  <a:pt x="53161" y="44462"/>
                </a:lnTo>
                <a:lnTo>
                  <a:pt x="53015" y="44704"/>
                </a:lnTo>
                <a:lnTo>
                  <a:pt x="32416" y="44704"/>
                </a:lnTo>
                <a:lnTo>
                  <a:pt x="32093" y="44753"/>
                </a:lnTo>
                <a:close/>
              </a:path>
              <a:path w="57784" h="58419">
                <a:moveTo>
                  <a:pt x="25875" y="44831"/>
                </a:moveTo>
                <a:lnTo>
                  <a:pt x="25253" y="44704"/>
                </a:lnTo>
                <a:lnTo>
                  <a:pt x="25576" y="44753"/>
                </a:lnTo>
                <a:lnTo>
                  <a:pt x="25875" y="44831"/>
                </a:lnTo>
                <a:close/>
              </a:path>
              <a:path w="57784" h="58419">
                <a:moveTo>
                  <a:pt x="25576" y="44753"/>
                </a:moveTo>
                <a:lnTo>
                  <a:pt x="25253" y="44704"/>
                </a:lnTo>
                <a:lnTo>
                  <a:pt x="25385" y="44704"/>
                </a:lnTo>
                <a:lnTo>
                  <a:pt x="25576" y="44753"/>
                </a:lnTo>
                <a:close/>
              </a:path>
              <a:path w="57784" h="58419">
                <a:moveTo>
                  <a:pt x="31794" y="44831"/>
                </a:moveTo>
                <a:lnTo>
                  <a:pt x="32093" y="44753"/>
                </a:lnTo>
                <a:lnTo>
                  <a:pt x="32416" y="44704"/>
                </a:lnTo>
                <a:lnTo>
                  <a:pt x="31794" y="44831"/>
                </a:lnTo>
                <a:close/>
              </a:path>
              <a:path w="57784" h="58419">
                <a:moveTo>
                  <a:pt x="52938" y="44831"/>
                </a:moveTo>
                <a:lnTo>
                  <a:pt x="31794" y="44831"/>
                </a:lnTo>
                <a:lnTo>
                  <a:pt x="32416" y="44704"/>
                </a:lnTo>
                <a:lnTo>
                  <a:pt x="53015" y="44704"/>
                </a:lnTo>
                <a:close/>
              </a:path>
              <a:path w="57784" h="58419">
                <a:moveTo>
                  <a:pt x="26081" y="44831"/>
                </a:moveTo>
                <a:lnTo>
                  <a:pt x="25875" y="44831"/>
                </a:lnTo>
                <a:lnTo>
                  <a:pt x="25576" y="44753"/>
                </a:lnTo>
                <a:lnTo>
                  <a:pt x="26081" y="44831"/>
                </a:lnTo>
                <a:close/>
              </a:path>
              <a:path w="57784" h="58419">
                <a:moveTo>
                  <a:pt x="52807" y="45046"/>
                </a:moveTo>
                <a:lnTo>
                  <a:pt x="30181" y="45046"/>
                </a:lnTo>
                <a:lnTo>
                  <a:pt x="30816" y="44983"/>
                </a:lnTo>
                <a:lnTo>
                  <a:pt x="30595" y="44983"/>
                </a:lnTo>
                <a:lnTo>
                  <a:pt x="32093" y="44753"/>
                </a:lnTo>
                <a:lnTo>
                  <a:pt x="31794" y="44831"/>
                </a:lnTo>
                <a:lnTo>
                  <a:pt x="52938" y="44831"/>
                </a:lnTo>
                <a:lnTo>
                  <a:pt x="52846" y="44983"/>
                </a:lnTo>
                <a:lnTo>
                  <a:pt x="30816" y="44983"/>
                </a:lnTo>
                <a:lnTo>
                  <a:pt x="30489" y="44999"/>
                </a:lnTo>
                <a:lnTo>
                  <a:pt x="52836" y="44999"/>
                </a:lnTo>
                <a:close/>
              </a:path>
              <a:path w="57784" h="58419">
                <a:moveTo>
                  <a:pt x="27488" y="45046"/>
                </a:moveTo>
                <a:lnTo>
                  <a:pt x="26853" y="44983"/>
                </a:lnTo>
                <a:lnTo>
                  <a:pt x="27180" y="44999"/>
                </a:lnTo>
                <a:lnTo>
                  <a:pt x="27488" y="45046"/>
                </a:lnTo>
                <a:close/>
              </a:path>
              <a:path w="57784" h="58419">
                <a:moveTo>
                  <a:pt x="30181" y="45046"/>
                </a:moveTo>
                <a:lnTo>
                  <a:pt x="30489" y="44999"/>
                </a:lnTo>
                <a:lnTo>
                  <a:pt x="30816" y="44983"/>
                </a:lnTo>
                <a:lnTo>
                  <a:pt x="30181" y="45046"/>
                </a:lnTo>
                <a:close/>
              </a:path>
              <a:path w="57784" h="58419">
                <a:moveTo>
                  <a:pt x="28130" y="45046"/>
                </a:moveTo>
                <a:lnTo>
                  <a:pt x="27488" y="45046"/>
                </a:lnTo>
                <a:lnTo>
                  <a:pt x="27180" y="44999"/>
                </a:lnTo>
                <a:lnTo>
                  <a:pt x="28130" y="45046"/>
                </a:lnTo>
                <a:close/>
              </a:path>
              <a:path w="57784" h="58419">
                <a:moveTo>
                  <a:pt x="52771" y="45097"/>
                </a:moveTo>
                <a:lnTo>
                  <a:pt x="29152" y="45097"/>
                </a:lnTo>
                <a:lnTo>
                  <a:pt x="28834" y="45081"/>
                </a:lnTo>
                <a:lnTo>
                  <a:pt x="30489" y="44999"/>
                </a:lnTo>
                <a:lnTo>
                  <a:pt x="30181" y="45046"/>
                </a:lnTo>
                <a:lnTo>
                  <a:pt x="52807" y="45046"/>
                </a:lnTo>
                <a:close/>
              </a:path>
              <a:path w="57784" h="58419">
                <a:moveTo>
                  <a:pt x="29152" y="45097"/>
                </a:moveTo>
                <a:lnTo>
                  <a:pt x="28517" y="45097"/>
                </a:lnTo>
                <a:lnTo>
                  <a:pt x="28834" y="45081"/>
                </a:lnTo>
                <a:lnTo>
                  <a:pt x="29152" y="45097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47431" y="3237623"/>
            <a:ext cx="45720" cy="45085"/>
          </a:xfrm>
          <a:custGeom>
            <a:avLst/>
            <a:gdLst/>
            <a:ahLst/>
            <a:cxnLst/>
            <a:rect l="l" t="t" r="r" b="b"/>
            <a:pathLst>
              <a:path w="45720" h="45085">
                <a:moveTo>
                  <a:pt x="22872" y="45084"/>
                </a:moveTo>
                <a:lnTo>
                  <a:pt x="14094" y="43307"/>
                </a:lnTo>
                <a:lnTo>
                  <a:pt x="6892" y="38439"/>
                </a:lnTo>
                <a:lnTo>
                  <a:pt x="1962" y="31176"/>
                </a:lnTo>
                <a:lnTo>
                  <a:pt x="0" y="22212"/>
                </a:lnTo>
                <a:lnTo>
                  <a:pt x="1962" y="13630"/>
                </a:lnTo>
                <a:lnTo>
                  <a:pt x="6892" y="6562"/>
                </a:lnTo>
                <a:lnTo>
                  <a:pt x="14094" y="1766"/>
                </a:lnTo>
                <a:lnTo>
                  <a:pt x="22872" y="0"/>
                </a:lnTo>
                <a:lnTo>
                  <a:pt x="31645" y="1772"/>
                </a:lnTo>
                <a:lnTo>
                  <a:pt x="38811" y="6603"/>
                </a:lnTo>
                <a:lnTo>
                  <a:pt x="43643" y="13769"/>
                </a:lnTo>
                <a:lnTo>
                  <a:pt x="45415" y="22542"/>
                </a:lnTo>
                <a:lnTo>
                  <a:pt x="43643" y="31315"/>
                </a:lnTo>
                <a:lnTo>
                  <a:pt x="38811" y="38480"/>
                </a:lnTo>
                <a:lnTo>
                  <a:pt x="31645" y="43312"/>
                </a:lnTo>
                <a:lnTo>
                  <a:pt x="22872" y="4508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41469" y="3231260"/>
            <a:ext cx="57785" cy="58419"/>
          </a:xfrm>
          <a:custGeom>
            <a:avLst/>
            <a:gdLst/>
            <a:ahLst/>
            <a:cxnLst/>
            <a:rect l="l" t="t" r="r" b="b"/>
            <a:pathLst>
              <a:path w="57784" h="58420">
                <a:moveTo>
                  <a:pt x="28835" y="57810"/>
                </a:moveTo>
                <a:lnTo>
                  <a:pt x="84" y="31864"/>
                </a:lnTo>
                <a:lnTo>
                  <a:pt x="0" y="27559"/>
                </a:lnTo>
                <a:lnTo>
                  <a:pt x="82" y="25958"/>
                </a:lnTo>
                <a:lnTo>
                  <a:pt x="28835" y="0"/>
                </a:lnTo>
                <a:lnTo>
                  <a:pt x="31781" y="152"/>
                </a:lnTo>
                <a:lnTo>
                  <a:pt x="52771" y="12700"/>
                </a:lnTo>
                <a:lnTo>
                  <a:pt x="28518" y="12700"/>
                </a:lnTo>
                <a:lnTo>
                  <a:pt x="28835" y="12715"/>
                </a:lnTo>
                <a:lnTo>
                  <a:pt x="28131" y="12750"/>
                </a:lnTo>
                <a:lnTo>
                  <a:pt x="27489" y="12750"/>
                </a:lnTo>
                <a:lnTo>
                  <a:pt x="26854" y="12814"/>
                </a:lnTo>
                <a:lnTo>
                  <a:pt x="27075" y="12814"/>
                </a:lnTo>
                <a:lnTo>
                  <a:pt x="26082" y="12966"/>
                </a:lnTo>
                <a:lnTo>
                  <a:pt x="25876" y="12966"/>
                </a:lnTo>
                <a:lnTo>
                  <a:pt x="25254" y="13093"/>
                </a:lnTo>
                <a:lnTo>
                  <a:pt x="25385" y="13093"/>
                </a:lnTo>
                <a:lnTo>
                  <a:pt x="24453" y="13334"/>
                </a:lnTo>
                <a:lnTo>
                  <a:pt x="24314" y="13334"/>
                </a:lnTo>
                <a:lnTo>
                  <a:pt x="23717" y="13525"/>
                </a:lnTo>
                <a:lnTo>
                  <a:pt x="22899" y="13855"/>
                </a:lnTo>
                <a:lnTo>
                  <a:pt x="22244" y="14096"/>
                </a:lnTo>
                <a:lnTo>
                  <a:pt x="21477" y="14503"/>
                </a:lnTo>
                <a:lnTo>
                  <a:pt x="20847" y="14808"/>
                </a:lnTo>
                <a:lnTo>
                  <a:pt x="20071" y="15303"/>
                </a:lnTo>
                <a:lnTo>
                  <a:pt x="19526" y="15633"/>
                </a:lnTo>
                <a:lnTo>
                  <a:pt x="18823" y="16205"/>
                </a:lnTo>
                <a:lnTo>
                  <a:pt x="18294" y="16598"/>
                </a:lnTo>
                <a:lnTo>
                  <a:pt x="17637" y="17233"/>
                </a:lnTo>
                <a:lnTo>
                  <a:pt x="17176" y="17652"/>
                </a:lnTo>
                <a:lnTo>
                  <a:pt x="16564" y="18364"/>
                </a:lnTo>
                <a:lnTo>
                  <a:pt x="16135" y="18834"/>
                </a:lnTo>
                <a:lnTo>
                  <a:pt x="15612" y="19596"/>
                </a:lnTo>
                <a:lnTo>
                  <a:pt x="15348" y="19934"/>
                </a:lnTo>
                <a:lnTo>
                  <a:pt x="15267" y="20104"/>
                </a:lnTo>
                <a:lnTo>
                  <a:pt x="14771" y="20916"/>
                </a:lnTo>
                <a:lnTo>
                  <a:pt x="14594" y="21179"/>
                </a:lnTo>
                <a:lnTo>
                  <a:pt x="14062" y="22313"/>
                </a:lnTo>
                <a:lnTo>
                  <a:pt x="13898" y="22618"/>
                </a:lnTo>
                <a:lnTo>
                  <a:pt x="13485" y="23787"/>
                </a:lnTo>
                <a:lnTo>
                  <a:pt x="13370" y="24054"/>
                </a:lnTo>
                <a:lnTo>
                  <a:pt x="13058" y="25323"/>
                </a:lnTo>
                <a:lnTo>
                  <a:pt x="12778" y="26924"/>
                </a:lnTo>
                <a:lnTo>
                  <a:pt x="12722" y="27559"/>
                </a:lnTo>
                <a:lnTo>
                  <a:pt x="12630" y="28587"/>
                </a:lnTo>
                <a:lnTo>
                  <a:pt x="12665" y="29222"/>
                </a:lnTo>
                <a:lnTo>
                  <a:pt x="12681" y="30251"/>
                </a:lnTo>
                <a:lnTo>
                  <a:pt x="12926" y="31851"/>
                </a:lnTo>
                <a:lnTo>
                  <a:pt x="13024" y="32486"/>
                </a:lnTo>
                <a:lnTo>
                  <a:pt x="13301" y="33426"/>
                </a:lnTo>
                <a:lnTo>
                  <a:pt x="13370" y="33755"/>
                </a:lnTo>
                <a:lnTo>
                  <a:pt x="13742" y="34721"/>
                </a:lnTo>
                <a:lnTo>
                  <a:pt x="13786" y="34925"/>
                </a:lnTo>
                <a:lnTo>
                  <a:pt x="14027" y="35496"/>
                </a:lnTo>
                <a:lnTo>
                  <a:pt x="14474" y="36347"/>
                </a:lnTo>
                <a:lnTo>
                  <a:pt x="14738" y="36893"/>
                </a:lnTo>
                <a:lnTo>
                  <a:pt x="15269" y="37706"/>
                </a:lnTo>
                <a:lnTo>
                  <a:pt x="15576" y="38214"/>
                </a:lnTo>
                <a:lnTo>
                  <a:pt x="16179" y="38976"/>
                </a:lnTo>
                <a:lnTo>
                  <a:pt x="16529" y="39446"/>
                </a:lnTo>
                <a:lnTo>
                  <a:pt x="17201" y="40144"/>
                </a:lnTo>
                <a:lnTo>
                  <a:pt x="17596" y="40576"/>
                </a:lnTo>
                <a:lnTo>
                  <a:pt x="18333" y="41211"/>
                </a:lnTo>
                <a:lnTo>
                  <a:pt x="18764" y="41605"/>
                </a:lnTo>
                <a:lnTo>
                  <a:pt x="19573" y="42163"/>
                </a:lnTo>
                <a:lnTo>
                  <a:pt x="20034" y="42506"/>
                </a:lnTo>
                <a:lnTo>
                  <a:pt x="20910" y="43002"/>
                </a:lnTo>
                <a:lnTo>
                  <a:pt x="21393" y="43294"/>
                </a:lnTo>
                <a:lnTo>
                  <a:pt x="22317" y="43713"/>
                </a:lnTo>
                <a:lnTo>
                  <a:pt x="22815" y="43954"/>
                </a:lnTo>
                <a:lnTo>
                  <a:pt x="23796" y="44284"/>
                </a:lnTo>
                <a:lnTo>
                  <a:pt x="24314" y="44475"/>
                </a:lnTo>
                <a:lnTo>
                  <a:pt x="24453" y="44475"/>
                </a:lnTo>
                <a:lnTo>
                  <a:pt x="25385" y="44716"/>
                </a:lnTo>
                <a:lnTo>
                  <a:pt x="25254" y="44716"/>
                </a:lnTo>
                <a:lnTo>
                  <a:pt x="25876" y="44843"/>
                </a:lnTo>
                <a:lnTo>
                  <a:pt x="26082" y="44843"/>
                </a:lnTo>
                <a:lnTo>
                  <a:pt x="26992" y="44983"/>
                </a:lnTo>
                <a:lnTo>
                  <a:pt x="26854" y="44983"/>
                </a:lnTo>
                <a:lnTo>
                  <a:pt x="27489" y="45059"/>
                </a:lnTo>
                <a:lnTo>
                  <a:pt x="28233" y="45059"/>
                </a:lnTo>
                <a:lnTo>
                  <a:pt x="28835" y="45092"/>
                </a:lnTo>
                <a:lnTo>
                  <a:pt x="28518" y="45110"/>
                </a:lnTo>
                <a:lnTo>
                  <a:pt x="52771" y="45110"/>
                </a:lnTo>
                <a:lnTo>
                  <a:pt x="51136" y="47294"/>
                </a:lnTo>
                <a:lnTo>
                  <a:pt x="31781" y="57658"/>
                </a:lnTo>
                <a:lnTo>
                  <a:pt x="28835" y="57810"/>
                </a:lnTo>
                <a:close/>
              </a:path>
              <a:path w="57784" h="58420">
                <a:moveTo>
                  <a:pt x="28835" y="12715"/>
                </a:moveTo>
                <a:lnTo>
                  <a:pt x="28518" y="12700"/>
                </a:lnTo>
                <a:lnTo>
                  <a:pt x="29153" y="12700"/>
                </a:lnTo>
                <a:lnTo>
                  <a:pt x="28835" y="12715"/>
                </a:lnTo>
                <a:close/>
              </a:path>
              <a:path w="57784" h="58420">
                <a:moveTo>
                  <a:pt x="30489" y="12798"/>
                </a:moveTo>
                <a:lnTo>
                  <a:pt x="28835" y="12715"/>
                </a:lnTo>
                <a:lnTo>
                  <a:pt x="29153" y="12700"/>
                </a:lnTo>
                <a:lnTo>
                  <a:pt x="52771" y="12700"/>
                </a:lnTo>
                <a:lnTo>
                  <a:pt x="30181" y="12750"/>
                </a:lnTo>
                <a:lnTo>
                  <a:pt x="30489" y="12798"/>
                </a:lnTo>
                <a:close/>
              </a:path>
              <a:path w="57784" h="58420">
                <a:moveTo>
                  <a:pt x="26854" y="12814"/>
                </a:moveTo>
                <a:lnTo>
                  <a:pt x="27489" y="12750"/>
                </a:lnTo>
                <a:lnTo>
                  <a:pt x="27181" y="12798"/>
                </a:lnTo>
                <a:lnTo>
                  <a:pt x="26854" y="12814"/>
                </a:lnTo>
                <a:close/>
              </a:path>
              <a:path w="57784" h="58420">
                <a:moveTo>
                  <a:pt x="27181" y="12798"/>
                </a:moveTo>
                <a:lnTo>
                  <a:pt x="27489" y="12750"/>
                </a:lnTo>
                <a:lnTo>
                  <a:pt x="28131" y="12750"/>
                </a:lnTo>
                <a:lnTo>
                  <a:pt x="27181" y="12798"/>
                </a:lnTo>
                <a:close/>
              </a:path>
              <a:path w="57784" h="58420">
                <a:moveTo>
                  <a:pt x="30816" y="12814"/>
                </a:moveTo>
                <a:lnTo>
                  <a:pt x="30489" y="12798"/>
                </a:lnTo>
                <a:lnTo>
                  <a:pt x="30181" y="12750"/>
                </a:lnTo>
                <a:lnTo>
                  <a:pt x="30816" y="12814"/>
                </a:lnTo>
                <a:close/>
              </a:path>
              <a:path w="57784" h="58420">
                <a:moveTo>
                  <a:pt x="52846" y="12814"/>
                </a:moveTo>
                <a:lnTo>
                  <a:pt x="30816" y="12814"/>
                </a:lnTo>
                <a:lnTo>
                  <a:pt x="30181" y="12750"/>
                </a:lnTo>
                <a:lnTo>
                  <a:pt x="52808" y="12750"/>
                </a:lnTo>
                <a:close/>
              </a:path>
              <a:path w="57784" h="58420">
                <a:moveTo>
                  <a:pt x="27075" y="12814"/>
                </a:moveTo>
                <a:lnTo>
                  <a:pt x="26854" y="12814"/>
                </a:lnTo>
                <a:lnTo>
                  <a:pt x="27181" y="12798"/>
                </a:lnTo>
                <a:close/>
              </a:path>
              <a:path w="57784" h="58420">
                <a:moveTo>
                  <a:pt x="32093" y="13044"/>
                </a:moveTo>
                <a:lnTo>
                  <a:pt x="30489" y="12798"/>
                </a:lnTo>
                <a:lnTo>
                  <a:pt x="30816" y="12814"/>
                </a:lnTo>
                <a:lnTo>
                  <a:pt x="52846" y="12814"/>
                </a:lnTo>
                <a:lnTo>
                  <a:pt x="52939" y="12966"/>
                </a:lnTo>
                <a:lnTo>
                  <a:pt x="31794" y="12966"/>
                </a:lnTo>
                <a:lnTo>
                  <a:pt x="32093" y="13044"/>
                </a:lnTo>
                <a:close/>
              </a:path>
              <a:path w="57784" h="58420">
                <a:moveTo>
                  <a:pt x="25254" y="13093"/>
                </a:moveTo>
                <a:lnTo>
                  <a:pt x="25876" y="12966"/>
                </a:lnTo>
                <a:lnTo>
                  <a:pt x="25577" y="13044"/>
                </a:lnTo>
                <a:lnTo>
                  <a:pt x="25254" y="13093"/>
                </a:lnTo>
                <a:close/>
              </a:path>
              <a:path w="57784" h="58420">
                <a:moveTo>
                  <a:pt x="25577" y="13044"/>
                </a:moveTo>
                <a:lnTo>
                  <a:pt x="25876" y="12966"/>
                </a:lnTo>
                <a:lnTo>
                  <a:pt x="26082" y="12966"/>
                </a:lnTo>
                <a:lnTo>
                  <a:pt x="25577" y="13044"/>
                </a:lnTo>
                <a:close/>
              </a:path>
              <a:path w="57784" h="58420">
                <a:moveTo>
                  <a:pt x="32416" y="13093"/>
                </a:moveTo>
                <a:lnTo>
                  <a:pt x="32093" y="13044"/>
                </a:lnTo>
                <a:lnTo>
                  <a:pt x="31794" y="12966"/>
                </a:lnTo>
                <a:lnTo>
                  <a:pt x="32416" y="13093"/>
                </a:lnTo>
                <a:close/>
              </a:path>
              <a:path w="57784" h="58420">
                <a:moveTo>
                  <a:pt x="53016" y="13093"/>
                </a:moveTo>
                <a:lnTo>
                  <a:pt x="32416" y="13093"/>
                </a:lnTo>
                <a:lnTo>
                  <a:pt x="31794" y="12966"/>
                </a:lnTo>
                <a:lnTo>
                  <a:pt x="52939" y="12966"/>
                </a:lnTo>
                <a:lnTo>
                  <a:pt x="53016" y="13093"/>
                </a:lnTo>
                <a:close/>
              </a:path>
              <a:path w="57784" h="58420">
                <a:moveTo>
                  <a:pt x="25385" y="13093"/>
                </a:moveTo>
                <a:lnTo>
                  <a:pt x="25254" y="13093"/>
                </a:lnTo>
                <a:lnTo>
                  <a:pt x="25577" y="13044"/>
                </a:lnTo>
                <a:lnTo>
                  <a:pt x="25385" y="13093"/>
                </a:lnTo>
                <a:close/>
              </a:path>
              <a:path w="57784" h="58420">
                <a:moveTo>
                  <a:pt x="33686" y="13456"/>
                </a:moveTo>
                <a:lnTo>
                  <a:pt x="32093" y="13044"/>
                </a:lnTo>
                <a:lnTo>
                  <a:pt x="32416" y="13093"/>
                </a:lnTo>
                <a:lnTo>
                  <a:pt x="53016" y="13093"/>
                </a:lnTo>
                <a:lnTo>
                  <a:pt x="53162" y="13334"/>
                </a:lnTo>
                <a:lnTo>
                  <a:pt x="33356" y="13334"/>
                </a:lnTo>
                <a:lnTo>
                  <a:pt x="33686" y="13456"/>
                </a:lnTo>
                <a:close/>
              </a:path>
              <a:path w="57784" h="58420">
                <a:moveTo>
                  <a:pt x="23717" y="13525"/>
                </a:moveTo>
                <a:lnTo>
                  <a:pt x="24314" y="13334"/>
                </a:lnTo>
                <a:lnTo>
                  <a:pt x="23984" y="13456"/>
                </a:lnTo>
                <a:lnTo>
                  <a:pt x="23717" y="13525"/>
                </a:lnTo>
                <a:close/>
              </a:path>
              <a:path w="57784" h="58420">
                <a:moveTo>
                  <a:pt x="23984" y="13456"/>
                </a:moveTo>
                <a:lnTo>
                  <a:pt x="24314" y="13334"/>
                </a:lnTo>
                <a:lnTo>
                  <a:pt x="24453" y="13334"/>
                </a:lnTo>
                <a:lnTo>
                  <a:pt x="23984" y="13456"/>
                </a:lnTo>
                <a:close/>
              </a:path>
              <a:path w="57784" h="58420">
                <a:moveTo>
                  <a:pt x="33953" y="13525"/>
                </a:moveTo>
                <a:lnTo>
                  <a:pt x="33686" y="13456"/>
                </a:lnTo>
                <a:lnTo>
                  <a:pt x="33356" y="13334"/>
                </a:lnTo>
                <a:lnTo>
                  <a:pt x="33953" y="13525"/>
                </a:lnTo>
                <a:close/>
              </a:path>
              <a:path w="57784" h="58420">
                <a:moveTo>
                  <a:pt x="53277" y="13525"/>
                </a:moveTo>
                <a:lnTo>
                  <a:pt x="33953" y="13525"/>
                </a:lnTo>
                <a:lnTo>
                  <a:pt x="33356" y="13334"/>
                </a:lnTo>
                <a:lnTo>
                  <a:pt x="53162" y="13334"/>
                </a:lnTo>
                <a:lnTo>
                  <a:pt x="53277" y="13525"/>
                </a:lnTo>
                <a:close/>
              </a:path>
              <a:path w="57784" h="58420">
                <a:moveTo>
                  <a:pt x="23796" y="13525"/>
                </a:moveTo>
                <a:lnTo>
                  <a:pt x="23984" y="13456"/>
                </a:lnTo>
                <a:lnTo>
                  <a:pt x="23796" y="13525"/>
                </a:lnTo>
                <a:close/>
              </a:path>
              <a:path w="57784" h="58420">
                <a:moveTo>
                  <a:pt x="53624" y="14096"/>
                </a:moveTo>
                <a:lnTo>
                  <a:pt x="35426" y="14096"/>
                </a:lnTo>
                <a:lnTo>
                  <a:pt x="34855" y="13855"/>
                </a:lnTo>
                <a:lnTo>
                  <a:pt x="33686" y="13456"/>
                </a:lnTo>
                <a:lnTo>
                  <a:pt x="33953" y="13525"/>
                </a:lnTo>
                <a:lnTo>
                  <a:pt x="53277" y="13525"/>
                </a:lnTo>
                <a:lnTo>
                  <a:pt x="53624" y="14096"/>
                </a:lnTo>
                <a:close/>
              </a:path>
              <a:path w="57784" h="58420">
                <a:moveTo>
                  <a:pt x="22244" y="14096"/>
                </a:moveTo>
                <a:lnTo>
                  <a:pt x="22815" y="13855"/>
                </a:lnTo>
                <a:lnTo>
                  <a:pt x="22548" y="13984"/>
                </a:lnTo>
                <a:lnTo>
                  <a:pt x="22244" y="14096"/>
                </a:lnTo>
                <a:close/>
              </a:path>
              <a:path w="57784" h="58420">
                <a:moveTo>
                  <a:pt x="22548" y="13984"/>
                </a:moveTo>
                <a:lnTo>
                  <a:pt x="22815" y="13855"/>
                </a:lnTo>
                <a:lnTo>
                  <a:pt x="22548" y="13984"/>
                </a:lnTo>
                <a:close/>
              </a:path>
              <a:path w="57784" h="58420">
                <a:moveTo>
                  <a:pt x="35122" y="13984"/>
                </a:moveTo>
                <a:lnTo>
                  <a:pt x="34771" y="13855"/>
                </a:lnTo>
                <a:lnTo>
                  <a:pt x="35122" y="13984"/>
                </a:lnTo>
                <a:close/>
              </a:path>
              <a:path w="57784" h="58420">
                <a:moveTo>
                  <a:pt x="35426" y="14096"/>
                </a:moveTo>
                <a:lnTo>
                  <a:pt x="35122" y="13984"/>
                </a:lnTo>
                <a:lnTo>
                  <a:pt x="34855" y="13855"/>
                </a:lnTo>
                <a:lnTo>
                  <a:pt x="35426" y="14096"/>
                </a:lnTo>
                <a:close/>
              </a:path>
              <a:path w="57784" h="58420">
                <a:moveTo>
                  <a:pt x="22317" y="14096"/>
                </a:moveTo>
                <a:lnTo>
                  <a:pt x="22548" y="13984"/>
                </a:lnTo>
                <a:lnTo>
                  <a:pt x="22317" y="14096"/>
                </a:lnTo>
                <a:close/>
              </a:path>
              <a:path w="57784" h="58420">
                <a:moveTo>
                  <a:pt x="54055" y="14808"/>
                </a:moveTo>
                <a:lnTo>
                  <a:pt x="36823" y="14808"/>
                </a:lnTo>
                <a:lnTo>
                  <a:pt x="36277" y="14503"/>
                </a:lnTo>
                <a:lnTo>
                  <a:pt x="35122" y="13984"/>
                </a:lnTo>
                <a:lnTo>
                  <a:pt x="35426" y="14096"/>
                </a:lnTo>
                <a:lnTo>
                  <a:pt x="53624" y="14096"/>
                </a:lnTo>
                <a:lnTo>
                  <a:pt x="54055" y="14808"/>
                </a:lnTo>
                <a:close/>
              </a:path>
              <a:path w="57784" h="58420">
                <a:moveTo>
                  <a:pt x="20847" y="14808"/>
                </a:moveTo>
                <a:lnTo>
                  <a:pt x="21393" y="14503"/>
                </a:lnTo>
                <a:lnTo>
                  <a:pt x="21059" y="14705"/>
                </a:lnTo>
                <a:lnTo>
                  <a:pt x="20847" y="14808"/>
                </a:lnTo>
                <a:close/>
              </a:path>
              <a:path w="57784" h="58420">
                <a:moveTo>
                  <a:pt x="21059" y="14705"/>
                </a:moveTo>
                <a:lnTo>
                  <a:pt x="21393" y="14503"/>
                </a:lnTo>
                <a:lnTo>
                  <a:pt x="21059" y="14705"/>
                </a:lnTo>
                <a:close/>
              </a:path>
              <a:path w="57784" h="58420">
                <a:moveTo>
                  <a:pt x="36611" y="14705"/>
                </a:moveTo>
                <a:lnTo>
                  <a:pt x="36193" y="14503"/>
                </a:lnTo>
                <a:lnTo>
                  <a:pt x="36611" y="14705"/>
                </a:lnTo>
                <a:close/>
              </a:path>
              <a:path w="57784" h="58420">
                <a:moveTo>
                  <a:pt x="36823" y="14808"/>
                </a:moveTo>
                <a:lnTo>
                  <a:pt x="36611" y="14705"/>
                </a:lnTo>
                <a:lnTo>
                  <a:pt x="36277" y="14503"/>
                </a:lnTo>
                <a:lnTo>
                  <a:pt x="36823" y="14808"/>
                </a:lnTo>
                <a:close/>
              </a:path>
              <a:path w="57784" h="58420">
                <a:moveTo>
                  <a:pt x="20889" y="14808"/>
                </a:moveTo>
                <a:lnTo>
                  <a:pt x="21059" y="14705"/>
                </a:lnTo>
                <a:lnTo>
                  <a:pt x="20889" y="14808"/>
                </a:lnTo>
                <a:close/>
              </a:path>
              <a:path w="57784" h="58420">
                <a:moveTo>
                  <a:pt x="54493" y="15633"/>
                </a:moveTo>
                <a:lnTo>
                  <a:pt x="38144" y="15633"/>
                </a:lnTo>
                <a:lnTo>
                  <a:pt x="37636" y="15303"/>
                </a:lnTo>
                <a:lnTo>
                  <a:pt x="36611" y="14705"/>
                </a:lnTo>
                <a:lnTo>
                  <a:pt x="36823" y="14808"/>
                </a:lnTo>
                <a:lnTo>
                  <a:pt x="54055" y="14808"/>
                </a:lnTo>
                <a:lnTo>
                  <a:pt x="54493" y="15633"/>
                </a:lnTo>
                <a:close/>
              </a:path>
              <a:path w="57784" h="58420">
                <a:moveTo>
                  <a:pt x="19526" y="15633"/>
                </a:moveTo>
                <a:lnTo>
                  <a:pt x="20034" y="15303"/>
                </a:lnTo>
                <a:lnTo>
                  <a:pt x="19871" y="15424"/>
                </a:lnTo>
                <a:lnTo>
                  <a:pt x="19526" y="15633"/>
                </a:lnTo>
                <a:close/>
              </a:path>
              <a:path w="57784" h="58420">
                <a:moveTo>
                  <a:pt x="19871" y="15424"/>
                </a:moveTo>
                <a:lnTo>
                  <a:pt x="20034" y="15303"/>
                </a:lnTo>
                <a:lnTo>
                  <a:pt x="19871" y="15424"/>
                </a:lnTo>
                <a:close/>
              </a:path>
              <a:path w="57784" h="58420">
                <a:moveTo>
                  <a:pt x="37799" y="15424"/>
                </a:moveTo>
                <a:lnTo>
                  <a:pt x="37599" y="15303"/>
                </a:lnTo>
                <a:lnTo>
                  <a:pt x="37799" y="15424"/>
                </a:lnTo>
                <a:close/>
              </a:path>
              <a:path w="57784" h="58420">
                <a:moveTo>
                  <a:pt x="38144" y="15633"/>
                </a:moveTo>
                <a:lnTo>
                  <a:pt x="37799" y="15424"/>
                </a:lnTo>
                <a:lnTo>
                  <a:pt x="37636" y="15303"/>
                </a:lnTo>
                <a:lnTo>
                  <a:pt x="38144" y="15633"/>
                </a:lnTo>
                <a:close/>
              </a:path>
              <a:path w="57784" h="58420">
                <a:moveTo>
                  <a:pt x="19590" y="15633"/>
                </a:moveTo>
                <a:lnTo>
                  <a:pt x="19871" y="15424"/>
                </a:lnTo>
                <a:lnTo>
                  <a:pt x="19590" y="15633"/>
                </a:lnTo>
                <a:close/>
              </a:path>
              <a:path w="57784" h="58420">
                <a:moveTo>
                  <a:pt x="54958" y="16598"/>
                </a:moveTo>
                <a:lnTo>
                  <a:pt x="39376" y="16598"/>
                </a:lnTo>
                <a:lnTo>
                  <a:pt x="38906" y="16205"/>
                </a:lnTo>
                <a:lnTo>
                  <a:pt x="37799" y="15424"/>
                </a:lnTo>
                <a:lnTo>
                  <a:pt x="38144" y="15633"/>
                </a:lnTo>
                <a:lnTo>
                  <a:pt x="54493" y="15633"/>
                </a:lnTo>
                <a:lnTo>
                  <a:pt x="54958" y="16598"/>
                </a:lnTo>
                <a:close/>
              </a:path>
              <a:path w="57784" h="58420">
                <a:moveTo>
                  <a:pt x="18294" y="16598"/>
                </a:moveTo>
                <a:lnTo>
                  <a:pt x="18764" y="16205"/>
                </a:lnTo>
                <a:lnTo>
                  <a:pt x="18503" y="16443"/>
                </a:lnTo>
                <a:lnTo>
                  <a:pt x="18294" y="16598"/>
                </a:lnTo>
                <a:close/>
              </a:path>
              <a:path w="57784" h="58420">
                <a:moveTo>
                  <a:pt x="18503" y="16443"/>
                </a:moveTo>
                <a:lnTo>
                  <a:pt x="18764" y="16205"/>
                </a:lnTo>
                <a:lnTo>
                  <a:pt x="18503" y="16443"/>
                </a:lnTo>
                <a:close/>
              </a:path>
              <a:path w="57784" h="58420">
                <a:moveTo>
                  <a:pt x="39167" y="16443"/>
                </a:moveTo>
                <a:lnTo>
                  <a:pt x="38847" y="16205"/>
                </a:lnTo>
                <a:lnTo>
                  <a:pt x="39167" y="16443"/>
                </a:lnTo>
                <a:close/>
              </a:path>
              <a:path w="57784" h="58420">
                <a:moveTo>
                  <a:pt x="39376" y="16598"/>
                </a:moveTo>
                <a:lnTo>
                  <a:pt x="39167" y="16443"/>
                </a:lnTo>
                <a:lnTo>
                  <a:pt x="38906" y="16205"/>
                </a:lnTo>
                <a:lnTo>
                  <a:pt x="39376" y="16598"/>
                </a:lnTo>
                <a:close/>
              </a:path>
              <a:path w="57784" h="58420">
                <a:moveTo>
                  <a:pt x="18333" y="16598"/>
                </a:moveTo>
                <a:lnTo>
                  <a:pt x="18503" y="16443"/>
                </a:lnTo>
                <a:lnTo>
                  <a:pt x="18333" y="16598"/>
                </a:lnTo>
                <a:close/>
              </a:path>
              <a:path w="57784" h="58420">
                <a:moveTo>
                  <a:pt x="55472" y="17665"/>
                </a:moveTo>
                <a:lnTo>
                  <a:pt x="40494" y="17652"/>
                </a:lnTo>
                <a:lnTo>
                  <a:pt x="40075" y="17233"/>
                </a:lnTo>
                <a:lnTo>
                  <a:pt x="39167" y="16443"/>
                </a:lnTo>
                <a:lnTo>
                  <a:pt x="39376" y="16598"/>
                </a:lnTo>
                <a:lnTo>
                  <a:pt x="54958" y="16598"/>
                </a:lnTo>
                <a:lnTo>
                  <a:pt x="55472" y="17665"/>
                </a:lnTo>
                <a:close/>
              </a:path>
              <a:path w="57784" h="58420">
                <a:moveTo>
                  <a:pt x="17164" y="17665"/>
                </a:moveTo>
                <a:lnTo>
                  <a:pt x="17596" y="17233"/>
                </a:lnTo>
                <a:lnTo>
                  <a:pt x="17390" y="17459"/>
                </a:lnTo>
                <a:lnTo>
                  <a:pt x="17164" y="17665"/>
                </a:lnTo>
                <a:close/>
              </a:path>
              <a:path w="57784" h="58420">
                <a:moveTo>
                  <a:pt x="17390" y="17459"/>
                </a:moveTo>
                <a:lnTo>
                  <a:pt x="17596" y="17233"/>
                </a:lnTo>
                <a:lnTo>
                  <a:pt x="17390" y="17459"/>
                </a:lnTo>
                <a:close/>
              </a:path>
              <a:path w="57784" h="58420">
                <a:moveTo>
                  <a:pt x="40281" y="17459"/>
                </a:moveTo>
                <a:lnTo>
                  <a:pt x="40033" y="17233"/>
                </a:lnTo>
                <a:lnTo>
                  <a:pt x="40281" y="17459"/>
                </a:lnTo>
                <a:close/>
              </a:path>
              <a:path w="57784" h="58420">
                <a:moveTo>
                  <a:pt x="40506" y="17665"/>
                </a:moveTo>
                <a:lnTo>
                  <a:pt x="40281" y="17459"/>
                </a:lnTo>
                <a:lnTo>
                  <a:pt x="40075" y="17233"/>
                </a:lnTo>
                <a:lnTo>
                  <a:pt x="40506" y="17665"/>
                </a:lnTo>
                <a:close/>
              </a:path>
              <a:path w="57784" h="58420">
                <a:moveTo>
                  <a:pt x="17201" y="17665"/>
                </a:moveTo>
                <a:lnTo>
                  <a:pt x="17390" y="17459"/>
                </a:lnTo>
                <a:lnTo>
                  <a:pt x="17201" y="17665"/>
                </a:lnTo>
                <a:close/>
              </a:path>
              <a:path w="57784" h="58420">
                <a:moveTo>
                  <a:pt x="55894" y="18834"/>
                </a:moveTo>
                <a:lnTo>
                  <a:pt x="41535" y="18834"/>
                </a:lnTo>
                <a:lnTo>
                  <a:pt x="41141" y="18364"/>
                </a:lnTo>
                <a:lnTo>
                  <a:pt x="40281" y="17459"/>
                </a:lnTo>
                <a:lnTo>
                  <a:pt x="40506" y="17665"/>
                </a:lnTo>
                <a:lnTo>
                  <a:pt x="55472" y="17665"/>
                </a:lnTo>
                <a:lnTo>
                  <a:pt x="55894" y="18834"/>
                </a:lnTo>
                <a:close/>
              </a:path>
              <a:path w="57784" h="58420">
                <a:moveTo>
                  <a:pt x="16135" y="18834"/>
                </a:moveTo>
                <a:lnTo>
                  <a:pt x="16529" y="18364"/>
                </a:lnTo>
                <a:lnTo>
                  <a:pt x="16373" y="18573"/>
                </a:lnTo>
                <a:lnTo>
                  <a:pt x="16135" y="18834"/>
                </a:lnTo>
                <a:close/>
              </a:path>
              <a:path w="57784" h="58420">
                <a:moveTo>
                  <a:pt x="16373" y="18573"/>
                </a:moveTo>
                <a:lnTo>
                  <a:pt x="16529" y="18364"/>
                </a:lnTo>
                <a:lnTo>
                  <a:pt x="16373" y="18573"/>
                </a:lnTo>
                <a:close/>
              </a:path>
              <a:path w="57784" h="58420">
                <a:moveTo>
                  <a:pt x="41297" y="18573"/>
                </a:moveTo>
                <a:lnTo>
                  <a:pt x="41106" y="18364"/>
                </a:lnTo>
                <a:lnTo>
                  <a:pt x="41297" y="18573"/>
                </a:lnTo>
                <a:close/>
              </a:path>
              <a:path w="57784" h="58420">
                <a:moveTo>
                  <a:pt x="41535" y="18834"/>
                </a:moveTo>
                <a:lnTo>
                  <a:pt x="41297" y="18573"/>
                </a:lnTo>
                <a:lnTo>
                  <a:pt x="41141" y="18364"/>
                </a:lnTo>
                <a:lnTo>
                  <a:pt x="41535" y="18834"/>
                </a:lnTo>
                <a:close/>
              </a:path>
              <a:path w="57784" h="58420">
                <a:moveTo>
                  <a:pt x="16179" y="18834"/>
                </a:moveTo>
                <a:lnTo>
                  <a:pt x="16373" y="18573"/>
                </a:lnTo>
                <a:lnTo>
                  <a:pt x="16179" y="18834"/>
                </a:lnTo>
                <a:close/>
              </a:path>
              <a:path w="57784" h="58420">
                <a:moveTo>
                  <a:pt x="56354" y="20104"/>
                </a:moveTo>
                <a:lnTo>
                  <a:pt x="42437" y="20104"/>
                </a:lnTo>
                <a:lnTo>
                  <a:pt x="42107" y="19596"/>
                </a:lnTo>
                <a:lnTo>
                  <a:pt x="41297" y="18573"/>
                </a:lnTo>
                <a:lnTo>
                  <a:pt x="41535" y="18834"/>
                </a:lnTo>
                <a:lnTo>
                  <a:pt x="55894" y="18834"/>
                </a:lnTo>
                <a:lnTo>
                  <a:pt x="56354" y="20104"/>
                </a:lnTo>
                <a:close/>
              </a:path>
              <a:path w="57784" h="58420">
                <a:moveTo>
                  <a:pt x="15417" y="19857"/>
                </a:moveTo>
                <a:lnTo>
                  <a:pt x="15576" y="19596"/>
                </a:lnTo>
                <a:lnTo>
                  <a:pt x="15417" y="19857"/>
                </a:lnTo>
                <a:close/>
              </a:path>
              <a:path w="57784" h="58420">
                <a:moveTo>
                  <a:pt x="42311" y="19934"/>
                </a:moveTo>
                <a:lnTo>
                  <a:pt x="42059" y="19596"/>
                </a:lnTo>
                <a:lnTo>
                  <a:pt x="42311" y="19934"/>
                </a:lnTo>
                <a:close/>
              </a:path>
              <a:path w="57784" h="58420">
                <a:moveTo>
                  <a:pt x="15267" y="20104"/>
                </a:moveTo>
                <a:lnTo>
                  <a:pt x="15417" y="19857"/>
                </a:lnTo>
                <a:lnTo>
                  <a:pt x="15267" y="20104"/>
                </a:lnTo>
                <a:close/>
              </a:path>
              <a:path w="57784" h="58420">
                <a:moveTo>
                  <a:pt x="56723" y="21450"/>
                </a:moveTo>
                <a:lnTo>
                  <a:pt x="43224" y="21450"/>
                </a:lnTo>
                <a:lnTo>
                  <a:pt x="42932" y="20916"/>
                </a:lnTo>
                <a:lnTo>
                  <a:pt x="42311" y="19934"/>
                </a:lnTo>
                <a:lnTo>
                  <a:pt x="42437" y="20104"/>
                </a:lnTo>
                <a:lnTo>
                  <a:pt x="56354" y="20104"/>
                </a:lnTo>
                <a:lnTo>
                  <a:pt x="56432" y="20319"/>
                </a:lnTo>
                <a:lnTo>
                  <a:pt x="56723" y="21450"/>
                </a:lnTo>
                <a:close/>
              </a:path>
              <a:path w="57784" h="58420">
                <a:moveTo>
                  <a:pt x="14446" y="21450"/>
                </a:moveTo>
                <a:lnTo>
                  <a:pt x="14738" y="20916"/>
                </a:lnTo>
                <a:lnTo>
                  <a:pt x="14611" y="21179"/>
                </a:lnTo>
                <a:lnTo>
                  <a:pt x="14446" y="21450"/>
                </a:lnTo>
                <a:close/>
              </a:path>
              <a:path w="57784" h="58420">
                <a:moveTo>
                  <a:pt x="14611" y="21179"/>
                </a:moveTo>
                <a:lnTo>
                  <a:pt x="14738" y="20916"/>
                </a:lnTo>
                <a:lnTo>
                  <a:pt x="14611" y="21179"/>
                </a:lnTo>
                <a:close/>
              </a:path>
              <a:path w="57784" h="58420">
                <a:moveTo>
                  <a:pt x="43052" y="21164"/>
                </a:moveTo>
                <a:lnTo>
                  <a:pt x="42903" y="20916"/>
                </a:lnTo>
                <a:lnTo>
                  <a:pt x="43052" y="21164"/>
                </a:lnTo>
                <a:close/>
              </a:path>
              <a:path w="57784" h="58420">
                <a:moveTo>
                  <a:pt x="43224" y="21450"/>
                </a:moveTo>
                <a:lnTo>
                  <a:pt x="43052" y="21164"/>
                </a:lnTo>
                <a:lnTo>
                  <a:pt x="42932" y="20916"/>
                </a:lnTo>
                <a:lnTo>
                  <a:pt x="43224" y="21450"/>
                </a:lnTo>
                <a:close/>
              </a:path>
              <a:path w="57784" h="58420">
                <a:moveTo>
                  <a:pt x="57091" y="22885"/>
                </a:moveTo>
                <a:lnTo>
                  <a:pt x="43885" y="22885"/>
                </a:lnTo>
                <a:lnTo>
                  <a:pt x="43643" y="22313"/>
                </a:lnTo>
                <a:lnTo>
                  <a:pt x="43052" y="21164"/>
                </a:lnTo>
                <a:lnTo>
                  <a:pt x="43224" y="21450"/>
                </a:lnTo>
                <a:lnTo>
                  <a:pt x="56723" y="21450"/>
                </a:lnTo>
                <a:lnTo>
                  <a:pt x="57091" y="22885"/>
                </a:lnTo>
                <a:close/>
              </a:path>
              <a:path w="57784" h="58420">
                <a:moveTo>
                  <a:pt x="14480" y="21450"/>
                </a:moveTo>
                <a:lnTo>
                  <a:pt x="14611" y="21179"/>
                </a:lnTo>
                <a:lnTo>
                  <a:pt x="14480" y="21450"/>
                </a:lnTo>
                <a:close/>
              </a:path>
              <a:path w="57784" h="58420">
                <a:moveTo>
                  <a:pt x="13786" y="22885"/>
                </a:moveTo>
                <a:lnTo>
                  <a:pt x="14027" y="22313"/>
                </a:lnTo>
                <a:lnTo>
                  <a:pt x="13915" y="22618"/>
                </a:lnTo>
                <a:lnTo>
                  <a:pt x="13786" y="22885"/>
                </a:lnTo>
                <a:close/>
              </a:path>
              <a:path w="57784" h="58420">
                <a:moveTo>
                  <a:pt x="13915" y="22618"/>
                </a:moveTo>
                <a:lnTo>
                  <a:pt x="14027" y="22313"/>
                </a:lnTo>
                <a:lnTo>
                  <a:pt x="13915" y="22618"/>
                </a:lnTo>
                <a:close/>
              </a:path>
              <a:path w="57784" h="58420">
                <a:moveTo>
                  <a:pt x="43755" y="22618"/>
                </a:moveTo>
                <a:lnTo>
                  <a:pt x="43608" y="22313"/>
                </a:lnTo>
                <a:lnTo>
                  <a:pt x="43755" y="22618"/>
                </a:lnTo>
                <a:close/>
              </a:path>
              <a:path w="57784" h="58420">
                <a:moveTo>
                  <a:pt x="43885" y="22885"/>
                </a:moveTo>
                <a:lnTo>
                  <a:pt x="43755" y="22618"/>
                </a:lnTo>
                <a:lnTo>
                  <a:pt x="43643" y="22313"/>
                </a:lnTo>
                <a:lnTo>
                  <a:pt x="43885" y="22885"/>
                </a:lnTo>
                <a:close/>
              </a:path>
              <a:path w="57784" h="58420">
                <a:moveTo>
                  <a:pt x="13817" y="22885"/>
                </a:moveTo>
                <a:lnTo>
                  <a:pt x="13915" y="22618"/>
                </a:lnTo>
                <a:lnTo>
                  <a:pt x="13817" y="22885"/>
                </a:lnTo>
                <a:close/>
              </a:path>
              <a:path w="57784" h="58420">
                <a:moveTo>
                  <a:pt x="57344" y="24384"/>
                </a:moveTo>
                <a:lnTo>
                  <a:pt x="44405" y="24384"/>
                </a:lnTo>
                <a:lnTo>
                  <a:pt x="44215" y="23787"/>
                </a:lnTo>
                <a:lnTo>
                  <a:pt x="43755" y="22618"/>
                </a:lnTo>
                <a:lnTo>
                  <a:pt x="43885" y="22885"/>
                </a:lnTo>
                <a:lnTo>
                  <a:pt x="57091" y="22885"/>
                </a:lnTo>
                <a:lnTo>
                  <a:pt x="57143" y="23088"/>
                </a:lnTo>
                <a:lnTo>
                  <a:pt x="57344" y="24384"/>
                </a:lnTo>
                <a:close/>
              </a:path>
              <a:path w="57784" h="58420">
                <a:moveTo>
                  <a:pt x="13265" y="24384"/>
                </a:moveTo>
                <a:lnTo>
                  <a:pt x="13455" y="23787"/>
                </a:lnTo>
                <a:lnTo>
                  <a:pt x="13386" y="24054"/>
                </a:lnTo>
                <a:lnTo>
                  <a:pt x="13265" y="24384"/>
                </a:lnTo>
                <a:close/>
              </a:path>
              <a:path w="57784" h="58420">
                <a:moveTo>
                  <a:pt x="13386" y="24054"/>
                </a:moveTo>
                <a:lnTo>
                  <a:pt x="13455" y="23787"/>
                </a:lnTo>
                <a:lnTo>
                  <a:pt x="13386" y="24054"/>
                </a:lnTo>
                <a:close/>
              </a:path>
              <a:path w="57784" h="58420">
                <a:moveTo>
                  <a:pt x="44284" y="24054"/>
                </a:moveTo>
                <a:lnTo>
                  <a:pt x="44186" y="23787"/>
                </a:lnTo>
                <a:lnTo>
                  <a:pt x="44284" y="24054"/>
                </a:lnTo>
                <a:close/>
              </a:path>
              <a:path w="57784" h="58420">
                <a:moveTo>
                  <a:pt x="44405" y="24384"/>
                </a:moveTo>
                <a:lnTo>
                  <a:pt x="44284" y="24054"/>
                </a:lnTo>
                <a:lnTo>
                  <a:pt x="44215" y="23787"/>
                </a:lnTo>
                <a:lnTo>
                  <a:pt x="44405" y="24384"/>
                </a:lnTo>
                <a:close/>
              </a:path>
              <a:path w="57784" h="58420">
                <a:moveTo>
                  <a:pt x="13301" y="24384"/>
                </a:moveTo>
                <a:lnTo>
                  <a:pt x="13386" y="24054"/>
                </a:lnTo>
                <a:lnTo>
                  <a:pt x="13301" y="24384"/>
                </a:lnTo>
                <a:close/>
              </a:path>
              <a:path w="57784" h="58420">
                <a:moveTo>
                  <a:pt x="57586" y="25946"/>
                </a:moveTo>
                <a:lnTo>
                  <a:pt x="44774" y="25946"/>
                </a:lnTo>
                <a:lnTo>
                  <a:pt x="44647" y="25323"/>
                </a:lnTo>
                <a:lnTo>
                  <a:pt x="44284" y="24054"/>
                </a:lnTo>
                <a:lnTo>
                  <a:pt x="44405" y="24384"/>
                </a:lnTo>
                <a:lnTo>
                  <a:pt x="57344" y="24384"/>
                </a:lnTo>
                <a:lnTo>
                  <a:pt x="57586" y="25946"/>
                </a:lnTo>
                <a:close/>
              </a:path>
              <a:path w="57784" h="58420">
                <a:moveTo>
                  <a:pt x="12974" y="25646"/>
                </a:moveTo>
                <a:lnTo>
                  <a:pt x="13024" y="25323"/>
                </a:lnTo>
                <a:lnTo>
                  <a:pt x="12974" y="25646"/>
                </a:lnTo>
                <a:close/>
              </a:path>
              <a:path w="57784" h="58420">
                <a:moveTo>
                  <a:pt x="44696" y="25646"/>
                </a:moveTo>
                <a:lnTo>
                  <a:pt x="44613" y="25323"/>
                </a:lnTo>
                <a:lnTo>
                  <a:pt x="44696" y="25646"/>
                </a:lnTo>
                <a:close/>
              </a:path>
              <a:path w="57784" h="58420">
                <a:moveTo>
                  <a:pt x="12928" y="25946"/>
                </a:moveTo>
                <a:lnTo>
                  <a:pt x="12974" y="25646"/>
                </a:lnTo>
                <a:lnTo>
                  <a:pt x="12928" y="25946"/>
                </a:lnTo>
                <a:close/>
              </a:path>
              <a:path w="57784" h="58420">
                <a:moveTo>
                  <a:pt x="57671" y="27559"/>
                </a:moveTo>
                <a:lnTo>
                  <a:pt x="44989" y="27559"/>
                </a:lnTo>
                <a:lnTo>
                  <a:pt x="44913" y="26924"/>
                </a:lnTo>
                <a:lnTo>
                  <a:pt x="44696" y="25646"/>
                </a:lnTo>
                <a:lnTo>
                  <a:pt x="44774" y="25946"/>
                </a:lnTo>
                <a:lnTo>
                  <a:pt x="57586" y="25946"/>
                </a:lnTo>
                <a:lnTo>
                  <a:pt x="57671" y="27559"/>
                </a:lnTo>
                <a:close/>
              </a:path>
              <a:path w="57784" h="58420">
                <a:moveTo>
                  <a:pt x="12745" y="27140"/>
                </a:moveTo>
                <a:lnTo>
                  <a:pt x="12757" y="26924"/>
                </a:lnTo>
                <a:lnTo>
                  <a:pt x="12745" y="27140"/>
                </a:lnTo>
                <a:close/>
              </a:path>
              <a:path w="57784" h="58420">
                <a:moveTo>
                  <a:pt x="44925" y="27140"/>
                </a:moveTo>
                <a:lnTo>
                  <a:pt x="44892" y="26924"/>
                </a:lnTo>
                <a:lnTo>
                  <a:pt x="44925" y="27140"/>
                </a:lnTo>
                <a:close/>
              </a:path>
              <a:path w="57784" h="58420">
                <a:moveTo>
                  <a:pt x="12722" y="27559"/>
                </a:moveTo>
                <a:lnTo>
                  <a:pt x="12745" y="27140"/>
                </a:lnTo>
                <a:lnTo>
                  <a:pt x="12722" y="27559"/>
                </a:lnTo>
                <a:close/>
              </a:path>
              <a:path w="57784" h="58420">
                <a:moveTo>
                  <a:pt x="57724" y="29222"/>
                </a:moveTo>
                <a:lnTo>
                  <a:pt x="45040" y="29222"/>
                </a:lnTo>
                <a:lnTo>
                  <a:pt x="45040" y="28587"/>
                </a:lnTo>
                <a:lnTo>
                  <a:pt x="44925" y="27140"/>
                </a:lnTo>
                <a:lnTo>
                  <a:pt x="44989" y="27559"/>
                </a:lnTo>
                <a:lnTo>
                  <a:pt x="57671" y="27559"/>
                </a:lnTo>
                <a:lnTo>
                  <a:pt x="57724" y="29222"/>
                </a:lnTo>
                <a:close/>
              </a:path>
              <a:path w="57784" h="58420">
                <a:moveTo>
                  <a:pt x="12647" y="28905"/>
                </a:moveTo>
                <a:lnTo>
                  <a:pt x="12630" y="28587"/>
                </a:lnTo>
                <a:lnTo>
                  <a:pt x="12647" y="28905"/>
                </a:lnTo>
                <a:close/>
              </a:path>
              <a:path w="57784" h="58420">
                <a:moveTo>
                  <a:pt x="45023" y="28905"/>
                </a:moveTo>
                <a:lnTo>
                  <a:pt x="45005" y="28587"/>
                </a:lnTo>
                <a:lnTo>
                  <a:pt x="45023" y="28905"/>
                </a:lnTo>
                <a:close/>
              </a:path>
              <a:path w="57784" h="58420">
                <a:moveTo>
                  <a:pt x="12665" y="29222"/>
                </a:moveTo>
                <a:lnTo>
                  <a:pt x="12647" y="28905"/>
                </a:lnTo>
                <a:lnTo>
                  <a:pt x="12665" y="29222"/>
                </a:lnTo>
                <a:close/>
              </a:path>
              <a:path w="57784" h="58420">
                <a:moveTo>
                  <a:pt x="57638" y="30886"/>
                </a:moveTo>
                <a:lnTo>
                  <a:pt x="44913" y="30886"/>
                </a:lnTo>
                <a:lnTo>
                  <a:pt x="44989" y="30251"/>
                </a:lnTo>
                <a:lnTo>
                  <a:pt x="45023" y="28905"/>
                </a:lnTo>
                <a:lnTo>
                  <a:pt x="45040" y="29222"/>
                </a:lnTo>
                <a:lnTo>
                  <a:pt x="57724" y="29222"/>
                </a:lnTo>
                <a:lnTo>
                  <a:pt x="57638" y="30886"/>
                </a:lnTo>
                <a:close/>
              </a:path>
              <a:path w="57784" h="58420">
                <a:moveTo>
                  <a:pt x="12745" y="30670"/>
                </a:moveTo>
                <a:lnTo>
                  <a:pt x="12681" y="30251"/>
                </a:lnTo>
                <a:lnTo>
                  <a:pt x="12745" y="30670"/>
                </a:lnTo>
                <a:close/>
              </a:path>
              <a:path w="57784" h="58420">
                <a:moveTo>
                  <a:pt x="44925" y="30670"/>
                </a:moveTo>
                <a:lnTo>
                  <a:pt x="44948" y="30251"/>
                </a:lnTo>
                <a:lnTo>
                  <a:pt x="44925" y="30670"/>
                </a:lnTo>
                <a:close/>
              </a:path>
              <a:path w="57784" h="58420">
                <a:moveTo>
                  <a:pt x="12778" y="30886"/>
                </a:moveTo>
                <a:lnTo>
                  <a:pt x="12745" y="30670"/>
                </a:lnTo>
                <a:lnTo>
                  <a:pt x="12778" y="30886"/>
                </a:lnTo>
                <a:close/>
              </a:path>
              <a:path w="57784" h="58420">
                <a:moveTo>
                  <a:pt x="57490" y="32486"/>
                </a:moveTo>
                <a:lnTo>
                  <a:pt x="44647" y="32486"/>
                </a:lnTo>
                <a:lnTo>
                  <a:pt x="44774" y="31864"/>
                </a:lnTo>
                <a:lnTo>
                  <a:pt x="44925" y="30670"/>
                </a:lnTo>
                <a:lnTo>
                  <a:pt x="44913" y="30886"/>
                </a:lnTo>
                <a:lnTo>
                  <a:pt x="57638" y="30886"/>
                </a:lnTo>
                <a:lnTo>
                  <a:pt x="57540" y="32163"/>
                </a:lnTo>
                <a:lnTo>
                  <a:pt x="57490" y="32486"/>
                </a:lnTo>
                <a:close/>
              </a:path>
              <a:path w="57784" h="58420">
                <a:moveTo>
                  <a:pt x="12974" y="32163"/>
                </a:moveTo>
                <a:lnTo>
                  <a:pt x="12897" y="31864"/>
                </a:lnTo>
                <a:lnTo>
                  <a:pt x="12974" y="32163"/>
                </a:lnTo>
                <a:close/>
              </a:path>
              <a:path w="57784" h="58420">
                <a:moveTo>
                  <a:pt x="44696" y="32163"/>
                </a:moveTo>
                <a:lnTo>
                  <a:pt x="44742" y="31864"/>
                </a:lnTo>
                <a:lnTo>
                  <a:pt x="44696" y="32163"/>
                </a:lnTo>
                <a:close/>
              </a:path>
              <a:path w="57784" h="58420">
                <a:moveTo>
                  <a:pt x="13058" y="32486"/>
                </a:moveTo>
                <a:lnTo>
                  <a:pt x="12974" y="32163"/>
                </a:lnTo>
                <a:lnTo>
                  <a:pt x="13058" y="32486"/>
                </a:lnTo>
                <a:close/>
              </a:path>
              <a:path w="57784" h="58420">
                <a:moveTo>
                  <a:pt x="57252" y="34023"/>
                </a:moveTo>
                <a:lnTo>
                  <a:pt x="44215" y="34023"/>
                </a:lnTo>
                <a:lnTo>
                  <a:pt x="44405" y="33426"/>
                </a:lnTo>
                <a:lnTo>
                  <a:pt x="44696" y="32163"/>
                </a:lnTo>
                <a:lnTo>
                  <a:pt x="44647" y="32486"/>
                </a:lnTo>
                <a:lnTo>
                  <a:pt x="57490" y="32486"/>
                </a:lnTo>
                <a:lnTo>
                  <a:pt x="57252" y="34023"/>
                </a:lnTo>
                <a:close/>
              </a:path>
              <a:path w="57784" h="58420">
                <a:moveTo>
                  <a:pt x="13455" y="34023"/>
                </a:moveTo>
                <a:lnTo>
                  <a:pt x="13265" y="33426"/>
                </a:lnTo>
                <a:lnTo>
                  <a:pt x="13386" y="33755"/>
                </a:lnTo>
                <a:lnTo>
                  <a:pt x="13455" y="34023"/>
                </a:lnTo>
                <a:close/>
              </a:path>
              <a:path w="57784" h="58420">
                <a:moveTo>
                  <a:pt x="13386" y="33755"/>
                </a:moveTo>
                <a:lnTo>
                  <a:pt x="13265" y="33426"/>
                </a:lnTo>
                <a:lnTo>
                  <a:pt x="13386" y="33755"/>
                </a:lnTo>
                <a:close/>
              </a:path>
              <a:path w="57784" h="58420">
                <a:moveTo>
                  <a:pt x="44284" y="33755"/>
                </a:moveTo>
                <a:lnTo>
                  <a:pt x="44369" y="33426"/>
                </a:lnTo>
                <a:lnTo>
                  <a:pt x="44284" y="33755"/>
                </a:lnTo>
                <a:close/>
              </a:path>
              <a:path w="57784" h="58420">
                <a:moveTo>
                  <a:pt x="44215" y="34023"/>
                </a:moveTo>
                <a:lnTo>
                  <a:pt x="44284" y="33755"/>
                </a:lnTo>
                <a:lnTo>
                  <a:pt x="44405" y="33426"/>
                </a:lnTo>
                <a:lnTo>
                  <a:pt x="44215" y="34023"/>
                </a:lnTo>
                <a:close/>
              </a:path>
              <a:path w="57784" h="58420">
                <a:moveTo>
                  <a:pt x="13485" y="34023"/>
                </a:moveTo>
                <a:lnTo>
                  <a:pt x="13386" y="33755"/>
                </a:lnTo>
                <a:lnTo>
                  <a:pt x="13485" y="34023"/>
                </a:lnTo>
                <a:close/>
              </a:path>
              <a:path w="57784" h="58420">
                <a:moveTo>
                  <a:pt x="56944" y="35496"/>
                </a:moveTo>
                <a:lnTo>
                  <a:pt x="43643" y="35496"/>
                </a:lnTo>
                <a:lnTo>
                  <a:pt x="43885" y="34925"/>
                </a:lnTo>
                <a:lnTo>
                  <a:pt x="43928" y="34721"/>
                </a:lnTo>
                <a:lnTo>
                  <a:pt x="44284" y="33755"/>
                </a:lnTo>
                <a:lnTo>
                  <a:pt x="44215" y="34023"/>
                </a:lnTo>
                <a:lnTo>
                  <a:pt x="57252" y="34023"/>
                </a:lnTo>
                <a:lnTo>
                  <a:pt x="57143" y="34721"/>
                </a:lnTo>
                <a:lnTo>
                  <a:pt x="56944" y="35496"/>
                </a:lnTo>
                <a:close/>
              </a:path>
              <a:path w="57784" h="58420">
                <a:moveTo>
                  <a:pt x="14027" y="35496"/>
                </a:moveTo>
                <a:lnTo>
                  <a:pt x="13786" y="34925"/>
                </a:lnTo>
                <a:lnTo>
                  <a:pt x="13915" y="35192"/>
                </a:lnTo>
                <a:lnTo>
                  <a:pt x="14027" y="35496"/>
                </a:lnTo>
                <a:close/>
              </a:path>
              <a:path w="57784" h="58420">
                <a:moveTo>
                  <a:pt x="13915" y="35192"/>
                </a:moveTo>
                <a:lnTo>
                  <a:pt x="13786" y="34925"/>
                </a:lnTo>
                <a:lnTo>
                  <a:pt x="13915" y="35192"/>
                </a:lnTo>
                <a:close/>
              </a:path>
              <a:path w="57784" h="58420">
                <a:moveTo>
                  <a:pt x="43755" y="35192"/>
                </a:moveTo>
                <a:lnTo>
                  <a:pt x="43854" y="34925"/>
                </a:lnTo>
                <a:lnTo>
                  <a:pt x="43755" y="35192"/>
                </a:lnTo>
                <a:close/>
              </a:path>
              <a:path w="57784" h="58420">
                <a:moveTo>
                  <a:pt x="43643" y="35496"/>
                </a:moveTo>
                <a:lnTo>
                  <a:pt x="43755" y="35192"/>
                </a:lnTo>
                <a:lnTo>
                  <a:pt x="43885" y="34925"/>
                </a:lnTo>
                <a:lnTo>
                  <a:pt x="43643" y="35496"/>
                </a:lnTo>
                <a:close/>
              </a:path>
              <a:path w="57784" h="58420">
                <a:moveTo>
                  <a:pt x="14062" y="35496"/>
                </a:moveTo>
                <a:lnTo>
                  <a:pt x="13915" y="35192"/>
                </a:lnTo>
                <a:lnTo>
                  <a:pt x="14062" y="35496"/>
                </a:lnTo>
                <a:close/>
              </a:path>
              <a:path w="57784" h="58420">
                <a:moveTo>
                  <a:pt x="56586" y="36893"/>
                </a:moveTo>
                <a:lnTo>
                  <a:pt x="42932" y="36893"/>
                </a:lnTo>
                <a:lnTo>
                  <a:pt x="43224" y="36347"/>
                </a:lnTo>
                <a:lnTo>
                  <a:pt x="43755" y="35192"/>
                </a:lnTo>
                <a:lnTo>
                  <a:pt x="43643" y="35496"/>
                </a:lnTo>
                <a:lnTo>
                  <a:pt x="56944" y="35496"/>
                </a:lnTo>
                <a:lnTo>
                  <a:pt x="56586" y="36893"/>
                </a:lnTo>
                <a:close/>
              </a:path>
              <a:path w="57784" h="58420">
                <a:moveTo>
                  <a:pt x="14738" y="36893"/>
                </a:moveTo>
                <a:lnTo>
                  <a:pt x="14446" y="36347"/>
                </a:lnTo>
                <a:lnTo>
                  <a:pt x="14591" y="36590"/>
                </a:lnTo>
                <a:lnTo>
                  <a:pt x="14738" y="36893"/>
                </a:lnTo>
                <a:close/>
              </a:path>
              <a:path w="57784" h="58420">
                <a:moveTo>
                  <a:pt x="14585" y="36576"/>
                </a:moveTo>
                <a:lnTo>
                  <a:pt x="14446" y="36347"/>
                </a:lnTo>
                <a:lnTo>
                  <a:pt x="14585" y="36576"/>
                </a:lnTo>
                <a:close/>
              </a:path>
              <a:path w="57784" h="58420">
                <a:moveTo>
                  <a:pt x="43079" y="36590"/>
                </a:moveTo>
                <a:lnTo>
                  <a:pt x="43196" y="36347"/>
                </a:lnTo>
                <a:lnTo>
                  <a:pt x="43079" y="36590"/>
                </a:lnTo>
                <a:close/>
              </a:path>
              <a:path w="57784" h="58420">
                <a:moveTo>
                  <a:pt x="42932" y="36893"/>
                </a:moveTo>
                <a:lnTo>
                  <a:pt x="43087" y="36576"/>
                </a:lnTo>
                <a:lnTo>
                  <a:pt x="43224" y="36347"/>
                </a:lnTo>
                <a:lnTo>
                  <a:pt x="42932" y="36893"/>
                </a:lnTo>
                <a:close/>
              </a:path>
              <a:path w="57784" h="58420">
                <a:moveTo>
                  <a:pt x="14777" y="36893"/>
                </a:moveTo>
                <a:lnTo>
                  <a:pt x="14585" y="36576"/>
                </a:lnTo>
                <a:lnTo>
                  <a:pt x="14777" y="36893"/>
                </a:lnTo>
                <a:close/>
              </a:path>
              <a:path w="57784" h="58420">
                <a:moveTo>
                  <a:pt x="56170" y="38214"/>
                </a:moveTo>
                <a:lnTo>
                  <a:pt x="42107" y="38214"/>
                </a:lnTo>
                <a:lnTo>
                  <a:pt x="42437" y="37706"/>
                </a:lnTo>
                <a:lnTo>
                  <a:pt x="43079" y="36590"/>
                </a:lnTo>
                <a:lnTo>
                  <a:pt x="42932" y="36893"/>
                </a:lnTo>
                <a:lnTo>
                  <a:pt x="56586" y="36893"/>
                </a:lnTo>
                <a:lnTo>
                  <a:pt x="56432" y="37490"/>
                </a:lnTo>
                <a:lnTo>
                  <a:pt x="56170" y="38214"/>
                </a:lnTo>
                <a:close/>
              </a:path>
              <a:path w="57784" h="58420">
                <a:moveTo>
                  <a:pt x="15576" y="38214"/>
                </a:moveTo>
                <a:lnTo>
                  <a:pt x="15233" y="37706"/>
                </a:lnTo>
                <a:lnTo>
                  <a:pt x="15423" y="37960"/>
                </a:lnTo>
                <a:lnTo>
                  <a:pt x="15576" y="38214"/>
                </a:lnTo>
                <a:close/>
              </a:path>
              <a:path w="57784" h="58420">
                <a:moveTo>
                  <a:pt x="15423" y="37960"/>
                </a:moveTo>
                <a:lnTo>
                  <a:pt x="15233" y="37706"/>
                </a:lnTo>
                <a:lnTo>
                  <a:pt x="15423" y="37960"/>
                </a:lnTo>
                <a:close/>
              </a:path>
              <a:path w="57784" h="58420">
                <a:moveTo>
                  <a:pt x="42304" y="37885"/>
                </a:moveTo>
                <a:lnTo>
                  <a:pt x="42411" y="37706"/>
                </a:lnTo>
                <a:lnTo>
                  <a:pt x="42304" y="37885"/>
                </a:lnTo>
                <a:close/>
              </a:path>
              <a:path w="57784" h="58420">
                <a:moveTo>
                  <a:pt x="42107" y="38214"/>
                </a:moveTo>
                <a:lnTo>
                  <a:pt x="42304" y="37885"/>
                </a:lnTo>
                <a:lnTo>
                  <a:pt x="42437" y="37706"/>
                </a:lnTo>
                <a:lnTo>
                  <a:pt x="42107" y="38214"/>
                </a:lnTo>
                <a:close/>
              </a:path>
              <a:path w="57784" h="58420">
                <a:moveTo>
                  <a:pt x="55724" y="39446"/>
                </a:moveTo>
                <a:lnTo>
                  <a:pt x="41141" y="39446"/>
                </a:lnTo>
                <a:lnTo>
                  <a:pt x="41535" y="38976"/>
                </a:lnTo>
                <a:lnTo>
                  <a:pt x="42304" y="37885"/>
                </a:lnTo>
                <a:lnTo>
                  <a:pt x="42107" y="38214"/>
                </a:lnTo>
                <a:lnTo>
                  <a:pt x="56170" y="38214"/>
                </a:lnTo>
                <a:lnTo>
                  <a:pt x="55724" y="39446"/>
                </a:lnTo>
                <a:close/>
              </a:path>
              <a:path w="57784" h="58420">
                <a:moveTo>
                  <a:pt x="15612" y="38214"/>
                </a:moveTo>
                <a:lnTo>
                  <a:pt x="15423" y="37960"/>
                </a:lnTo>
                <a:lnTo>
                  <a:pt x="15612" y="38214"/>
                </a:lnTo>
                <a:close/>
              </a:path>
              <a:path w="57784" h="58420">
                <a:moveTo>
                  <a:pt x="16529" y="39446"/>
                </a:moveTo>
                <a:lnTo>
                  <a:pt x="16135" y="38976"/>
                </a:lnTo>
                <a:lnTo>
                  <a:pt x="16373" y="39237"/>
                </a:lnTo>
                <a:lnTo>
                  <a:pt x="16529" y="39446"/>
                </a:lnTo>
                <a:close/>
              </a:path>
              <a:path w="57784" h="58420">
                <a:moveTo>
                  <a:pt x="16373" y="39237"/>
                </a:moveTo>
                <a:lnTo>
                  <a:pt x="16135" y="38976"/>
                </a:lnTo>
                <a:lnTo>
                  <a:pt x="16373" y="39237"/>
                </a:lnTo>
                <a:close/>
              </a:path>
              <a:path w="57784" h="58420">
                <a:moveTo>
                  <a:pt x="41297" y="39237"/>
                </a:moveTo>
                <a:lnTo>
                  <a:pt x="41491" y="38976"/>
                </a:lnTo>
                <a:lnTo>
                  <a:pt x="41297" y="39237"/>
                </a:lnTo>
                <a:close/>
              </a:path>
              <a:path w="57784" h="58420">
                <a:moveTo>
                  <a:pt x="41141" y="39446"/>
                </a:moveTo>
                <a:lnTo>
                  <a:pt x="41297" y="39237"/>
                </a:lnTo>
                <a:lnTo>
                  <a:pt x="41535" y="38976"/>
                </a:lnTo>
                <a:lnTo>
                  <a:pt x="41141" y="39446"/>
                </a:lnTo>
                <a:close/>
              </a:path>
              <a:path w="57784" h="58420">
                <a:moveTo>
                  <a:pt x="16564" y="39446"/>
                </a:moveTo>
                <a:lnTo>
                  <a:pt x="16373" y="39237"/>
                </a:lnTo>
                <a:lnTo>
                  <a:pt x="16564" y="39446"/>
                </a:lnTo>
                <a:close/>
              </a:path>
              <a:path w="57784" h="58420">
                <a:moveTo>
                  <a:pt x="55265" y="40576"/>
                </a:moveTo>
                <a:lnTo>
                  <a:pt x="40075" y="40576"/>
                </a:lnTo>
                <a:lnTo>
                  <a:pt x="40506" y="40144"/>
                </a:lnTo>
                <a:lnTo>
                  <a:pt x="41297" y="39237"/>
                </a:lnTo>
                <a:lnTo>
                  <a:pt x="41141" y="39446"/>
                </a:lnTo>
                <a:lnTo>
                  <a:pt x="55724" y="39446"/>
                </a:lnTo>
                <a:lnTo>
                  <a:pt x="55472" y="40144"/>
                </a:lnTo>
                <a:lnTo>
                  <a:pt x="55265" y="40576"/>
                </a:lnTo>
                <a:close/>
              </a:path>
              <a:path w="57784" h="58420">
                <a:moveTo>
                  <a:pt x="17596" y="40576"/>
                </a:moveTo>
                <a:lnTo>
                  <a:pt x="17164" y="40144"/>
                </a:lnTo>
                <a:lnTo>
                  <a:pt x="17390" y="40350"/>
                </a:lnTo>
                <a:lnTo>
                  <a:pt x="17596" y="40576"/>
                </a:lnTo>
                <a:close/>
              </a:path>
              <a:path w="57784" h="58420">
                <a:moveTo>
                  <a:pt x="17390" y="40350"/>
                </a:moveTo>
                <a:lnTo>
                  <a:pt x="17164" y="40144"/>
                </a:lnTo>
                <a:lnTo>
                  <a:pt x="17390" y="40350"/>
                </a:lnTo>
                <a:close/>
              </a:path>
              <a:path w="57784" h="58420">
                <a:moveTo>
                  <a:pt x="40281" y="40350"/>
                </a:moveTo>
                <a:lnTo>
                  <a:pt x="40469" y="40144"/>
                </a:lnTo>
                <a:lnTo>
                  <a:pt x="40281" y="40350"/>
                </a:lnTo>
                <a:close/>
              </a:path>
              <a:path w="57784" h="58420">
                <a:moveTo>
                  <a:pt x="40075" y="40576"/>
                </a:moveTo>
                <a:lnTo>
                  <a:pt x="40281" y="40350"/>
                </a:lnTo>
                <a:lnTo>
                  <a:pt x="40506" y="40144"/>
                </a:lnTo>
                <a:lnTo>
                  <a:pt x="40075" y="40576"/>
                </a:lnTo>
                <a:close/>
              </a:path>
              <a:path w="57784" h="58420">
                <a:moveTo>
                  <a:pt x="17637" y="40576"/>
                </a:moveTo>
                <a:lnTo>
                  <a:pt x="17390" y="40350"/>
                </a:lnTo>
                <a:lnTo>
                  <a:pt x="17637" y="40576"/>
                </a:lnTo>
                <a:close/>
              </a:path>
              <a:path w="57784" h="58420">
                <a:moveTo>
                  <a:pt x="54769" y="41605"/>
                </a:moveTo>
                <a:lnTo>
                  <a:pt x="38906" y="41605"/>
                </a:lnTo>
                <a:lnTo>
                  <a:pt x="39376" y="41211"/>
                </a:lnTo>
                <a:lnTo>
                  <a:pt x="40281" y="40350"/>
                </a:lnTo>
                <a:lnTo>
                  <a:pt x="40075" y="40576"/>
                </a:lnTo>
                <a:lnTo>
                  <a:pt x="55265" y="40576"/>
                </a:lnTo>
                <a:lnTo>
                  <a:pt x="54769" y="41605"/>
                </a:lnTo>
                <a:close/>
              </a:path>
              <a:path w="57784" h="58420">
                <a:moveTo>
                  <a:pt x="18764" y="41605"/>
                </a:moveTo>
                <a:lnTo>
                  <a:pt x="18294" y="41211"/>
                </a:lnTo>
                <a:lnTo>
                  <a:pt x="18503" y="41367"/>
                </a:lnTo>
                <a:lnTo>
                  <a:pt x="18764" y="41605"/>
                </a:lnTo>
                <a:close/>
              </a:path>
              <a:path w="57784" h="58420">
                <a:moveTo>
                  <a:pt x="18503" y="41367"/>
                </a:moveTo>
                <a:lnTo>
                  <a:pt x="18294" y="41211"/>
                </a:lnTo>
                <a:lnTo>
                  <a:pt x="18503" y="41367"/>
                </a:lnTo>
                <a:close/>
              </a:path>
              <a:path w="57784" h="58420">
                <a:moveTo>
                  <a:pt x="39167" y="41367"/>
                </a:moveTo>
                <a:lnTo>
                  <a:pt x="39338" y="41211"/>
                </a:lnTo>
                <a:lnTo>
                  <a:pt x="39167" y="41367"/>
                </a:lnTo>
                <a:close/>
              </a:path>
              <a:path w="57784" h="58420">
                <a:moveTo>
                  <a:pt x="38906" y="41605"/>
                </a:moveTo>
                <a:lnTo>
                  <a:pt x="39167" y="41367"/>
                </a:lnTo>
                <a:lnTo>
                  <a:pt x="39376" y="41211"/>
                </a:lnTo>
                <a:lnTo>
                  <a:pt x="38906" y="41605"/>
                </a:lnTo>
                <a:close/>
              </a:path>
              <a:path w="57784" h="58420">
                <a:moveTo>
                  <a:pt x="18823" y="41605"/>
                </a:moveTo>
                <a:lnTo>
                  <a:pt x="18503" y="41367"/>
                </a:lnTo>
                <a:lnTo>
                  <a:pt x="18823" y="41605"/>
                </a:lnTo>
                <a:close/>
              </a:path>
              <a:path w="57784" h="58420">
                <a:moveTo>
                  <a:pt x="54334" y="42506"/>
                </a:moveTo>
                <a:lnTo>
                  <a:pt x="37636" y="42506"/>
                </a:lnTo>
                <a:lnTo>
                  <a:pt x="38144" y="42163"/>
                </a:lnTo>
                <a:lnTo>
                  <a:pt x="39167" y="41367"/>
                </a:lnTo>
                <a:lnTo>
                  <a:pt x="38906" y="41605"/>
                </a:lnTo>
                <a:lnTo>
                  <a:pt x="54769" y="41605"/>
                </a:lnTo>
                <a:lnTo>
                  <a:pt x="54334" y="42506"/>
                </a:lnTo>
                <a:close/>
              </a:path>
              <a:path w="57784" h="58420">
                <a:moveTo>
                  <a:pt x="20034" y="42506"/>
                </a:moveTo>
                <a:lnTo>
                  <a:pt x="19526" y="42163"/>
                </a:lnTo>
                <a:lnTo>
                  <a:pt x="19780" y="42317"/>
                </a:lnTo>
                <a:lnTo>
                  <a:pt x="20034" y="42506"/>
                </a:lnTo>
                <a:close/>
              </a:path>
              <a:path w="57784" h="58420">
                <a:moveTo>
                  <a:pt x="19780" y="42317"/>
                </a:moveTo>
                <a:lnTo>
                  <a:pt x="19526" y="42163"/>
                </a:lnTo>
                <a:lnTo>
                  <a:pt x="19780" y="42317"/>
                </a:lnTo>
                <a:close/>
              </a:path>
              <a:path w="57784" h="58420">
                <a:moveTo>
                  <a:pt x="37890" y="42317"/>
                </a:moveTo>
                <a:lnTo>
                  <a:pt x="38097" y="42163"/>
                </a:lnTo>
                <a:lnTo>
                  <a:pt x="37890" y="42317"/>
                </a:lnTo>
                <a:close/>
              </a:path>
              <a:path w="57784" h="58420">
                <a:moveTo>
                  <a:pt x="37636" y="42506"/>
                </a:moveTo>
                <a:lnTo>
                  <a:pt x="37890" y="42317"/>
                </a:lnTo>
                <a:lnTo>
                  <a:pt x="38144" y="42163"/>
                </a:lnTo>
                <a:lnTo>
                  <a:pt x="37636" y="42506"/>
                </a:lnTo>
                <a:close/>
              </a:path>
              <a:path w="57784" h="58420">
                <a:moveTo>
                  <a:pt x="20092" y="42506"/>
                </a:moveTo>
                <a:lnTo>
                  <a:pt x="19780" y="42317"/>
                </a:lnTo>
                <a:lnTo>
                  <a:pt x="20092" y="42506"/>
                </a:lnTo>
                <a:close/>
              </a:path>
              <a:path w="57784" h="58420">
                <a:moveTo>
                  <a:pt x="53878" y="43294"/>
                </a:moveTo>
                <a:lnTo>
                  <a:pt x="36277" y="43294"/>
                </a:lnTo>
                <a:lnTo>
                  <a:pt x="36823" y="43002"/>
                </a:lnTo>
                <a:lnTo>
                  <a:pt x="37890" y="42317"/>
                </a:lnTo>
                <a:lnTo>
                  <a:pt x="37636" y="42506"/>
                </a:lnTo>
                <a:lnTo>
                  <a:pt x="54334" y="42506"/>
                </a:lnTo>
                <a:lnTo>
                  <a:pt x="53878" y="43294"/>
                </a:lnTo>
                <a:close/>
              </a:path>
              <a:path w="57784" h="58420">
                <a:moveTo>
                  <a:pt x="21393" y="43294"/>
                </a:moveTo>
                <a:lnTo>
                  <a:pt x="20847" y="43002"/>
                </a:lnTo>
                <a:lnTo>
                  <a:pt x="21164" y="43155"/>
                </a:lnTo>
                <a:lnTo>
                  <a:pt x="21393" y="43294"/>
                </a:lnTo>
                <a:close/>
              </a:path>
              <a:path w="57784" h="58420">
                <a:moveTo>
                  <a:pt x="21164" y="43155"/>
                </a:moveTo>
                <a:lnTo>
                  <a:pt x="20847" y="43002"/>
                </a:lnTo>
                <a:lnTo>
                  <a:pt x="21164" y="43155"/>
                </a:lnTo>
                <a:close/>
              </a:path>
              <a:path w="57784" h="58420">
                <a:moveTo>
                  <a:pt x="36506" y="43155"/>
                </a:moveTo>
                <a:lnTo>
                  <a:pt x="36760" y="43002"/>
                </a:lnTo>
                <a:lnTo>
                  <a:pt x="36506" y="43155"/>
                </a:lnTo>
                <a:close/>
              </a:path>
              <a:path w="57784" h="58420">
                <a:moveTo>
                  <a:pt x="36277" y="43294"/>
                </a:moveTo>
                <a:lnTo>
                  <a:pt x="36506" y="43155"/>
                </a:lnTo>
                <a:lnTo>
                  <a:pt x="36823" y="43002"/>
                </a:lnTo>
                <a:lnTo>
                  <a:pt x="36277" y="43294"/>
                </a:lnTo>
                <a:close/>
              </a:path>
              <a:path w="57784" h="58420">
                <a:moveTo>
                  <a:pt x="21450" y="43294"/>
                </a:moveTo>
                <a:lnTo>
                  <a:pt x="21164" y="43155"/>
                </a:lnTo>
                <a:lnTo>
                  <a:pt x="21450" y="43294"/>
                </a:lnTo>
                <a:close/>
              </a:path>
              <a:path w="57784" h="58420">
                <a:moveTo>
                  <a:pt x="53478" y="43954"/>
                </a:moveTo>
                <a:lnTo>
                  <a:pt x="34855" y="43954"/>
                </a:lnTo>
                <a:lnTo>
                  <a:pt x="35426" y="43713"/>
                </a:lnTo>
                <a:lnTo>
                  <a:pt x="36506" y="43155"/>
                </a:lnTo>
                <a:lnTo>
                  <a:pt x="36277" y="43294"/>
                </a:lnTo>
                <a:lnTo>
                  <a:pt x="53878" y="43294"/>
                </a:lnTo>
                <a:lnTo>
                  <a:pt x="53478" y="43954"/>
                </a:lnTo>
                <a:close/>
              </a:path>
              <a:path w="57784" h="58420">
                <a:moveTo>
                  <a:pt x="22815" y="43954"/>
                </a:moveTo>
                <a:lnTo>
                  <a:pt x="22244" y="43713"/>
                </a:lnTo>
                <a:lnTo>
                  <a:pt x="22548" y="43825"/>
                </a:lnTo>
                <a:lnTo>
                  <a:pt x="22815" y="43954"/>
                </a:lnTo>
                <a:close/>
              </a:path>
              <a:path w="57784" h="58420">
                <a:moveTo>
                  <a:pt x="22548" y="43825"/>
                </a:moveTo>
                <a:lnTo>
                  <a:pt x="22244" y="43713"/>
                </a:lnTo>
                <a:lnTo>
                  <a:pt x="22548" y="43825"/>
                </a:lnTo>
                <a:close/>
              </a:path>
              <a:path w="57784" h="58420">
                <a:moveTo>
                  <a:pt x="35122" y="43825"/>
                </a:moveTo>
                <a:lnTo>
                  <a:pt x="35354" y="43713"/>
                </a:lnTo>
                <a:lnTo>
                  <a:pt x="35122" y="43825"/>
                </a:lnTo>
                <a:close/>
              </a:path>
              <a:path w="57784" h="58420">
                <a:moveTo>
                  <a:pt x="34855" y="43954"/>
                </a:moveTo>
                <a:lnTo>
                  <a:pt x="35122" y="43825"/>
                </a:lnTo>
                <a:lnTo>
                  <a:pt x="35426" y="43713"/>
                </a:lnTo>
                <a:lnTo>
                  <a:pt x="34855" y="43954"/>
                </a:lnTo>
                <a:close/>
              </a:path>
              <a:path w="57784" h="58420">
                <a:moveTo>
                  <a:pt x="22899" y="43954"/>
                </a:moveTo>
                <a:lnTo>
                  <a:pt x="22548" y="43825"/>
                </a:lnTo>
                <a:lnTo>
                  <a:pt x="22899" y="43954"/>
                </a:lnTo>
                <a:close/>
              </a:path>
              <a:path w="57784" h="58420">
                <a:moveTo>
                  <a:pt x="53162" y="44475"/>
                </a:moveTo>
                <a:lnTo>
                  <a:pt x="33356" y="44475"/>
                </a:lnTo>
                <a:lnTo>
                  <a:pt x="33953" y="44284"/>
                </a:lnTo>
                <a:lnTo>
                  <a:pt x="35122" y="43825"/>
                </a:lnTo>
                <a:lnTo>
                  <a:pt x="34855" y="43954"/>
                </a:lnTo>
                <a:lnTo>
                  <a:pt x="53478" y="43954"/>
                </a:lnTo>
                <a:lnTo>
                  <a:pt x="53162" y="44475"/>
                </a:lnTo>
                <a:close/>
              </a:path>
              <a:path w="57784" h="58420">
                <a:moveTo>
                  <a:pt x="24314" y="44475"/>
                </a:moveTo>
                <a:lnTo>
                  <a:pt x="23717" y="44284"/>
                </a:lnTo>
                <a:lnTo>
                  <a:pt x="23984" y="44354"/>
                </a:lnTo>
                <a:lnTo>
                  <a:pt x="24314" y="44475"/>
                </a:lnTo>
                <a:close/>
              </a:path>
              <a:path w="57784" h="58420">
                <a:moveTo>
                  <a:pt x="23984" y="44354"/>
                </a:moveTo>
                <a:lnTo>
                  <a:pt x="23717" y="44284"/>
                </a:lnTo>
                <a:lnTo>
                  <a:pt x="23984" y="44354"/>
                </a:lnTo>
                <a:close/>
              </a:path>
              <a:path w="57784" h="58420">
                <a:moveTo>
                  <a:pt x="33686" y="44354"/>
                </a:moveTo>
                <a:lnTo>
                  <a:pt x="33874" y="44284"/>
                </a:lnTo>
                <a:lnTo>
                  <a:pt x="33686" y="44354"/>
                </a:lnTo>
                <a:close/>
              </a:path>
              <a:path w="57784" h="58420">
                <a:moveTo>
                  <a:pt x="33356" y="44475"/>
                </a:moveTo>
                <a:lnTo>
                  <a:pt x="33686" y="44354"/>
                </a:lnTo>
                <a:lnTo>
                  <a:pt x="33953" y="44284"/>
                </a:lnTo>
                <a:lnTo>
                  <a:pt x="33356" y="44475"/>
                </a:lnTo>
                <a:close/>
              </a:path>
              <a:path w="57784" h="58420">
                <a:moveTo>
                  <a:pt x="24453" y="44475"/>
                </a:moveTo>
                <a:lnTo>
                  <a:pt x="24314" y="44475"/>
                </a:lnTo>
                <a:lnTo>
                  <a:pt x="23984" y="44354"/>
                </a:lnTo>
                <a:lnTo>
                  <a:pt x="24453" y="44475"/>
                </a:lnTo>
                <a:close/>
              </a:path>
              <a:path w="57784" h="58420">
                <a:moveTo>
                  <a:pt x="32093" y="44766"/>
                </a:moveTo>
                <a:lnTo>
                  <a:pt x="33686" y="44354"/>
                </a:lnTo>
                <a:lnTo>
                  <a:pt x="33356" y="44475"/>
                </a:lnTo>
                <a:lnTo>
                  <a:pt x="53162" y="44475"/>
                </a:lnTo>
                <a:lnTo>
                  <a:pt x="53016" y="44716"/>
                </a:lnTo>
                <a:lnTo>
                  <a:pt x="32416" y="44716"/>
                </a:lnTo>
                <a:lnTo>
                  <a:pt x="32093" y="44766"/>
                </a:lnTo>
                <a:close/>
              </a:path>
              <a:path w="57784" h="58420">
                <a:moveTo>
                  <a:pt x="25876" y="44843"/>
                </a:moveTo>
                <a:lnTo>
                  <a:pt x="25254" y="44716"/>
                </a:lnTo>
                <a:lnTo>
                  <a:pt x="25577" y="44766"/>
                </a:lnTo>
                <a:lnTo>
                  <a:pt x="25876" y="44843"/>
                </a:lnTo>
                <a:close/>
              </a:path>
              <a:path w="57784" h="58420">
                <a:moveTo>
                  <a:pt x="25577" y="44766"/>
                </a:moveTo>
                <a:lnTo>
                  <a:pt x="25254" y="44716"/>
                </a:lnTo>
                <a:lnTo>
                  <a:pt x="25385" y="44716"/>
                </a:lnTo>
                <a:lnTo>
                  <a:pt x="25577" y="44766"/>
                </a:lnTo>
                <a:close/>
              </a:path>
              <a:path w="57784" h="58420">
                <a:moveTo>
                  <a:pt x="31794" y="44843"/>
                </a:moveTo>
                <a:lnTo>
                  <a:pt x="32093" y="44766"/>
                </a:lnTo>
                <a:lnTo>
                  <a:pt x="32416" y="44716"/>
                </a:lnTo>
                <a:lnTo>
                  <a:pt x="31794" y="44843"/>
                </a:lnTo>
                <a:close/>
              </a:path>
              <a:path w="57784" h="58420">
                <a:moveTo>
                  <a:pt x="52939" y="44843"/>
                </a:moveTo>
                <a:lnTo>
                  <a:pt x="31794" y="44843"/>
                </a:lnTo>
                <a:lnTo>
                  <a:pt x="32416" y="44716"/>
                </a:lnTo>
                <a:lnTo>
                  <a:pt x="53016" y="44716"/>
                </a:lnTo>
                <a:close/>
              </a:path>
              <a:path w="57784" h="58420">
                <a:moveTo>
                  <a:pt x="26082" y="44843"/>
                </a:moveTo>
                <a:lnTo>
                  <a:pt x="25876" y="44843"/>
                </a:lnTo>
                <a:lnTo>
                  <a:pt x="25577" y="44766"/>
                </a:lnTo>
                <a:lnTo>
                  <a:pt x="26082" y="44843"/>
                </a:lnTo>
                <a:close/>
              </a:path>
              <a:path w="57784" h="58420">
                <a:moveTo>
                  <a:pt x="52808" y="45059"/>
                </a:moveTo>
                <a:lnTo>
                  <a:pt x="30181" y="45059"/>
                </a:lnTo>
                <a:lnTo>
                  <a:pt x="30816" y="44983"/>
                </a:lnTo>
                <a:lnTo>
                  <a:pt x="30678" y="44983"/>
                </a:lnTo>
                <a:lnTo>
                  <a:pt x="32093" y="44766"/>
                </a:lnTo>
                <a:lnTo>
                  <a:pt x="31794" y="44843"/>
                </a:lnTo>
                <a:lnTo>
                  <a:pt x="52939" y="44843"/>
                </a:lnTo>
                <a:lnTo>
                  <a:pt x="52854" y="44983"/>
                </a:lnTo>
                <a:lnTo>
                  <a:pt x="30600" y="44995"/>
                </a:lnTo>
                <a:lnTo>
                  <a:pt x="52847" y="44995"/>
                </a:lnTo>
                <a:close/>
              </a:path>
              <a:path w="57784" h="58420">
                <a:moveTo>
                  <a:pt x="27489" y="45059"/>
                </a:moveTo>
                <a:lnTo>
                  <a:pt x="26854" y="44983"/>
                </a:lnTo>
                <a:lnTo>
                  <a:pt x="27070" y="44995"/>
                </a:lnTo>
                <a:lnTo>
                  <a:pt x="27489" y="45059"/>
                </a:lnTo>
                <a:close/>
              </a:path>
              <a:path w="57784" h="58420">
                <a:moveTo>
                  <a:pt x="30181" y="45059"/>
                </a:moveTo>
                <a:lnTo>
                  <a:pt x="30600" y="44995"/>
                </a:lnTo>
                <a:lnTo>
                  <a:pt x="30816" y="44983"/>
                </a:lnTo>
                <a:lnTo>
                  <a:pt x="30181" y="45059"/>
                </a:lnTo>
                <a:close/>
              </a:path>
              <a:path w="57784" h="58420">
                <a:moveTo>
                  <a:pt x="28233" y="45059"/>
                </a:moveTo>
                <a:lnTo>
                  <a:pt x="27489" y="45059"/>
                </a:lnTo>
                <a:lnTo>
                  <a:pt x="27070" y="44995"/>
                </a:lnTo>
                <a:lnTo>
                  <a:pt x="28233" y="45059"/>
                </a:lnTo>
                <a:close/>
              </a:path>
              <a:path w="57784" h="58420">
                <a:moveTo>
                  <a:pt x="52771" y="45110"/>
                </a:moveTo>
                <a:lnTo>
                  <a:pt x="29153" y="45110"/>
                </a:lnTo>
                <a:lnTo>
                  <a:pt x="28835" y="45092"/>
                </a:lnTo>
                <a:lnTo>
                  <a:pt x="30600" y="44995"/>
                </a:lnTo>
                <a:lnTo>
                  <a:pt x="30181" y="45059"/>
                </a:lnTo>
                <a:lnTo>
                  <a:pt x="52808" y="45059"/>
                </a:lnTo>
                <a:close/>
              </a:path>
              <a:path w="57784" h="58420">
                <a:moveTo>
                  <a:pt x="29153" y="45110"/>
                </a:moveTo>
                <a:lnTo>
                  <a:pt x="28518" y="45110"/>
                </a:lnTo>
                <a:lnTo>
                  <a:pt x="28835" y="45092"/>
                </a:lnTo>
                <a:lnTo>
                  <a:pt x="29153" y="4511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06511" y="3422357"/>
            <a:ext cx="45720" cy="45085"/>
          </a:xfrm>
          <a:custGeom>
            <a:avLst/>
            <a:gdLst/>
            <a:ahLst/>
            <a:cxnLst/>
            <a:rect l="l" t="t" r="r" b="b"/>
            <a:pathLst>
              <a:path w="45720" h="45085">
                <a:moveTo>
                  <a:pt x="22910" y="45085"/>
                </a:moveTo>
                <a:lnTo>
                  <a:pt x="14132" y="43304"/>
                </a:lnTo>
                <a:lnTo>
                  <a:pt x="6926" y="38403"/>
                </a:lnTo>
                <a:lnTo>
                  <a:pt x="1984" y="31042"/>
                </a:lnTo>
                <a:lnTo>
                  <a:pt x="0" y="21882"/>
                </a:lnTo>
                <a:lnTo>
                  <a:pt x="1984" y="13490"/>
                </a:lnTo>
                <a:lnTo>
                  <a:pt x="6926" y="6521"/>
                </a:lnTo>
                <a:lnTo>
                  <a:pt x="14132" y="1761"/>
                </a:lnTo>
                <a:lnTo>
                  <a:pt x="22910" y="0"/>
                </a:lnTo>
                <a:lnTo>
                  <a:pt x="31683" y="1772"/>
                </a:lnTo>
                <a:lnTo>
                  <a:pt x="38849" y="6604"/>
                </a:lnTo>
                <a:lnTo>
                  <a:pt x="43681" y="13769"/>
                </a:lnTo>
                <a:lnTo>
                  <a:pt x="45453" y="22542"/>
                </a:lnTo>
                <a:lnTo>
                  <a:pt x="43681" y="31320"/>
                </a:lnTo>
                <a:lnTo>
                  <a:pt x="38849" y="38485"/>
                </a:lnTo>
                <a:lnTo>
                  <a:pt x="31683" y="43314"/>
                </a:lnTo>
                <a:lnTo>
                  <a:pt x="22910" y="4508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00587" y="3416007"/>
            <a:ext cx="57785" cy="58419"/>
          </a:xfrm>
          <a:custGeom>
            <a:avLst/>
            <a:gdLst/>
            <a:ahLst/>
            <a:cxnLst/>
            <a:rect l="l" t="t" r="r" b="b"/>
            <a:pathLst>
              <a:path w="57784" h="58420">
                <a:moveTo>
                  <a:pt x="28835" y="57797"/>
                </a:moveTo>
                <a:lnTo>
                  <a:pt x="86" y="31864"/>
                </a:lnTo>
                <a:lnTo>
                  <a:pt x="0" y="27546"/>
                </a:lnTo>
                <a:lnTo>
                  <a:pt x="82" y="25958"/>
                </a:lnTo>
                <a:lnTo>
                  <a:pt x="28835" y="0"/>
                </a:lnTo>
                <a:lnTo>
                  <a:pt x="31781" y="152"/>
                </a:lnTo>
                <a:lnTo>
                  <a:pt x="52771" y="12700"/>
                </a:lnTo>
                <a:lnTo>
                  <a:pt x="28517" y="12700"/>
                </a:lnTo>
                <a:lnTo>
                  <a:pt x="28835" y="12715"/>
                </a:lnTo>
                <a:lnTo>
                  <a:pt x="28131" y="12750"/>
                </a:lnTo>
                <a:lnTo>
                  <a:pt x="27489" y="12750"/>
                </a:lnTo>
                <a:lnTo>
                  <a:pt x="26854" y="12814"/>
                </a:lnTo>
                <a:lnTo>
                  <a:pt x="27075" y="12814"/>
                </a:lnTo>
                <a:lnTo>
                  <a:pt x="26081" y="12966"/>
                </a:lnTo>
                <a:lnTo>
                  <a:pt x="25876" y="12966"/>
                </a:lnTo>
                <a:lnTo>
                  <a:pt x="25253" y="13093"/>
                </a:lnTo>
                <a:lnTo>
                  <a:pt x="25385" y="13093"/>
                </a:lnTo>
                <a:lnTo>
                  <a:pt x="24453" y="13335"/>
                </a:lnTo>
                <a:lnTo>
                  <a:pt x="24314" y="13335"/>
                </a:lnTo>
                <a:lnTo>
                  <a:pt x="23717" y="13525"/>
                </a:lnTo>
                <a:lnTo>
                  <a:pt x="22934" y="13843"/>
                </a:lnTo>
                <a:lnTo>
                  <a:pt x="22243" y="14097"/>
                </a:lnTo>
                <a:lnTo>
                  <a:pt x="21450" y="14503"/>
                </a:lnTo>
                <a:lnTo>
                  <a:pt x="20846" y="14795"/>
                </a:lnTo>
                <a:lnTo>
                  <a:pt x="20088" y="15290"/>
                </a:lnTo>
                <a:lnTo>
                  <a:pt x="19526" y="15633"/>
                </a:lnTo>
                <a:lnTo>
                  <a:pt x="18806" y="16205"/>
                </a:lnTo>
                <a:lnTo>
                  <a:pt x="18294" y="16586"/>
                </a:lnTo>
                <a:lnTo>
                  <a:pt x="17627" y="17233"/>
                </a:lnTo>
                <a:lnTo>
                  <a:pt x="17163" y="17653"/>
                </a:lnTo>
                <a:lnTo>
                  <a:pt x="16564" y="18364"/>
                </a:lnTo>
                <a:lnTo>
                  <a:pt x="16135" y="18834"/>
                </a:lnTo>
                <a:lnTo>
                  <a:pt x="15595" y="19596"/>
                </a:lnTo>
                <a:lnTo>
                  <a:pt x="15220" y="20091"/>
                </a:lnTo>
                <a:lnTo>
                  <a:pt x="14766" y="20904"/>
                </a:lnTo>
                <a:lnTo>
                  <a:pt x="14561" y="21220"/>
                </a:lnTo>
                <a:lnTo>
                  <a:pt x="14475" y="21450"/>
                </a:lnTo>
                <a:lnTo>
                  <a:pt x="14066" y="22301"/>
                </a:lnTo>
                <a:lnTo>
                  <a:pt x="13884" y="22645"/>
                </a:lnTo>
                <a:lnTo>
                  <a:pt x="13488" y="23774"/>
                </a:lnTo>
                <a:lnTo>
                  <a:pt x="13360" y="24078"/>
                </a:lnTo>
                <a:lnTo>
                  <a:pt x="13057" y="25311"/>
                </a:lnTo>
                <a:lnTo>
                  <a:pt x="12778" y="26911"/>
                </a:lnTo>
                <a:lnTo>
                  <a:pt x="12630" y="28575"/>
                </a:lnTo>
                <a:lnTo>
                  <a:pt x="12680" y="30251"/>
                </a:lnTo>
                <a:lnTo>
                  <a:pt x="12924" y="31838"/>
                </a:lnTo>
                <a:lnTo>
                  <a:pt x="13023" y="32486"/>
                </a:lnTo>
                <a:lnTo>
                  <a:pt x="13297" y="33413"/>
                </a:lnTo>
                <a:lnTo>
                  <a:pt x="13455" y="34023"/>
                </a:lnTo>
                <a:lnTo>
                  <a:pt x="13738" y="34709"/>
                </a:lnTo>
                <a:lnTo>
                  <a:pt x="13785" y="34912"/>
                </a:lnTo>
                <a:lnTo>
                  <a:pt x="14027" y="35496"/>
                </a:lnTo>
                <a:lnTo>
                  <a:pt x="14475" y="36347"/>
                </a:lnTo>
                <a:lnTo>
                  <a:pt x="14738" y="36893"/>
                </a:lnTo>
                <a:lnTo>
                  <a:pt x="15130" y="37490"/>
                </a:lnTo>
                <a:lnTo>
                  <a:pt x="15220" y="37693"/>
                </a:lnTo>
                <a:lnTo>
                  <a:pt x="15563" y="38201"/>
                </a:lnTo>
                <a:lnTo>
                  <a:pt x="16175" y="38963"/>
                </a:lnTo>
                <a:lnTo>
                  <a:pt x="16528" y="39433"/>
                </a:lnTo>
                <a:lnTo>
                  <a:pt x="17213" y="40144"/>
                </a:lnTo>
                <a:lnTo>
                  <a:pt x="17595" y="40563"/>
                </a:lnTo>
                <a:lnTo>
                  <a:pt x="18343" y="41211"/>
                </a:lnTo>
                <a:lnTo>
                  <a:pt x="18764" y="41592"/>
                </a:lnTo>
                <a:lnTo>
                  <a:pt x="19573" y="42164"/>
                </a:lnTo>
                <a:lnTo>
                  <a:pt x="20034" y="42506"/>
                </a:lnTo>
                <a:lnTo>
                  <a:pt x="20901" y="43002"/>
                </a:lnTo>
                <a:lnTo>
                  <a:pt x="21380" y="43294"/>
                </a:lnTo>
                <a:lnTo>
                  <a:pt x="22290" y="43700"/>
                </a:lnTo>
                <a:lnTo>
                  <a:pt x="22815" y="43954"/>
                </a:lnTo>
                <a:lnTo>
                  <a:pt x="23796" y="44272"/>
                </a:lnTo>
                <a:lnTo>
                  <a:pt x="24314" y="44462"/>
                </a:lnTo>
                <a:lnTo>
                  <a:pt x="24453" y="44462"/>
                </a:lnTo>
                <a:lnTo>
                  <a:pt x="25385" y="44704"/>
                </a:lnTo>
                <a:lnTo>
                  <a:pt x="25253" y="44704"/>
                </a:lnTo>
                <a:lnTo>
                  <a:pt x="25876" y="44831"/>
                </a:lnTo>
                <a:lnTo>
                  <a:pt x="26081" y="44831"/>
                </a:lnTo>
                <a:lnTo>
                  <a:pt x="27075" y="44983"/>
                </a:lnTo>
                <a:lnTo>
                  <a:pt x="26854" y="44983"/>
                </a:lnTo>
                <a:lnTo>
                  <a:pt x="27489" y="45046"/>
                </a:lnTo>
                <a:lnTo>
                  <a:pt x="28131" y="45046"/>
                </a:lnTo>
                <a:lnTo>
                  <a:pt x="28835" y="45081"/>
                </a:lnTo>
                <a:lnTo>
                  <a:pt x="28517" y="45097"/>
                </a:lnTo>
                <a:lnTo>
                  <a:pt x="52771" y="45097"/>
                </a:lnTo>
                <a:lnTo>
                  <a:pt x="51136" y="47282"/>
                </a:lnTo>
                <a:lnTo>
                  <a:pt x="31781" y="57645"/>
                </a:lnTo>
                <a:lnTo>
                  <a:pt x="28835" y="57797"/>
                </a:lnTo>
                <a:close/>
              </a:path>
              <a:path w="57784" h="58420">
                <a:moveTo>
                  <a:pt x="28835" y="12715"/>
                </a:moveTo>
                <a:lnTo>
                  <a:pt x="28517" y="12700"/>
                </a:lnTo>
                <a:lnTo>
                  <a:pt x="29152" y="12700"/>
                </a:lnTo>
                <a:lnTo>
                  <a:pt x="28835" y="12715"/>
                </a:lnTo>
                <a:close/>
              </a:path>
              <a:path w="57784" h="58420">
                <a:moveTo>
                  <a:pt x="30489" y="12798"/>
                </a:moveTo>
                <a:lnTo>
                  <a:pt x="28835" y="12715"/>
                </a:lnTo>
                <a:lnTo>
                  <a:pt x="29152" y="12700"/>
                </a:lnTo>
                <a:lnTo>
                  <a:pt x="52771" y="12700"/>
                </a:lnTo>
                <a:lnTo>
                  <a:pt x="30181" y="12750"/>
                </a:lnTo>
                <a:lnTo>
                  <a:pt x="30489" y="12798"/>
                </a:lnTo>
                <a:close/>
              </a:path>
              <a:path w="57784" h="58420">
                <a:moveTo>
                  <a:pt x="26854" y="12814"/>
                </a:moveTo>
                <a:lnTo>
                  <a:pt x="27489" y="12750"/>
                </a:lnTo>
                <a:lnTo>
                  <a:pt x="27181" y="12798"/>
                </a:lnTo>
                <a:lnTo>
                  <a:pt x="26854" y="12814"/>
                </a:lnTo>
                <a:close/>
              </a:path>
              <a:path w="57784" h="58420">
                <a:moveTo>
                  <a:pt x="27181" y="12798"/>
                </a:moveTo>
                <a:lnTo>
                  <a:pt x="27489" y="12750"/>
                </a:lnTo>
                <a:lnTo>
                  <a:pt x="28131" y="12750"/>
                </a:lnTo>
                <a:lnTo>
                  <a:pt x="27181" y="12798"/>
                </a:lnTo>
                <a:close/>
              </a:path>
              <a:path w="57784" h="58420">
                <a:moveTo>
                  <a:pt x="30816" y="12814"/>
                </a:moveTo>
                <a:lnTo>
                  <a:pt x="30489" y="12798"/>
                </a:lnTo>
                <a:lnTo>
                  <a:pt x="30181" y="12750"/>
                </a:lnTo>
                <a:lnTo>
                  <a:pt x="30816" y="12814"/>
                </a:lnTo>
                <a:close/>
              </a:path>
              <a:path w="57784" h="58420">
                <a:moveTo>
                  <a:pt x="52846" y="12814"/>
                </a:moveTo>
                <a:lnTo>
                  <a:pt x="30816" y="12814"/>
                </a:lnTo>
                <a:lnTo>
                  <a:pt x="30181" y="12750"/>
                </a:lnTo>
                <a:lnTo>
                  <a:pt x="52807" y="12750"/>
                </a:lnTo>
                <a:close/>
              </a:path>
              <a:path w="57784" h="58420">
                <a:moveTo>
                  <a:pt x="27075" y="12814"/>
                </a:moveTo>
                <a:lnTo>
                  <a:pt x="26854" y="12814"/>
                </a:lnTo>
                <a:lnTo>
                  <a:pt x="27181" y="12798"/>
                </a:lnTo>
                <a:close/>
              </a:path>
              <a:path w="57784" h="58420">
                <a:moveTo>
                  <a:pt x="32093" y="13044"/>
                </a:moveTo>
                <a:lnTo>
                  <a:pt x="30489" y="12798"/>
                </a:lnTo>
                <a:lnTo>
                  <a:pt x="30816" y="12814"/>
                </a:lnTo>
                <a:lnTo>
                  <a:pt x="52846" y="12814"/>
                </a:lnTo>
                <a:lnTo>
                  <a:pt x="52938" y="12966"/>
                </a:lnTo>
                <a:lnTo>
                  <a:pt x="31794" y="12966"/>
                </a:lnTo>
                <a:lnTo>
                  <a:pt x="32093" y="13044"/>
                </a:lnTo>
                <a:close/>
              </a:path>
              <a:path w="57784" h="58420">
                <a:moveTo>
                  <a:pt x="25253" y="13093"/>
                </a:moveTo>
                <a:lnTo>
                  <a:pt x="25876" y="12966"/>
                </a:lnTo>
                <a:lnTo>
                  <a:pt x="25577" y="13044"/>
                </a:lnTo>
                <a:lnTo>
                  <a:pt x="25253" y="13093"/>
                </a:lnTo>
                <a:close/>
              </a:path>
              <a:path w="57784" h="58420">
                <a:moveTo>
                  <a:pt x="25577" y="13044"/>
                </a:moveTo>
                <a:lnTo>
                  <a:pt x="25876" y="12966"/>
                </a:lnTo>
                <a:lnTo>
                  <a:pt x="26081" y="12966"/>
                </a:lnTo>
                <a:lnTo>
                  <a:pt x="25577" y="13044"/>
                </a:lnTo>
                <a:close/>
              </a:path>
              <a:path w="57784" h="58420">
                <a:moveTo>
                  <a:pt x="32416" y="13093"/>
                </a:moveTo>
                <a:lnTo>
                  <a:pt x="32093" y="13044"/>
                </a:lnTo>
                <a:lnTo>
                  <a:pt x="31794" y="12966"/>
                </a:lnTo>
                <a:lnTo>
                  <a:pt x="32416" y="13093"/>
                </a:lnTo>
                <a:close/>
              </a:path>
              <a:path w="57784" h="58420">
                <a:moveTo>
                  <a:pt x="53015" y="13093"/>
                </a:moveTo>
                <a:lnTo>
                  <a:pt x="32416" y="13093"/>
                </a:lnTo>
                <a:lnTo>
                  <a:pt x="31794" y="12966"/>
                </a:lnTo>
                <a:lnTo>
                  <a:pt x="52938" y="12966"/>
                </a:lnTo>
                <a:close/>
              </a:path>
              <a:path w="57784" h="58420">
                <a:moveTo>
                  <a:pt x="25385" y="13093"/>
                </a:moveTo>
                <a:lnTo>
                  <a:pt x="25253" y="13093"/>
                </a:lnTo>
                <a:lnTo>
                  <a:pt x="25577" y="13044"/>
                </a:lnTo>
                <a:lnTo>
                  <a:pt x="25385" y="13093"/>
                </a:lnTo>
                <a:close/>
              </a:path>
              <a:path w="57784" h="58420">
                <a:moveTo>
                  <a:pt x="33685" y="13456"/>
                </a:moveTo>
                <a:lnTo>
                  <a:pt x="32093" y="13044"/>
                </a:lnTo>
                <a:lnTo>
                  <a:pt x="32416" y="13093"/>
                </a:lnTo>
                <a:lnTo>
                  <a:pt x="53015" y="13093"/>
                </a:lnTo>
                <a:lnTo>
                  <a:pt x="53162" y="13335"/>
                </a:lnTo>
                <a:lnTo>
                  <a:pt x="33356" y="13335"/>
                </a:lnTo>
                <a:lnTo>
                  <a:pt x="33685" y="13456"/>
                </a:lnTo>
                <a:close/>
              </a:path>
              <a:path w="57784" h="58420">
                <a:moveTo>
                  <a:pt x="23717" y="13525"/>
                </a:moveTo>
                <a:lnTo>
                  <a:pt x="24314" y="13335"/>
                </a:lnTo>
                <a:lnTo>
                  <a:pt x="23984" y="13456"/>
                </a:lnTo>
                <a:lnTo>
                  <a:pt x="23717" y="13525"/>
                </a:lnTo>
                <a:close/>
              </a:path>
              <a:path w="57784" h="58420">
                <a:moveTo>
                  <a:pt x="23984" y="13456"/>
                </a:moveTo>
                <a:lnTo>
                  <a:pt x="24314" y="13335"/>
                </a:lnTo>
                <a:lnTo>
                  <a:pt x="24453" y="13335"/>
                </a:lnTo>
                <a:lnTo>
                  <a:pt x="23984" y="13456"/>
                </a:lnTo>
                <a:close/>
              </a:path>
              <a:path w="57784" h="58420">
                <a:moveTo>
                  <a:pt x="33953" y="13525"/>
                </a:moveTo>
                <a:lnTo>
                  <a:pt x="33685" y="13456"/>
                </a:lnTo>
                <a:lnTo>
                  <a:pt x="33356" y="13335"/>
                </a:lnTo>
                <a:lnTo>
                  <a:pt x="33953" y="13525"/>
                </a:lnTo>
                <a:close/>
              </a:path>
              <a:path w="57784" h="58420">
                <a:moveTo>
                  <a:pt x="53277" y="13525"/>
                </a:moveTo>
                <a:lnTo>
                  <a:pt x="33953" y="13525"/>
                </a:lnTo>
                <a:lnTo>
                  <a:pt x="33356" y="13335"/>
                </a:lnTo>
                <a:lnTo>
                  <a:pt x="53162" y="13335"/>
                </a:lnTo>
                <a:lnTo>
                  <a:pt x="53277" y="13525"/>
                </a:lnTo>
                <a:close/>
              </a:path>
              <a:path w="57784" h="58420">
                <a:moveTo>
                  <a:pt x="23796" y="13525"/>
                </a:moveTo>
                <a:lnTo>
                  <a:pt x="23984" y="13456"/>
                </a:lnTo>
                <a:lnTo>
                  <a:pt x="23796" y="13525"/>
                </a:lnTo>
                <a:close/>
              </a:path>
              <a:path w="57784" h="58420">
                <a:moveTo>
                  <a:pt x="53624" y="14097"/>
                </a:moveTo>
                <a:lnTo>
                  <a:pt x="35426" y="14097"/>
                </a:lnTo>
                <a:lnTo>
                  <a:pt x="34855" y="13843"/>
                </a:lnTo>
                <a:lnTo>
                  <a:pt x="33685" y="13456"/>
                </a:lnTo>
                <a:lnTo>
                  <a:pt x="33953" y="13525"/>
                </a:lnTo>
                <a:lnTo>
                  <a:pt x="53277" y="13525"/>
                </a:lnTo>
                <a:lnTo>
                  <a:pt x="53624" y="14097"/>
                </a:lnTo>
                <a:close/>
              </a:path>
              <a:path w="57784" h="58420">
                <a:moveTo>
                  <a:pt x="22243" y="14097"/>
                </a:moveTo>
                <a:lnTo>
                  <a:pt x="22815" y="13843"/>
                </a:lnTo>
                <a:lnTo>
                  <a:pt x="22438" y="14025"/>
                </a:lnTo>
                <a:lnTo>
                  <a:pt x="22243" y="14097"/>
                </a:lnTo>
                <a:close/>
              </a:path>
              <a:path w="57784" h="58420">
                <a:moveTo>
                  <a:pt x="22438" y="14025"/>
                </a:moveTo>
                <a:lnTo>
                  <a:pt x="22815" y="13843"/>
                </a:lnTo>
                <a:lnTo>
                  <a:pt x="22438" y="14025"/>
                </a:lnTo>
                <a:close/>
              </a:path>
              <a:path w="57784" h="58420">
                <a:moveTo>
                  <a:pt x="35231" y="14025"/>
                </a:moveTo>
                <a:lnTo>
                  <a:pt x="34736" y="13843"/>
                </a:lnTo>
                <a:lnTo>
                  <a:pt x="35231" y="14025"/>
                </a:lnTo>
                <a:close/>
              </a:path>
              <a:path w="57784" h="58420">
                <a:moveTo>
                  <a:pt x="35426" y="14097"/>
                </a:moveTo>
                <a:lnTo>
                  <a:pt x="35231" y="14025"/>
                </a:lnTo>
                <a:lnTo>
                  <a:pt x="34855" y="13843"/>
                </a:lnTo>
                <a:lnTo>
                  <a:pt x="35426" y="14097"/>
                </a:lnTo>
                <a:close/>
              </a:path>
              <a:path w="57784" h="58420">
                <a:moveTo>
                  <a:pt x="22290" y="14097"/>
                </a:moveTo>
                <a:lnTo>
                  <a:pt x="22438" y="14025"/>
                </a:lnTo>
                <a:lnTo>
                  <a:pt x="22290" y="14097"/>
                </a:lnTo>
                <a:close/>
              </a:path>
              <a:path w="57784" h="58420">
                <a:moveTo>
                  <a:pt x="54047" y="14795"/>
                </a:moveTo>
                <a:lnTo>
                  <a:pt x="36823" y="14795"/>
                </a:lnTo>
                <a:lnTo>
                  <a:pt x="36277" y="14503"/>
                </a:lnTo>
                <a:lnTo>
                  <a:pt x="35231" y="14025"/>
                </a:lnTo>
                <a:lnTo>
                  <a:pt x="35426" y="14097"/>
                </a:lnTo>
                <a:lnTo>
                  <a:pt x="53624" y="14097"/>
                </a:lnTo>
                <a:lnTo>
                  <a:pt x="54047" y="14795"/>
                </a:lnTo>
                <a:close/>
              </a:path>
              <a:path w="57784" h="58420">
                <a:moveTo>
                  <a:pt x="20846" y="14795"/>
                </a:moveTo>
                <a:lnTo>
                  <a:pt x="21380" y="14503"/>
                </a:lnTo>
                <a:lnTo>
                  <a:pt x="21109" y="14668"/>
                </a:lnTo>
                <a:lnTo>
                  <a:pt x="20846" y="14795"/>
                </a:lnTo>
                <a:close/>
              </a:path>
              <a:path w="57784" h="58420">
                <a:moveTo>
                  <a:pt x="21109" y="14668"/>
                </a:moveTo>
                <a:lnTo>
                  <a:pt x="21380" y="14503"/>
                </a:lnTo>
                <a:lnTo>
                  <a:pt x="21109" y="14668"/>
                </a:lnTo>
                <a:close/>
              </a:path>
              <a:path w="57784" h="58420">
                <a:moveTo>
                  <a:pt x="36506" y="14642"/>
                </a:moveTo>
                <a:lnTo>
                  <a:pt x="36219" y="14503"/>
                </a:lnTo>
                <a:lnTo>
                  <a:pt x="36506" y="14642"/>
                </a:lnTo>
                <a:close/>
              </a:path>
              <a:path w="57784" h="58420">
                <a:moveTo>
                  <a:pt x="36823" y="14795"/>
                </a:moveTo>
                <a:lnTo>
                  <a:pt x="36506" y="14642"/>
                </a:lnTo>
                <a:lnTo>
                  <a:pt x="36277" y="14503"/>
                </a:lnTo>
                <a:lnTo>
                  <a:pt x="36823" y="14795"/>
                </a:lnTo>
                <a:close/>
              </a:path>
              <a:path w="57784" h="58420">
                <a:moveTo>
                  <a:pt x="54493" y="15633"/>
                </a:moveTo>
                <a:lnTo>
                  <a:pt x="38144" y="15633"/>
                </a:lnTo>
                <a:lnTo>
                  <a:pt x="37636" y="15290"/>
                </a:lnTo>
                <a:lnTo>
                  <a:pt x="36506" y="14642"/>
                </a:lnTo>
                <a:lnTo>
                  <a:pt x="36823" y="14795"/>
                </a:lnTo>
                <a:lnTo>
                  <a:pt x="54047" y="14795"/>
                </a:lnTo>
                <a:lnTo>
                  <a:pt x="54493" y="15633"/>
                </a:lnTo>
                <a:close/>
              </a:path>
              <a:path w="57784" h="58420">
                <a:moveTo>
                  <a:pt x="20901" y="14795"/>
                </a:moveTo>
                <a:lnTo>
                  <a:pt x="21109" y="14668"/>
                </a:lnTo>
                <a:lnTo>
                  <a:pt x="20901" y="14795"/>
                </a:lnTo>
                <a:close/>
              </a:path>
              <a:path w="57784" h="58420">
                <a:moveTo>
                  <a:pt x="19526" y="15633"/>
                </a:moveTo>
                <a:lnTo>
                  <a:pt x="20034" y="15290"/>
                </a:lnTo>
                <a:lnTo>
                  <a:pt x="19787" y="15474"/>
                </a:lnTo>
                <a:lnTo>
                  <a:pt x="19526" y="15633"/>
                </a:lnTo>
                <a:close/>
              </a:path>
              <a:path w="57784" h="58420">
                <a:moveTo>
                  <a:pt x="19787" y="15474"/>
                </a:moveTo>
                <a:lnTo>
                  <a:pt x="20034" y="15290"/>
                </a:lnTo>
                <a:lnTo>
                  <a:pt x="19787" y="15474"/>
                </a:lnTo>
                <a:close/>
              </a:path>
              <a:path w="57784" h="58420">
                <a:moveTo>
                  <a:pt x="37880" y="15474"/>
                </a:moveTo>
                <a:lnTo>
                  <a:pt x="37578" y="15290"/>
                </a:lnTo>
                <a:lnTo>
                  <a:pt x="37880" y="15474"/>
                </a:lnTo>
                <a:close/>
              </a:path>
              <a:path w="57784" h="58420">
                <a:moveTo>
                  <a:pt x="38144" y="15633"/>
                </a:moveTo>
                <a:lnTo>
                  <a:pt x="37880" y="15474"/>
                </a:lnTo>
                <a:lnTo>
                  <a:pt x="37636" y="15290"/>
                </a:lnTo>
                <a:lnTo>
                  <a:pt x="38144" y="15633"/>
                </a:lnTo>
                <a:close/>
              </a:path>
              <a:path w="57784" h="58420">
                <a:moveTo>
                  <a:pt x="54952" y="16586"/>
                </a:moveTo>
                <a:lnTo>
                  <a:pt x="39363" y="16586"/>
                </a:lnTo>
                <a:lnTo>
                  <a:pt x="38906" y="16205"/>
                </a:lnTo>
                <a:lnTo>
                  <a:pt x="37880" y="15474"/>
                </a:lnTo>
                <a:lnTo>
                  <a:pt x="38144" y="15633"/>
                </a:lnTo>
                <a:lnTo>
                  <a:pt x="54493" y="15633"/>
                </a:lnTo>
                <a:lnTo>
                  <a:pt x="54952" y="16586"/>
                </a:lnTo>
                <a:close/>
              </a:path>
              <a:path w="57784" h="58420">
                <a:moveTo>
                  <a:pt x="19573" y="15633"/>
                </a:moveTo>
                <a:lnTo>
                  <a:pt x="19787" y="15474"/>
                </a:lnTo>
                <a:lnTo>
                  <a:pt x="19573" y="15633"/>
                </a:lnTo>
                <a:close/>
              </a:path>
              <a:path w="57784" h="58420">
                <a:moveTo>
                  <a:pt x="18569" y="16381"/>
                </a:moveTo>
                <a:lnTo>
                  <a:pt x="18764" y="16205"/>
                </a:lnTo>
                <a:lnTo>
                  <a:pt x="18569" y="16381"/>
                </a:lnTo>
                <a:close/>
              </a:path>
              <a:path w="57784" h="58420">
                <a:moveTo>
                  <a:pt x="39152" y="16427"/>
                </a:moveTo>
                <a:lnTo>
                  <a:pt x="38855" y="16205"/>
                </a:lnTo>
                <a:lnTo>
                  <a:pt x="39152" y="16427"/>
                </a:lnTo>
                <a:close/>
              </a:path>
              <a:path w="57784" h="58420">
                <a:moveTo>
                  <a:pt x="18343" y="16586"/>
                </a:moveTo>
                <a:lnTo>
                  <a:pt x="18569" y="16381"/>
                </a:lnTo>
                <a:lnTo>
                  <a:pt x="18343" y="16586"/>
                </a:lnTo>
                <a:close/>
              </a:path>
              <a:path w="57784" h="58420">
                <a:moveTo>
                  <a:pt x="55467" y="17653"/>
                </a:moveTo>
                <a:lnTo>
                  <a:pt x="40506" y="17653"/>
                </a:lnTo>
                <a:lnTo>
                  <a:pt x="40074" y="17233"/>
                </a:lnTo>
                <a:lnTo>
                  <a:pt x="39152" y="16427"/>
                </a:lnTo>
                <a:lnTo>
                  <a:pt x="39363" y="16586"/>
                </a:lnTo>
                <a:lnTo>
                  <a:pt x="54952" y="16586"/>
                </a:lnTo>
                <a:lnTo>
                  <a:pt x="55467" y="17653"/>
                </a:lnTo>
                <a:close/>
              </a:path>
              <a:path w="57784" h="58420">
                <a:moveTo>
                  <a:pt x="17163" y="17653"/>
                </a:moveTo>
                <a:lnTo>
                  <a:pt x="17595" y="17233"/>
                </a:lnTo>
                <a:lnTo>
                  <a:pt x="17446" y="17397"/>
                </a:lnTo>
                <a:lnTo>
                  <a:pt x="17163" y="17653"/>
                </a:lnTo>
                <a:close/>
              </a:path>
              <a:path w="57784" h="58420">
                <a:moveTo>
                  <a:pt x="17446" y="17397"/>
                </a:moveTo>
                <a:lnTo>
                  <a:pt x="17595" y="17233"/>
                </a:lnTo>
                <a:lnTo>
                  <a:pt x="17446" y="17397"/>
                </a:lnTo>
                <a:close/>
              </a:path>
              <a:path w="57784" h="58420">
                <a:moveTo>
                  <a:pt x="40223" y="17397"/>
                </a:moveTo>
                <a:lnTo>
                  <a:pt x="40043" y="17233"/>
                </a:lnTo>
                <a:lnTo>
                  <a:pt x="40223" y="17397"/>
                </a:lnTo>
                <a:close/>
              </a:path>
              <a:path w="57784" h="58420">
                <a:moveTo>
                  <a:pt x="40506" y="17653"/>
                </a:moveTo>
                <a:lnTo>
                  <a:pt x="40223" y="17397"/>
                </a:lnTo>
                <a:lnTo>
                  <a:pt x="40074" y="17233"/>
                </a:lnTo>
                <a:lnTo>
                  <a:pt x="40506" y="17653"/>
                </a:lnTo>
                <a:close/>
              </a:path>
              <a:path w="57784" h="58420">
                <a:moveTo>
                  <a:pt x="17213" y="17653"/>
                </a:moveTo>
                <a:lnTo>
                  <a:pt x="17446" y="17397"/>
                </a:lnTo>
                <a:lnTo>
                  <a:pt x="17213" y="17653"/>
                </a:lnTo>
                <a:close/>
              </a:path>
              <a:path w="57784" h="58420">
                <a:moveTo>
                  <a:pt x="55896" y="18834"/>
                </a:moveTo>
                <a:lnTo>
                  <a:pt x="41535" y="18834"/>
                </a:lnTo>
                <a:lnTo>
                  <a:pt x="41141" y="18364"/>
                </a:lnTo>
                <a:lnTo>
                  <a:pt x="40223" y="17397"/>
                </a:lnTo>
                <a:lnTo>
                  <a:pt x="40506" y="17653"/>
                </a:lnTo>
                <a:lnTo>
                  <a:pt x="55467" y="17653"/>
                </a:lnTo>
                <a:lnTo>
                  <a:pt x="55896" y="18834"/>
                </a:lnTo>
                <a:close/>
              </a:path>
              <a:path w="57784" h="58420">
                <a:moveTo>
                  <a:pt x="16135" y="18834"/>
                </a:moveTo>
                <a:lnTo>
                  <a:pt x="16528" y="18364"/>
                </a:lnTo>
                <a:lnTo>
                  <a:pt x="16357" y="18590"/>
                </a:lnTo>
                <a:lnTo>
                  <a:pt x="16135" y="18834"/>
                </a:lnTo>
                <a:close/>
              </a:path>
              <a:path w="57784" h="58420">
                <a:moveTo>
                  <a:pt x="16357" y="18590"/>
                </a:moveTo>
                <a:lnTo>
                  <a:pt x="16528" y="18364"/>
                </a:lnTo>
                <a:lnTo>
                  <a:pt x="16357" y="18590"/>
                </a:lnTo>
                <a:close/>
              </a:path>
              <a:path w="57784" h="58420">
                <a:moveTo>
                  <a:pt x="41303" y="18580"/>
                </a:moveTo>
                <a:lnTo>
                  <a:pt x="41106" y="18364"/>
                </a:lnTo>
                <a:lnTo>
                  <a:pt x="41303" y="18580"/>
                </a:lnTo>
                <a:close/>
              </a:path>
              <a:path w="57784" h="58420">
                <a:moveTo>
                  <a:pt x="41535" y="18834"/>
                </a:moveTo>
                <a:lnTo>
                  <a:pt x="41303" y="18580"/>
                </a:lnTo>
                <a:lnTo>
                  <a:pt x="41141" y="18364"/>
                </a:lnTo>
                <a:lnTo>
                  <a:pt x="41535" y="18834"/>
                </a:lnTo>
                <a:close/>
              </a:path>
              <a:path w="57784" h="58420">
                <a:moveTo>
                  <a:pt x="56353" y="20091"/>
                </a:moveTo>
                <a:lnTo>
                  <a:pt x="42436" y="20091"/>
                </a:lnTo>
                <a:lnTo>
                  <a:pt x="42094" y="19596"/>
                </a:lnTo>
                <a:lnTo>
                  <a:pt x="41303" y="18580"/>
                </a:lnTo>
                <a:lnTo>
                  <a:pt x="41535" y="18834"/>
                </a:lnTo>
                <a:lnTo>
                  <a:pt x="55896" y="18834"/>
                </a:lnTo>
                <a:lnTo>
                  <a:pt x="56353" y="20091"/>
                </a:lnTo>
                <a:close/>
              </a:path>
              <a:path w="57784" h="58420">
                <a:moveTo>
                  <a:pt x="16173" y="18834"/>
                </a:moveTo>
                <a:lnTo>
                  <a:pt x="16357" y="18590"/>
                </a:lnTo>
                <a:lnTo>
                  <a:pt x="16173" y="18834"/>
                </a:lnTo>
                <a:close/>
              </a:path>
              <a:path w="57784" h="58420">
                <a:moveTo>
                  <a:pt x="15220" y="20091"/>
                </a:moveTo>
                <a:lnTo>
                  <a:pt x="15563" y="19596"/>
                </a:lnTo>
                <a:lnTo>
                  <a:pt x="15430" y="19814"/>
                </a:lnTo>
                <a:lnTo>
                  <a:pt x="15220" y="20091"/>
                </a:lnTo>
                <a:close/>
              </a:path>
              <a:path w="57784" h="58420">
                <a:moveTo>
                  <a:pt x="15430" y="19814"/>
                </a:moveTo>
                <a:lnTo>
                  <a:pt x="15563" y="19596"/>
                </a:lnTo>
                <a:lnTo>
                  <a:pt x="15430" y="19814"/>
                </a:lnTo>
                <a:close/>
              </a:path>
              <a:path w="57784" h="58420">
                <a:moveTo>
                  <a:pt x="42218" y="19799"/>
                </a:moveTo>
                <a:lnTo>
                  <a:pt x="42065" y="19596"/>
                </a:lnTo>
                <a:lnTo>
                  <a:pt x="42218" y="19799"/>
                </a:lnTo>
                <a:close/>
              </a:path>
              <a:path w="57784" h="58420">
                <a:moveTo>
                  <a:pt x="42436" y="20091"/>
                </a:moveTo>
                <a:lnTo>
                  <a:pt x="42218" y="19799"/>
                </a:lnTo>
                <a:lnTo>
                  <a:pt x="42094" y="19596"/>
                </a:lnTo>
                <a:lnTo>
                  <a:pt x="42436" y="20091"/>
                </a:lnTo>
                <a:close/>
              </a:path>
              <a:path w="57784" h="58420">
                <a:moveTo>
                  <a:pt x="56724" y="21450"/>
                </a:moveTo>
                <a:lnTo>
                  <a:pt x="43224" y="21450"/>
                </a:lnTo>
                <a:lnTo>
                  <a:pt x="42932" y="20904"/>
                </a:lnTo>
                <a:lnTo>
                  <a:pt x="42218" y="19799"/>
                </a:lnTo>
                <a:lnTo>
                  <a:pt x="42436" y="20091"/>
                </a:lnTo>
                <a:lnTo>
                  <a:pt x="56353" y="20091"/>
                </a:lnTo>
                <a:lnTo>
                  <a:pt x="56432" y="20307"/>
                </a:lnTo>
                <a:lnTo>
                  <a:pt x="56724" y="21450"/>
                </a:lnTo>
                <a:close/>
              </a:path>
              <a:path w="57784" h="58420">
                <a:moveTo>
                  <a:pt x="15261" y="20091"/>
                </a:moveTo>
                <a:lnTo>
                  <a:pt x="15430" y="19814"/>
                </a:lnTo>
                <a:lnTo>
                  <a:pt x="15261" y="20091"/>
                </a:lnTo>
                <a:close/>
              </a:path>
              <a:path w="57784" h="58420">
                <a:moveTo>
                  <a:pt x="14633" y="21122"/>
                </a:moveTo>
                <a:lnTo>
                  <a:pt x="14738" y="20904"/>
                </a:lnTo>
                <a:lnTo>
                  <a:pt x="14633" y="21122"/>
                </a:lnTo>
                <a:close/>
              </a:path>
              <a:path w="57784" h="58420">
                <a:moveTo>
                  <a:pt x="43084" y="21220"/>
                </a:moveTo>
                <a:lnTo>
                  <a:pt x="42891" y="20904"/>
                </a:lnTo>
                <a:lnTo>
                  <a:pt x="43084" y="21220"/>
                </a:lnTo>
                <a:close/>
              </a:path>
              <a:path w="57784" h="58420">
                <a:moveTo>
                  <a:pt x="14475" y="21450"/>
                </a:moveTo>
                <a:lnTo>
                  <a:pt x="14633" y="21122"/>
                </a:lnTo>
                <a:lnTo>
                  <a:pt x="14475" y="21450"/>
                </a:lnTo>
                <a:close/>
              </a:path>
              <a:path w="57784" h="58420">
                <a:moveTo>
                  <a:pt x="57091" y="22885"/>
                </a:moveTo>
                <a:lnTo>
                  <a:pt x="43884" y="22885"/>
                </a:lnTo>
                <a:lnTo>
                  <a:pt x="43643" y="22301"/>
                </a:lnTo>
                <a:lnTo>
                  <a:pt x="43084" y="21220"/>
                </a:lnTo>
                <a:lnTo>
                  <a:pt x="43224" y="21450"/>
                </a:lnTo>
                <a:lnTo>
                  <a:pt x="56724" y="21450"/>
                </a:lnTo>
                <a:lnTo>
                  <a:pt x="57091" y="22885"/>
                </a:lnTo>
                <a:close/>
              </a:path>
              <a:path w="57784" h="58420">
                <a:moveTo>
                  <a:pt x="13785" y="22885"/>
                </a:moveTo>
                <a:lnTo>
                  <a:pt x="14027" y="22301"/>
                </a:lnTo>
                <a:lnTo>
                  <a:pt x="13901" y="22645"/>
                </a:lnTo>
                <a:lnTo>
                  <a:pt x="13785" y="22885"/>
                </a:lnTo>
                <a:close/>
              </a:path>
              <a:path w="57784" h="58420">
                <a:moveTo>
                  <a:pt x="13901" y="22645"/>
                </a:moveTo>
                <a:lnTo>
                  <a:pt x="14027" y="22301"/>
                </a:lnTo>
                <a:lnTo>
                  <a:pt x="13901" y="22645"/>
                </a:lnTo>
                <a:close/>
              </a:path>
              <a:path w="57784" h="58420">
                <a:moveTo>
                  <a:pt x="43769" y="22645"/>
                </a:moveTo>
                <a:lnTo>
                  <a:pt x="43603" y="22301"/>
                </a:lnTo>
                <a:lnTo>
                  <a:pt x="43769" y="22645"/>
                </a:lnTo>
                <a:close/>
              </a:path>
              <a:path w="57784" h="58420">
                <a:moveTo>
                  <a:pt x="43884" y="22885"/>
                </a:moveTo>
                <a:lnTo>
                  <a:pt x="43769" y="22645"/>
                </a:lnTo>
                <a:lnTo>
                  <a:pt x="43643" y="22301"/>
                </a:lnTo>
                <a:lnTo>
                  <a:pt x="43884" y="22885"/>
                </a:lnTo>
                <a:close/>
              </a:path>
              <a:path w="57784" h="58420">
                <a:moveTo>
                  <a:pt x="13813" y="22885"/>
                </a:moveTo>
                <a:lnTo>
                  <a:pt x="13901" y="22645"/>
                </a:lnTo>
                <a:lnTo>
                  <a:pt x="13813" y="22885"/>
                </a:lnTo>
                <a:close/>
              </a:path>
              <a:path w="57784" h="58420">
                <a:moveTo>
                  <a:pt x="57344" y="24384"/>
                </a:moveTo>
                <a:lnTo>
                  <a:pt x="44405" y="24384"/>
                </a:lnTo>
                <a:lnTo>
                  <a:pt x="44214" y="23774"/>
                </a:lnTo>
                <a:lnTo>
                  <a:pt x="43769" y="22645"/>
                </a:lnTo>
                <a:lnTo>
                  <a:pt x="43884" y="22885"/>
                </a:lnTo>
                <a:lnTo>
                  <a:pt x="57091" y="22885"/>
                </a:lnTo>
                <a:lnTo>
                  <a:pt x="57143" y="23088"/>
                </a:lnTo>
                <a:lnTo>
                  <a:pt x="57344" y="24384"/>
                </a:lnTo>
                <a:close/>
              </a:path>
              <a:path w="57784" h="58420">
                <a:moveTo>
                  <a:pt x="13265" y="24384"/>
                </a:moveTo>
                <a:lnTo>
                  <a:pt x="13455" y="23774"/>
                </a:lnTo>
                <a:lnTo>
                  <a:pt x="13376" y="24078"/>
                </a:lnTo>
                <a:lnTo>
                  <a:pt x="13265" y="24384"/>
                </a:lnTo>
                <a:close/>
              </a:path>
              <a:path w="57784" h="58420">
                <a:moveTo>
                  <a:pt x="13376" y="24078"/>
                </a:moveTo>
                <a:lnTo>
                  <a:pt x="13455" y="23774"/>
                </a:lnTo>
                <a:lnTo>
                  <a:pt x="13376" y="24078"/>
                </a:lnTo>
                <a:close/>
              </a:path>
              <a:path w="57784" h="58420">
                <a:moveTo>
                  <a:pt x="44293" y="24078"/>
                </a:moveTo>
                <a:lnTo>
                  <a:pt x="44182" y="23774"/>
                </a:lnTo>
                <a:lnTo>
                  <a:pt x="44293" y="24078"/>
                </a:lnTo>
                <a:close/>
              </a:path>
              <a:path w="57784" h="58420">
                <a:moveTo>
                  <a:pt x="44405" y="24384"/>
                </a:moveTo>
                <a:lnTo>
                  <a:pt x="44293" y="24078"/>
                </a:lnTo>
                <a:lnTo>
                  <a:pt x="44214" y="23774"/>
                </a:lnTo>
                <a:lnTo>
                  <a:pt x="44405" y="24384"/>
                </a:lnTo>
                <a:close/>
              </a:path>
              <a:path w="57784" h="58420">
                <a:moveTo>
                  <a:pt x="13297" y="24384"/>
                </a:moveTo>
                <a:lnTo>
                  <a:pt x="13376" y="24078"/>
                </a:lnTo>
                <a:lnTo>
                  <a:pt x="13297" y="24384"/>
                </a:lnTo>
                <a:close/>
              </a:path>
              <a:path w="57784" h="58420">
                <a:moveTo>
                  <a:pt x="57584" y="25933"/>
                </a:moveTo>
                <a:lnTo>
                  <a:pt x="44773" y="25933"/>
                </a:lnTo>
                <a:lnTo>
                  <a:pt x="44646" y="25311"/>
                </a:lnTo>
                <a:lnTo>
                  <a:pt x="44293" y="24078"/>
                </a:lnTo>
                <a:lnTo>
                  <a:pt x="44405" y="24384"/>
                </a:lnTo>
                <a:lnTo>
                  <a:pt x="57344" y="24384"/>
                </a:lnTo>
                <a:lnTo>
                  <a:pt x="57584" y="25933"/>
                </a:lnTo>
                <a:close/>
              </a:path>
              <a:path w="57784" h="58420">
                <a:moveTo>
                  <a:pt x="12974" y="25634"/>
                </a:moveTo>
                <a:lnTo>
                  <a:pt x="13023" y="25311"/>
                </a:lnTo>
                <a:lnTo>
                  <a:pt x="12974" y="25634"/>
                </a:lnTo>
                <a:close/>
              </a:path>
              <a:path w="57784" h="58420">
                <a:moveTo>
                  <a:pt x="44692" y="25617"/>
                </a:moveTo>
                <a:lnTo>
                  <a:pt x="44612" y="25311"/>
                </a:lnTo>
                <a:lnTo>
                  <a:pt x="44692" y="25617"/>
                </a:lnTo>
                <a:close/>
              </a:path>
              <a:path w="57784" h="58420">
                <a:moveTo>
                  <a:pt x="57670" y="27546"/>
                </a:moveTo>
                <a:lnTo>
                  <a:pt x="44976" y="27546"/>
                </a:lnTo>
                <a:lnTo>
                  <a:pt x="44913" y="26911"/>
                </a:lnTo>
                <a:lnTo>
                  <a:pt x="44692" y="25617"/>
                </a:lnTo>
                <a:lnTo>
                  <a:pt x="44773" y="25933"/>
                </a:lnTo>
                <a:lnTo>
                  <a:pt x="57584" y="25933"/>
                </a:lnTo>
                <a:lnTo>
                  <a:pt x="57670" y="27546"/>
                </a:lnTo>
                <a:close/>
              </a:path>
              <a:path w="57784" h="58420">
                <a:moveTo>
                  <a:pt x="12928" y="25933"/>
                </a:moveTo>
                <a:lnTo>
                  <a:pt x="12974" y="25634"/>
                </a:lnTo>
                <a:lnTo>
                  <a:pt x="12928" y="25933"/>
                </a:lnTo>
                <a:close/>
              </a:path>
              <a:path w="57784" h="58420">
                <a:moveTo>
                  <a:pt x="12728" y="27237"/>
                </a:moveTo>
                <a:lnTo>
                  <a:pt x="12744" y="26911"/>
                </a:lnTo>
                <a:lnTo>
                  <a:pt x="12728" y="27237"/>
                </a:lnTo>
                <a:close/>
              </a:path>
              <a:path w="57784" h="58420">
                <a:moveTo>
                  <a:pt x="44931" y="27237"/>
                </a:moveTo>
                <a:lnTo>
                  <a:pt x="44883" y="26911"/>
                </a:lnTo>
                <a:lnTo>
                  <a:pt x="44931" y="27237"/>
                </a:lnTo>
                <a:close/>
              </a:path>
              <a:path w="57784" h="58420">
                <a:moveTo>
                  <a:pt x="12712" y="27546"/>
                </a:moveTo>
                <a:lnTo>
                  <a:pt x="12728" y="27237"/>
                </a:lnTo>
                <a:lnTo>
                  <a:pt x="12712" y="27546"/>
                </a:lnTo>
                <a:close/>
              </a:path>
              <a:path w="57784" h="58420">
                <a:moveTo>
                  <a:pt x="57723" y="29222"/>
                </a:moveTo>
                <a:lnTo>
                  <a:pt x="45040" y="29222"/>
                </a:lnTo>
                <a:lnTo>
                  <a:pt x="45040" y="28575"/>
                </a:lnTo>
                <a:lnTo>
                  <a:pt x="44931" y="27237"/>
                </a:lnTo>
                <a:lnTo>
                  <a:pt x="44976" y="27546"/>
                </a:lnTo>
                <a:lnTo>
                  <a:pt x="57670" y="27546"/>
                </a:lnTo>
                <a:lnTo>
                  <a:pt x="57723" y="29222"/>
                </a:lnTo>
                <a:close/>
              </a:path>
              <a:path w="57784" h="58420">
                <a:moveTo>
                  <a:pt x="12646" y="28898"/>
                </a:moveTo>
                <a:lnTo>
                  <a:pt x="12630" y="28575"/>
                </a:lnTo>
                <a:lnTo>
                  <a:pt x="12646" y="28898"/>
                </a:lnTo>
                <a:close/>
              </a:path>
              <a:path w="57784" h="58420">
                <a:moveTo>
                  <a:pt x="45022" y="28898"/>
                </a:moveTo>
                <a:lnTo>
                  <a:pt x="45004" y="28575"/>
                </a:lnTo>
                <a:lnTo>
                  <a:pt x="45022" y="28898"/>
                </a:lnTo>
                <a:close/>
              </a:path>
              <a:path w="57784" h="58420">
                <a:moveTo>
                  <a:pt x="12662" y="29222"/>
                </a:moveTo>
                <a:lnTo>
                  <a:pt x="12646" y="28898"/>
                </a:lnTo>
                <a:lnTo>
                  <a:pt x="12662" y="29222"/>
                </a:lnTo>
                <a:close/>
              </a:path>
              <a:path w="57784" h="58420">
                <a:moveTo>
                  <a:pt x="57637" y="30886"/>
                </a:moveTo>
                <a:lnTo>
                  <a:pt x="44913" y="30886"/>
                </a:lnTo>
                <a:lnTo>
                  <a:pt x="44976" y="30251"/>
                </a:lnTo>
                <a:lnTo>
                  <a:pt x="45022" y="28898"/>
                </a:lnTo>
                <a:lnTo>
                  <a:pt x="45040" y="29222"/>
                </a:lnTo>
                <a:lnTo>
                  <a:pt x="57723" y="29222"/>
                </a:lnTo>
                <a:lnTo>
                  <a:pt x="57637" y="30886"/>
                </a:lnTo>
                <a:close/>
              </a:path>
              <a:path w="57784" h="58420">
                <a:moveTo>
                  <a:pt x="12728" y="30560"/>
                </a:moveTo>
                <a:lnTo>
                  <a:pt x="12680" y="30251"/>
                </a:lnTo>
                <a:lnTo>
                  <a:pt x="12728" y="30560"/>
                </a:lnTo>
                <a:close/>
              </a:path>
              <a:path w="57784" h="58420">
                <a:moveTo>
                  <a:pt x="44931" y="30559"/>
                </a:moveTo>
                <a:lnTo>
                  <a:pt x="44948" y="30251"/>
                </a:lnTo>
                <a:lnTo>
                  <a:pt x="44931" y="30559"/>
                </a:lnTo>
                <a:close/>
              </a:path>
              <a:path w="57784" h="58420">
                <a:moveTo>
                  <a:pt x="57487" y="32486"/>
                </a:moveTo>
                <a:lnTo>
                  <a:pt x="44646" y="32486"/>
                </a:lnTo>
                <a:lnTo>
                  <a:pt x="44773" y="31864"/>
                </a:lnTo>
                <a:lnTo>
                  <a:pt x="44931" y="30559"/>
                </a:lnTo>
                <a:lnTo>
                  <a:pt x="44913" y="30886"/>
                </a:lnTo>
                <a:lnTo>
                  <a:pt x="57637" y="30886"/>
                </a:lnTo>
                <a:lnTo>
                  <a:pt x="57535" y="32179"/>
                </a:lnTo>
                <a:lnTo>
                  <a:pt x="57487" y="32486"/>
                </a:lnTo>
                <a:close/>
              </a:path>
              <a:path w="57784" h="58420">
                <a:moveTo>
                  <a:pt x="12778" y="30886"/>
                </a:moveTo>
                <a:lnTo>
                  <a:pt x="12728" y="30560"/>
                </a:lnTo>
                <a:lnTo>
                  <a:pt x="12778" y="30886"/>
                </a:lnTo>
                <a:close/>
              </a:path>
              <a:path w="57784" h="58420">
                <a:moveTo>
                  <a:pt x="12974" y="32163"/>
                </a:moveTo>
                <a:lnTo>
                  <a:pt x="12896" y="31864"/>
                </a:lnTo>
                <a:lnTo>
                  <a:pt x="12974" y="32163"/>
                </a:lnTo>
                <a:close/>
              </a:path>
              <a:path w="57784" h="58420">
                <a:moveTo>
                  <a:pt x="44692" y="32179"/>
                </a:moveTo>
                <a:lnTo>
                  <a:pt x="44738" y="31864"/>
                </a:lnTo>
                <a:lnTo>
                  <a:pt x="44692" y="32179"/>
                </a:lnTo>
                <a:close/>
              </a:path>
              <a:path w="57784" h="58420">
                <a:moveTo>
                  <a:pt x="13057" y="32486"/>
                </a:moveTo>
                <a:lnTo>
                  <a:pt x="12974" y="32163"/>
                </a:lnTo>
                <a:lnTo>
                  <a:pt x="13057" y="32486"/>
                </a:lnTo>
                <a:close/>
              </a:path>
              <a:path w="57784" h="58420">
                <a:moveTo>
                  <a:pt x="57249" y="34023"/>
                </a:moveTo>
                <a:lnTo>
                  <a:pt x="44214" y="34023"/>
                </a:lnTo>
                <a:lnTo>
                  <a:pt x="44405" y="33413"/>
                </a:lnTo>
                <a:lnTo>
                  <a:pt x="44692" y="32179"/>
                </a:lnTo>
                <a:lnTo>
                  <a:pt x="44646" y="32486"/>
                </a:lnTo>
                <a:lnTo>
                  <a:pt x="57487" y="32486"/>
                </a:lnTo>
                <a:lnTo>
                  <a:pt x="57249" y="34023"/>
                </a:lnTo>
                <a:close/>
              </a:path>
              <a:path w="57784" h="58420">
                <a:moveTo>
                  <a:pt x="13455" y="34023"/>
                </a:moveTo>
                <a:lnTo>
                  <a:pt x="13265" y="33413"/>
                </a:lnTo>
                <a:lnTo>
                  <a:pt x="13376" y="33719"/>
                </a:lnTo>
                <a:lnTo>
                  <a:pt x="13455" y="34023"/>
                </a:lnTo>
                <a:close/>
              </a:path>
              <a:path w="57784" h="58420">
                <a:moveTo>
                  <a:pt x="13376" y="33719"/>
                </a:moveTo>
                <a:lnTo>
                  <a:pt x="13265" y="33413"/>
                </a:lnTo>
                <a:lnTo>
                  <a:pt x="13376" y="33719"/>
                </a:lnTo>
                <a:close/>
              </a:path>
              <a:path w="57784" h="58420">
                <a:moveTo>
                  <a:pt x="44293" y="33719"/>
                </a:moveTo>
                <a:lnTo>
                  <a:pt x="44372" y="33413"/>
                </a:lnTo>
                <a:lnTo>
                  <a:pt x="44293" y="33719"/>
                </a:lnTo>
                <a:close/>
              </a:path>
              <a:path w="57784" h="58420">
                <a:moveTo>
                  <a:pt x="44214" y="34023"/>
                </a:moveTo>
                <a:lnTo>
                  <a:pt x="44293" y="33719"/>
                </a:lnTo>
                <a:lnTo>
                  <a:pt x="44405" y="33413"/>
                </a:lnTo>
                <a:lnTo>
                  <a:pt x="44214" y="34023"/>
                </a:lnTo>
                <a:close/>
              </a:path>
              <a:path w="57784" h="58420">
                <a:moveTo>
                  <a:pt x="13488" y="34023"/>
                </a:moveTo>
                <a:lnTo>
                  <a:pt x="13376" y="33719"/>
                </a:lnTo>
                <a:lnTo>
                  <a:pt x="13488" y="34023"/>
                </a:lnTo>
                <a:close/>
              </a:path>
              <a:path w="57784" h="58420">
                <a:moveTo>
                  <a:pt x="56942" y="35496"/>
                </a:moveTo>
                <a:lnTo>
                  <a:pt x="43643" y="35496"/>
                </a:lnTo>
                <a:lnTo>
                  <a:pt x="43884" y="34912"/>
                </a:lnTo>
                <a:lnTo>
                  <a:pt x="43931" y="34709"/>
                </a:lnTo>
                <a:lnTo>
                  <a:pt x="44293" y="33719"/>
                </a:lnTo>
                <a:lnTo>
                  <a:pt x="44214" y="34023"/>
                </a:lnTo>
                <a:lnTo>
                  <a:pt x="57249" y="34023"/>
                </a:lnTo>
                <a:lnTo>
                  <a:pt x="57143" y="34709"/>
                </a:lnTo>
                <a:lnTo>
                  <a:pt x="56942" y="35496"/>
                </a:lnTo>
                <a:close/>
              </a:path>
              <a:path w="57784" h="58420">
                <a:moveTo>
                  <a:pt x="14027" y="35496"/>
                </a:moveTo>
                <a:lnTo>
                  <a:pt x="13785" y="34912"/>
                </a:lnTo>
                <a:lnTo>
                  <a:pt x="13901" y="35152"/>
                </a:lnTo>
                <a:lnTo>
                  <a:pt x="14027" y="35496"/>
                </a:lnTo>
                <a:close/>
              </a:path>
              <a:path w="57784" h="58420">
                <a:moveTo>
                  <a:pt x="13901" y="35152"/>
                </a:moveTo>
                <a:lnTo>
                  <a:pt x="13785" y="34912"/>
                </a:lnTo>
                <a:lnTo>
                  <a:pt x="13901" y="35152"/>
                </a:lnTo>
                <a:close/>
              </a:path>
              <a:path w="57784" h="58420">
                <a:moveTo>
                  <a:pt x="43769" y="35152"/>
                </a:moveTo>
                <a:lnTo>
                  <a:pt x="43857" y="34912"/>
                </a:lnTo>
                <a:lnTo>
                  <a:pt x="43769" y="35152"/>
                </a:lnTo>
                <a:close/>
              </a:path>
              <a:path w="57784" h="58420">
                <a:moveTo>
                  <a:pt x="43643" y="35496"/>
                </a:moveTo>
                <a:lnTo>
                  <a:pt x="43769" y="35152"/>
                </a:lnTo>
                <a:lnTo>
                  <a:pt x="43884" y="34912"/>
                </a:lnTo>
                <a:lnTo>
                  <a:pt x="43643" y="35496"/>
                </a:lnTo>
                <a:close/>
              </a:path>
              <a:path w="57784" h="58420">
                <a:moveTo>
                  <a:pt x="14066" y="35496"/>
                </a:moveTo>
                <a:lnTo>
                  <a:pt x="13901" y="35152"/>
                </a:lnTo>
                <a:lnTo>
                  <a:pt x="14066" y="35496"/>
                </a:lnTo>
                <a:close/>
              </a:path>
              <a:path w="57784" h="58420">
                <a:moveTo>
                  <a:pt x="56584" y="36893"/>
                </a:moveTo>
                <a:lnTo>
                  <a:pt x="42932" y="36893"/>
                </a:lnTo>
                <a:lnTo>
                  <a:pt x="43224" y="36347"/>
                </a:lnTo>
                <a:lnTo>
                  <a:pt x="43769" y="35152"/>
                </a:lnTo>
                <a:lnTo>
                  <a:pt x="43643" y="35496"/>
                </a:lnTo>
                <a:lnTo>
                  <a:pt x="56942" y="35496"/>
                </a:lnTo>
                <a:lnTo>
                  <a:pt x="56584" y="36893"/>
                </a:lnTo>
                <a:close/>
              </a:path>
              <a:path w="57784" h="58420">
                <a:moveTo>
                  <a:pt x="14738" y="36893"/>
                </a:moveTo>
                <a:lnTo>
                  <a:pt x="14433" y="36347"/>
                </a:lnTo>
                <a:lnTo>
                  <a:pt x="14633" y="36675"/>
                </a:lnTo>
                <a:lnTo>
                  <a:pt x="14738" y="36893"/>
                </a:lnTo>
                <a:close/>
              </a:path>
              <a:path w="57784" h="58420">
                <a:moveTo>
                  <a:pt x="14633" y="36675"/>
                </a:moveTo>
                <a:lnTo>
                  <a:pt x="14433" y="36347"/>
                </a:lnTo>
                <a:lnTo>
                  <a:pt x="14633" y="36675"/>
                </a:lnTo>
                <a:close/>
              </a:path>
              <a:path w="57784" h="58420">
                <a:moveTo>
                  <a:pt x="43084" y="36576"/>
                </a:moveTo>
                <a:lnTo>
                  <a:pt x="43194" y="36347"/>
                </a:lnTo>
                <a:lnTo>
                  <a:pt x="43084" y="36576"/>
                </a:lnTo>
                <a:close/>
              </a:path>
              <a:path w="57784" h="58420">
                <a:moveTo>
                  <a:pt x="42932" y="36893"/>
                </a:moveTo>
                <a:lnTo>
                  <a:pt x="43084" y="36576"/>
                </a:lnTo>
                <a:lnTo>
                  <a:pt x="43224" y="36347"/>
                </a:lnTo>
                <a:lnTo>
                  <a:pt x="42932" y="36893"/>
                </a:lnTo>
                <a:close/>
              </a:path>
              <a:path w="57784" h="58420">
                <a:moveTo>
                  <a:pt x="56173" y="38201"/>
                </a:moveTo>
                <a:lnTo>
                  <a:pt x="42094" y="38201"/>
                </a:lnTo>
                <a:lnTo>
                  <a:pt x="42436" y="37693"/>
                </a:lnTo>
                <a:lnTo>
                  <a:pt x="42527" y="37490"/>
                </a:lnTo>
                <a:lnTo>
                  <a:pt x="43084" y="36576"/>
                </a:lnTo>
                <a:lnTo>
                  <a:pt x="42932" y="36893"/>
                </a:lnTo>
                <a:lnTo>
                  <a:pt x="56584" y="36893"/>
                </a:lnTo>
                <a:lnTo>
                  <a:pt x="56432" y="37490"/>
                </a:lnTo>
                <a:lnTo>
                  <a:pt x="56173" y="38201"/>
                </a:lnTo>
                <a:close/>
              </a:path>
              <a:path w="57784" h="58420">
                <a:moveTo>
                  <a:pt x="14766" y="36893"/>
                </a:moveTo>
                <a:lnTo>
                  <a:pt x="14633" y="36675"/>
                </a:lnTo>
                <a:lnTo>
                  <a:pt x="14766" y="36893"/>
                </a:lnTo>
                <a:close/>
              </a:path>
              <a:path w="57784" h="58420">
                <a:moveTo>
                  <a:pt x="15563" y="38201"/>
                </a:moveTo>
                <a:lnTo>
                  <a:pt x="15220" y="37693"/>
                </a:lnTo>
                <a:lnTo>
                  <a:pt x="15404" y="37939"/>
                </a:lnTo>
                <a:lnTo>
                  <a:pt x="15563" y="38201"/>
                </a:lnTo>
                <a:close/>
              </a:path>
              <a:path w="57784" h="58420">
                <a:moveTo>
                  <a:pt x="15396" y="37927"/>
                </a:moveTo>
                <a:lnTo>
                  <a:pt x="15220" y="37693"/>
                </a:lnTo>
                <a:lnTo>
                  <a:pt x="15396" y="37927"/>
                </a:lnTo>
                <a:close/>
              </a:path>
              <a:path w="57784" h="58420">
                <a:moveTo>
                  <a:pt x="42253" y="37939"/>
                </a:moveTo>
                <a:lnTo>
                  <a:pt x="42403" y="37693"/>
                </a:lnTo>
                <a:lnTo>
                  <a:pt x="42253" y="37939"/>
                </a:lnTo>
                <a:close/>
              </a:path>
              <a:path w="57784" h="58420">
                <a:moveTo>
                  <a:pt x="42094" y="38201"/>
                </a:moveTo>
                <a:lnTo>
                  <a:pt x="42263" y="37927"/>
                </a:lnTo>
                <a:lnTo>
                  <a:pt x="42436" y="37693"/>
                </a:lnTo>
                <a:lnTo>
                  <a:pt x="42094" y="38201"/>
                </a:lnTo>
                <a:close/>
              </a:path>
              <a:path w="57784" h="58420">
                <a:moveTo>
                  <a:pt x="15602" y="38201"/>
                </a:moveTo>
                <a:lnTo>
                  <a:pt x="15396" y="37927"/>
                </a:lnTo>
                <a:lnTo>
                  <a:pt x="15602" y="38201"/>
                </a:lnTo>
                <a:close/>
              </a:path>
              <a:path w="57784" h="58420">
                <a:moveTo>
                  <a:pt x="55725" y="39433"/>
                </a:moveTo>
                <a:lnTo>
                  <a:pt x="41141" y="39433"/>
                </a:lnTo>
                <a:lnTo>
                  <a:pt x="41535" y="38963"/>
                </a:lnTo>
                <a:lnTo>
                  <a:pt x="42253" y="37939"/>
                </a:lnTo>
                <a:lnTo>
                  <a:pt x="42094" y="38201"/>
                </a:lnTo>
                <a:lnTo>
                  <a:pt x="56173" y="38201"/>
                </a:lnTo>
                <a:lnTo>
                  <a:pt x="55725" y="39433"/>
                </a:lnTo>
                <a:close/>
              </a:path>
              <a:path w="57784" h="58420">
                <a:moveTo>
                  <a:pt x="16528" y="39433"/>
                </a:moveTo>
                <a:lnTo>
                  <a:pt x="16135" y="38963"/>
                </a:lnTo>
                <a:lnTo>
                  <a:pt x="16371" y="39224"/>
                </a:lnTo>
                <a:lnTo>
                  <a:pt x="16528" y="39433"/>
                </a:lnTo>
                <a:close/>
              </a:path>
              <a:path w="57784" h="58420">
                <a:moveTo>
                  <a:pt x="16364" y="39214"/>
                </a:moveTo>
                <a:lnTo>
                  <a:pt x="16135" y="38963"/>
                </a:lnTo>
                <a:lnTo>
                  <a:pt x="16364" y="39214"/>
                </a:lnTo>
                <a:close/>
              </a:path>
              <a:path w="57784" h="58420">
                <a:moveTo>
                  <a:pt x="41297" y="39224"/>
                </a:moveTo>
                <a:lnTo>
                  <a:pt x="41491" y="38963"/>
                </a:lnTo>
                <a:lnTo>
                  <a:pt x="41297" y="39224"/>
                </a:lnTo>
                <a:close/>
              </a:path>
              <a:path w="57784" h="58420">
                <a:moveTo>
                  <a:pt x="41141" y="39433"/>
                </a:moveTo>
                <a:lnTo>
                  <a:pt x="41305" y="39214"/>
                </a:lnTo>
                <a:lnTo>
                  <a:pt x="41535" y="38963"/>
                </a:lnTo>
                <a:lnTo>
                  <a:pt x="41141" y="39433"/>
                </a:lnTo>
                <a:close/>
              </a:path>
              <a:path w="57784" h="58420">
                <a:moveTo>
                  <a:pt x="16564" y="39433"/>
                </a:moveTo>
                <a:lnTo>
                  <a:pt x="16364" y="39214"/>
                </a:lnTo>
                <a:lnTo>
                  <a:pt x="16564" y="39433"/>
                </a:lnTo>
                <a:close/>
              </a:path>
              <a:path w="57784" h="58420">
                <a:moveTo>
                  <a:pt x="55264" y="40563"/>
                </a:moveTo>
                <a:lnTo>
                  <a:pt x="40074" y="40563"/>
                </a:lnTo>
                <a:lnTo>
                  <a:pt x="40506" y="40144"/>
                </a:lnTo>
                <a:lnTo>
                  <a:pt x="41297" y="39224"/>
                </a:lnTo>
                <a:lnTo>
                  <a:pt x="41141" y="39433"/>
                </a:lnTo>
                <a:lnTo>
                  <a:pt x="55725" y="39433"/>
                </a:lnTo>
                <a:lnTo>
                  <a:pt x="55467" y="40144"/>
                </a:lnTo>
                <a:lnTo>
                  <a:pt x="55264" y="40563"/>
                </a:lnTo>
                <a:close/>
              </a:path>
              <a:path w="57784" h="58420">
                <a:moveTo>
                  <a:pt x="17595" y="40563"/>
                </a:moveTo>
                <a:lnTo>
                  <a:pt x="17163" y="40144"/>
                </a:lnTo>
                <a:lnTo>
                  <a:pt x="17446" y="40400"/>
                </a:lnTo>
                <a:lnTo>
                  <a:pt x="17595" y="40563"/>
                </a:lnTo>
                <a:close/>
              </a:path>
              <a:path w="57784" h="58420">
                <a:moveTo>
                  <a:pt x="17446" y="40400"/>
                </a:moveTo>
                <a:lnTo>
                  <a:pt x="17163" y="40144"/>
                </a:lnTo>
                <a:lnTo>
                  <a:pt x="17446" y="40400"/>
                </a:lnTo>
                <a:close/>
              </a:path>
              <a:path w="57784" h="58420">
                <a:moveTo>
                  <a:pt x="40223" y="40400"/>
                </a:moveTo>
                <a:lnTo>
                  <a:pt x="40457" y="40144"/>
                </a:lnTo>
                <a:lnTo>
                  <a:pt x="40223" y="40400"/>
                </a:lnTo>
                <a:close/>
              </a:path>
              <a:path w="57784" h="58420">
                <a:moveTo>
                  <a:pt x="40074" y="40563"/>
                </a:moveTo>
                <a:lnTo>
                  <a:pt x="40223" y="40400"/>
                </a:lnTo>
                <a:lnTo>
                  <a:pt x="40506" y="40144"/>
                </a:lnTo>
                <a:lnTo>
                  <a:pt x="40074" y="40563"/>
                </a:lnTo>
                <a:close/>
              </a:path>
              <a:path w="57784" h="58420">
                <a:moveTo>
                  <a:pt x="17627" y="40563"/>
                </a:moveTo>
                <a:lnTo>
                  <a:pt x="17446" y="40400"/>
                </a:lnTo>
                <a:lnTo>
                  <a:pt x="17627" y="40563"/>
                </a:lnTo>
                <a:close/>
              </a:path>
              <a:path w="57784" h="58420">
                <a:moveTo>
                  <a:pt x="54768" y="41592"/>
                </a:moveTo>
                <a:lnTo>
                  <a:pt x="38906" y="41592"/>
                </a:lnTo>
                <a:lnTo>
                  <a:pt x="39363" y="41211"/>
                </a:lnTo>
                <a:lnTo>
                  <a:pt x="40223" y="40400"/>
                </a:lnTo>
                <a:lnTo>
                  <a:pt x="40074" y="40563"/>
                </a:lnTo>
                <a:lnTo>
                  <a:pt x="55264" y="40563"/>
                </a:lnTo>
                <a:lnTo>
                  <a:pt x="54768" y="41592"/>
                </a:lnTo>
                <a:close/>
              </a:path>
              <a:path w="57784" h="58420">
                <a:moveTo>
                  <a:pt x="18764" y="41592"/>
                </a:moveTo>
                <a:lnTo>
                  <a:pt x="18294" y="41211"/>
                </a:lnTo>
                <a:lnTo>
                  <a:pt x="18569" y="41416"/>
                </a:lnTo>
                <a:lnTo>
                  <a:pt x="18764" y="41592"/>
                </a:lnTo>
                <a:close/>
              </a:path>
              <a:path w="57784" h="58420">
                <a:moveTo>
                  <a:pt x="18569" y="41416"/>
                </a:moveTo>
                <a:lnTo>
                  <a:pt x="18294" y="41211"/>
                </a:lnTo>
                <a:lnTo>
                  <a:pt x="18569" y="41416"/>
                </a:lnTo>
                <a:close/>
              </a:path>
              <a:path w="57784" h="58420">
                <a:moveTo>
                  <a:pt x="39152" y="41369"/>
                </a:moveTo>
                <a:lnTo>
                  <a:pt x="39327" y="41211"/>
                </a:lnTo>
                <a:lnTo>
                  <a:pt x="39152" y="41369"/>
                </a:lnTo>
                <a:close/>
              </a:path>
              <a:path w="57784" h="58420">
                <a:moveTo>
                  <a:pt x="38906" y="41592"/>
                </a:moveTo>
                <a:lnTo>
                  <a:pt x="39152" y="41369"/>
                </a:lnTo>
                <a:lnTo>
                  <a:pt x="39363" y="41211"/>
                </a:lnTo>
                <a:lnTo>
                  <a:pt x="38906" y="41592"/>
                </a:lnTo>
                <a:close/>
              </a:path>
              <a:path w="57784" h="58420">
                <a:moveTo>
                  <a:pt x="54327" y="42506"/>
                </a:moveTo>
                <a:lnTo>
                  <a:pt x="37636" y="42506"/>
                </a:lnTo>
                <a:lnTo>
                  <a:pt x="38144" y="42164"/>
                </a:lnTo>
                <a:lnTo>
                  <a:pt x="39152" y="41369"/>
                </a:lnTo>
                <a:lnTo>
                  <a:pt x="38906" y="41592"/>
                </a:lnTo>
                <a:lnTo>
                  <a:pt x="54768" y="41592"/>
                </a:lnTo>
                <a:lnTo>
                  <a:pt x="54327" y="42506"/>
                </a:lnTo>
                <a:close/>
              </a:path>
              <a:path w="57784" h="58420">
                <a:moveTo>
                  <a:pt x="18806" y="41592"/>
                </a:moveTo>
                <a:lnTo>
                  <a:pt x="18569" y="41416"/>
                </a:lnTo>
                <a:lnTo>
                  <a:pt x="18806" y="41592"/>
                </a:lnTo>
                <a:close/>
              </a:path>
              <a:path w="57784" h="58420">
                <a:moveTo>
                  <a:pt x="20034" y="42506"/>
                </a:moveTo>
                <a:lnTo>
                  <a:pt x="19526" y="42164"/>
                </a:lnTo>
                <a:lnTo>
                  <a:pt x="19787" y="42323"/>
                </a:lnTo>
                <a:lnTo>
                  <a:pt x="20034" y="42506"/>
                </a:lnTo>
                <a:close/>
              </a:path>
              <a:path w="57784" h="58420">
                <a:moveTo>
                  <a:pt x="19787" y="42323"/>
                </a:moveTo>
                <a:lnTo>
                  <a:pt x="19526" y="42164"/>
                </a:lnTo>
                <a:lnTo>
                  <a:pt x="19787" y="42323"/>
                </a:lnTo>
                <a:close/>
              </a:path>
              <a:path w="57784" h="58420">
                <a:moveTo>
                  <a:pt x="37880" y="42323"/>
                </a:moveTo>
                <a:lnTo>
                  <a:pt x="38093" y="42164"/>
                </a:lnTo>
                <a:lnTo>
                  <a:pt x="37880" y="42323"/>
                </a:lnTo>
                <a:close/>
              </a:path>
              <a:path w="57784" h="58420">
                <a:moveTo>
                  <a:pt x="37636" y="42506"/>
                </a:moveTo>
                <a:lnTo>
                  <a:pt x="37880" y="42323"/>
                </a:lnTo>
                <a:lnTo>
                  <a:pt x="38144" y="42164"/>
                </a:lnTo>
                <a:lnTo>
                  <a:pt x="37636" y="42506"/>
                </a:lnTo>
                <a:close/>
              </a:path>
              <a:path w="57784" h="58420">
                <a:moveTo>
                  <a:pt x="20088" y="42506"/>
                </a:moveTo>
                <a:lnTo>
                  <a:pt x="19787" y="42323"/>
                </a:lnTo>
                <a:lnTo>
                  <a:pt x="20088" y="42506"/>
                </a:lnTo>
                <a:close/>
              </a:path>
              <a:path w="57784" h="58420">
                <a:moveTo>
                  <a:pt x="53870" y="43294"/>
                </a:moveTo>
                <a:lnTo>
                  <a:pt x="36277" y="43294"/>
                </a:lnTo>
                <a:lnTo>
                  <a:pt x="36823" y="43002"/>
                </a:lnTo>
                <a:lnTo>
                  <a:pt x="37880" y="42323"/>
                </a:lnTo>
                <a:lnTo>
                  <a:pt x="37636" y="42506"/>
                </a:lnTo>
                <a:lnTo>
                  <a:pt x="54327" y="42506"/>
                </a:lnTo>
                <a:lnTo>
                  <a:pt x="53870" y="43294"/>
                </a:lnTo>
                <a:close/>
              </a:path>
              <a:path w="57784" h="58420">
                <a:moveTo>
                  <a:pt x="21109" y="43129"/>
                </a:moveTo>
                <a:lnTo>
                  <a:pt x="20846" y="43002"/>
                </a:lnTo>
                <a:lnTo>
                  <a:pt x="21109" y="43129"/>
                </a:lnTo>
                <a:close/>
              </a:path>
              <a:path w="57784" h="58420">
                <a:moveTo>
                  <a:pt x="36506" y="43155"/>
                </a:moveTo>
                <a:lnTo>
                  <a:pt x="36759" y="43002"/>
                </a:lnTo>
                <a:lnTo>
                  <a:pt x="36506" y="43155"/>
                </a:lnTo>
                <a:close/>
              </a:path>
              <a:path w="57784" h="58420">
                <a:moveTo>
                  <a:pt x="21450" y="43294"/>
                </a:moveTo>
                <a:lnTo>
                  <a:pt x="21109" y="43129"/>
                </a:lnTo>
                <a:lnTo>
                  <a:pt x="21450" y="43294"/>
                </a:lnTo>
                <a:close/>
              </a:path>
              <a:path w="57784" h="58420">
                <a:moveTo>
                  <a:pt x="53470" y="43954"/>
                </a:moveTo>
                <a:lnTo>
                  <a:pt x="34855" y="43954"/>
                </a:lnTo>
                <a:lnTo>
                  <a:pt x="35426" y="43700"/>
                </a:lnTo>
                <a:lnTo>
                  <a:pt x="36506" y="43155"/>
                </a:lnTo>
                <a:lnTo>
                  <a:pt x="36277" y="43294"/>
                </a:lnTo>
                <a:lnTo>
                  <a:pt x="53870" y="43294"/>
                </a:lnTo>
                <a:lnTo>
                  <a:pt x="53470" y="43954"/>
                </a:lnTo>
                <a:close/>
              </a:path>
              <a:path w="57784" h="58420">
                <a:moveTo>
                  <a:pt x="22815" y="43954"/>
                </a:moveTo>
                <a:lnTo>
                  <a:pt x="22243" y="43700"/>
                </a:lnTo>
                <a:lnTo>
                  <a:pt x="22438" y="43772"/>
                </a:lnTo>
                <a:lnTo>
                  <a:pt x="22815" y="43954"/>
                </a:lnTo>
                <a:close/>
              </a:path>
              <a:path w="57784" h="58420">
                <a:moveTo>
                  <a:pt x="22438" y="43772"/>
                </a:moveTo>
                <a:lnTo>
                  <a:pt x="22243" y="43700"/>
                </a:lnTo>
                <a:lnTo>
                  <a:pt x="22438" y="43772"/>
                </a:lnTo>
                <a:close/>
              </a:path>
              <a:path w="57784" h="58420">
                <a:moveTo>
                  <a:pt x="35231" y="43772"/>
                </a:moveTo>
                <a:lnTo>
                  <a:pt x="35380" y="43700"/>
                </a:lnTo>
                <a:lnTo>
                  <a:pt x="35231" y="43772"/>
                </a:lnTo>
                <a:close/>
              </a:path>
              <a:path w="57784" h="58420">
                <a:moveTo>
                  <a:pt x="34855" y="43954"/>
                </a:moveTo>
                <a:lnTo>
                  <a:pt x="35231" y="43772"/>
                </a:lnTo>
                <a:lnTo>
                  <a:pt x="35426" y="43700"/>
                </a:lnTo>
                <a:lnTo>
                  <a:pt x="34855" y="43954"/>
                </a:lnTo>
                <a:close/>
              </a:path>
              <a:path w="57784" h="58420">
                <a:moveTo>
                  <a:pt x="22934" y="43954"/>
                </a:moveTo>
                <a:lnTo>
                  <a:pt x="22438" y="43772"/>
                </a:lnTo>
                <a:lnTo>
                  <a:pt x="22934" y="43954"/>
                </a:lnTo>
                <a:close/>
              </a:path>
              <a:path w="57784" h="58420">
                <a:moveTo>
                  <a:pt x="53162" y="44462"/>
                </a:moveTo>
                <a:lnTo>
                  <a:pt x="33356" y="44462"/>
                </a:lnTo>
                <a:lnTo>
                  <a:pt x="33953" y="44272"/>
                </a:lnTo>
                <a:lnTo>
                  <a:pt x="35231" y="43772"/>
                </a:lnTo>
                <a:lnTo>
                  <a:pt x="34855" y="43954"/>
                </a:lnTo>
                <a:lnTo>
                  <a:pt x="53470" y="43954"/>
                </a:lnTo>
                <a:lnTo>
                  <a:pt x="53162" y="44462"/>
                </a:lnTo>
                <a:close/>
              </a:path>
              <a:path w="57784" h="58420">
                <a:moveTo>
                  <a:pt x="24314" y="44462"/>
                </a:moveTo>
                <a:lnTo>
                  <a:pt x="23717" y="44272"/>
                </a:lnTo>
                <a:lnTo>
                  <a:pt x="23984" y="44341"/>
                </a:lnTo>
                <a:lnTo>
                  <a:pt x="24314" y="44462"/>
                </a:lnTo>
                <a:close/>
              </a:path>
              <a:path w="57784" h="58420">
                <a:moveTo>
                  <a:pt x="23984" y="44341"/>
                </a:moveTo>
                <a:lnTo>
                  <a:pt x="23717" y="44272"/>
                </a:lnTo>
                <a:lnTo>
                  <a:pt x="23984" y="44341"/>
                </a:lnTo>
                <a:close/>
              </a:path>
              <a:path w="57784" h="58420">
                <a:moveTo>
                  <a:pt x="33685" y="44341"/>
                </a:moveTo>
                <a:lnTo>
                  <a:pt x="33873" y="44272"/>
                </a:lnTo>
                <a:lnTo>
                  <a:pt x="33685" y="44341"/>
                </a:lnTo>
                <a:close/>
              </a:path>
              <a:path w="57784" h="58420">
                <a:moveTo>
                  <a:pt x="33356" y="44462"/>
                </a:moveTo>
                <a:lnTo>
                  <a:pt x="33685" y="44341"/>
                </a:lnTo>
                <a:lnTo>
                  <a:pt x="33953" y="44272"/>
                </a:lnTo>
                <a:lnTo>
                  <a:pt x="33356" y="44462"/>
                </a:lnTo>
                <a:close/>
              </a:path>
              <a:path w="57784" h="58420">
                <a:moveTo>
                  <a:pt x="24453" y="44462"/>
                </a:moveTo>
                <a:lnTo>
                  <a:pt x="24314" y="44462"/>
                </a:lnTo>
                <a:lnTo>
                  <a:pt x="23984" y="44341"/>
                </a:lnTo>
                <a:lnTo>
                  <a:pt x="24453" y="44462"/>
                </a:lnTo>
                <a:close/>
              </a:path>
              <a:path w="57784" h="58420">
                <a:moveTo>
                  <a:pt x="32093" y="44753"/>
                </a:moveTo>
                <a:lnTo>
                  <a:pt x="33685" y="44341"/>
                </a:lnTo>
                <a:lnTo>
                  <a:pt x="33356" y="44462"/>
                </a:lnTo>
                <a:lnTo>
                  <a:pt x="53162" y="44462"/>
                </a:lnTo>
                <a:lnTo>
                  <a:pt x="53015" y="44704"/>
                </a:lnTo>
                <a:lnTo>
                  <a:pt x="32416" y="44704"/>
                </a:lnTo>
                <a:lnTo>
                  <a:pt x="32093" y="44753"/>
                </a:lnTo>
                <a:close/>
              </a:path>
              <a:path w="57784" h="58420">
                <a:moveTo>
                  <a:pt x="25876" y="44831"/>
                </a:moveTo>
                <a:lnTo>
                  <a:pt x="25253" y="44704"/>
                </a:lnTo>
                <a:lnTo>
                  <a:pt x="25577" y="44753"/>
                </a:lnTo>
                <a:lnTo>
                  <a:pt x="25876" y="44831"/>
                </a:lnTo>
                <a:close/>
              </a:path>
              <a:path w="57784" h="58420">
                <a:moveTo>
                  <a:pt x="25577" y="44753"/>
                </a:moveTo>
                <a:lnTo>
                  <a:pt x="25253" y="44704"/>
                </a:lnTo>
                <a:lnTo>
                  <a:pt x="25385" y="44704"/>
                </a:lnTo>
                <a:lnTo>
                  <a:pt x="25577" y="44753"/>
                </a:lnTo>
                <a:close/>
              </a:path>
              <a:path w="57784" h="58420">
                <a:moveTo>
                  <a:pt x="31794" y="44831"/>
                </a:moveTo>
                <a:lnTo>
                  <a:pt x="32093" y="44753"/>
                </a:lnTo>
                <a:lnTo>
                  <a:pt x="32416" y="44704"/>
                </a:lnTo>
                <a:lnTo>
                  <a:pt x="31794" y="44831"/>
                </a:lnTo>
                <a:close/>
              </a:path>
              <a:path w="57784" h="58420">
                <a:moveTo>
                  <a:pt x="52938" y="44831"/>
                </a:moveTo>
                <a:lnTo>
                  <a:pt x="31794" y="44831"/>
                </a:lnTo>
                <a:lnTo>
                  <a:pt x="32416" y="44704"/>
                </a:lnTo>
                <a:lnTo>
                  <a:pt x="53015" y="44704"/>
                </a:lnTo>
                <a:close/>
              </a:path>
              <a:path w="57784" h="58420">
                <a:moveTo>
                  <a:pt x="26081" y="44831"/>
                </a:moveTo>
                <a:lnTo>
                  <a:pt x="25876" y="44831"/>
                </a:lnTo>
                <a:lnTo>
                  <a:pt x="25577" y="44753"/>
                </a:lnTo>
                <a:lnTo>
                  <a:pt x="26081" y="44831"/>
                </a:lnTo>
                <a:close/>
              </a:path>
              <a:path w="57784" h="58420">
                <a:moveTo>
                  <a:pt x="52807" y="45046"/>
                </a:moveTo>
                <a:lnTo>
                  <a:pt x="30181" y="45046"/>
                </a:lnTo>
                <a:lnTo>
                  <a:pt x="30816" y="44983"/>
                </a:lnTo>
                <a:lnTo>
                  <a:pt x="30595" y="44983"/>
                </a:lnTo>
                <a:lnTo>
                  <a:pt x="32093" y="44753"/>
                </a:lnTo>
                <a:lnTo>
                  <a:pt x="31794" y="44831"/>
                </a:lnTo>
                <a:lnTo>
                  <a:pt x="52938" y="44831"/>
                </a:lnTo>
                <a:lnTo>
                  <a:pt x="52846" y="44983"/>
                </a:lnTo>
                <a:lnTo>
                  <a:pt x="30816" y="44983"/>
                </a:lnTo>
                <a:lnTo>
                  <a:pt x="30489" y="44999"/>
                </a:lnTo>
                <a:lnTo>
                  <a:pt x="52836" y="44999"/>
                </a:lnTo>
                <a:close/>
              </a:path>
              <a:path w="57784" h="58420">
                <a:moveTo>
                  <a:pt x="27489" y="45046"/>
                </a:moveTo>
                <a:lnTo>
                  <a:pt x="26854" y="44983"/>
                </a:lnTo>
                <a:lnTo>
                  <a:pt x="27181" y="44999"/>
                </a:lnTo>
                <a:lnTo>
                  <a:pt x="27489" y="45046"/>
                </a:lnTo>
                <a:close/>
              </a:path>
              <a:path w="57784" h="58420">
                <a:moveTo>
                  <a:pt x="30181" y="45046"/>
                </a:moveTo>
                <a:lnTo>
                  <a:pt x="30489" y="44999"/>
                </a:lnTo>
                <a:lnTo>
                  <a:pt x="30816" y="44983"/>
                </a:lnTo>
                <a:lnTo>
                  <a:pt x="30181" y="45046"/>
                </a:lnTo>
                <a:close/>
              </a:path>
              <a:path w="57784" h="58420">
                <a:moveTo>
                  <a:pt x="28131" y="45046"/>
                </a:moveTo>
                <a:lnTo>
                  <a:pt x="27489" y="45046"/>
                </a:lnTo>
                <a:lnTo>
                  <a:pt x="27181" y="44999"/>
                </a:lnTo>
                <a:lnTo>
                  <a:pt x="28131" y="45046"/>
                </a:lnTo>
                <a:close/>
              </a:path>
              <a:path w="57784" h="58420">
                <a:moveTo>
                  <a:pt x="52771" y="45097"/>
                </a:moveTo>
                <a:lnTo>
                  <a:pt x="29152" y="45097"/>
                </a:lnTo>
                <a:lnTo>
                  <a:pt x="28835" y="45081"/>
                </a:lnTo>
                <a:lnTo>
                  <a:pt x="30489" y="44999"/>
                </a:lnTo>
                <a:lnTo>
                  <a:pt x="30181" y="45046"/>
                </a:lnTo>
                <a:lnTo>
                  <a:pt x="52807" y="45046"/>
                </a:lnTo>
                <a:close/>
              </a:path>
              <a:path w="57784" h="58420">
                <a:moveTo>
                  <a:pt x="29152" y="45097"/>
                </a:moveTo>
                <a:lnTo>
                  <a:pt x="28517" y="45097"/>
                </a:lnTo>
                <a:lnTo>
                  <a:pt x="28835" y="45081"/>
                </a:lnTo>
                <a:lnTo>
                  <a:pt x="29152" y="45097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33588" y="3636035"/>
            <a:ext cx="46355" cy="45085"/>
          </a:xfrm>
          <a:custGeom>
            <a:avLst/>
            <a:gdLst/>
            <a:ahLst/>
            <a:cxnLst/>
            <a:rect l="l" t="t" r="r" b="b"/>
            <a:pathLst>
              <a:path w="46354" h="45085">
                <a:moveTo>
                  <a:pt x="23304" y="45084"/>
                </a:moveTo>
                <a:lnTo>
                  <a:pt x="14501" y="43312"/>
                </a:lnTo>
                <a:lnTo>
                  <a:pt x="7265" y="38549"/>
                </a:lnTo>
                <a:lnTo>
                  <a:pt x="2210" y="31545"/>
                </a:lnTo>
                <a:lnTo>
                  <a:pt x="0" y="23088"/>
                </a:lnTo>
                <a:lnTo>
                  <a:pt x="2210" y="13999"/>
                </a:lnTo>
                <a:lnTo>
                  <a:pt x="7265" y="6672"/>
                </a:lnTo>
                <a:lnTo>
                  <a:pt x="14514" y="1780"/>
                </a:lnTo>
                <a:lnTo>
                  <a:pt x="23304" y="0"/>
                </a:lnTo>
                <a:lnTo>
                  <a:pt x="32090" y="1780"/>
                </a:lnTo>
                <a:lnTo>
                  <a:pt x="39242" y="6603"/>
                </a:lnTo>
                <a:lnTo>
                  <a:pt x="44074" y="13769"/>
                </a:lnTo>
                <a:lnTo>
                  <a:pt x="45846" y="22542"/>
                </a:lnTo>
                <a:lnTo>
                  <a:pt x="44074" y="31315"/>
                </a:lnTo>
                <a:lnTo>
                  <a:pt x="39242" y="38480"/>
                </a:lnTo>
                <a:lnTo>
                  <a:pt x="32077" y="43312"/>
                </a:lnTo>
                <a:lnTo>
                  <a:pt x="23304" y="4508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128056" y="3629672"/>
            <a:ext cx="57785" cy="58419"/>
          </a:xfrm>
          <a:custGeom>
            <a:avLst/>
            <a:gdLst/>
            <a:ahLst/>
            <a:cxnLst/>
            <a:rect l="l" t="t" r="r" b="b"/>
            <a:pathLst>
              <a:path w="57784" h="58420">
                <a:moveTo>
                  <a:pt x="28835" y="57810"/>
                </a:moveTo>
                <a:lnTo>
                  <a:pt x="84" y="31864"/>
                </a:lnTo>
                <a:lnTo>
                  <a:pt x="0" y="27559"/>
                </a:lnTo>
                <a:lnTo>
                  <a:pt x="82" y="25958"/>
                </a:lnTo>
                <a:lnTo>
                  <a:pt x="28835" y="0"/>
                </a:lnTo>
                <a:lnTo>
                  <a:pt x="31781" y="152"/>
                </a:lnTo>
                <a:lnTo>
                  <a:pt x="52749" y="12700"/>
                </a:lnTo>
                <a:lnTo>
                  <a:pt x="28505" y="12700"/>
                </a:lnTo>
                <a:lnTo>
                  <a:pt x="28829" y="12717"/>
                </a:lnTo>
                <a:lnTo>
                  <a:pt x="27997" y="12763"/>
                </a:lnTo>
                <a:lnTo>
                  <a:pt x="27489" y="12763"/>
                </a:lnTo>
                <a:lnTo>
                  <a:pt x="26841" y="12826"/>
                </a:lnTo>
                <a:lnTo>
                  <a:pt x="27057" y="12826"/>
                </a:lnTo>
                <a:lnTo>
                  <a:pt x="26106" y="12966"/>
                </a:lnTo>
                <a:lnTo>
                  <a:pt x="25876" y="12966"/>
                </a:lnTo>
                <a:lnTo>
                  <a:pt x="25241" y="13093"/>
                </a:lnTo>
                <a:lnTo>
                  <a:pt x="25382" y="13093"/>
                </a:lnTo>
                <a:lnTo>
                  <a:pt x="24445" y="13335"/>
                </a:lnTo>
                <a:lnTo>
                  <a:pt x="24314" y="13335"/>
                </a:lnTo>
                <a:lnTo>
                  <a:pt x="23704" y="13525"/>
                </a:lnTo>
                <a:lnTo>
                  <a:pt x="22899" y="13855"/>
                </a:lnTo>
                <a:lnTo>
                  <a:pt x="22244" y="14097"/>
                </a:lnTo>
                <a:lnTo>
                  <a:pt x="21450" y="14516"/>
                </a:lnTo>
                <a:lnTo>
                  <a:pt x="20847" y="14808"/>
                </a:lnTo>
                <a:lnTo>
                  <a:pt x="20088" y="15303"/>
                </a:lnTo>
                <a:lnTo>
                  <a:pt x="19526" y="15646"/>
                </a:lnTo>
                <a:lnTo>
                  <a:pt x="18823" y="16205"/>
                </a:lnTo>
                <a:lnTo>
                  <a:pt x="18294" y="16598"/>
                </a:lnTo>
                <a:lnTo>
                  <a:pt x="17637" y="17233"/>
                </a:lnTo>
                <a:lnTo>
                  <a:pt x="17176" y="17652"/>
                </a:lnTo>
                <a:lnTo>
                  <a:pt x="16564" y="18364"/>
                </a:lnTo>
                <a:lnTo>
                  <a:pt x="16285" y="18648"/>
                </a:lnTo>
                <a:lnTo>
                  <a:pt x="15599" y="19596"/>
                </a:lnTo>
                <a:lnTo>
                  <a:pt x="15221" y="20104"/>
                </a:lnTo>
                <a:lnTo>
                  <a:pt x="14764" y="20916"/>
                </a:lnTo>
                <a:lnTo>
                  <a:pt x="14556" y="21233"/>
                </a:lnTo>
                <a:lnTo>
                  <a:pt x="14465" y="21462"/>
                </a:lnTo>
                <a:lnTo>
                  <a:pt x="14058" y="22313"/>
                </a:lnTo>
                <a:lnTo>
                  <a:pt x="13905" y="22602"/>
                </a:lnTo>
                <a:lnTo>
                  <a:pt x="13485" y="23787"/>
                </a:lnTo>
                <a:lnTo>
                  <a:pt x="13343" y="24138"/>
                </a:lnTo>
                <a:lnTo>
                  <a:pt x="13301" y="24384"/>
                </a:lnTo>
                <a:lnTo>
                  <a:pt x="13058" y="25323"/>
                </a:lnTo>
                <a:lnTo>
                  <a:pt x="12778" y="26924"/>
                </a:lnTo>
                <a:lnTo>
                  <a:pt x="12630" y="28587"/>
                </a:lnTo>
                <a:lnTo>
                  <a:pt x="12681" y="30251"/>
                </a:lnTo>
                <a:lnTo>
                  <a:pt x="12926" y="31851"/>
                </a:lnTo>
                <a:lnTo>
                  <a:pt x="13024" y="32486"/>
                </a:lnTo>
                <a:lnTo>
                  <a:pt x="13301" y="33426"/>
                </a:lnTo>
                <a:lnTo>
                  <a:pt x="13370" y="33755"/>
                </a:lnTo>
                <a:lnTo>
                  <a:pt x="13742" y="34721"/>
                </a:lnTo>
                <a:lnTo>
                  <a:pt x="13786" y="34925"/>
                </a:lnTo>
                <a:lnTo>
                  <a:pt x="14027" y="35496"/>
                </a:lnTo>
                <a:lnTo>
                  <a:pt x="14471" y="36360"/>
                </a:lnTo>
                <a:lnTo>
                  <a:pt x="14725" y="36893"/>
                </a:lnTo>
                <a:lnTo>
                  <a:pt x="15130" y="37503"/>
                </a:lnTo>
                <a:lnTo>
                  <a:pt x="15221" y="37706"/>
                </a:lnTo>
                <a:lnTo>
                  <a:pt x="15564" y="38214"/>
                </a:lnTo>
                <a:lnTo>
                  <a:pt x="16166" y="38976"/>
                </a:lnTo>
                <a:lnTo>
                  <a:pt x="16516" y="39446"/>
                </a:lnTo>
                <a:lnTo>
                  <a:pt x="17201" y="40144"/>
                </a:lnTo>
                <a:lnTo>
                  <a:pt x="17596" y="40576"/>
                </a:lnTo>
                <a:lnTo>
                  <a:pt x="18333" y="41211"/>
                </a:lnTo>
                <a:lnTo>
                  <a:pt x="18764" y="41605"/>
                </a:lnTo>
                <a:lnTo>
                  <a:pt x="19578" y="42176"/>
                </a:lnTo>
                <a:lnTo>
                  <a:pt x="20034" y="42519"/>
                </a:lnTo>
                <a:lnTo>
                  <a:pt x="20880" y="43002"/>
                </a:lnTo>
                <a:lnTo>
                  <a:pt x="21380" y="43307"/>
                </a:lnTo>
                <a:lnTo>
                  <a:pt x="22317" y="43713"/>
                </a:lnTo>
                <a:lnTo>
                  <a:pt x="22815" y="43954"/>
                </a:lnTo>
                <a:lnTo>
                  <a:pt x="23796" y="44284"/>
                </a:lnTo>
                <a:lnTo>
                  <a:pt x="24314" y="44475"/>
                </a:lnTo>
                <a:lnTo>
                  <a:pt x="24445" y="44475"/>
                </a:lnTo>
                <a:lnTo>
                  <a:pt x="25382" y="44716"/>
                </a:lnTo>
                <a:lnTo>
                  <a:pt x="25241" y="44716"/>
                </a:lnTo>
                <a:lnTo>
                  <a:pt x="25876" y="44843"/>
                </a:lnTo>
                <a:lnTo>
                  <a:pt x="26074" y="44843"/>
                </a:lnTo>
                <a:lnTo>
                  <a:pt x="27073" y="44996"/>
                </a:lnTo>
                <a:lnTo>
                  <a:pt x="26841" y="44996"/>
                </a:lnTo>
                <a:lnTo>
                  <a:pt x="27489" y="45059"/>
                </a:lnTo>
                <a:lnTo>
                  <a:pt x="28125" y="45059"/>
                </a:lnTo>
                <a:lnTo>
                  <a:pt x="28829" y="45094"/>
                </a:lnTo>
                <a:lnTo>
                  <a:pt x="28505" y="45110"/>
                </a:lnTo>
                <a:lnTo>
                  <a:pt x="52759" y="45110"/>
                </a:lnTo>
                <a:lnTo>
                  <a:pt x="51124" y="47294"/>
                </a:lnTo>
                <a:lnTo>
                  <a:pt x="31781" y="57658"/>
                </a:lnTo>
                <a:lnTo>
                  <a:pt x="28835" y="57810"/>
                </a:lnTo>
                <a:close/>
              </a:path>
              <a:path w="57784" h="58420">
                <a:moveTo>
                  <a:pt x="28829" y="12717"/>
                </a:moveTo>
                <a:lnTo>
                  <a:pt x="28505" y="12700"/>
                </a:lnTo>
                <a:lnTo>
                  <a:pt x="29153" y="12700"/>
                </a:lnTo>
                <a:lnTo>
                  <a:pt x="28829" y="12717"/>
                </a:lnTo>
                <a:close/>
              </a:path>
              <a:path w="57784" h="58420">
                <a:moveTo>
                  <a:pt x="30490" y="12809"/>
                </a:moveTo>
                <a:lnTo>
                  <a:pt x="28829" y="12717"/>
                </a:lnTo>
                <a:lnTo>
                  <a:pt x="29153" y="12700"/>
                </a:lnTo>
                <a:lnTo>
                  <a:pt x="52749" y="12700"/>
                </a:lnTo>
                <a:lnTo>
                  <a:pt x="30181" y="12763"/>
                </a:lnTo>
                <a:lnTo>
                  <a:pt x="30490" y="12809"/>
                </a:lnTo>
                <a:close/>
              </a:path>
              <a:path w="57784" h="58420">
                <a:moveTo>
                  <a:pt x="26841" y="12826"/>
                </a:moveTo>
                <a:lnTo>
                  <a:pt x="27489" y="12763"/>
                </a:lnTo>
                <a:lnTo>
                  <a:pt x="27168" y="12809"/>
                </a:lnTo>
                <a:lnTo>
                  <a:pt x="26841" y="12826"/>
                </a:lnTo>
                <a:close/>
              </a:path>
              <a:path w="57784" h="58420">
                <a:moveTo>
                  <a:pt x="27185" y="12808"/>
                </a:moveTo>
                <a:lnTo>
                  <a:pt x="27489" y="12763"/>
                </a:lnTo>
                <a:lnTo>
                  <a:pt x="27997" y="12763"/>
                </a:lnTo>
                <a:lnTo>
                  <a:pt x="27185" y="12808"/>
                </a:lnTo>
                <a:close/>
              </a:path>
              <a:path w="57784" h="58420">
                <a:moveTo>
                  <a:pt x="30816" y="12826"/>
                </a:moveTo>
                <a:lnTo>
                  <a:pt x="30483" y="12808"/>
                </a:lnTo>
                <a:lnTo>
                  <a:pt x="30181" y="12763"/>
                </a:lnTo>
                <a:lnTo>
                  <a:pt x="30816" y="12826"/>
                </a:lnTo>
                <a:close/>
              </a:path>
              <a:path w="57784" h="58420">
                <a:moveTo>
                  <a:pt x="52834" y="12826"/>
                </a:moveTo>
                <a:lnTo>
                  <a:pt x="30816" y="12826"/>
                </a:lnTo>
                <a:lnTo>
                  <a:pt x="30181" y="12763"/>
                </a:lnTo>
                <a:lnTo>
                  <a:pt x="52795" y="12763"/>
                </a:lnTo>
                <a:close/>
              </a:path>
              <a:path w="57784" h="58420">
                <a:moveTo>
                  <a:pt x="27057" y="12826"/>
                </a:moveTo>
                <a:lnTo>
                  <a:pt x="26841" y="12826"/>
                </a:lnTo>
                <a:lnTo>
                  <a:pt x="27185" y="12808"/>
                </a:lnTo>
                <a:lnTo>
                  <a:pt x="27057" y="12826"/>
                </a:lnTo>
                <a:close/>
              </a:path>
              <a:path w="57784" h="58420">
                <a:moveTo>
                  <a:pt x="32110" y="13048"/>
                </a:moveTo>
                <a:lnTo>
                  <a:pt x="30490" y="12809"/>
                </a:lnTo>
                <a:lnTo>
                  <a:pt x="30816" y="12826"/>
                </a:lnTo>
                <a:lnTo>
                  <a:pt x="52834" y="12826"/>
                </a:lnTo>
                <a:lnTo>
                  <a:pt x="52919" y="12966"/>
                </a:lnTo>
                <a:lnTo>
                  <a:pt x="31794" y="12966"/>
                </a:lnTo>
                <a:lnTo>
                  <a:pt x="32110" y="13048"/>
                </a:lnTo>
                <a:close/>
              </a:path>
              <a:path w="57784" h="58420">
                <a:moveTo>
                  <a:pt x="25241" y="13093"/>
                </a:moveTo>
                <a:lnTo>
                  <a:pt x="25876" y="12966"/>
                </a:lnTo>
                <a:lnTo>
                  <a:pt x="25549" y="13048"/>
                </a:lnTo>
                <a:lnTo>
                  <a:pt x="25241" y="13093"/>
                </a:lnTo>
                <a:close/>
              </a:path>
              <a:path w="57784" h="58420">
                <a:moveTo>
                  <a:pt x="25571" y="13045"/>
                </a:moveTo>
                <a:lnTo>
                  <a:pt x="25876" y="12966"/>
                </a:lnTo>
                <a:lnTo>
                  <a:pt x="26106" y="12966"/>
                </a:lnTo>
                <a:lnTo>
                  <a:pt x="25571" y="13045"/>
                </a:lnTo>
                <a:close/>
              </a:path>
              <a:path w="57784" h="58420">
                <a:moveTo>
                  <a:pt x="32416" y="13093"/>
                </a:moveTo>
                <a:lnTo>
                  <a:pt x="32098" y="13045"/>
                </a:lnTo>
                <a:lnTo>
                  <a:pt x="31794" y="12966"/>
                </a:lnTo>
                <a:lnTo>
                  <a:pt x="32416" y="13093"/>
                </a:lnTo>
                <a:close/>
              </a:path>
              <a:path w="57784" h="58420">
                <a:moveTo>
                  <a:pt x="52996" y="13093"/>
                </a:moveTo>
                <a:lnTo>
                  <a:pt x="32416" y="13093"/>
                </a:lnTo>
                <a:lnTo>
                  <a:pt x="31794" y="12966"/>
                </a:lnTo>
                <a:lnTo>
                  <a:pt x="52919" y="12966"/>
                </a:lnTo>
                <a:close/>
              </a:path>
              <a:path w="57784" h="58420">
                <a:moveTo>
                  <a:pt x="25382" y="13093"/>
                </a:moveTo>
                <a:lnTo>
                  <a:pt x="25241" y="13093"/>
                </a:lnTo>
                <a:lnTo>
                  <a:pt x="25571" y="13045"/>
                </a:lnTo>
                <a:lnTo>
                  <a:pt x="25382" y="13093"/>
                </a:lnTo>
                <a:close/>
              </a:path>
              <a:path w="57784" h="58420">
                <a:moveTo>
                  <a:pt x="33686" y="13456"/>
                </a:moveTo>
                <a:lnTo>
                  <a:pt x="32110" y="13048"/>
                </a:lnTo>
                <a:lnTo>
                  <a:pt x="32416" y="13093"/>
                </a:lnTo>
                <a:lnTo>
                  <a:pt x="52996" y="13093"/>
                </a:lnTo>
                <a:lnTo>
                  <a:pt x="53143" y="13335"/>
                </a:lnTo>
                <a:lnTo>
                  <a:pt x="33356" y="13335"/>
                </a:lnTo>
                <a:lnTo>
                  <a:pt x="33686" y="13456"/>
                </a:lnTo>
                <a:close/>
              </a:path>
              <a:path w="57784" h="58420">
                <a:moveTo>
                  <a:pt x="23704" y="13525"/>
                </a:moveTo>
                <a:lnTo>
                  <a:pt x="24314" y="13335"/>
                </a:lnTo>
                <a:lnTo>
                  <a:pt x="23973" y="13456"/>
                </a:lnTo>
                <a:lnTo>
                  <a:pt x="23704" y="13525"/>
                </a:lnTo>
                <a:close/>
              </a:path>
              <a:path w="57784" h="58420">
                <a:moveTo>
                  <a:pt x="24010" y="13446"/>
                </a:moveTo>
                <a:lnTo>
                  <a:pt x="24314" y="13335"/>
                </a:lnTo>
                <a:lnTo>
                  <a:pt x="24445" y="13335"/>
                </a:lnTo>
                <a:lnTo>
                  <a:pt x="24010" y="13446"/>
                </a:lnTo>
                <a:close/>
              </a:path>
              <a:path w="57784" h="58420">
                <a:moveTo>
                  <a:pt x="33953" y="13525"/>
                </a:moveTo>
                <a:lnTo>
                  <a:pt x="33660" y="13446"/>
                </a:lnTo>
                <a:lnTo>
                  <a:pt x="33356" y="13335"/>
                </a:lnTo>
                <a:lnTo>
                  <a:pt x="33953" y="13525"/>
                </a:lnTo>
                <a:close/>
              </a:path>
              <a:path w="57784" h="58420">
                <a:moveTo>
                  <a:pt x="53260" y="13525"/>
                </a:moveTo>
                <a:lnTo>
                  <a:pt x="33953" y="13525"/>
                </a:lnTo>
                <a:lnTo>
                  <a:pt x="33356" y="13335"/>
                </a:lnTo>
                <a:lnTo>
                  <a:pt x="53143" y="13335"/>
                </a:lnTo>
                <a:lnTo>
                  <a:pt x="53260" y="13525"/>
                </a:lnTo>
                <a:close/>
              </a:path>
              <a:path w="57784" h="58420">
                <a:moveTo>
                  <a:pt x="23796" y="13525"/>
                </a:moveTo>
                <a:lnTo>
                  <a:pt x="24010" y="13446"/>
                </a:lnTo>
                <a:lnTo>
                  <a:pt x="23796" y="13525"/>
                </a:lnTo>
                <a:close/>
              </a:path>
              <a:path w="57784" h="58420">
                <a:moveTo>
                  <a:pt x="53608" y="14097"/>
                </a:moveTo>
                <a:lnTo>
                  <a:pt x="35426" y="14097"/>
                </a:lnTo>
                <a:lnTo>
                  <a:pt x="34855" y="13855"/>
                </a:lnTo>
                <a:lnTo>
                  <a:pt x="33686" y="13456"/>
                </a:lnTo>
                <a:lnTo>
                  <a:pt x="33953" y="13525"/>
                </a:lnTo>
                <a:lnTo>
                  <a:pt x="53260" y="13525"/>
                </a:lnTo>
                <a:lnTo>
                  <a:pt x="53608" y="14097"/>
                </a:lnTo>
                <a:close/>
              </a:path>
              <a:path w="57784" h="58420">
                <a:moveTo>
                  <a:pt x="22244" y="14097"/>
                </a:moveTo>
                <a:lnTo>
                  <a:pt x="22815" y="13855"/>
                </a:lnTo>
                <a:lnTo>
                  <a:pt x="22548" y="13984"/>
                </a:lnTo>
                <a:lnTo>
                  <a:pt x="22244" y="14097"/>
                </a:lnTo>
                <a:close/>
              </a:path>
              <a:path w="57784" h="58420">
                <a:moveTo>
                  <a:pt x="22548" y="13984"/>
                </a:moveTo>
                <a:lnTo>
                  <a:pt x="22815" y="13855"/>
                </a:lnTo>
                <a:lnTo>
                  <a:pt x="22548" y="13984"/>
                </a:lnTo>
                <a:close/>
              </a:path>
              <a:path w="57784" h="58420">
                <a:moveTo>
                  <a:pt x="35122" y="13984"/>
                </a:moveTo>
                <a:lnTo>
                  <a:pt x="34771" y="13855"/>
                </a:lnTo>
                <a:lnTo>
                  <a:pt x="35122" y="13984"/>
                </a:lnTo>
                <a:close/>
              </a:path>
              <a:path w="57784" h="58420">
                <a:moveTo>
                  <a:pt x="35426" y="14097"/>
                </a:moveTo>
                <a:lnTo>
                  <a:pt x="35122" y="13984"/>
                </a:lnTo>
                <a:lnTo>
                  <a:pt x="34855" y="13855"/>
                </a:lnTo>
                <a:lnTo>
                  <a:pt x="35426" y="14097"/>
                </a:lnTo>
                <a:close/>
              </a:path>
              <a:path w="57784" h="58420">
                <a:moveTo>
                  <a:pt x="22317" y="14097"/>
                </a:moveTo>
                <a:lnTo>
                  <a:pt x="22548" y="13984"/>
                </a:lnTo>
                <a:lnTo>
                  <a:pt x="22317" y="14097"/>
                </a:lnTo>
                <a:close/>
              </a:path>
              <a:path w="57784" h="58420">
                <a:moveTo>
                  <a:pt x="54042" y="14808"/>
                </a:moveTo>
                <a:lnTo>
                  <a:pt x="36823" y="14808"/>
                </a:lnTo>
                <a:lnTo>
                  <a:pt x="36277" y="14516"/>
                </a:lnTo>
                <a:lnTo>
                  <a:pt x="35122" y="13984"/>
                </a:lnTo>
                <a:lnTo>
                  <a:pt x="35426" y="14097"/>
                </a:lnTo>
                <a:lnTo>
                  <a:pt x="53608" y="14097"/>
                </a:lnTo>
                <a:lnTo>
                  <a:pt x="54042" y="14808"/>
                </a:lnTo>
                <a:close/>
              </a:path>
              <a:path w="57784" h="58420">
                <a:moveTo>
                  <a:pt x="20847" y="14808"/>
                </a:moveTo>
                <a:lnTo>
                  <a:pt x="21380" y="14516"/>
                </a:lnTo>
                <a:lnTo>
                  <a:pt x="21110" y="14680"/>
                </a:lnTo>
                <a:lnTo>
                  <a:pt x="20847" y="14808"/>
                </a:lnTo>
                <a:close/>
              </a:path>
              <a:path w="57784" h="58420">
                <a:moveTo>
                  <a:pt x="21110" y="14680"/>
                </a:moveTo>
                <a:lnTo>
                  <a:pt x="21380" y="14516"/>
                </a:lnTo>
                <a:lnTo>
                  <a:pt x="21110" y="14680"/>
                </a:lnTo>
                <a:close/>
              </a:path>
              <a:path w="57784" h="58420">
                <a:moveTo>
                  <a:pt x="36506" y="14654"/>
                </a:moveTo>
                <a:lnTo>
                  <a:pt x="36220" y="14516"/>
                </a:lnTo>
                <a:lnTo>
                  <a:pt x="36506" y="14654"/>
                </a:lnTo>
                <a:close/>
              </a:path>
              <a:path w="57784" h="58420">
                <a:moveTo>
                  <a:pt x="36823" y="14808"/>
                </a:moveTo>
                <a:lnTo>
                  <a:pt x="36506" y="14654"/>
                </a:lnTo>
                <a:lnTo>
                  <a:pt x="36277" y="14516"/>
                </a:lnTo>
                <a:lnTo>
                  <a:pt x="36823" y="14808"/>
                </a:lnTo>
                <a:close/>
              </a:path>
              <a:path w="57784" h="58420">
                <a:moveTo>
                  <a:pt x="54486" y="15646"/>
                </a:moveTo>
                <a:lnTo>
                  <a:pt x="38144" y="15646"/>
                </a:lnTo>
                <a:lnTo>
                  <a:pt x="37636" y="15303"/>
                </a:lnTo>
                <a:lnTo>
                  <a:pt x="36506" y="14654"/>
                </a:lnTo>
                <a:lnTo>
                  <a:pt x="36823" y="14808"/>
                </a:lnTo>
                <a:lnTo>
                  <a:pt x="54042" y="14808"/>
                </a:lnTo>
                <a:lnTo>
                  <a:pt x="54486" y="15646"/>
                </a:lnTo>
                <a:close/>
              </a:path>
              <a:path w="57784" h="58420">
                <a:moveTo>
                  <a:pt x="20901" y="14808"/>
                </a:moveTo>
                <a:lnTo>
                  <a:pt x="21110" y="14680"/>
                </a:lnTo>
                <a:lnTo>
                  <a:pt x="20901" y="14808"/>
                </a:lnTo>
                <a:close/>
              </a:path>
              <a:path w="57784" h="58420">
                <a:moveTo>
                  <a:pt x="19526" y="15646"/>
                </a:moveTo>
                <a:lnTo>
                  <a:pt x="20034" y="15303"/>
                </a:lnTo>
                <a:lnTo>
                  <a:pt x="19788" y="15486"/>
                </a:lnTo>
                <a:lnTo>
                  <a:pt x="19526" y="15646"/>
                </a:lnTo>
                <a:close/>
              </a:path>
              <a:path w="57784" h="58420">
                <a:moveTo>
                  <a:pt x="19788" y="15486"/>
                </a:moveTo>
                <a:lnTo>
                  <a:pt x="20034" y="15303"/>
                </a:lnTo>
                <a:lnTo>
                  <a:pt x="19788" y="15486"/>
                </a:lnTo>
                <a:close/>
              </a:path>
              <a:path w="57784" h="58420">
                <a:moveTo>
                  <a:pt x="37881" y="15486"/>
                </a:moveTo>
                <a:lnTo>
                  <a:pt x="37578" y="15303"/>
                </a:lnTo>
                <a:lnTo>
                  <a:pt x="37881" y="15486"/>
                </a:lnTo>
                <a:close/>
              </a:path>
              <a:path w="57784" h="58420">
                <a:moveTo>
                  <a:pt x="38144" y="15646"/>
                </a:moveTo>
                <a:lnTo>
                  <a:pt x="37881" y="15486"/>
                </a:lnTo>
                <a:lnTo>
                  <a:pt x="37636" y="15303"/>
                </a:lnTo>
                <a:lnTo>
                  <a:pt x="38144" y="15646"/>
                </a:lnTo>
                <a:close/>
              </a:path>
              <a:path w="57784" h="58420">
                <a:moveTo>
                  <a:pt x="54946" y="16598"/>
                </a:moveTo>
                <a:lnTo>
                  <a:pt x="39363" y="16598"/>
                </a:lnTo>
                <a:lnTo>
                  <a:pt x="38893" y="16205"/>
                </a:lnTo>
                <a:lnTo>
                  <a:pt x="37881" y="15486"/>
                </a:lnTo>
                <a:lnTo>
                  <a:pt x="38144" y="15646"/>
                </a:lnTo>
                <a:lnTo>
                  <a:pt x="54486" y="15646"/>
                </a:lnTo>
                <a:lnTo>
                  <a:pt x="54946" y="16598"/>
                </a:lnTo>
                <a:close/>
              </a:path>
              <a:path w="57784" h="58420">
                <a:moveTo>
                  <a:pt x="19573" y="15646"/>
                </a:moveTo>
                <a:lnTo>
                  <a:pt x="19788" y="15486"/>
                </a:lnTo>
                <a:lnTo>
                  <a:pt x="19573" y="15646"/>
                </a:lnTo>
                <a:close/>
              </a:path>
              <a:path w="57784" h="58420">
                <a:moveTo>
                  <a:pt x="18294" y="16598"/>
                </a:moveTo>
                <a:lnTo>
                  <a:pt x="18764" y="16205"/>
                </a:lnTo>
                <a:lnTo>
                  <a:pt x="18500" y="16445"/>
                </a:lnTo>
                <a:lnTo>
                  <a:pt x="18294" y="16598"/>
                </a:lnTo>
                <a:close/>
              </a:path>
              <a:path w="57784" h="58420">
                <a:moveTo>
                  <a:pt x="18503" y="16443"/>
                </a:moveTo>
                <a:lnTo>
                  <a:pt x="18764" y="16205"/>
                </a:lnTo>
                <a:lnTo>
                  <a:pt x="18503" y="16443"/>
                </a:lnTo>
                <a:close/>
              </a:path>
              <a:path w="57784" h="58420">
                <a:moveTo>
                  <a:pt x="39159" y="16445"/>
                </a:moveTo>
                <a:lnTo>
                  <a:pt x="38838" y="16205"/>
                </a:lnTo>
                <a:lnTo>
                  <a:pt x="39159" y="16445"/>
                </a:lnTo>
                <a:close/>
              </a:path>
              <a:path w="57784" h="58420">
                <a:moveTo>
                  <a:pt x="39363" y="16598"/>
                </a:moveTo>
                <a:lnTo>
                  <a:pt x="39156" y="16443"/>
                </a:lnTo>
                <a:lnTo>
                  <a:pt x="38893" y="16205"/>
                </a:lnTo>
                <a:lnTo>
                  <a:pt x="39363" y="16598"/>
                </a:lnTo>
                <a:close/>
              </a:path>
              <a:path w="57784" h="58420">
                <a:moveTo>
                  <a:pt x="18333" y="16598"/>
                </a:moveTo>
                <a:lnTo>
                  <a:pt x="18503" y="16443"/>
                </a:lnTo>
                <a:lnTo>
                  <a:pt x="18333" y="16598"/>
                </a:lnTo>
                <a:close/>
              </a:path>
              <a:path w="57784" h="58420">
                <a:moveTo>
                  <a:pt x="55459" y="17665"/>
                </a:moveTo>
                <a:lnTo>
                  <a:pt x="40494" y="17652"/>
                </a:lnTo>
                <a:lnTo>
                  <a:pt x="40075" y="17233"/>
                </a:lnTo>
                <a:lnTo>
                  <a:pt x="39159" y="16445"/>
                </a:lnTo>
                <a:lnTo>
                  <a:pt x="39363" y="16598"/>
                </a:lnTo>
                <a:lnTo>
                  <a:pt x="54946" y="16598"/>
                </a:lnTo>
                <a:lnTo>
                  <a:pt x="55459" y="17665"/>
                </a:lnTo>
                <a:close/>
              </a:path>
              <a:path w="57784" h="58420">
                <a:moveTo>
                  <a:pt x="17164" y="17665"/>
                </a:moveTo>
                <a:lnTo>
                  <a:pt x="17596" y="17233"/>
                </a:lnTo>
                <a:lnTo>
                  <a:pt x="17390" y="17459"/>
                </a:lnTo>
                <a:lnTo>
                  <a:pt x="17164" y="17665"/>
                </a:lnTo>
                <a:close/>
              </a:path>
              <a:path w="57784" h="58420">
                <a:moveTo>
                  <a:pt x="17390" y="17459"/>
                </a:moveTo>
                <a:lnTo>
                  <a:pt x="17596" y="17233"/>
                </a:lnTo>
                <a:lnTo>
                  <a:pt x="17390" y="17459"/>
                </a:lnTo>
                <a:close/>
              </a:path>
              <a:path w="57784" h="58420">
                <a:moveTo>
                  <a:pt x="40279" y="17459"/>
                </a:moveTo>
                <a:lnTo>
                  <a:pt x="40030" y="17233"/>
                </a:lnTo>
                <a:lnTo>
                  <a:pt x="40279" y="17459"/>
                </a:lnTo>
                <a:close/>
              </a:path>
              <a:path w="57784" h="58420">
                <a:moveTo>
                  <a:pt x="40506" y="17665"/>
                </a:moveTo>
                <a:lnTo>
                  <a:pt x="40279" y="17459"/>
                </a:lnTo>
                <a:lnTo>
                  <a:pt x="40075" y="17233"/>
                </a:lnTo>
                <a:lnTo>
                  <a:pt x="40506" y="17665"/>
                </a:lnTo>
                <a:close/>
              </a:path>
              <a:path w="57784" h="58420">
                <a:moveTo>
                  <a:pt x="17201" y="17665"/>
                </a:moveTo>
                <a:lnTo>
                  <a:pt x="17390" y="17459"/>
                </a:lnTo>
                <a:lnTo>
                  <a:pt x="17201" y="17665"/>
                </a:lnTo>
                <a:close/>
              </a:path>
              <a:path w="57784" h="58420">
                <a:moveTo>
                  <a:pt x="55887" y="18834"/>
                </a:moveTo>
                <a:lnTo>
                  <a:pt x="41522" y="18834"/>
                </a:lnTo>
                <a:lnTo>
                  <a:pt x="41141" y="18364"/>
                </a:lnTo>
                <a:lnTo>
                  <a:pt x="40279" y="17459"/>
                </a:lnTo>
                <a:lnTo>
                  <a:pt x="40506" y="17665"/>
                </a:lnTo>
                <a:lnTo>
                  <a:pt x="55459" y="17665"/>
                </a:lnTo>
                <a:lnTo>
                  <a:pt x="55887" y="18834"/>
                </a:lnTo>
                <a:close/>
              </a:path>
              <a:path w="57784" h="58420">
                <a:moveTo>
                  <a:pt x="16135" y="18834"/>
                </a:moveTo>
                <a:lnTo>
                  <a:pt x="16516" y="18364"/>
                </a:lnTo>
                <a:lnTo>
                  <a:pt x="16304" y="18648"/>
                </a:lnTo>
                <a:lnTo>
                  <a:pt x="16135" y="18834"/>
                </a:lnTo>
                <a:close/>
              </a:path>
              <a:path w="57784" h="58420">
                <a:moveTo>
                  <a:pt x="16304" y="18648"/>
                </a:moveTo>
                <a:lnTo>
                  <a:pt x="16516" y="18364"/>
                </a:lnTo>
                <a:lnTo>
                  <a:pt x="16304" y="18648"/>
                </a:lnTo>
                <a:close/>
              </a:path>
              <a:path w="57784" h="58420">
                <a:moveTo>
                  <a:pt x="41346" y="18639"/>
                </a:moveTo>
                <a:lnTo>
                  <a:pt x="41097" y="18364"/>
                </a:lnTo>
                <a:lnTo>
                  <a:pt x="41346" y="18639"/>
                </a:lnTo>
                <a:close/>
              </a:path>
              <a:path w="57784" h="58420">
                <a:moveTo>
                  <a:pt x="41522" y="18834"/>
                </a:moveTo>
                <a:lnTo>
                  <a:pt x="41346" y="18639"/>
                </a:lnTo>
                <a:lnTo>
                  <a:pt x="41141" y="18364"/>
                </a:lnTo>
                <a:lnTo>
                  <a:pt x="41522" y="18834"/>
                </a:lnTo>
                <a:close/>
              </a:path>
              <a:path w="57784" h="58420">
                <a:moveTo>
                  <a:pt x="56353" y="20104"/>
                </a:moveTo>
                <a:lnTo>
                  <a:pt x="42437" y="20104"/>
                </a:lnTo>
                <a:lnTo>
                  <a:pt x="42094" y="19596"/>
                </a:lnTo>
                <a:lnTo>
                  <a:pt x="41346" y="18639"/>
                </a:lnTo>
                <a:lnTo>
                  <a:pt x="41522" y="18834"/>
                </a:lnTo>
                <a:lnTo>
                  <a:pt x="55887" y="18834"/>
                </a:lnTo>
                <a:lnTo>
                  <a:pt x="56353" y="20104"/>
                </a:lnTo>
                <a:close/>
              </a:path>
              <a:path w="57784" h="58420">
                <a:moveTo>
                  <a:pt x="16166" y="18834"/>
                </a:moveTo>
                <a:lnTo>
                  <a:pt x="16304" y="18648"/>
                </a:lnTo>
                <a:lnTo>
                  <a:pt x="16166" y="18834"/>
                </a:lnTo>
                <a:close/>
              </a:path>
              <a:path w="57784" h="58420">
                <a:moveTo>
                  <a:pt x="15221" y="20104"/>
                </a:moveTo>
                <a:lnTo>
                  <a:pt x="15564" y="19596"/>
                </a:lnTo>
                <a:lnTo>
                  <a:pt x="15410" y="19850"/>
                </a:lnTo>
                <a:lnTo>
                  <a:pt x="15221" y="20104"/>
                </a:lnTo>
                <a:close/>
              </a:path>
              <a:path w="57784" h="58420">
                <a:moveTo>
                  <a:pt x="15410" y="19850"/>
                </a:moveTo>
                <a:lnTo>
                  <a:pt x="15564" y="19596"/>
                </a:lnTo>
                <a:lnTo>
                  <a:pt x="15410" y="19850"/>
                </a:lnTo>
                <a:close/>
              </a:path>
              <a:path w="57784" h="58420">
                <a:moveTo>
                  <a:pt x="42248" y="19850"/>
                </a:moveTo>
                <a:lnTo>
                  <a:pt x="42059" y="19596"/>
                </a:lnTo>
                <a:lnTo>
                  <a:pt x="42248" y="19850"/>
                </a:lnTo>
                <a:close/>
              </a:path>
              <a:path w="57784" h="58420">
                <a:moveTo>
                  <a:pt x="42437" y="20104"/>
                </a:moveTo>
                <a:lnTo>
                  <a:pt x="42248" y="19850"/>
                </a:lnTo>
                <a:lnTo>
                  <a:pt x="42094" y="19596"/>
                </a:lnTo>
                <a:lnTo>
                  <a:pt x="42437" y="20104"/>
                </a:lnTo>
                <a:close/>
              </a:path>
              <a:path w="57784" h="58420">
                <a:moveTo>
                  <a:pt x="15256" y="20104"/>
                </a:moveTo>
                <a:lnTo>
                  <a:pt x="15410" y="19850"/>
                </a:lnTo>
                <a:lnTo>
                  <a:pt x="15256" y="20104"/>
                </a:lnTo>
                <a:close/>
              </a:path>
              <a:path w="57784" h="58420">
                <a:moveTo>
                  <a:pt x="56726" y="21462"/>
                </a:moveTo>
                <a:lnTo>
                  <a:pt x="43224" y="21462"/>
                </a:lnTo>
                <a:lnTo>
                  <a:pt x="42932" y="20916"/>
                </a:lnTo>
                <a:lnTo>
                  <a:pt x="42248" y="19850"/>
                </a:lnTo>
                <a:lnTo>
                  <a:pt x="42437" y="20104"/>
                </a:lnTo>
                <a:lnTo>
                  <a:pt x="56353" y="20104"/>
                </a:lnTo>
                <a:lnTo>
                  <a:pt x="56432" y="20320"/>
                </a:lnTo>
                <a:lnTo>
                  <a:pt x="56726" y="21462"/>
                </a:lnTo>
                <a:close/>
              </a:path>
              <a:path w="57784" h="58420">
                <a:moveTo>
                  <a:pt x="14433" y="21462"/>
                </a:moveTo>
                <a:lnTo>
                  <a:pt x="14725" y="20916"/>
                </a:lnTo>
                <a:lnTo>
                  <a:pt x="14572" y="21233"/>
                </a:lnTo>
                <a:lnTo>
                  <a:pt x="14433" y="21462"/>
                </a:lnTo>
                <a:close/>
              </a:path>
              <a:path w="57784" h="58420">
                <a:moveTo>
                  <a:pt x="14582" y="21217"/>
                </a:moveTo>
                <a:lnTo>
                  <a:pt x="14725" y="20916"/>
                </a:lnTo>
                <a:lnTo>
                  <a:pt x="14582" y="21217"/>
                </a:lnTo>
                <a:close/>
              </a:path>
              <a:path w="57784" h="58420">
                <a:moveTo>
                  <a:pt x="43085" y="21233"/>
                </a:moveTo>
                <a:lnTo>
                  <a:pt x="42894" y="20916"/>
                </a:lnTo>
                <a:lnTo>
                  <a:pt x="43085" y="21233"/>
                </a:lnTo>
                <a:close/>
              </a:path>
              <a:path w="57784" h="58420">
                <a:moveTo>
                  <a:pt x="43224" y="21462"/>
                </a:moveTo>
                <a:lnTo>
                  <a:pt x="43078" y="21217"/>
                </a:lnTo>
                <a:lnTo>
                  <a:pt x="42932" y="20916"/>
                </a:lnTo>
                <a:lnTo>
                  <a:pt x="43224" y="21462"/>
                </a:lnTo>
                <a:close/>
              </a:path>
              <a:path w="57784" h="58420">
                <a:moveTo>
                  <a:pt x="14465" y="21462"/>
                </a:moveTo>
                <a:lnTo>
                  <a:pt x="14582" y="21217"/>
                </a:lnTo>
                <a:lnTo>
                  <a:pt x="14465" y="21462"/>
                </a:lnTo>
                <a:close/>
              </a:path>
              <a:path w="57784" h="58420">
                <a:moveTo>
                  <a:pt x="57091" y="22885"/>
                </a:moveTo>
                <a:lnTo>
                  <a:pt x="43885" y="22885"/>
                </a:lnTo>
                <a:lnTo>
                  <a:pt x="43643" y="22313"/>
                </a:lnTo>
                <a:lnTo>
                  <a:pt x="43085" y="21233"/>
                </a:lnTo>
                <a:lnTo>
                  <a:pt x="43224" y="21462"/>
                </a:lnTo>
                <a:lnTo>
                  <a:pt x="56726" y="21462"/>
                </a:lnTo>
                <a:lnTo>
                  <a:pt x="57091" y="22885"/>
                </a:lnTo>
                <a:close/>
              </a:path>
              <a:path w="57784" h="58420">
                <a:moveTo>
                  <a:pt x="13786" y="22885"/>
                </a:moveTo>
                <a:lnTo>
                  <a:pt x="14027" y="22313"/>
                </a:lnTo>
                <a:lnTo>
                  <a:pt x="13920" y="22602"/>
                </a:lnTo>
                <a:lnTo>
                  <a:pt x="13786" y="22885"/>
                </a:lnTo>
                <a:close/>
              </a:path>
              <a:path w="57784" h="58420">
                <a:moveTo>
                  <a:pt x="13921" y="22602"/>
                </a:moveTo>
                <a:lnTo>
                  <a:pt x="14027" y="22313"/>
                </a:lnTo>
                <a:lnTo>
                  <a:pt x="13921" y="22602"/>
                </a:lnTo>
                <a:close/>
              </a:path>
              <a:path w="57784" h="58420">
                <a:moveTo>
                  <a:pt x="43748" y="22602"/>
                </a:moveTo>
                <a:lnTo>
                  <a:pt x="43608" y="22313"/>
                </a:lnTo>
                <a:lnTo>
                  <a:pt x="43748" y="22602"/>
                </a:lnTo>
                <a:close/>
              </a:path>
              <a:path w="57784" h="58420">
                <a:moveTo>
                  <a:pt x="43885" y="22885"/>
                </a:moveTo>
                <a:lnTo>
                  <a:pt x="43748" y="22602"/>
                </a:lnTo>
                <a:lnTo>
                  <a:pt x="43643" y="22313"/>
                </a:lnTo>
                <a:lnTo>
                  <a:pt x="43885" y="22885"/>
                </a:lnTo>
                <a:close/>
              </a:path>
              <a:path w="57784" h="58420">
                <a:moveTo>
                  <a:pt x="13817" y="22885"/>
                </a:moveTo>
                <a:lnTo>
                  <a:pt x="13921" y="22602"/>
                </a:lnTo>
                <a:lnTo>
                  <a:pt x="13817" y="22885"/>
                </a:lnTo>
                <a:close/>
              </a:path>
              <a:path w="57784" h="58420">
                <a:moveTo>
                  <a:pt x="57344" y="24384"/>
                </a:moveTo>
                <a:lnTo>
                  <a:pt x="44393" y="24384"/>
                </a:lnTo>
                <a:lnTo>
                  <a:pt x="44215" y="23787"/>
                </a:lnTo>
                <a:lnTo>
                  <a:pt x="43748" y="22602"/>
                </a:lnTo>
                <a:lnTo>
                  <a:pt x="43885" y="22885"/>
                </a:lnTo>
                <a:lnTo>
                  <a:pt x="57091" y="22885"/>
                </a:lnTo>
                <a:lnTo>
                  <a:pt x="57143" y="23088"/>
                </a:lnTo>
                <a:lnTo>
                  <a:pt x="57344" y="24384"/>
                </a:lnTo>
                <a:close/>
              </a:path>
              <a:path w="57784" h="58420">
                <a:moveTo>
                  <a:pt x="13386" y="24054"/>
                </a:moveTo>
                <a:lnTo>
                  <a:pt x="13455" y="23787"/>
                </a:lnTo>
                <a:lnTo>
                  <a:pt x="13386" y="24054"/>
                </a:lnTo>
                <a:close/>
              </a:path>
              <a:path w="57784" h="58420">
                <a:moveTo>
                  <a:pt x="44304" y="24138"/>
                </a:moveTo>
                <a:lnTo>
                  <a:pt x="44177" y="23787"/>
                </a:lnTo>
                <a:lnTo>
                  <a:pt x="44304" y="24138"/>
                </a:lnTo>
                <a:close/>
              </a:path>
              <a:path w="57784" h="58420">
                <a:moveTo>
                  <a:pt x="44393" y="24384"/>
                </a:moveTo>
                <a:lnTo>
                  <a:pt x="44304" y="24138"/>
                </a:lnTo>
                <a:lnTo>
                  <a:pt x="44215" y="23787"/>
                </a:lnTo>
                <a:lnTo>
                  <a:pt x="44393" y="24384"/>
                </a:lnTo>
                <a:close/>
              </a:path>
              <a:path w="57784" h="58420">
                <a:moveTo>
                  <a:pt x="13301" y="24384"/>
                </a:moveTo>
                <a:lnTo>
                  <a:pt x="13386" y="24054"/>
                </a:lnTo>
                <a:lnTo>
                  <a:pt x="13301" y="24384"/>
                </a:lnTo>
                <a:close/>
              </a:path>
              <a:path w="57784" h="58420">
                <a:moveTo>
                  <a:pt x="57586" y="25946"/>
                </a:moveTo>
                <a:lnTo>
                  <a:pt x="44761" y="25946"/>
                </a:lnTo>
                <a:lnTo>
                  <a:pt x="44634" y="25323"/>
                </a:lnTo>
                <a:lnTo>
                  <a:pt x="44304" y="24138"/>
                </a:lnTo>
                <a:lnTo>
                  <a:pt x="44393" y="24384"/>
                </a:lnTo>
                <a:lnTo>
                  <a:pt x="57344" y="24384"/>
                </a:lnTo>
                <a:lnTo>
                  <a:pt x="57586" y="25946"/>
                </a:lnTo>
                <a:close/>
              </a:path>
              <a:path w="57784" h="58420">
                <a:moveTo>
                  <a:pt x="12974" y="25646"/>
                </a:moveTo>
                <a:lnTo>
                  <a:pt x="13024" y="25323"/>
                </a:lnTo>
                <a:lnTo>
                  <a:pt x="12974" y="25646"/>
                </a:lnTo>
                <a:close/>
              </a:path>
              <a:path w="57784" h="58420">
                <a:moveTo>
                  <a:pt x="44681" y="25629"/>
                </a:moveTo>
                <a:lnTo>
                  <a:pt x="44603" y="25323"/>
                </a:lnTo>
                <a:lnTo>
                  <a:pt x="44681" y="25629"/>
                </a:lnTo>
                <a:close/>
              </a:path>
              <a:path w="57784" h="58420">
                <a:moveTo>
                  <a:pt x="57664" y="27559"/>
                </a:moveTo>
                <a:lnTo>
                  <a:pt x="44977" y="27559"/>
                </a:lnTo>
                <a:lnTo>
                  <a:pt x="44913" y="26924"/>
                </a:lnTo>
                <a:lnTo>
                  <a:pt x="44681" y="25629"/>
                </a:lnTo>
                <a:lnTo>
                  <a:pt x="44761" y="25946"/>
                </a:lnTo>
                <a:lnTo>
                  <a:pt x="57586" y="25946"/>
                </a:lnTo>
                <a:lnTo>
                  <a:pt x="57664" y="27559"/>
                </a:lnTo>
                <a:close/>
              </a:path>
              <a:path w="57784" h="58420">
                <a:moveTo>
                  <a:pt x="12928" y="25946"/>
                </a:moveTo>
                <a:lnTo>
                  <a:pt x="12974" y="25646"/>
                </a:lnTo>
                <a:lnTo>
                  <a:pt x="12928" y="25946"/>
                </a:lnTo>
                <a:close/>
              </a:path>
              <a:path w="57784" h="58420">
                <a:moveTo>
                  <a:pt x="12728" y="27251"/>
                </a:moveTo>
                <a:lnTo>
                  <a:pt x="12744" y="26924"/>
                </a:lnTo>
                <a:lnTo>
                  <a:pt x="12728" y="27251"/>
                </a:lnTo>
                <a:close/>
              </a:path>
              <a:path w="57784" h="58420">
                <a:moveTo>
                  <a:pt x="44930" y="27251"/>
                </a:moveTo>
                <a:lnTo>
                  <a:pt x="44879" y="26924"/>
                </a:lnTo>
                <a:lnTo>
                  <a:pt x="44930" y="27251"/>
                </a:lnTo>
                <a:close/>
              </a:path>
              <a:path w="57784" h="58420">
                <a:moveTo>
                  <a:pt x="12713" y="27559"/>
                </a:moveTo>
                <a:lnTo>
                  <a:pt x="12728" y="27251"/>
                </a:lnTo>
                <a:lnTo>
                  <a:pt x="12713" y="27559"/>
                </a:lnTo>
                <a:close/>
              </a:path>
              <a:path w="57784" h="58420">
                <a:moveTo>
                  <a:pt x="57713" y="29222"/>
                </a:moveTo>
                <a:lnTo>
                  <a:pt x="45028" y="29222"/>
                </a:lnTo>
                <a:lnTo>
                  <a:pt x="45028" y="28587"/>
                </a:lnTo>
                <a:lnTo>
                  <a:pt x="44930" y="27251"/>
                </a:lnTo>
                <a:lnTo>
                  <a:pt x="44977" y="27559"/>
                </a:lnTo>
                <a:lnTo>
                  <a:pt x="57664" y="27559"/>
                </a:lnTo>
                <a:lnTo>
                  <a:pt x="57713" y="29222"/>
                </a:lnTo>
                <a:close/>
              </a:path>
              <a:path w="57784" h="58420">
                <a:moveTo>
                  <a:pt x="12646" y="28905"/>
                </a:moveTo>
                <a:lnTo>
                  <a:pt x="12630" y="28587"/>
                </a:lnTo>
                <a:lnTo>
                  <a:pt x="12646" y="28905"/>
                </a:lnTo>
                <a:close/>
              </a:path>
              <a:path w="57784" h="58420">
                <a:moveTo>
                  <a:pt x="45012" y="28905"/>
                </a:moveTo>
                <a:lnTo>
                  <a:pt x="44996" y="28587"/>
                </a:lnTo>
                <a:lnTo>
                  <a:pt x="45012" y="28905"/>
                </a:lnTo>
                <a:close/>
              </a:path>
              <a:path w="57784" h="58420">
                <a:moveTo>
                  <a:pt x="12661" y="29222"/>
                </a:moveTo>
                <a:lnTo>
                  <a:pt x="12646" y="28905"/>
                </a:lnTo>
                <a:lnTo>
                  <a:pt x="12661" y="29222"/>
                </a:lnTo>
                <a:close/>
              </a:path>
              <a:path w="57784" h="58420">
                <a:moveTo>
                  <a:pt x="57634" y="30886"/>
                </a:moveTo>
                <a:lnTo>
                  <a:pt x="44913" y="30886"/>
                </a:lnTo>
                <a:lnTo>
                  <a:pt x="44977" y="30251"/>
                </a:lnTo>
                <a:lnTo>
                  <a:pt x="45012" y="28905"/>
                </a:lnTo>
                <a:lnTo>
                  <a:pt x="45028" y="29222"/>
                </a:lnTo>
                <a:lnTo>
                  <a:pt x="57713" y="29222"/>
                </a:lnTo>
                <a:lnTo>
                  <a:pt x="57634" y="30886"/>
                </a:lnTo>
                <a:close/>
              </a:path>
              <a:path w="57784" h="58420">
                <a:moveTo>
                  <a:pt x="12728" y="30559"/>
                </a:moveTo>
                <a:lnTo>
                  <a:pt x="12681" y="30251"/>
                </a:lnTo>
                <a:lnTo>
                  <a:pt x="12728" y="30559"/>
                </a:lnTo>
                <a:close/>
              </a:path>
              <a:path w="57784" h="58420">
                <a:moveTo>
                  <a:pt x="44930" y="30559"/>
                </a:moveTo>
                <a:lnTo>
                  <a:pt x="44945" y="30251"/>
                </a:lnTo>
                <a:lnTo>
                  <a:pt x="44930" y="30559"/>
                </a:lnTo>
                <a:close/>
              </a:path>
              <a:path w="57784" h="58420">
                <a:moveTo>
                  <a:pt x="12778" y="30886"/>
                </a:moveTo>
                <a:lnTo>
                  <a:pt x="12728" y="30559"/>
                </a:lnTo>
                <a:lnTo>
                  <a:pt x="12778" y="30886"/>
                </a:lnTo>
                <a:close/>
              </a:path>
              <a:path w="57784" h="58420">
                <a:moveTo>
                  <a:pt x="57490" y="32486"/>
                </a:moveTo>
                <a:lnTo>
                  <a:pt x="44634" y="32486"/>
                </a:lnTo>
                <a:lnTo>
                  <a:pt x="44761" y="31864"/>
                </a:lnTo>
                <a:lnTo>
                  <a:pt x="44930" y="30559"/>
                </a:lnTo>
                <a:lnTo>
                  <a:pt x="44913" y="30886"/>
                </a:lnTo>
                <a:lnTo>
                  <a:pt x="57634" y="30886"/>
                </a:lnTo>
                <a:lnTo>
                  <a:pt x="57537" y="32181"/>
                </a:lnTo>
                <a:lnTo>
                  <a:pt x="57490" y="32486"/>
                </a:lnTo>
                <a:close/>
              </a:path>
              <a:path w="57784" h="58420">
                <a:moveTo>
                  <a:pt x="12974" y="32163"/>
                </a:moveTo>
                <a:lnTo>
                  <a:pt x="12897" y="31864"/>
                </a:lnTo>
                <a:lnTo>
                  <a:pt x="12974" y="32163"/>
                </a:lnTo>
                <a:close/>
              </a:path>
              <a:path w="57784" h="58420">
                <a:moveTo>
                  <a:pt x="44681" y="32181"/>
                </a:moveTo>
                <a:lnTo>
                  <a:pt x="44729" y="31864"/>
                </a:lnTo>
                <a:lnTo>
                  <a:pt x="44681" y="32181"/>
                </a:lnTo>
                <a:close/>
              </a:path>
              <a:path w="57784" h="58420">
                <a:moveTo>
                  <a:pt x="13058" y="32486"/>
                </a:moveTo>
                <a:lnTo>
                  <a:pt x="12974" y="32163"/>
                </a:lnTo>
                <a:lnTo>
                  <a:pt x="13058" y="32486"/>
                </a:lnTo>
                <a:close/>
              </a:path>
              <a:path w="57784" h="58420">
                <a:moveTo>
                  <a:pt x="57252" y="34023"/>
                </a:moveTo>
                <a:lnTo>
                  <a:pt x="44215" y="34023"/>
                </a:lnTo>
                <a:lnTo>
                  <a:pt x="44393" y="33426"/>
                </a:lnTo>
                <a:lnTo>
                  <a:pt x="44681" y="32181"/>
                </a:lnTo>
                <a:lnTo>
                  <a:pt x="44634" y="32486"/>
                </a:lnTo>
                <a:lnTo>
                  <a:pt x="57490" y="32486"/>
                </a:lnTo>
                <a:lnTo>
                  <a:pt x="57252" y="34023"/>
                </a:lnTo>
                <a:close/>
              </a:path>
              <a:path w="57784" h="58420">
                <a:moveTo>
                  <a:pt x="13455" y="34023"/>
                </a:moveTo>
                <a:lnTo>
                  <a:pt x="13265" y="33426"/>
                </a:lnTo>
                <a:lnTo>
                  <a:pt x="13386" y="33755"/>
                </a:lnTo>
                <a:lnTo>
                  <a:pt x="13455" y="34023"/>
                </a:lnTo>
                <a:close/>
              </a:path>
              <a:path w="57784" h="58420">
                <a:moveTo>
                  <a:pt x="13386" y="33755"/>
                </a:moveTo>
                <a:lnTo>
                  <a:pt x="13265" y="33426"/>
                </a:lnTo>
                <a:lnTo>
                  <a:pt x="13386" y="33755"/>
                </a:lnTo>
                <a:close/>
              </a:path>
              <a:path w="57784" h="58420">
                <a:moveTo>
                  <a:pt x="44304" y="33672"/>
                </a:moveTo>
                <a:lnTo>
                  <a:pt x="44366" y="33426"/>
                </a:lnTo>
                <a:lnTo>
                  <a:pt x="44304" y="33672"/>
                </a:lnTo>
                <a:close/>
              </a:path>
              <a:path w="57784" h="58420">
                <a:moveTo>
                  <a:pt x="56945" y="35496"/>
                </a:moveTo>
                <a:lnTo>
                  <a:pt x="43643" y="35496"/>
                </a:lnTo>
                <a:lnTo>
                  <a:pt x="43885" y="34925"/>
                </a:lnTo>
                <a:lnTo>
                  <a:pt x="43924" y="34721"/>
                </a:lnTo>
                <a:lnTo>
                  <a:pt x="44304" y="33672"/>
                </a:lnTo>
                <a:lnTo>
                  <a:pt x="44215" y="34023"/>
                </a:lnTo>
                <a:lnTo>
                  <a:pt x="57252" y="34023"/>
                </a:lnTo>
                <a:lnTo>
                  <a:pt x="57143" y="34721"/>
                </a:lnTo>
                <a:lnTo>
                  <a:pt x="56945" y="35496"/>
                </a:lnTo>
                <a:close/>
              </a:path>
              <a:path w="57784" h="58420">
                <a:moveTo>
                  <a:pt x="13485" y="34023"/>
                </a:moveTo>
                <a:lnTo>
                  <a:pt x="13386" y="33755"/>
                </a:lnTo>
                <a:lnTo>
                  <a:pt x="13485" y="34023"/>
                </a:lnTo>
                <a:close/>
              </a:path>
              <a:path w="57784" h="58420">
                <a:moveTo>
                  <a:pt x="14027" y="35496"/>
                </a:moveTo>
                <a:lnTo>
                  <a:pt x="13786" y="34925"/>
                </a:lnTo>
                <a:lnTo>
                  <a:pt x="13920" y="35207"/>
                </a:lnTo>
                <a:lnTo>
                  <a:pt x="14027" y="35496"/>
                </a:lnTo>
                <a:close/>
              </a:path>
              <a:path w="57784" h="58420">
                <a:moveTo>
                  <a:pt x="13921" y="35207"/>
                </a:moveTo>
                <a:lnTo>
                  <a:pt x="13786" y="34925"/>
                </a:lnTo>
                <a:lnTo>
                  <a:pt x="13921" y="35207"/>
                </a:lnTo>
                <a:close/>
              </a:path>
              <a:path w="57784" h="58420">
                <a:moveTo>
                  <a:pt x="43748" y="35207"/>
                </a:moveTo>
                <a:lnTo>
                  <a:pt x="43850" y="34925"/>
                </a:lnTo>
                <a:lnTo>
                  <a:pt x="43748" y="35207"/>
                </a:lnTo>
                <a:close/>
              </a:path>
              <a:path w="57784" h="58420">
                <a:moveTo>
                  <a:pt x="43643" y="35496"/>
                </a:moveTo>
                <a:lnTo>
                  <a:pt x="43748" y="35207"/>
                </a:lnTo>
                <a:lnTo>
                  <a:pt x="43885" y="34925"/>
                </a:lnTo>
                <a:lnTo>
                  <a:pt x="43643" y="35496"/>
                </a:lnTo>
                <a:close/>
              </a:path>
              <a:path w="57784" h="58420">
                <a:moveTo>
                  <a:pt x="56588" y="36893"/>
                </a:moveTo>
                <a:lnTo>
                  <a:pt x="42932" y="36893"/>
                </a:lnTo>
                <a:lnTo>
                  <a:pt x="43224" y="36360"/>
                </a:lnTo>
                <a:lnTo>
                  <a:pt x="43748" y="35207"/>
                </a:lnTo>
                <a:lnTo>
                  <a:pt x="43643" y="35496"/>
                </a:lnTo>
                <a:lnTo>
                  <a:pt x="56945" y="35496"/>
                </a:lnTo>
                <a:lnTo>
                  <a:pt x="56588" y="36893"/>
                </a:lnTo>
                <a:close/>
              </a:path>
              <a:path w="57784" h="58420">
                <a:moveTo>
                  <a:pt x="14058" y="35496"/>
                </a:moveTo>
                <a:lnTo>
                  <a:pt x="13921" y="35207"/>
                </a:lnTo>
                <a:lnTo>
                  <a:pt x="14058" y="35496"/>
                </a:lnTo>
                <a:close/>
              </a:path>
              <a:path w="57784" h="58420">
                <a:moveTo>
                  <a:pt x="14725" y="36893"/>
                </a:moveTo>
                <a:lnTo>
                  <a:pt x="14433" y="36360"/>
                </a:lnTo>
                <a:lnTo>
                  <a:pt x="14606" y="36643"/>
                </a:lnTo>
                <a:lnTo>
                  <a:pt x="14725" y="36893"/>
                </a:lnTo>
                <a:close/>
              </a:path>
              <a:path w="57784" h="58420">
                <a:moveTo>
                  <a:pt x="14606" y="36643"/>
                </a:moveTo>
                <a:lnTo>
                  <a:pt x="14433" y="36360"/>
                </a:lnTo>
                <a:lnTo>
                  <a:pt x="14606" y="36643"/>
                </a:lnTo>
                <a:close/>
              </a:path>
              <a:path w="57784" h="58420">
                <a:moveTo>
                  <a:pt x="43059" y="36630"/>
                </a:moveTo>
                <a:lnTo>
                  <a:pt x="43190" y="36360"/>
                </a:lnTo>
                <a:lnTo>
                  <a:pt x="43059" y="36630"/>
                </a:lnTo>
                <a:close/>
              </a:path>
              <a:path w="57784" h="58420">
                <a:moveTo>
                  <a:pt x="42932" y="36893"/>
                </a:moveTo>
                <a:lnTo>
                  <a:pt x="43059" y="36630"/>
                </a:lnTo>
                <a:lnTo>
                  <a:pt x="43224" y="36360"/>
                </a:lnTo>
                <a:lnTo>
                  <a:pt x="42932" y="36893"/>
                </a:lnTo>
                <a:close/>
              </a:path>
              <a:path w="57784" h="58420">
                <a:moveTo>
                  <a:pt x="56170" y="38214"/>
                </a:moveTo>
                <a:lnTo>
                  <a:pt x="42094" y="38214"/>
                </a:lnTo>
                <a:lnTo>
                  <a:pt x="42437" y="37706"/>
                </a:lnTo>
                <a:lnTo>
                  <a:pt x="42527" y="37503"/>
                </a:lnTo>
                <a:lnTo>
                  <a:pt x="43059" y="36630"/>
                </a:lnTo>
                <a:lnTo>
                  <a:pt x="42932" y="36893"/>
                </a:lnTo>
                <a:lnTo>
                  <a:pt x="56588" y="36893"/>
                </a:lnTo>
                <a:lnTo>
                  <a:pt x="56432" y="37503"/>
                </a:lnTo>
                <a:lnTo>
                  <a:pt x="56170" y="38214"/>
                </a:lnTo>
                <a:close/>
              </a:path>
              <a:path w="57784" h="58420">
                <a:moveTo>
                  <a:pt x="14758" y="36893"/>
                </a:moveTo>
                <a:lnTo>
                  <a:pt x="14606" y="36643"/>
                </a:lnTo>
                <a:lnTo>
                  <a:pt x="14758" y="36893"/>
                </a:lnTo>
                <a:close/>
              </a:path>
              <a:path w="57784" h="58420">
                <a:moveTo>
                  <a:pt x="15564" y="38214"/>
                </a:moveTo>
                <a:lnTo>
                  <a:pt x="15221" y="37706"/>
                </a:lnTo>
                <a:lnTo>
                  <a:pt x="15404" y="37952"/>
                </a:lnTo>
                <a:lnTo>
                  <a:pt x="15564" y="38214"/>
                </a:lnTo>
                <a:close/>
              </a:path>
              <a:path w="57784" h="58420">
                <a:moveTo>
                  <a:pt x="15404" y="37952"/>
                </a:moveTo>
                <a:lnTo>
                  <a:pt x="15221" y="37706"/>
                </a:lnTo>
                <a:lnTo>
                  <a:pt x="15404" y="37952"/>
                </a:lnTo>
                <a:close/>
              </a:path>
              <a:path w="57784" h="58420">
                <a:moveTo>
                  <a:pt x="42253" y="37952"/>
                </a:moveTo>
                <a:lnTo>
                  <a:pt x="42404" y="37706"/>
                </a:lnTo>
                <a:lnTo>
                  <a:pt x="42253" y="37952"/>
                </a:lnTo>
                <a:close/>
              </a:path>
              <a:path w="57784" h="58420">
                <a:moveTo>
                  <a:pt x="42094" y="38214"/>
                </a:moveTo>
                <a:lnTo>
                  <a:pt x="42253" y="37952"/>
                </a:lnTo>
                <a:lnTo>
                  <a:pt x="42437" y="37706"/>
                </a:lnTo>
                <a:lnTo>
                  <a:pt x="42094" y="38214"/>
                </a:lnTo>
                <a:close/>
              </a:path>
              <a:path w="57784" h="58420">
                <a:moveTo>
                  <a:pt x="15599" y="38214"/>
                </a:moveTo>
                <a:lnTo>
                  <a:pt x="15404" y="37952"/>
                </a:lnTo>
                <a:lnTo>
                  <a:pt x="15599" y="38214"/>
                </a:lnTo>
                <a:close/>
              </a:path>
              <a:path w="57784" h="58420">
                <a:moveTo>
                  <a:pt x="55716" y="39446"/>
                </a:moveTo>
                <a:lnTo>
                  <a:pt x="41141" y="39446"/>
                </a:lnTo>
                <a:lnTo>
                  <a:pt x="41522" y="38976"/>
                </a:lnTo>
                <a:lnTo>
                  <a:pt x="42253" y="37952"/>
                </a:lnTo>
                <a:lnTo>
                  <a:pt x="42094" y="38214"/>
                </a:lnTo>
                <a:lnTo>
                  <a:pt x="56170" y="38214"/>
                </a:lnTo>
                <a:lnTo>
                  <a:pt x="55716" y="39446"/>
                </a:lnTo>
                <a:close/>
              </a:path>
              <a:path w="57784" h="58420">
                <a:moveTo>
                  <a:pt x="16516" y="39446"/>
                </a:moveTo>
                <a:lnTo>
                  <a:pt x="16135" y="38976"/>
                </a:lnTo>
                <a:lnTo>
                  <a:pt x="16311" y="39170"/>
                </a:lnTo>
                <a:lnTo>
                  <a:pt x="16516" y="39446"/>
                </a:lnTo>
                <a:close/>
              </a:path>
              <a:path w="57784" h="58420">
                <a:moveTo>
                  <a:pt x="16304" y="39161"/>
                </a:moveTo>
                <a:lnTo>
                  <a:pt x="16135" y="38976"/>
                </a:lnTo>
                <a:lnTo>
                  <a:pt x="16304" y="39161"/>
                </a:lnTo>
                <a:close/>
              </a:path>
              <a:path w="57784" h="58420">
                <a:moveTo>
                  <a:pt x="41346" y="39170"/>
                </a:moveTo>
                <a:lnTo>
                  <a:pt x="41491" y="38976"/>
                </a:lnTo>
                <a:lnTo>
                  <a:pt x="41346" y="39170"/>
                </a:lnTo>
                <a:close/>
              </a:path>
              <a:path w="57784" h="58420">
                <a:moveTo>
                  <a:pt x="41141" y="39446"/>
                </a:moveTo>
                <a:lnTo>
                  <a:pt x="41355" y="39161"/>
                </a:lnTo>
                <a:lnTo>
                  <a:pt x="41522" y="38976"/>
                </a:lnTo>
                <a:lnTo>
                  <a:pt x="41141" y="39446"/>
                </a:lnTo>
                <a:close/>
              </a:path>
              <a:path w="57784" h="58420">
                <a:moveTo>
                  <a:pt x="16564" y="39446"/>
                </a:moveTo>
                <a:lnTo>
                  <a:pt x="16304" y="39161"/>
                </a:lnTo>
                <a:lnTo>
                  <a:pt x="16564" y="39446"/>
                </a:lnTo>
                <a:close/>
              </a:path>
              <a:path w="57784" h="58420">
                <a:moveTo>
                  <a:pt x="55252" y="40576"/>
                </a:moveTo>
                <a:lnTo>
                  <a:pt x="40075" y="40576"/>
                </a:lnTo>
                <a:lnTo>
                  <a:pt x="40506" y="40144"/>
                </a:lnTo>
                <a:lnTo>
                  <a:pt x="41346" y="39170"/>
                </a:lnTo>
                <a:lnTo>
                  <a:pt x="41141" y="39446"/>
                </a:lnTo>
                <a:lnTo>
                  <a:pt x="55716" y="39446"/>
                </a:lnTo>
                <a:lnTo>
                  <a:pt x="55459" y="40144"/>
                </a:lnTo>
                <a:lnTo>
                  <a:pt x="55252" y="40576"/>
                </a:lnTo>
                <a:close/>
              </a:path>
              <a:path w="57784" h="58420">
                <a:moveTo>
                  <a:pt x="17596" y="40576"/>
                </a:moveTo>
                <a:lnTo>
                  <a:pt x="17164" y="40144"/>
                </a:lnTo>
                <a:lnTo>
                  <a:pt x="17390" y="40350"/>
                </a:lnTo>
                <a:lnTo>
                  <a:pt x="17596" y="40576"/>
                </a:lnTo>
                <a:close/>
              </a:path>
              <a:path w="57784" h="58420">
                <a:moveTo>
                  <a:pt x="17390" y="40350"/>
                </a:moveTo>
                <a:lnTo>
                  <a:pt x="17164" y="40144"/>
                </a:lnTo>
                <a:lnTo>
                  <a:pt x="17390" y="40350"/>
                </a:lnTo>
                <a:close/>
              </a:path>
              <a:path w="57784" h="58420">
                <a:moveTo>
                  <a:pt x="40279" y="40350"/>
                </a:moveTo>
                <a:lnTo>
                  <a:pt x="40465" y="40144"/>
                </a:lnTo>
                <a:lnTo>
                  <a:pt x="40279" y="40350"/>
                </a:lnTo>
                <a:close/>
              </a:path>
              <a:path w="57784" h="58420">
                <a:moveTo>
                  <a:pt x="40075" y="40576"/>
                </a:moveTo>
                <a:lnTo>
                  <a:pt x="40279" y="40350"/>
                </a:lnTo>
                <a:lnTo>
                  <a:pt x="40506" y="40144"/>
                </a:lnTo>
                <a:lnTo>
                  <a:pt x="40075" y="40576"/>
                </a:lnTo>
                <a:close/>
              </a:path>
              <a:path w="57784" h="58420">
                <a:moveTo>
                  <a:pt x="17637" y="40576"/>
                </a:moveTo>
                <a:lnTo>
                  <a:pt x="17390" y="40350"/>
                </a:lnTo>
                <a:lnTo>
                  <a:pt x="17637" y="40576"/>
                </a:lnTo>
                <a:close/>
              </a:path>
              <a:path w="57784" h="58420">
                <a:moveTo>
                  <a:pt x="54756" y="41605"/>
                </a:moveTo>
                <a:lnTo>
                  <a:pt x="38893" y="41605"/>
                </a:lnTo>
                <a:lnTo>
                  <a:pt x="39363" y="41211"/>
                </a:lnTo>
                <a:lnTo>
                  <a:pt x="40279" y="40350"/>
                </a:lnTo>
                <a:lnTo>
                  <a:pt x="40075" y="40576"/>
                </a:lnTo>
                <a:lnTo>
                  <a:pt x="55252" y="40576"/>
                </a:lnTo>
                <a:lnTo>
                  <a:pt x="54756" y="41605"/>
                </a:lnTo>
                <a:close/>
              </a:path>
              <a:path w="57784" h="58420">
                <a:moveTo>
                  <a:pt x="18764" y="41605"/>
                </a:moveTo>
                <a:lnTo>
                  <a:pt x="18294" y="41211"/>
                </a:lnTo>
                <a:lnTo>
                  <a:pt x="18513" y="41375"/>
                </a:lnTo>
                <a:lnTo>
                  <a:pt x="18764" y="41605"/>
                </a:lnTo>
                <a:close/>
              </a:path>
              <a:path w="57784" h="58420">
                <a:moveTo>
                  <a:pt x="18513" y="41375"/>
                </a:moveTo>
                <a:lnTo>
                  <a:pt x="18294" y="41211"/>
                </a:lnTo>
                <a:lnTo>
                  <a:pt x="18513" y="41375"/>
                </a:lnTo>
                <a:close/>
              </a:path>
              <a:path w="57784" h="58420">
                <a:moveTo>
                  <a:pt x="39149" y="41374"/>
                </a:moveTo>
                <a:lnTo>
                  <a:pt x="39328" y="41211"/>
                </a:lnTo>
                <a:lnTo>
                  <a:pt x="39149" y="41374"/>
                </a:lnTo>
                <a:close/>
              </a:path>
              <a:path w="57784" h="58420">
                <a:moveTo>
                  <a:pt x="38893" y="41605"/>
                </a:moveTo>
                <a:lnTo>
                  <a:pt x="39149" y="41374"/>
                </a:lnTo>
                <a:lnTo>
                  <a:pt x="39363" y="41211"/>
                </a:lnTo>
                <a:lnTo>
                  <a:pt x="38893" y="41605"/>
                </a:lnTo>
                <a:close/>
              </a:path>
              <a:path w="57784" h="58420">
                <a:moveTo>
                  <a:pt x="54315" y="42519"/>
                </a:moveTo>
                <a:lnTo>
                  <a:pt x="37636" y="42519"/>
                </a:lnTo>
                <a:lnTo>
                  <a:pt x="38144" y="42176"/>
                </a:lnTo>
                <a:lnTo>
                  <a:pt x="39149" y="41374"/>
                </a:lnTo>
                <a:lnTo>
                  <a:pt x="38893" y="41605"/>
                </a:lnTo>
                <a:lnTo>
                  <a:pt x="54756" y="41605"/>
                </a:lnTo>
                <a:lnTo>
                  <a:pt x="54315" y="42519"/>
                </a:lnTo>
                <a:close/>
              </a:path>
              <a:path w="57784" h="58420">
                <a:moveTo>
                  <a:pt x="18818" y="41605"/>
                </a:moveTo>
                <a:lnTo>
                  <a:pt x="18513" y="41375"/>
                </a:lnTo>
                <a:lnTo>
                  <a:pt x="18818" y="41605"/>
                </a:lnTo>
                <a:close/>
              </a:path>
              <a:path w="57784" h="58420">
                <a:moveTo>
                  <a:pt x="20034" y="42519"/>
                </a:moveTo>
                <a:lnTo>
                  <a:pt x="19526" y="42176"/>
                </a:lnTo>
                <a:lnTo>
                  <a:pt x="19800" y="42343"/>
                </a:lnTo>
                <a:lnTo>
                  <a:pt x="20034" y="42519"/>
                </a:lnTo>
                <a:close/>
              </a:path>
              <a:path w="57784" h="58420">
                <a:moveTo>
                  <a:pt x="19800" y="42343"/>
                </a:moveTo>
                <a:lnTo>
                  <a:pt x="19526" y="42176"/>
                </a:lnTo>
                <a:lnTo>
                  <a:pt x="19800" y="42343"/>
                </a:lnTo>
                <a:close/>
              </a:path>
              <a:path w="57784" h="58420">
                <a:moveTo>
                  <a:pt x="37869" y="42343"/>
                </a:moveTo>
                <a:lnTo>
                  <a:pt x="38089" y="42176"/>
                </a:lnTo>
                <a:lnTo>
                  <a:pt x="37869" y="42343"/>
                </a:lnTo>
                <a:close/>
              </a:path>
              <a:path w="57784" h="58420">
                <a:moveTo>
                  <a:pt x="37636" y="42519"/>
                </a:moveTo>
                <a:lnTo>
                  <a:pt x="37869" y="42343"/>
                </a:lnTo>
                <a:lnTo>
                  <a:pt x="38144" y="42176"/>
                </a:lnTo>
                <a:lnTo>
                  <a:pt x="37636" y="42519"/>
                </a:lnTo>
                <a:close/>
              </a:path>
              <a:path w="57784" h="58420">
                <a:moveTo>
                  <a:pt x="53858" y="43307"/>
                </a:moveTo>
                <a:lnTo>
                  <a:pt x="36277" y="43307"/>
                </a:lnTo>
                <a:lnTo>
                  <a:pt x="36823" y="43002"/>
                </a:lnTo>
                <a:lnTo>
                  <a:pt x="37869" y="42343"/>
                </a:lnTo>
                <a:lnTo>
                  <a:pt x="37636" y="42519"/>
                </a:lnTo>
                <a:lnTo>
                  <a:pt x="54315" y="42519"/>
                </a:lnTo>
                <a:lnTo>
                  <a:pt x="53858" y="43307"/>
                </a:lnTo>
                <a:close/>
              </a:path>
              <a:path w="57784" h="58420">
                <a:moveTo>
                  <a:pt x="20088" y="42519"/>
                </a:moveTo>
                <a:lnTo>
                  <a:pt x="19800" y="42343"/>
                </a:lnTo>
                <a:lnTo>
                  <a:pt x="20088" y="42519"/>
                </a:lnTo>
                <a:close/>
              </a:path>
              <a:path w="57784" h="58420">
                <a:moveTo>
                  <a:pt x="21009" y="43080"/>
                </a:moveTo>
                <a:lnTo>
                  <a:pt x="20847" y="43002"/>
                </a:lnTo>
                <a:lnTo>
                  <a:pt x="21009" y="43080"/>
                </a:lnTo>
                <a:close/>
              </a:path>
              <a:path w="57784" h="58420">
                <a:moveTo>
                  <a:pt x="36611" y="43105"/>
                </a:moveTo>
                <a:lnTo>
                  <a:pt x="36781" y="43002"/>
                </a:lnTo>
                <a:lnTo>
                  <a:pt x="36611" y="43105"/>
                </a:lnTo>
                <a:close/>
              </a:path>
              <a:path w="57784" h="58420">
                <a:moveTo>
                  <a:pt x="21477" y="43307"/>
                </a:moveTo>
                <a:lnTo>
                  <a:pt x="21009" y="43080"/>
                </a:lnTo>
                <a:lnTo>
                  <a:pt x="21477" y="43307"/>
                </a:lnTo>
                <a:close/>
              </a:path>
              <a:path w="57784" h="58420">
                <a:moveTo>
                  <a:pt x="53465" y="43954"/>
                </a:moveTo>
                <a:lnTo>
                  <a:pt x="34855" y="43954"/>
                </a:lnTo>
                <a:lnTo>
                  <a:pt x="35426" y="43713"/>
                </a:lnTo>
                <a:lnTo>
                  <a:pt x="36611" y="43105"/>
                </a:lnTo>
                <a:lnTo>
                  <a:pt x="36277" y="43307"/>
                </a:lnTo>
                <a:lnTo>
                  <a:pt x="53858" y="43307"/>
                </a:lnTo>
                <a:lnTo>
                  <a:pt x="53465" y="43954"/>
                </a:lnTo>
                <a:close/>
              </a:path>
              <a:path w="57784" h="58420">
                <a:moveTo>
                  <a:pt x="22815" y="43954"/>
                </a:moveTo>
                <a:lnTo>
                  <a:pt x="22244" y="43713"/>
                </a:lnTo>
                <a:lnTo>
                  <a:pt x="22548" y="43825"/>
                </a:lnTo>
                <a:lnTo>
                  <a:pt x="22815" y="43954"/>
                </a:lnTo>
                <a:close/>
              </a:path>
              <a:path w="57784" h="58420">
                <a:moveTo>
                  <a:pt x="22548" y="43825"/>
                </a:moveTo>
                <a:lnTo>
                  <a:pt x="22244" y="43713"/>
                </a:lnTo>
                <a:lnTo>
                  <a:pt x="22548" y="43825"/>
                </a:lnTo>
                <a:close/>
              </a:path>
              <a:path w="57784" h="58420">
                <a:moveTo>
                  <a:pt x="35122" y="43825"/>
                </a:moveTo>
                <a:lnTo>
                  <a:pt x="35354" y="43713"/>
                </a:lnTo>
                <a:lnTo>
                  <a:pt x="35122" y="43825"/>
                </a:lnTo>
                <a:close/>
              </a:path>
              <a:path w="57784" h="58420">
                <a:moveTo>
                  <a:pt x="34855" y="43954"/>
                </a:moveTo>
                <a:lnTo>
                  <a:pt x="35122" y="43825"/>
                </a:lnTo>
                <a:lnTo>
                  <a:pt x="35426" y="43713"/>
                </a:lnTo>
                <a:lnTo>
                  <a:pt x="34855" y="43954"/>
                </a:lnTo>
                <a:close/>
              </a:path>
              <a:path w="57784" h="58420">
                <a:moveTo>
                  <a:pt x="22899" y="43954"/>
                </a:moveTo>
                <a:lnTo>
                  <a:pt x="22548" y="43825"/>
                </a:lnTo>
                <a:lnTo>
                  <a:pt x="22899" y="43954"/>
                </a:lnTo>
                <a:close/>
              </a:path>
              <a:path w="57784" h="58420">
                <a:moveTo>
                  <a:pt x="53149" y="44475"/>
                </a:moveTo>
                <a:lnTo>
                  <a:pt x="33356" y="44475"/>
                </a:lnTo>
                <a:lnTo>
                  <a:pt x="33953" y="44284"/>
                </a:lnTo>
                <a:lnTo>
                  <a:pt x="35122" y="43825"/>
                </a:lnTo>
                <a:lnTo>
                  <a:pt x="34855" y="43954"/>
                </a:lnTo>
                <a:lnTo>
                  <a:pt x="53465" y="43954"/>
                </a:lnTo>
                <a:lnTo>
                  <a:pt x="53149" y="44475"/>
                </a:lnTo>
                <a:close/>
              </a:path>
              <a:path w="57784" h="58420">
                <a:moveTo>
                  <a:pt x="24314" y="44475"/>
                </a:moveTo>
                <a:lnTo>
                  <a:pt x="23704" y="44284"/>
                </a:lnTo>
                <a:lnTo>
                  <a:pt x="24010" y="44363"/>
                </a:lnTo>
                <a:lnTo>
                  <a:pt x="24314" y="44475"/>
                </a:lnTo>
                <a:close/>
              </a:path>
              <a:path w="57784" h="58420">
                <a:moveTo>
                  <a:pt x="24010" y="44363"/>
                </a:moveTo>
                <a:lnTo>
                  <a:pt x="23704" y="44284"/>
                </a:lnTo>
                <a:lnTo>
                  <a:pt x="24010" y="44363"/>
                </a:lnTo>
                <a:close/>
              </a:path>
              <a:path w="57784" h="58420">
                <a:moveTo>
                  <a:pt x="33686" y="44354"/>
                </a:moveTo>
                <a:lnTo>
                  <a:pt x="33874" y="44284"/>
                </a:lnTo>
                <a:lnTo>
                  <a:pt x="33686" y="44354"/>
                </a:lnTo>
                <a:close/>
              </a:path>
              <a:path w="57784" h="58420">
                <a:moveTo>
                  <a:pt x="33356" y="44475"/>
                </a:moveTo>
                <a:lnTo>
                  <a:pt x="33686" y="44354"/>
                </a:lnTo>
                <a:lnTo>
                  <a:pt x="33953" y="44284"/>
                </a:lnTo>
                <a:lnTo>
                  <a:pt x="33356" y="44475"/>
                </a:lnTo>
                <a:close/>
              </a:path>
              <a:path w="57784" h="58420">
                <a:moveTo>
                  <a:pt x="32093" y="44766"/>
                </a:moveTo>
                <a:lnTo>
                  <a:pt x="33686" y="44354"/>
                </a:lnTo>
                <a:lnTo>
                  <a:pt x="33356" y="44475"/>
                </a:lnTo>
                <a:lnTo>
                  <a:pt x="53149" y="44475"/>
                </a:lnTo>
                <a:lnTo>
                  <a:pt x="53003" y="44716"/>
                </a:lnTo>
                <a:lnTo>
                  <a:pt x="32416" y="44716"/>
                </a:lnTo>
                <a:lnTo>
                  <a:pt x="32093" y="44766"/>
                </a:lnTo>
                <a:close/>
              </a:path>
              <a:path w="57784" h="58420">
                <a:moveTo>
                  <a:pt x="24445" y="44475"/>
                </a:moveTo>
                <a:lnTo>
                  <a:pt x="24314" y="44475"/>
                </a:lnTo>
                <a:lnTo>
                  <a:pt x="24010" y="44363"/>
                </a:lnTo>
                <a:lnTo>
                  <a:pt x="24445" y="44475"/>
                </a:lnTo>
                <a:close/>
              </a:path>
              <a:path w="57784" h="58420">
                <a:moveTo>
                  <a:pt x="25876" y="44843"/>
                </a:moveTo>
                <a:lnTo>
                  <a:pt x="25241" y="44716"/>
                </a:lnTo>
                <a:lnTo>
                  <a:pt x="25588" y="44769"/>
                </a:lnTo>
                <a:lnTo>
                  <a:pt x="25876" y="44843"/>
                </a:lnTo>
                <a:close/>
              </a:path>
              <a:path w="57784" h="58420">
                <a:moveTo>
                  <a:pt x="25588" y="44769"/>
                </a:moveTo>
                <a:lnTo>
                  <a:pt x="25241" y="44716"/>
                </a:lnTo>
                <a:lnTo>
                  <a:pt x="25382" y="44716"/>
                </a:lnTo>
                <a:lnTo>
                  <a:pt x="25588" y="44769"/>
                </a:lnTo>
                <a:close/>
              </a:path>
              <a:path w="57784" h="58420">
                <a:moveTo>
                  <a:pt x="31794" y="44843"/>
                </a:moveTo>
                <a:lnTo>
                  <a:pt x="32093" y="44766"/>
                </a:lnTo>
                <a:lnTo>
                  <a:pt x="32416" y="44716"/>
                </a:lnTo>
                <a:lnTo>
                  <a:pt x="31794" y="44843"/>
                </a:lnTo>
                <a:close/>
              </a:path>
              <a:path w="57784" h="58420">
                <a:moveTo>
                  <a:pt x="52926" y="44843"/>
                </a:moveTo>
                <a:lnTo>
                  <a:pt x="31794" y="44843"/>
                </a:lnTo>
                <a:lnTo>
                  <a:pt x="32416" y="44716"/>
                </a:lnTo>
                <a:lnTo>
                  <a:pt x="53003" y="44716"/>
                </a:lnTo>
                <a:close/>
              </a:path>
              <a:path w="57784" h="58420">
                <a:moveTo>
                  <a:pt x="52795" y="45059"/>
                </a:moveTo>
                <a:lnTo>
                  <a:pt x="30181" y="45059"/>
                </a:lnTo>
                <a:lnTo>
                  <a:pt x="30816" y="44996"/>
                </a:lnTo>
                <a:lnTo>
                  <a:pt x="30595" y="44996"/>
                </a:lnTo>
                <a:lnTo>
                  <a:pt x="32093" y="44766"/>
                </a:lnTo>
                <a:lnTo>
                  <a:pt x="31794" y="44843"/>
                </a:lnTo>
                <a:lnTo>
                  <a:pt x="52926" y="44843"/>
                </a:lnTo>
                <a:lnTo>
                  <a:pt x="52833" y="44996"/>
                </a:lnTo>
                <a:lnTo>
                  <a:pt x="30816" y="44996"/>
                </a:lnTo>
                <a:lnTo>
                  <a:pt x="30490" y="45012"/>
                </a:lnTo>
                <a:lnTo>
                  <a:pt x="52824" y="45012"/>
                </a:lnTo>
                <a:close/>
              </a:path>
              <a:path w="57784" h="58420">
                <a:moveTo>
                  <a:pt x="26074" y="44843"/>
                </a:moveTo>
                <a:lnTo>
                  <a:pt x="25876" y="44843"/>
                </a:lnTo>
                <a:lnTo>
                  <a:pt x="25588" y="44769"/>
                </a:lnTo>
                <a:lnTo>
                  <a:pt x="26074" y="44843"/>
                </a:lnTo>
                <a:close/>
              </a:path>
              <a:path w="57784" h="58420">
                <a:moveTo>
                  <a:pt x="27489" y="45059"/>
                </a:moveTo>
                <a:lnTo>
                  <a:pt x="26841" y="44996"/>
                </a:lnTo>
                <a:lnTo>
                  <a:pt x="27184" y="45013"/>
                </a:lnTo>
                <a:lnTo>
                  <a:pt x="27489" y="45059"/>
                </a:lnTo>
                <a:close/>
              </a:path>
              <a:path w="57784" h="58420">
                <a:moveTo>
                  <a:pt x="30181" y="45059"/>
                </a:moveTo>
                <a:lnTo>
                  <a:pt x="30490" y="45012"/>
                </a:lnTo>
                <a:lnTo>
                  <a:pt x="30816" y="44996"/>
                </a:lnTo>
                <a:lnTo>
                  <a:pt x="30181" y="45059"/>
                </a:lnTo>
                <a:close/>
              </a:path>
              <a:path w="57784" h="58420">
                <a:moveTo>
                  <a:pt x="52759" y="45110"/>
                </a:moveTo>
                <a:lnTo>
                  <a:pt x="29153" y="45110"/>
                </a:lnTo>
                <a:lnTo>
                  <a:pt x="28829" y="45094"/>
                </a:lnTo>
                <a:lnTo>
                  <a:pt x="30490" y="45012"/>
                </a:lnTo>
                <a:lnTo>
                  <a:pt x="30181" y="45059"/>
                </a:lnTo>
                <a:lnTo>
                  <a:pt x="52795" y="45059"/>
                </a:lnTo>
                <a:close/>
              </a:path>
              <a:path w="57784" h="58420">
                <a:moveTo>
                  <a:pt x="28125" y="45059"/>
                </a:moveTo>
                <a:lnTo>
                  <a:pt x="27489" y="45059"/>
                </a:lnTo>
                <a:lnTo>
                  <a:pt x="27184" y="45013"/>
                </a:lnTo>
                <a:lnTo>
                  <a:pt x="28125" y="45059"/>
                </a:lnTo>
                <a:close/>
              </a:path>
              <a:path w="57784" h="58420">
                <a:moveTo>
                  <a:pt x="29153" y="45110"/>
                </a:moveTo>
                <a:lnTo>
                  <a:pt x="28505" y="45110"/>
                </a:lnTo>
                <a:lnTo>
                  <a:pt x="28829" y="45094"/>
                </a:lnTo>
                <a:lnTo>
                  <a:pt x="29153" y="4511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44829" y="2944202"/>
            <a:ext cx="1215390" cy="1085850"/>
          </a:xfrm>
          <a:custGeom>
            <a:avLst/>
            <a:gdLst/>
            <a:ahLst/>
            <a:cxnLst/>
            <a:rect l="l" t="t" r="r" b="b"/>
            <a:pathLst>
              <a:path w="1215390" h="1085850">
                <a:moveTo>
                  <a:pt x="1209141" y="1085710"/>
                </a:moveTo>
                <a:lnTo>
                  <a:pt x="0" y="6350"/>
                </a:lnTo>
                <a:lnTo>
                  <a:pt x="5676" y="0"/>
                </a:lnTo>
                <a:lnTo>
                  <a:pt x="1214805" y="1079373"/>
                </a:lnTo>
                <a:lnTo>
                  <a:pt x="1209141" y="1085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988264" y="2626639"/>
            <a:ext cx="381635" cy="340360"/>
          </a:xfrm>
          <a:custGeom>
            <a:avLst/>
            <a:gdLst/>
            <a:ahLst/>
            <a:cxnLst/>
            <a:rect l="l" t="t" r="r" b="b"/>
            <a:pathLst>
              <a:path w="381634" h="340360">
                <a:moveTo>
                  <a:pt x="374853" y="340093"/>
                </a:moveTo>
                <a:lnTo>
                  <a:pt x="346367" y="314794"/>
                </a:lnTo>
                <a:lnTo>
                  <a:pt x="352691" y="307670"/>
                </a:lnTo>
                <a:lnTo>
                  <a:pt x="381177" y="332968"/>
                </a:lnTo>
                <a:lnTo>
                  <a:pt x="374853" y="340093"/>
                </a:lnTo>
                <a:close/>
              </a:path>
              <a:path w="381634" h="340360">
                <a:moveTo>
                  <a:pt x="325005" y="295821"/>
                </a:moveTo>
                <a:lnTo>
                  <a:pt x="296519" y="270510"/>
                </a:lnTo>
                <a:lnTo>
                  <a:pt x="302844" y="263398"/>
                </a:lnTo>
                <a:lnTo>
                  <a:pt x="331330" y="288696"/>
                </a:lnTo>
                <a:lnTo>
                  <a:pt x="325005" y="295821"/>
                </a:lnTo>
                <a:close/>
              </a:path>
              <a:path w="381634" h="340360">
                <a:moveTo>
                  <a:pt x="275158" y="251536"/>
                </a:moveTo>
                <a:lnTo>
                  <a:pt x="246672" y="226237"/>
                </a:lnTo>
                <a:lnTo>
                  <a:pt x="252996" y="219113"/>
                </a:lnTo>
                <a:lnTo>
                  <a:pt x="281482" y="244411"/>
                </a:lnTo>
                <a:lnTo>
                  <a:pt x="275158" y="251536"/>
                </a:lnTo>
                <a:close/>
              </a:path>
              <a:path w="381634" h="340360">
                <a:moveTo>
                  <a:pt x="225310" y="207251"/>
                </a:moveTo>
                <a:lnTo>
                  <a:pt x="196824" y="181952"/>
                </a:lnTo>
                <a:lnTo>
                  <a:pt x="203149" y="174828"/>
                </a:lnTo>
                <a:lnTo>
                  <a:pt x="231635" y="200139"/>
                </a:lnTo>
                <a:lnTo>
                  <a:pt x="225310" y="207251"/>
                </a:lnTo>
                <a:close/>
              </a:path>
              <a:path w="381634" h="340360">
                <a:moveTo>
                  <a:pt x="175463" y="162979"/>
                </a:moveTo>
                <a:lnTo>
                  <a:pt x="146977" y="137668"/>
                </a:lnTo>
                <a:lnTo>
                  <a:pt x="153301" y="130556"/>
                </a:lnTo>
                <a:lnTo>
                  <a:pt x="181787" y="155854"/>
                </a:lnTo>
                <a:lnTo>
                  <a:pt x="175463" y="162979"/>
                </a:lnTo>
                <a:close/>
              </a:path>
              <a:path w="381634" h="340360">
                <a:moveTo>
                  <a:pt x="125615" y="118694"/>
                </a:moveTo>
                <a:lnTo>
                  <a:pt x="97129" y="93395"/>
                </a:lnTo>
                <a:lnTo>
                  <a:pt x="103454" y="86271"/>
                </a:lnTo>
                <a:lnTo>
                  <a:pt x="131940" y="111569"/>
                </a:lnTo>
                <a:lnTo>
                  <a:pt x="125615" y="118694"/>
                </a:lnTo>
                <a:close/>
              </a:path>
              <a:path w="381634" h="340360">
                <a:moveTo>
                  <a:pt x="75768" y="74409"/>
                </a:moveTo>
                <a:lnTo>
                  <a:pt x="47282" y="49110"/>
                </a:lnTo>
                <a:lnTo>
                  <a:pt x="53606" y="41986"/>
                </a:lnTo>
                <a:lnTo>
                  <a:pt x="82092" y="67297"/>
                </a:lnTo>
                <a:lnTo>
                  <a:pt x="75768" y="74409"/>
                </a:lnTo>
                <a:close/>
              </a:path>
              <a:path w="381634" h="340360">
                <a:moveTo>
                  <a:pt x="25920" y="30137"/>
                </a:moveTo>
                <a:lnTo>
                  <a:pt x="0" y="7112"/>
                </a:lnTo>
                <a:lnTo>
                  <a:pt x="6324" y="0"/>
                </a:lnTo>
                <a:lnTo>
                  <a:pt x="32245" y="23012"/>
                </a:lnTo>
                <a:lnTo>
                  <a:pt x="25920" y="30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523325" y="3996144"/>
            <a:ext cx="462280" cy="401320"/>
          </a:xfrm>
          <a:custGeom>
            <a:avLst/>
            <a:gdLst/>
            <a:ahLst/>
            <a:cxnLst/>
            <a:rect l="l" t="t" r="r" b="b"/>
            <a:pathLst>
              <a:path w="462279" h="401320">
                <a:moveTo>
                  <a:pt x="455764" y="401281"/>
                </a:moveTo>
                <a:lnTo>
                  <a:pt x="426948" y="376364"/>
                </a:lnTo>
                <a:lnTo>
                  <a:pt x="433184" y="369163"/>
                </a:lnTo>
                <a:lnTo>
                  <a:pt x="462000" y="394081"/>
                </a:lnTo>
                <a:lnTo>
                  <a:pt x="455764" y="401281"/>
                </a:lnTo>
                <a:close/>
              </a:path>
              <a:path w="462279" h="401320">
                <a:moveTo>
                  <a:pt x="405333" y="357682"/>
                </a:moveTo>
                <a:lnTo>
                  <a:pt x="376516" y="332752"/>
                </a:lnTo>
                <a:lnTo>
                  <a:pt x="382739" y="325551"/>
                </a:lnTo>
                <a:lnTo>
                  <a:pt x="411556" y="350469"/>
                </a:lnTo>
                <a:lnTo>
                  <a:pt x="405333" y="357682"/>
                </a:lnTo>
                <a:close/>
              </a:path>
              <a:path w="462279" h="401320">
                <a:moveTo>
                  <a:pt x="354901" y="314071"/>
                </a:moveTo>
                <a:lnTo>
                  <a:pt x="326072" y="289153"/>
                </a:lnTo>
                <a:lnTo>
                  <a:pt x="332308" y="281940"/>
                </a:lnTo>
                <a:lnTo>
                  <a:pt x="361124" y="306857"/>
                </a:lnTo>
                <a:lnTo>
                  <a:pt x="354901" y="314071"/>
                </a:lnTo>
                <a:close/>
              </a:path>
              <a:path w="462279" h="401320">
                <a:moveTo>
                  <a:pt x="304457" y="270459"/>
                </a:moveTo>
                <a:lnTo>
                  <a:pt x="275640" y="245541"/>
                </a:lnTo>
                <a:lnTo>
                  <a:pt x="281876" y="238328"/>
                </a:lnTo>
                <a:lnTo>
                  <a:pt x="310692" y="263258"/>
                </a:lnTo>
                <a:lnTo>
                  <a:pt x="304457" y="270459"/>
                </a:lnTo>
                <a:close/>
              </a:path>
              <a:path w="462279" h="401320">
                <a:moveTo>
                  <a:pt x="254025" y="226847"/>
                </a:moveTo>
                <a:lnTo>
                  <a:pt x="225209" y="201930"/>
                </a:lnTo>
                <a:lnTo>
                  <a:pt x="231432" y="194729"/>
                </a:lnTo>
                <a:lnTo>
                  <a:pt x="260261" y="219646"/>
                </a:lnTo>
                <a:lnTo>
                  <a:pt x="254025" y="226847"/>
                </a:lnTo>
                <a:close/>
              </a:path>
              <a:path w="462279" h="401320">
                <a:moveTo>
                  <a:pt x="203593" y="183235"/>
                </a:moveTo>
                <a:lnTo>
                  <a:pt x="174764" y="158318"/>
                </a:lnTo>
                <a:lnTo>
                  <a:pt x="181000" y="151117"/>
                </a:lnTo>
                <a:lnTo>
                  <a:pt x="209816" y="176034"/>
                </a:lnTo>
                <a:lnTo>
                  <a:pt x="203593" y="183235"/>
                </a:lnTo>
                <a:close/>
              </a:path>
              <a:path w="462279" h="401320">
                <a:moveTo>
                  <a:pt x="153149" y="139636"/>
                </a:moveTo>
                <a:lnTo>
                  <a:pt x="124332" y="114706"/>
                </a:lnTo>
                <a:lnTo>
                  <a:pt x="130568" y="107505"/>
                </a:lnTo>
                <a:lnTo>
                  <a:pt x="159384" y="132422"/>
                </a:lnTo>
                <a:lnTo>
                  <a:pt x="153149" y="139636"/>
                </a:lnTo>
                <a:close/>
              </a:path>
              <a:path w="462279" h="401320">
                <a:moveTo>
                  <a:pt x="102717" y="96024"/>
                </a:moveTo>
                <a:lnTo>
                  <a:pt x="73901" y="71094"/>
                </a:lnTo>
                <a:lnTo>
                  <a:pt x="80124" y="63893"/>
                </a:lnTo>
                <a:lnTo>
                  <a:pt x="108953" y="88811"/>
                </a:lnTo>
                <a:lnTo>
                  <a:pt x="102717" y="96024"/>
                </a:lnTo>
                <a:close/>
              </a:path>
              <a:path w="462279" h="401320">
                <a:moveTo>
                  <a:pt x="52285" y="52412"/>
                </a:moveTo>
                <a:lnTo>
                  <a:pt x="23456" y="27495"/>
                </a:lnTo>
                <a:lnTo>
                  <a:pt x="29692" y="20281"/>
                </a:lnTo>
                <a:lnTo>
                  <a:pt x="58508" y="45212"/>
                </a:lnTo>
                <a:lnTo>
                  <a:pt x="52285" y="52412"/>
                </a:lnTo>
                <a:close/>
              </a:path>
              <a:path w="462279" h="401320">
                <a:moveTo>
                  <a:pt x="1841" y="8801"/>
                </a:moveTo>
                <a:lnTo>
                  <a:pt x="0" y="7200"/>
                </a:lnTo>
                <a:lnTo>
                  <a:pt x="6235" y="0"/>
                </a:lnTo>
                <a:lnTo>
                  <a:pt x="8077" y="1600"/>
                </a:lnTo>
                <a:lnTo>
                  <a:pt x="1841" y="88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649491" y="2234755"/>
            <a:ext cx="306070" cy="527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">
              <a:lnSpc>
                <a:spcPts val="1975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75"/>
              </a:lnSpc>
            </a:pPr>
            <a:r>
              <a:rPr dirty="0" sz="1800" i="1">
                <a:latin typeface="Times New Roman"/>
                <a:cs typeface="Times New Roman"/>
              </a:rPr>
              <a:t>U</a:t>
            </a:r>
            <a:r>
              <a:rPr dirty="0" baseline="-18518" sz="1350" spc="15">
                <a:latin typeface="宋体"/>
                <a:cs typeface="宋体"/>
              </a:rPr>
              <a:t>断</a:t>
            </a:r>
            <a:endParaRPr baseline="-18518" sz="135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52154" y="4332859"/>
            <a:ext cx="9334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75" i="1">
                <a:latin typeface="Cambria Math"/>
                <a:cs typeface="Cambria Math"/>
              </a:rPr>
              <a:t>I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19463" y="4370730"/>
            <a:ext cx="3816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9245" algn="l"/>
              </a:tabLst>
            </a:pPr>
            <a:r>
              <a:rPr dirty="0" sz="1000" spc="-5">
                <a:latin typeface="宋体"/>
                <a:cs typeface="宋体"/>
              </a:rPr>
              <a:t>短</a:t>
            </a:r>
            <a:r>
              <a:rPr dirty="0" sz="1000" spc="-5">
                <a:latin typeface="宋体"/>
                <a:cs typeface="宋体"/>
              </a:rPr>
              <a:t>	</a:t>
            </a:r>
            <a:r>
              <a:rPr dirty="0" sz="1400" i="1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01534" y="308836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501534" y="314170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501534" y="319504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01534" y="324838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501534" y="330172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501534" y="335506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501534" y="340840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501534" y="346174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501534" y="351508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501534" y="356842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501534" y="362176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501534" y="367510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01534" y="372844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01534" y="378178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501534" y="383512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501534" y="388846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501534" y="394180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501534" y="399514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501534" y="404848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01534" y="410182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501534" y="415516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501534" y="420850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501534" y="426184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501534" y="4315180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43500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38166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32832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27498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221650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16830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11496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06162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00828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954950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90160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84826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79492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74158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688250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63490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58156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52822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47488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421550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36820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31486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26152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0818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154850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10150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04816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994829" y="394323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7112749" y="3409543"/>
            <a:ext cx="231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Δ</a:t>
            </a:r>
            <a:r>
              <a:rPr dirty="0" sz="1200" b="1" i="1">
                <a:latin typeface="Times New Roman"/>
                <a:cs typeface="Times New Roman"/>
              </a:rPr>
              <a:t>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868463" y="4065574"/>
            <a:ext cx="1803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Δ</a:t>
            </a:r>
            <a:r>
              <a:rPr dirty="0" sz="1200" b="1" i="1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951287" y="2648968"/>
            <a:ext cx="838835" cy="84010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baseline="-35802" sz="3375" spc="7" i="1">
                <a:latin typeface="Times New Roman"/>
                <a:cs typeface="Times New Roman"/>
              </a:rPr>
              <a:t>r </a:t>
            </a:r>
            <a:r>
              <a:rPr dirty="0" baseline="-35802" sz="3375" spc="7">
                <a:latin typeface="Symbol"/>
                <a:cs typeface="Symbol"/>
              </a:rPr>
              <a:t></a:t>
            </a:r>
            <a:r>
              <a:rPr dirty="0" u="heavy" sz="2250" spc="1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25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  <a:p>
            <a:pPr marL="534670">
              <a:lnSpc>
                <a:spcPct val="100000"/>
              </a:lnSpc>
              <a:spcBef>
                <a:spcPts val="509"/>
              </a:spcBef>
            </a:pPr>
            <a:r>
              <a:rPr dirty="0" sz="2250" spc="5" i="1">
                <a:latin typeface="Times New Roman"/>
                <a:cs typeface="Times New Roman"/>
              </a:rPr>
              <a:t>I</a:t>
            </a:r>
            <a:r>
              <a:rPr dirty="0" sz="2250" spc="-405" i="1">
                <a:latin typeface="Times New Roman"/>
                <a:cs typeface="Times New Roman"/>
              </a:rPr>
              <a:t> </a:t>
            </a:r>
            <a:r>
              <a:rPr dirty="0" baseline="-27777" sz="1950" spc="7">
                <a:latin typeface="宋体"/>
                <a:cs typeface="宋体"/>
              </a:rPr>
              <a:t>短</a:t>
            </a:r>
            <a:endParaRPr baseline="-27777" sz="1950">
              <a:latin typeface="宋体"/>
              <a:cs typeface="宋体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8453755">
              <a:lnSpc>
                <a:spcPct val="100000"/>
              </a:lnSpc>
              <a:spcBef>
                <a:spcPts val="90"/>
              </a:spcBef>
            </a:pPr>
            <a:r>
              <a:rPr dirty="0" spc="50" i="1">
                <a:latin typeface="Times New Roman"/>
                <a:cs typeface="Times New Roman"/>
              </a:rPr>
              <a:t>U</a:t>
            </a:r>
            <a:r>
              <a:rPr dirty="0" baseline="-26748" sz="2025"/>
              <a:t>断</a:t>
            </a:r>
            <a:r>
              <a:rPr dirty="0" baseline="-26748" sz="2025" spc="52"/>
              <a:t> </a:t>
            </a:r>
            <a:r>
              <a:rPr dirty="0" sz="2350" spc="-5">
                <a:latin typeface="Symbol"/>
                <a:cs typeface="Symbol"/>
              </a:rPr>
              <a:t></a:t>
            </a:r>
            <a:r>
              <a:rPr dirty="0" sz="2350" spc="15">
                <a:latin typeface="Times New Roman"/>
                <a:cs typeface="Times New Roman"/>
              </a:rPr>
              <a:t> </a:t>
            </a:r>
            <a:r>
              <a:rPr dirty="0" sz="2350" spc="-5" i="1">
                <a:latin typeface="Times New Roman"/>
                <a:cs typeface="Times New Roman"/>
              </a:rPr>
              <a:t>E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0402861" y="4155084"/>
            <a:ext cx="409575" cy="0"/>
          </a:xfrm>
          <a:custGeom>
            <a:avLst/>
            <a:gdLst/>
            <a:ahLst/>
            <a:cxnLst/>
            <a:rect l="l" t="t" r="r" b="b"/>
            <a:pathLst>
              <a:path w="409575" h="0">
                <a:moveTo>
                  <a:pt x="0" y="0"/>
                </a:moveTo>
                <a:lnTo>
                  <a:pt x="409041" y="0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0366730" y="3847579"/>
            <a:ext cx="0" cy="615315"/>
          </a:xfrm>
          <a:custGeom>
            <a:avLst/>
            <a:gdLst/>
            <a:ahLst/>
            <a:cxnLst/>
            <a:rect l="l" t="t" r="r" b="b"/>
            <a:pathLst>
              <a:path w="0" h="615314">
                <a:moveTo>
                  <a:pt x="0" y="0"/>
                </a:moveTo>
                <a:lnTo>
                  <a:pt x="0" y="615010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0843945" y="3847579"/>
            <a:ext cx="0" cy="615315"/>
          </a:xfrm>
          <a:custGeom>
            <a:avLst/>
            <a:gdLst/>
            <a:ahLst/>
            <a:cxnLst/>
            <a:rect l="l" t="t" r="r" b="b"/>
            <a:pathLst>
              <a:path w="0" h="615314">
                <a:moveTo>
                  <a:pt x="0" y="0"/>
                </a:moveTo>
                <a:lnTo>
                  <a:pt x="0" y="615010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9963391" y="3793921"/>
            <a:ext cx="81153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5295" algn="l"/>
              </a:tabLst>
            </a:pPr>
            <a:r>
              <a:rPr dirty="0" baseline="-34722" sz="3000" spc="-7" i="1">
                <a:latin typeface="Times New Roman"/>
                <a:cs typeface="Times New Roman"/>
              </a:rPr>
              <a:t>r</a:t>
            </a:r>
            <a:r>
              <a:rPr dirty="0" baseline="-34722" sz="3000" spc="157" i="1">
                <a:latin typeface="Times New Roman"/>
                <a:cs typeface="Times New Roman"/>
              </a:rPr>
              <a:t> </a:t>
            </a:r>
            <a:r>
              <a:rPr dirty="0" baseline="-34722" sz="3000" spc="-7">
                <a:latin typeface="Symbol"/>
                <a:cs typeface="Symbol"/>
              </a:rPr>
              <a:t></a:t>
            </a:r>
            <a:r>
              <a:rPr dirty="0" baseline="-34722" sz="3000">
                <a:latin typeface="Times New Roman"/>
                <a:cs typeface="Times New Roman"/>
              </a:rPr>
              <a:t>	</a:t>
            </a:r>
            <a:r>
              <a:rPr dirty="0" sz="2000" spc="25">
                <a:latin typeface="Symbol"/>
                <a:cs typeface="Symbol"/>
              </a:rPr>
              <a:t></a:t>
            </a:r>
            <a:r>
              <a:rPr dirty="0" sz="2000" spc="-5" i="1">
                <a:latin typeface="Times New Roman"/>
                <a:cs typeface="Times New Roman"/>
              </a:rPr>
              <a:t>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0459694" y="4148531"/>
            <a:ext cx="2698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25">
                <a:latin typeface="Symbol"/>
                <a:cs typeface="Symbol"/>
              </a:rPr>
              <a:t></a:t>
            </a:r>
            <a:r>
              <a:rPr dirty="0" sz="2000" spc="-5" i="1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988429" y="4334078"/>
            <a:ext cx="2284095" cy="76200"/>
          </a:xfrm>
          <a:custGeom>
            <a:avLst/>
            <a:gdLst/>
            <a:ahLst/>
            <a:cxnLst/>
            <a:rect l="l" t="t" r="r" b="b"/>
            <a:pathLst>
              <a:path w="2284095" h="76200">
                <a:moveTo>
                  <a:pt x="2276534" y="41986"/>
                </a:moveTo>
                <a:lnTo>
                  <a:pt x="2226538" y="41986"/>
                </a:lnTo>
                <a:lnTo>
                  <a:pt x="2226576" y="34366"/>
                </a:lnTo>
                <a:lnTo>
                  <a:pt x="2207524" y="34280"/>
                </a:lnTo>
                <a:lnTo>
                  <a:pt x="2207679" y="0"/>
                </a:lnTo>
                <a:lnTo>
                  <a:pt x="2283701" y="38442"/>
                </a:lnTo>
                <a:lnTo>
                  <a:pt x="2276534" y="41986"/>
                </a:lnTo>
                <a:close/>
              </a:path>
              <a:path w="2284095" h="76200">
                <a:moveTo>
                  <a:pt x="2207490" y="41900"/>
                </a:moveTo>
                <a:lnTo>
                  <a:pt x="0" y="31965"/>
                </a:lnTo>
                <a:lnTo>
                  <a:pt x="38" y="24345"/>
                </a:lnTo>
                <a:lnTo>
                  <a:pt x="2207524" y="34280"/>
                </a:lnTo>
                <a:lnTo>
                  <a:pt x="2207490" y="41900"/>
                </a:lnTo>
                <a:close/>
              </a:path>
              <a:path w="2284095" h="76200">
                <a:moveTo>
                  <a:pt x="2226538" y="41986"/>
                </a:moveTo>
                <a:lnTo>
                  <a:pt x="2207490" y="41900"/>
                </a:lnTo>
                <a:lnTo>
                  <a:pt x="2207524" y="34280"/>
                </a:lnTo>
                <a:lnTo>
                  <a:pt x="2226576" y="34366"/>
                </a:lnTo>
                <a:lnTo>
                  <a:pt x="2226538" y="41986"/>
                </a:lnTo>
                <a:close/>
              </a:path>
              <a:path w="2284095" h="76200">
                <a:moveTo>
                  <a:pt x="2207336" y="76200"/>
                </a:moveTo>
                <a:lnTo>
                  <a:pt x="2207490" y="41900"/>
                </a:lnTo>
                <a:lnTo>
                  <a:pt x="2276534" y="41986"/>
                </a:lnTo>
                <a:lnTo>
                  <a:pt x="2207336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946937" y="2350236"/>
            <a:ext cx="76200" cy="2012314"/>
          </a:xfrm>
          <a:custGeom>
            <a:avLst/>
            <a:gdLst/>
            <a:ahLst/>
            <a:cxnLst/>
            <a:rect l="l" t="t" r="r" b="b"/>
            <a:pathLst>
              <a:path w="76200" h="2012314">
                <a:moveTo>
                  <a:pt x="0" y="76339"/>
                </a:moveTo>
                <a:lnTo>
                  <a:pt x="37807" y="0"/>
                </a:lnTo>
                <a:lnTo>
                  <a:pt x="66648" y="57137"/>
                </a:lnTo>
                <a:lnTo>
                  <a:pt x="41833" y="57137"/>
                </a:lnTo>
                <a:lnTo>
                  <a:pt x="34213" y="57162"/>
                </a:lnTo>
                <a:lnTo>
                  <a:pt x="34284" y="76213"/>
                </a:lnTo>
                <a:lnTo>
                  <a:pt x="0" y="76339"/>
                </a:lnTo>
                <a:close/>
              </a:path>
              <a:path w="76200" h="2012314">
                <a:moveTo>
                  <a:pt x="34284" y="76213"/>
                </a:moveTo>
                <a:lnTo>
                  <a:pt x="34213" y="57162"/>
                </a:lnTo>
                <a:lnTo>
                  <a:pt x="41833" y="57137"/>
                </a:lnTo>
                <a:lnTo>
                  <a:pt x="41904" y="76186"/>
                </a:lnTo>
                <a:lnTo>
                  <a:pt x="34284" y="76213"/>
                </a:lnTo>
                <a:close/>
              </a:path>
              <a:path w="76200" h="2012314">
                <a:moveTo>
                  <a:pt x="41904" y="76186"/>
                </a:moveTo>
                <a:lnTo>
                  <a:pt x="41833" y="57137"/>
                </a:lnTo>
                <a:lnTo>
                  <a:pt x="66648" y="57137"/>
                </a:lnTo>
                <a:lnTo>
                  <a:pt x="76200" y="76060"/>
                </a:lnTo>
                <a:lnTo>
                  <a:pt x="41904" y="76186"/>
                </a:lnTo>
                <a:close/>
              </a:path>
              <a:path w="76200" h="2012314">
                <a:moveTo>
                  <a:pt x="41516" y="2011883"/>
                </a:moveTo>
                <a:lnTo>
                  <a:pt x="34284" y="76213"/>
                </a:lnTo>
                <a:lnTo>
                  <a:pt x="41904" y="76186"/>
                </a:lnTo>
                <a:lnTo>
                  <a:pt x="49136" y="2011857"/>
                </a:lnTo>
                <a:lnTo>
                  <a:pt x="41516" y="2011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472832" y="308551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419505" y="308551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67" y="7619"/>
                </a:moveTo>
                <a:lnTo>
                  <a:pt x="0" y="7619"/>
                </a:lnTo>
                <a:lnTo>
                  <a:pt x="0" y="0"/>
                </a:lnTo>
                <a:lnTo>
                  <a:pt x="30467" y="0"/>
                </a:lnTo>
                <a:lnTo>
                  <a:pt x="30467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366165" y="308551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67" y="7619"/>
                </a:moveTo>
                <a:lnTo>
                  <a:pt x="0" y="7619"/>
                </a:lnTo>
                <a:lnTo>
                  <a:pt x="0" y="0"/>
                </a:lnTo>
                <a:lnTo>
                  <a:pt x="30467" y="0"/>
                </a:lnTo>
                <a:lnTo>
                  <a:pt x="30467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312812" y="3085515"/>
            <a:ext cx="31115" cy="7620"/>
          </a:xfrm>
          <a:custGeom>
            <a:avLst/>
            <a:gdLst/>
            <a:ahLst/>
            <a:cxnLst/>
            <a:rect l="l" t="t" r="r" b="b"/>
            <a:pathLst>
              <a:path w="31115" h="7619">
                <a:moveTo>
                  <a:pt x="30492" y="7619"/>
                </a:moveTo>
                <a:lnTo>
                  <a:pt x="0" y="7619"/>
                </a:lnTo>
                <a:lnTo>
                  <a:pt x="0" y="0"/>
                </a:lnTo>
                <a:lnTo>
                  <a:pt x="30492" y="0"/>
                </a:lnTo>
                <a:lnTo>
                  <a:pt x="30492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259472" y="3085515"/>
            <a:ext cx="31115" cy="7620"/>
          </a:xfrm>
          <a:custGeom>
            <a:avLst/>
            <a:gdLst/>
            <a:ahLst/>
            <a:cxnLst/>
            <a:rect l="l" t="t" r="r" b="b"/>
            <a:pathLst>
              <a:path w="31115" h="7619">
                <a:moveTo>
                  <a:pt x="30492" y="7619"/>
                </a:moveTo>
                <a:lnTo>
                  <a:pt x="0" y="7619"/>
                </a:lnTo>
                <a:lnTo>
                  <a:pt x="0" y="0"/>
                </a:lnTo>
                <a:lnTo>
                  <a:pt x="30492" y="0"/>
                </a:lnTo>
                <a:lnTo>
                  <a:pt x="30492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206132" y="308551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152805" y="308551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67" y="7619"/>
                </a:moveTo>
                <a:lnTo>
                  <a:pt x="0" y="7619"/>
                </a:lnTo>
                <a:lnTo>
                  <a:pt x="0" y="0"/>
                </a:lnTo>
                <a:lnTo>
                  <a:pt x="30467" y="0"/>
                </a:lnTo>
                <a:lnTo>
                  <a:pt x="30467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099465" y="3085515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67" y="7619"/>
                </a:moveTo>
                <a:lnTo>
                  <a:pt x="0" y="7619"/>
                </a:lnTo>
                <a:lnTo>
                  <a:pt x="0" y="0"/>
                </a:lnTo>
                <a:lnTo>
                  <a:pt x="30467" y="0"/>
                </a:lnTo>
                <a:lnTo>
                  <a:pt x="30467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046112" y="3085515"/>
            <a:ext cx="31115" cy="7620"/>
          </a:xfrm>
          <a:custGeom>
            <a:avLst/>
            <a:gdLst/>
            <a:ahLst/>
            <a:cxnLst/>
            <a:rect l="l" t="t" r="r" b="b"/>
            <a:pathLst>
              <a:path w="31115" h="7619">
                <a:moveTo>
                  <a:pt x="30492" y="7619"/>
                </a:moveTo>
                <a:lnTo>
                  <a:pt x="0" y="7619"/>
                </a:lnTo>
                <a:lnTo>
                  <a:pt x="0" y="0"/>
                </a:lnTo>
                <a:lnTo>
                  <a:pt x="30492" y="0"/>
                </a:lnTo>
                <a:lnTo>
                  <a:pt x="30492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992772" y="3085515"/>
            <a:ext cx="31115" cy="7620"/>
          </a:xfrm>
          <a:custGeom>
            <a:avLst/>
            <a:gdLst/>
            <a:ahLst/>
            <a:cxnLst/>
            <a:rect l="l" t="t" r="r" b="b"/>
            <a:pathLst>
              <a:path w="31115" h="7619">
                <a:moveTo>
                  <a:pt x="30492" y="7619"/>
                </a:moveTo>
                <a:lnTo>
                  <a:pt x="0" y="7619"/>
                </a:lnTo>
                <a:lnTo>
                  <a:pt x="0" y="0"/>
                </a:lnTo>
                <a:lnTo>
                  <a:pt x="30492" y="0"/>
                </a:lnTo>
                <a:lnTo>
                  <a:pt x="30492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464143" y="394704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464143" y="400038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464143" y="405372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464143" y="410706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464143" y="416040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464143" y="421374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464143" y="426708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464143" y="432042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464143" y="4373765"/>
            <a:ext cx="7620" cy="20320"/>
          </a:xfrm>
          <a:custGeom>
            <a:avLst/>
            <a:gdLst/>
            <a:ahLst/>
            <a:cxnLst/>
            <a:rect l="l" t="t" r="r" b="b"/>
            <a:pathLst>
              <a:path w="7620" h="20320">
                <a:moveTo>
                  <a:pt x="7620" y="20065"/>
                </a:moveTo>
                <a:lnTo>
                  <a:pt x="0" y="20065"/>
                </a:lnTo>
                <a:lnTo>
                  <a:pt x="0" y="0"/>
                </a:lnTo>
                <a:lnTo>
                  <a:pt x="7620" y="0"/>
                </a:lnTo>
                <a:lnTo>
                  <a:pt x="7620" y="200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353948" y="3088132"/>
            <a:ext cx="147320" cy="862330"/>
          </a:xfrm>
          <a:custGeom>
            <a:avLst/>
            <a:gdLst/>
            <a:ahLst/>
            <a:cxnLst/>
            <a:rect l="l" t="t" r="r" b="b"/>
            <a:pathLst>
              <a:path w="147320" h="862329">
                <a:moveTo>
                  <a:pt x="70510" y="416560"/>
                </a:moveTo>
                <a:lnTo>
                  <a:pt x="60274" y="416560"/>
                </a:lnTo>
                <a:lnTo>
                  <a:pt x="64769" y="411480"/>
                </a:lnTo>
                <a:lnTo>
                  <a:pt x="64541" y="411480"/>
                </a:lnTo>
                <a:lnTo>
                  <a:pt x="68681" y="406400"/>
                </a:lnTo>
                <a:lnTo>
                  <a:pt x="68491" y="406400"/>
                </a:lnTo>
                <a:lnTo>
                  <a:pt x="72250" y="400050"/>
                </a:lnTo>
                <a:lnTo>
                  <a:pt x="72097" y="400050"/>
                </a:lnTo>
                <a:lnTo>
                  <a:pt x="75450" y="393700"/>
                </a:lnTo>
                <a:lnTo>
                  <a:pt x="78244" y="387350"/>
                </a:lnTo>
                <a:lnTo>
                  <a:pt x="80594" y="379730"/>
                </a:lnTo>
                <a:lnTo>
                  <a:pt x="81584" y="375920"/>
                </a:lnTo>
                <a:lnTo>
                  <a:pt x="82461" y="372110"/>
                </a:lnTo>
                <a:lnTo>
                  <a:pt x="83223" y="368300"/>
                </a:lnTo>
                <a:lnTo>
                  <a:pt x="83845" y="364490"/>
                </a:lnTo>
                <a:lnTo>
                  <a:pt x="84340" y="360680"/>
                </a:lnTo>
                <a:lnTo>
                  <a:pt x="84708" y="356870"/>
                </a:lnTo>
                <a:lnTo>
                  <a:pt x="84912" y="351790"/>
                </a:lnTo>
                <a:lnTo>
                  <a:pt x="84988" y="347980"/>
                </a:lnTo>
                <a:lnTo>
                  <a:pt x="85064" y="83820"/>
                </a:lnTo>
                <a:lnTo>
                  <a:pt x="95300" y="39370"/>
                </a:lnTo>
                <a:lnTo>
                  <a:pt x="119646" y="8890"/>
                </a:lnTo>
                <a:lnTo>
                  <a:pt x="122415" y="6350"/>
                </a:lnTo>
                <a:lnTo>
                  <a:pt x="128193" y="3810"/>
                </a:lnTo>
                <a:lnTo>
                  <a:pt x="134277" y="1270"/>
                </a:lnTo>
                <a:lnTo>
                  <a:pt x="137401" y="0"/>
                </a:lnTo>
                <a:lnTo>
                  <a:pt x="146977" y="0"/>
                </a:lnTo>
                <a:lnTo>
                  <a:pt x="147256" y="6350"/>
                </a:lnTo>
                <a:lnTo>
                  <a:pt x="144259" y="7620"/>
                </a:lnTo>
                <a:lnTo>
                  <a:pt x="139191" y="7620"/>
                </a:lnTo>
                <a:lnTo>
                  <a:pt x="136321" y="8890"/>
                </a:lnTo>
                <a:lnTo>
                  <a:pt x="133997" y="8890"/>
                </a:lnTo>
                <a:lnTo>
                  <a:pt x="131229" y="10160"/>
                </a:lnTo>
                <a:lnTo>
                  <a:pt x="131457" y="10160"/>
                </a:lnTo>
                <a:lnTo>
                  <a:pt x="128752" y="11430"/>
                </a:lnTo>
                <a:lnTo>
                  <a:pt x="128968" y="11430"/>
                </a:lnTo>
                <a:lnTo>
                  <a:pt x="126314" y="12700"/>
                </a:lnTo>
                <a:lnTo>
                  <a:pt x="126517" y="12700"/>
                </a:lnTo>
                <a:lnTo>
                  <a:pt x="123926" y="15240"/>
                </a:lnTo>
                <a:lnTo>
                  <a:pt x="124117" y="15240"/>
                </a:lnTo>
                <a:lnTo>
                  <a:pt x="121602" y="16510"/>
                </a:lnTo>
                <a:lnTo>
                  <a:pt x="121767" y="16510"/>
                </a:lnTo>
                <a:lnTo>
                  <a:pt x="120548" y="17780"/>
                </a:lnTo>
                <a:lnTo>
                  <a:pt x="119481" y="17780"/>
                </a:lnTo>
                <a:lnTo>
                  <a:pt x="117106" y="20320"/>
                </a:lnTo>
                <a:lnTo>
                  <a:pt x="117322" y="20320"/>
                </a:lnTo>
                <a:lnTo>
                  <a:pt x="112826" y="25400"/>
                </a:lnTo>
                <a:lnTo>
                  <a:pt x="113068" y="25400"/>
                </a:lnTo>
                <a:lnTo>
                  <a:pt x="108927" y="30480"/>
                </a:lnTo>
                <a:lnTo>
                  <a:pt x="109118" y="30480"/>
                </a:lnTo>
                <a:lnTo>
                  <a:pt x="105346" y="35560"/>
                </a:lnTo>
                <a:lnTo>
                  <a:pt x="105511" y="35560"/>
                </a:lnTo>
                <a:lnTo>
                  <a:pt x="102146" y="41910"/>
                </a:lnTo>
                <a:lnTo>
                  <a:pt x="99352" y="49530"/>
                </a:lnTo>
                <a:lnTo>
                  <a:pt x="97002" y="55880"/>
                </a:lnTo>
                <a:lnTo>
                  <a:pt x="96011" y="59690"/>
                </a:lnTo>
                <a:lnTo>
                  <a:pt x="95135" y="63500"/>
                </a:lnTo>
                <a:lnTo>
                  <a:pt x="94373" y="67310"/>
                </a:lnTo>
                <a:lnTo>
                  <a:pt x="93751" y="71120"/>
                </a:lnTo>
                <a:lnTo>
                  <a:pt x="92900" y="80010"/>
                </a:lnTo>
                <a:lnTo>
                  <a:pt x="92684" y="83820"/>
                </a:lnTo>
                <a:lnTo>
                  <a:pt x="92608" y="87630"/>
                </a:lnTo>
                <a:lnTo>
                  <a:pt x="92532" y="353060"/>
                </a:lnTo>
                <a:lnTo>
                  <a:pt x="92303" y="356870"/>
                </a:lnTo>
                <a:lnTo>
                  <a:pt x="91922" y="361950"/>
                </a:lnTo>
                <a:lnTo>
                  <a:pt x="91389" y="365760"/>
                </a:lnTo>
                <a:lnTo>
                  <a:pt x="90716" y="369570"/>
                </a:lnTo>
                <a:lnTo>
                  <a:pt x="89903" y="374650"/>
                </a:lnTo>
                <a:lnTo>
                  <a:pt x="74866" y="410210"/>
                </a:lnTo>
                <a:lnTo>
                  <a:pt x="70510" y="416560"/>
                </a:lnTo>
                <a:close/>
              </a:path>
              <a:path w="147320" h="862329">
                <a:moveTo>
                  <a:pt x="119329" y="19050"/>
                </a:moveTo>
                <a:lnTo>
                  <a:pt x="119481" y="17780"/>
                </a:lnTo>
                <a:lnTo>
                  <a:pt x="120548" y="17780"/>
                </a:lnTo>
                <a:lnTo>
                  <a:pt x="119329" y="19050"/>
                </a:lnTo>
                <a:close/>
              </a:path>
              <a:path w="147320" h="862329">
                <a:moveTo>
                  <a:pt x="92608" y="88900"/>
                </a:moveTo>
                <a:lnTo>
                  <a:pt x="92608" y="87630"/>
                </a:lnTo>
                <a:lnTo>
                  <a:pt x="92608" y="88900"/>
                </a:lnTo>
                <a:close/>
              </a:path>
              <a:path w="147320" h="862329">
                <a:moveTo>
                  <a:pt x="49402" y="433070"/>
                </a:moveTo>
                <a:lnTo>
                  <a:pt x="46393" y="431800"/>
                </a:lnTo>
                <a:lnTo>
                  <a:pt x="43319" y="431800"/>
                </a:lnTo>
                <a:lnTo>
                  <a:pt x="37007" y="429260"/>
                </a:lnTo>
                <a:lnTo>
                  <a:pt x="35750" y="429260"/>
                </a:lnTo>
                <a:lnTo>
                  <a:pt x="38671" y="427990"/>
                </a:lnTo>
                <a:lnTo>
                  <a:pt x="41020" y="427990"/>
                </a:lnTo>
                <a:lnTo>
                  <a:pt x="43840" y="426720"/>
                </a:lnTo>
                <a:lnTo>
                  <a:pt x="43599" y="426720"/>
                </a:lnTo>
                <a:lnTo>
                  <a:pt x="46367" y="425450"/>
                </a:lnTo>
                <a:lnTo>
                  <a:pt x="46139" y="425450"/>
                </a:lnTo>
                <a:lnTo>
                  <a:pt x="48844" y="424180"/>
                </a:lnTo>
                <a:lnTo>
                  <a:pt x="48628" y="424180"/>
                </a:lnTo>
                <a:lnTo>
                  <a:pt x="51282" y="422910"/>
                </a:lnTo>
                <a:lnTo>
                  <a:pt x="51079" y="422910"/>
                </a:lnTo>
                <a:lnTo>
                  <a:pt x="53670" y="421640"/>
                </a:lnTo>
                <a:lnTo>
                  <a:pt x="53479" y="421640"/>
                </a:lnTo>
                <a:lnTo>
                  <a:pt x="55994" y="420370"/>
                </a:lnTo>
                <a:lnTo>
                  <a:pt x="55829" y="420370"/>
                </a:lnTo>
                <a:lnTo>
                  <a:pt x="58267" y="417830"/>
                </a:lnTo>
                <a:lnTo>
                  <a:pt x="58115" y="417830"/>
                </a:lnTo>
                <a:lnTo>
                  <a:pt x="60490" y="415290"/>
                </a:lnTo>
                <a:lnTo>
                  <a:pt x="60274" y="416560"/>
                </a:lnTo>
                <a:lnTo>
                  <a:pt x="70510" y="416560"/>
                </a:lnTo>
                <a:lnTo>
                  <a:pt x="65798" y="421640"/>
                </a:lnTo>
                <a:lnTo>
                  <a:pt x="63245" y="424180"/>
                </a:lnTo>
                <a:lnTo>
                  <a:pt x="60642" y="425450"/>
                </a:lnTo>
                <a:lnTo>
                  <a:pt x="57962" y="427990"/>
                </a:lnTo>
                <a:lnTo>
                  <a:pt x="55181" y="429260"/>
                </a:lnTo>
                <a:lnTo>
                  <a:pt x="52324" y="431800"/>
                </a:lnTo>
                <a:lnTo>
                  <a:pt x="49402" y="433070"/>
                </a:lnTo>
                <a:close/>
              </a:path>
              <a:path w="147320" h="862329">
                <a:moveTo>
                  <a:pt x="30619" y="429363"/>
                </a:moveTo>
                <a:lnTo>
                  <a:pt x="33350" y="429260"/>
                </a:lnTo>
                <a:lnTo>
                  <a:pt x="30619" y="429363"/>
                </a:lnTo>
                <a:close/>
              </a:path>
              <a:path w="147320" h="862329">
                <a:moveTo>
                  <a:pt x="37007" y="436880"/>
                </a:moveTo>
                <a:lnTo>
                  <a:pt x="33350" y="436880"/>
                </a:lnTo>
                <a:lnTo>
                  <a:pt x="30619" y="436776"/>
                </a:lnTo>
                <a:lnTo>
                  <a:pt x="30619" y="429363"/>
                </a:lnTo>
                <a:lnTo>
                  <a:pt x="33350" y="429260"/>
                </a:lnTo>
                <a:lnTo>
                  <a:pt x="37007" y="429260"/>
                </a:lnTo>
                <a:lnTo>
                  <a:pt x="43319" y="431800"/>
                </a:lnTo>
                <a:lnTo>
                  <a:pt x="46393" y="431800"/>
                </a:lnTo>
                <a:lnTo>
                  <a:pt x="49402" y="433070"/>
                </a:lnTo>
                <a:lnTo>
                  <a:pt x="43319" y="435610"/>
                </a:lnTo>
                <a:lnTo>
                  <a:pt x="40195" y="435610"/>
                </a:lnTo>
                <a:lnTo>
                  <a:pt x="37007" y="436880"/>
                </a:lnTo>
                <a:close/>
              </a:path>
              <a:path w="147320" h="862329">
                <a:moveTo>
                  <a:pt x="30619" y="436776"/>
                </a:moveTo>
                <a:lnTo>
                  <a:pt x="0" y="435610"/>
                </a:lnTo>
                <a:lnTo>
                  <a:pt x="0" y="430530"/>
                </a:lnTo>
                <a:lnTo>
                  <a:pt x="30619" y="429363"/>
                </a:lnTo>
                <a:lnTo>
                  <a:pt x="30619" y="436776"/>
                </a:lnTo>
                <a:close/>
              </a:path>
              <a:path w="147320" h="862329">
                <a:moveTo>
                  <a:pt x="55994" y="447040"/>
                </a:moveTo>
                <a:lnTo>
                  <a:pt x="53479" y="444500"/>
                </a:lnTo>
                <a:lnTo>
                  <a:pt x="53670" y="444500"/>
                </a:lnTo>
                <a:lnTo>
                  <a:pt x="51079" y="443230"/>
                </a:lnTo>
                <a:lnTo>
                  <a:pt x="51282" y="443230"/>
                </a:lnTo>
                <a:lnTo>
                  <a:pt x="48628" y="441960"/>
                </a:lnTo>
                <a:lnTo>
                  <a:pt x="48844" y="441960"/>
                </a:lnTo>
                <a:lnTo>
                  <a:pt x="46139" y="440690"/>
                </a:lnTo>
                <a:lnTo>
                  <a:pt x="46367" y="440690"/>
                </a:lnTo>
                <a:lnTo>
                  <a:pt x="43599" y="439420"/>
                </a:lnTo>
                <a:lnTo>
                  <a:pt x="43840" y="439420"/>
                </a:lnTo>
                <a:lnTo>
                  <a:pt x="41020" y="438150"/>
                </a:lnTo>
                <a:lnTo>
                  <a:pt x="38671" y="438150"/>
                </a:lnTo>
                <a:lnTo>
                  <a:pt x="35750" y="436880"/>
                </a:lnTo>
                <a:lnTo>
                  <a:pt x="37007" y="436880"/>
                </a:lnTo>
                <a:lnTo>
                  <a:pt x="40195" y="435610"/>
                </a:lnTo>
                <a:lnTo>
                  <a:pt x="43319" y="435610"/>
                </a:lnTo>
                <a:lnTo>
                  <a:pt x="49402" y="433070"/>
                </a:lnTo>
                <a:lnTo>
                  <a:pt x="52324" y="434340"/>
                </a:lnTo>
                <a:lnTo>
                  <a:pt x="55181" y="436880"/>
                </a:lnTo>
                <a:lnTo>
                  <a:pt x="57962" y="438150"/>
                </a:lnTo>
                <a:lnTo>
                  <a:pt x="60642" y="440690"/>
                </a:lnTo>
                <a:lnTo>
                  <a:pt x="63245" y="441960"/>
                </a:lnTo>
                <a:lnTo>
                  <a:pt x="65798" y="444500"/>
                </a:lnTo>
                <a:lnTo>
                  <a:pt x="66976" y="445770"/>
                </a:lnTo>
                <a:lnTo>
                  <a:pt x="55829" y="445770"/>
                </a:lnTo>
                <a:lnTo>
                  <a:pt x="55994" y="447040"/>
                </a:lnTo>
                <a:close/>
              </a:path>
              <a:path w="147320" h="862329">
                <a:moveTo>
                  <a:pt x="33350" y="436880"/>
                </a:moveTo>
                <a:lnTo>
                  <a:pt x="30619" y="436880"/>
                </a:lnTo>
                <a:lnTo>
                  <a:pt x="33350" y="436880"/>
                </a:lnTo>
                <a:close/>
              </a:path>
              <a:path w="147320" h="862329">
                <a:moveTo>
                  <a:pt x="60490" y="450850"/>
                </a:moveTo>
                <a:lnTo>
                  <a:pt x="58115" y="448310"/>
                </a:lnTo>
                <a:lnTo>
                  <a:pt x="58267" y="448310"/>
                </a:lnTo>
                <a:lnTo>
                  <a:pt x="55829" y="445770"/>
                </a:lnTo>
                <a:lnTo>
                  <a:pt x="66976" y="445770"/>
                </a:lnTo>
                <a:lnTo>
                  <a:pt x="70510" y="449580"/>
                </a:lnTo>
                <a:lnTo>
                  <a:pt x="60274" y="449580"/>
                </a:lnTo>
                <a:lnTo>
                  <a:pt x="60490" y="450850"/>
                </a:lnTo>
                <a:close/>
              </a:path>
              <a:path w="147320" h="862329">
                <a:moveTo>
                  <a:pt x="146977" y="862330"/>
                </a:moveTo>
                <a:lnTo>
                  <a:pt x="143827" y="862330"/>
                </a:lnTo>
                <a:lnTo>
                  <a:pt x="140588" y="861060"/>
                </a:lnTo>
                <a:lnTo>
                  <a:pt x="137401" y="861060"/>
                </a:lnTo>
                <a:lnTo>
                  <a:pt x="134277" y="859790"/>
                </a:lnTo>
                <a:lnTo>
                  <a:pt x="131203" y="859790"/>
                </a:lnTo>
                <a:lnTo>
                  <a:pt x="128193" y="858520"/>
                </a:lnTo>
                <a:lnTo>
                  <a:pt x="125272" y="855980"/>
                </a:lnTo>
                <a:lnTo>
                  <a:pt x="122415" y="854710"/>
                </a:lnTo>
                <a:lnTo>
                  <a:pt x="119646" y="853440"/>
                </a:lnTo>
                <a:lnTo>
                  <a:pt x="95300" y="822960"/>
                </a:lnTo>
                <a:lnTo>
                  <a:pt x="87693" y="798830"/>
                </a:lnTo>
                <a:lnTo>
                  <a:pt x="86880" y="795020"/>
                </a:lnTo>
                <a:lnTo>
                  <a:pt x="84912" y="514350"/>
                </a:lnTo>
                <a:lnTo>
                  <a:pt x="84696" y="509270"/>
                </a:lnTo>
                <a:lnTo>
                  <a:pt x="84327" y="505460"/>
                </a:lnTo>
                <a:lnTo>
                  <a:pt x="83832" y="501650"/>
                </a:lnTo>
                <a:lnTo>
                  <a:pt x="83197" y="497840"/>
                </a:lnTo>
                <a:lnTo>
                  <a:pt x="82435" y="494030"/>
                </a:lnTo>
                <a:lnTo>
                  <a:pt x="81546" y="490220"/>
                </a:lnTo>
                <a:lnTo>
                  <a:pt x="80543" y="486410"/>
                </a:lnTo>
                <a:lnTo>
                  <a:pt x="78143" y="478790"/>
                </a:lnTo>
                <a:lnTo>
                  <a:pt x="75323" y="472440"/>
                </a:lnTo>
                <a:lnTo>
                  <a:pt x="72097" y="466090"/>
                </a:lnTo>
                <a:lnTo>
                  <a:pt x="72250" y="466090"/>
                </a:lnTo>
                <a:lnTo>
                  <a:pt x="68491" y="459740"/>
                </a:lnTo>
                <a:lnTo>
                  <a:pt x="68681" y="459740"/>
                </a:lnTo>
                <a:lnTo>
                  <a:pt x="64541" y="454660"/>
                </a:lnTo>
                <a:lnTo>
                  <a:pt x="64769" y="454660"/>
                </a:lnTo>
                <a:lnTo>
                  <a:pt x="60274" y="449580"/>
                </a:lnTo>
                <a:lnTo>
                  <a:pt x="70510" y="449580"/>
                </a:lnTo>
                <a:lnTo>
                  <a:pt x="74866" y="455930"/>
                </a:lnTo>
                <a:lnTo>
                  <a:pt x="89903" y="491490"/>
                </a:lnTo>
                <a:lnTo>
                  <a:pt x="90716" y="496570"/>
                </a:lnTo>
                <a:lnTo>
                  <a:pt x="91389" y="500380"/>
                </a:lnTo>
                <a:lnTo>
                  <a:pt x="91922" y="504190"/>
                </a:lnTo>
                <a:lnTo>
                  <a:pt x="92303" y="509270"/>
                </a:lnTo>
                <a:lnTo>
                  <a:pt x="92532" y="513080"/>
                </a:lnTo>
                <a:lnTo>
                  <a:pt x="92608" y="773430"/>
                </a:lnTo>
                <a:lnTo>
                  <a:pt x="92684" y="777240"/>
                </a:lnTo>
                <a:lnTo>
                  <a:pt x="92900" y="782320"/>
                </a:lnTo>
                <a:lnTo>
                  <a:pt x="93268" y="786130"/>
                </a:lnTo>
                <a:lnTo>
                  <a:pt x="93764" y="789940"/>
                </a:lnTo>
                <a:lnTo>
                  <a:pt x="94399" y="793750"/>
                </a:lnTo>
                <a:lnTo>
                  <a:pt x="95161" y="797560"/>
                </a:lnTo>
                <a:lnTo>
                  <a:pt x="96050" y="801370"/>
                </a:lnTo>
                <a:lnTo>
                  <a:pt x="97066" y="805180"/>
                </a:lnTo>
                <a:lnTo>
                  <a:pt x="99453" y="812800"/>
                </a:lnTo>
                <a:lnTo>
                  <a:pt x="102273" y="819150"/>
                </a:lnTo>
                <a:lnTo>
                  <a:pt x="105511" y="825500"/>
                </a:lnTo>
                <a:lnTo>
                  <a:pt x="105346" y="825500"/>
                </a:lnTo>
                <a:lnTo>
                  <a:pt x="109118" y="831850"/>
                </a:lnTo>
                <a:lnTo>
                  <a:pt x="109755" y="831850"/>
                </a:lnTo>
                <a:lnTo>
                  <a:pt x="113068" y="836930"/>
                </a:lnTo>
                <a:lnTo>
                  <a:pt x="113950" y="836930"/>
                </a:lnTo>
                <a:lnTo>
                  <a:pt x="117322" y="840740"/>
                </a:lnTo>
                <a:lnTo>
                  <a:pt x="117106" y="840740"/>
                </a:lnTo>
                <a:lnTo>
                  <a:pt x="119481" y="843280"/>
                </a:lnTo>
                <a:lnTo>
                  <a:pt x="119329" y="843280"/>
                </a:lnTo>
                <a:lnTo>
                  <a:pt x="121767" y="844550"/>
                </a:lnTo>
                <a:lnTo>
                  <a:pt x="121602" y="844550"/>
                </a:lnTo>
                <a:lnTo>
                  <a:pt x="124117" y="847090"/>
                </a:lnTo>
                <a:lnTo>
                  <a:pt x="123926" y="847090"/>
                </a:lnTo>
                <a:lnTo>
                  <a:pt x="126517" y="848360"/>
                </a:lnTo>
                <a:lnTo>
                  <a:pt x="126314" y="848360"/>
                </a:lnTo>
                <a:lnTo>
                  <a:pt x="128968" y="849630"/>
                </a:lnTo>
                <a:lnTo>
                  <a:pt x="128752" y="849630"/>
                </a:lnTo>
                <a:lnTo>
                  <a:pt x="131457" y="850900"/>
                </a:lnTo>
                <a:lnTo>
                  <a:pt x="131229" y="850900"/>
                </a:lnTo>
                <a:lnTo>
                  <a:pt x="133997" y="852170"/>
                </a:lnTo>
                <a:lnTo>
                  <a:pt x="133756" y="852170"/>
                </a:lnTo>
                <a:lnTo>
                  <a:pt x="136575" y="853440"/>
                </a:lnTo>
                <a:lnTo>
                  <a:pt x="138925" y="853440"/>
                </a:lnTo>
                <a:lnTo>
                  <a:pt x="141846" y="854710"/>
                </a:lnTo>
                <a:lnTo>
                  <a:pt x="147256" y="854710"/>
                </a:lnTo>
                <a:lnTo>
                  <a:pt x="146977" y="862330"/>
                </a:lnTo>
                <a:close/>
              </a:path>
              <a:path w="147320" h="862329">
                <a:moveTo>
                  <a:pt x="92992" y="782320"/>
                </a:moveTo>
                <a:lnTo>
                  <a:pt x="92900" y="781050"/>
                </a:lnTo>
                <a:lnTo>
                  <a:pt x="92992" y="782320"/>
                </a:lnTo>
                <a:close/>
              </a:path>
              <a:path w="147320" h="862329">
                <a:moveTo>
                  <a:pt x="109755" y="831850"/>
                </a:moveTo>
                <a:lnTo>
                  <a:pt x="109118" y="831850"/>
                </a:lnTo>
                <a:lnTo>
                  <a:pt x="108927" y="830580"/>
                </a:lnTo>
                <a:lnTo>
                  <a:pt x="109755" y="831850"/>
                </a:lnTo>
                <a:close/>
              </a:path>
              <a:path w="147320" h="862329">
                <a:moveTo>
                  <a:pt x="113950" y="836930"/>
                </a:moveTo>
                <a:lnTo>
                  <a:pt x="113068" y="836930"/>
                </a:lnTo>
                <a:lnTo>
                  <a:pt x="112826" y="835660"/>
                </a:lnTo>
                <a:lnTo>
                  <a:pt x="113950" y="836930"/>
                </a:lnTo>
                <a:close/>
              </a:path>
              <a:path w="147320" h="862329">
                <a:moveTo>
                  <a:pt x="144538" y="854710"/>
                </a:moveTo>
                <a:lnTo>
                  <a:pt x="141846" y="854710"/>
                </a:lnTo>
                <a:lnTo>
                  <a:pt x="141566" y="853440"/>
                </a:lnTo>
                <a:lnTo>
                  <a:pt x="144538" y="854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514297" y="3956532"/>
            <a:ext cx="955040" cy="154940"/>
          </a:xfrm>
          <a:custGeom>
            <a:avLst/>
            <a:gdLst/>
            <a:ahLst/>
            <a:cxnLst/>
            <a:rect l="l" t="t" r="r" b="b"/>
            <a:pathLst>
              <a:path w="955040" h="154939">
                <a:moveTo>
                  <a:pt x="462673" y="97789"/>
                </a:moveTo>
                <a:lnTo>
                  <a:pt x="460286" y="95250"/>
                </a:lnTo>
                <a:lnTo>
                  <a:pt x="460425" y="95250"/>
                </a:lnTo>
                <a:lnTo>
                  <a:pt x="457834" y="92710"/>
                </a:lnTo>
                <a:lnTo>
                  <a:pt x="457974" y="92710"/>
                </a:lnTo>
                <a:lnTo>
                  <a:pt x="455206" y="90170"/>
                </a:lnTo>
                <a:lnTo>
                  <a:pt x="455345" y="90170"/>
                </a:lnTo>
                <a:lnTo>
                  <a:pt x="452386" y="87629"/>
                </a:lnTo>
                <a:lnTo>
                  <a:pt x="452539" y="87629"/>
                </a:lnTo>
                <a:lnTo>
                  <a:pt x="449402" y="85089"/>
                </a:lnTo>
                <a:lnTo>
                  <a:pt x="449541" y="85089"/>
                </a:lnTo>
                <a:lnTo>
                  <a:pt x="446252" y="83820"/>
                </a:lnTo>
                <a:lnTo>
                  <a:pt x="446392" y="83820"/>
                </a:lnTo>
                <a:lnTo>
                  <a:pt x="442925" y="81279"/>
                </a:lnTo>
                <a:lnTo>
                  <a:pt x="443064" y="81279"/>
                </a:lnTo>
                <a:lnTo>
                  <a:pt x="439458" y="80010"/>
                </a:lnTo>
                <a:lnTo>
                  <a:pt x="435825" y="77470"/>
                </a:lnTo>
                <a:lnTo>
                  <a:pt x="435965" y="77470"/>
                </a:lnTo>
                <a:lnTo>
                  <a:pt x="432053" y="76200"/>
                </a:lnTo>
                <a:lnTo>
                  <a:pt x="432193" y="76200"/>
                </a:lnTo>
                <a:lnTo>
                  <a:pt x="428155" y="74929"/>
                </a:lnTo>
                <a:lnTo>
                  <a:pt x="424103" y="73660"/>
                </a:lnTo>
                <a:lnTo>
                  <a:pt x="419938" y="72389"/>
                </a:lnTo>
                <a:lnTo>
                  <a:pt x="415658" y="71120"/>
                </a:lnTo>
                <a:lnTo>
                  <a:pt x="415785" y="71120"/>
                </a:lnTo>
                <a:lnTo>
                  <a:pt x="411264" y="69850"/>
                </a:lnTo>
                <a:lnTo>
                  <a:pt x="411391" y="69850"/>
                </a:lnTo>
                <a:lnTo>
                  <a:pt x="406755" y="68579"/>
                </a:lnTo>
                <a:lnTo>
                  <a:pt x="402158" y="67310"/>
                </a:lnTo>
                <a:lnTo>
                  <a:pt x="397586" y="67310"/>
                </a:lnTo>
                <a:lnTo>
                  <a:pt x="392683" y="66039"/>
                </a:lnTo>
                <a:lnTo>
                  <a:pt x="92951" y="66039"/>
                </a:lnTo>
                <a:lnTo>
                  <a:pt x="87845" y="64770"/>
                </a:lnTo>
                <a:lnTo>
                  <a:pt x="82816" y="64770"/>
                </a:lnTo>
                <a:lnTo>
                  <a:pt x="77876" y="63500"/>
                </a:lnTo>
                <a:lnTo>
                  <a:pt x="73037" y="63500"/>
                </a:lnTo>
                <a:lnTo>
                  <a:pt x="59105" y="59689"/>
                </a:lnTo>
                <a:lnTo>
                  <a:pt x="50380" y="57150"/>
                </a:lnTo>
                <a:lnTo>
                  <a:pt x="46215" y="54610"/>
                </a:lnTo>
                <a:lnTo>
                  <a:pt x="42176" y="53339"/>
                </a:lnTo>
                <a:lnTo>
                  <a:pt x="38290" y="50800"/>
                </a:lnTo>
                <a:lnTo>
                  <a:pt x="34544" y="49529"/>
                </a:lnTo>
                <a:lnTo>
                  <a:pt x="30949" y="46989"/>
                </a:lnTo>
                <a:lnTo>
                  <a:pt x="8470" y="25400"/>
                </a:lnTo>
                <a:lnTo>
                  <a:pt x="6553" y="22860"/>
                </a:lnTo>
                <a:lnTo>
                  <a:pt x="4876" y="20320"/>
                </a:lnTo>
                <a:lnTo>
                  <a:pt x="3416" y="16510"/>
                </a:lnTo>
                <a:lnTo>
                  <a:pt x="2209" y="12700"/>
                </a:lnTo>
                <a:lnTo>
                  <a:pt x="1257" y="10160"/>
                </a:lnTo>
                <a:lnTo>
                  <a:pt x="558" y="6350"/>
                </a:lnTo>
                <a:lnTo>
                  <a:pt x="139" y="2539"/>
                </a:lnTo>
                <a:lnTo>
                  <a:pt x="0" y="0"/>
                </a:lnTo>
                <a:lnTo>
                  <a:pt x="7620" y="0"/>
                </a:lnTo>
                <a:lnTo>
                  <a:pt x="7721" y="2539"/>
                </a:lnTo>
                <a:lnTo>
                  <a:pt x="8102" y="5079"/>
                </a:lnTo>
                <a:lnTo>
                  <a:pt x="8699" y="8889"/>
                </a:lnTo>
                <a:lnTo>
                  <a:pt x="8915" y="8889"/>
                </a:lnTo>
                <a:lnTo>
                  <a:pt x="9499" y="11429"/>
                </a:lnTo>
                <a:lnTo>
                  <a:pt x="9783" y="11429"/>
                </a:lnTo>
                <a:lnTo>
                  <a:pt x="10528" y="13970"/>
                </a:lnTo>
                <a:lnTo>
                  <a:pt x="11760" y="16510"/>
                </a:lnTo>
                <a:lnTo>
                  <a:pt x="13207" y="19050"/>
                </a:lnTo>
                <a:lnTo>
                  <a:pt x="14858" y="21589"/>
                </a:lnTo>
                <a:lnTo>
                  <a:pt x="16725" y="24129"/>
                </a:lnTo>
                <a:lnTo>
                  <a:pt x="16586" y="24129"/>
                </a:lnTo>
                <a:lnTo>
                  <a:pt x="18783" y="26670"/>
                </a:lnTo>
                <a:lnTo>
                  <a:pt x="18643" y="26670"/>
                </a:lnTo>
                <a:lnTo>
                  <a:pt x="21031" y="29210"/>
                </a:lnTo>
                <a:lnTo>
                  <a:pt x="20891" y="29210"/>
                </a:lnTo>
                <a:lnTo>
                  <a:pt x="23482" y="31750"/>
                </a:lnTo>
                <a:lnTo>
                  <a:pt x="23342" y="31750"/>
                </a:lnTo>
                <a:lnTo>
                  <a:pt x="26111" y="34289"/>
                </a:lnTo>
                <a:lnTo>
                  <a:pt x="25971" y="34289"/>
                </a:lnTo>
                <a:lnTo>
                  <a:pt x="28917" y="36829"/>
                </a:lnTo>
                <a:lnTo>
                  <a:pt x="30346" y="36829"/>
                </a:lnTo>
                <a:lnTo>
                  <a:pt x="31915" y="38100"/>
                </a:lnTo>
                <a:lnTo>
                  <a:pt x="31775" y="38100"/>
                </a:lnTo>
                <a:lnTo>
                  <a:pt x="35064" y="40639"/>
                </a:lnTo>
                <a:lnTo>
                  <a:pt x="34925" y="40639"/>
                </a:lnTo>
                <a:lnTo>
                  <a:pt x="38392" y="41910"/>
                </a:lnTo>
                <a:lnTo>
                  <a:pt x="38252" y="41910"/>
                </a:lnTo>
                <a:lnTo>
                  <a:pt x="41859" y="44450"/>
                </a:lnTo>
                <a:lnTo>
                  <a:pt x="45491" y="45720"/>
                </a:lnTo>
                <a:lnTo>
                  <a:pt x="45351" y="45720"/>
                </a:lnTo>
                <a:lnTo>
                  <a:pt x="49263" y="48260"/>
                </a:lnTo>
                <a:lnTo>
                  <a:pt x="49123" y="48260"/>
                </a:lnTo>
                <a:lnTo>
                  <a:pt x="53162" y="49529"/>
                </a:lnTo>
                <a:lnTo>
                  <a:pt x="53035" y="49529"/>
                </a:lnTo>
                <a:lnTo>
                  <a:pt x="57213" y="50800"/>
                </a:lnTo>
                <a:lnTo>
                  <a:pt x="61379" y="52070"/>
                </a:lnTo>
                <a:lnTo>
                  <a:pt x="65658" y="53339"/>
                </a:lnTo>
                <a:lnTo>
                  <a:pt x="70053" y="54610"/>
                </a:lnTo>
                <a:lnTo>
                  <a:pt x="74549" y="55879"/>
                </a:lnTo>
                <a:lnTo>
                  <a:pt x="79032" y="55879"/>
                </a:lnTo>
                <a:lnTo>
                  <a:pt x="83845" y="57150"/>
                </a:lnTo>
                <a:lnTo>
                  <a:pt x="88506" y="57150"/>
                </a:lnTo>
                <a:lnTo>
                  <a:pt x="93497" y="58420"/>
                </a:lnTo>
                <a:lnTo>
                  <a:pt x="393471" y="58420"/>
                </a:lnTo>
                <a:lnTo>
                  <a:pt x="398500" y="59689"/>
                </a:lnTo>
                <a:lnTo>
                  <a:pt x="403440" y="59689"/>
                </a:lnTo>
                <a:lnTo>
                  <a:pt x="417677" y="63500"/>
                </a:lnTo>
                <a:lnTo>
                  <a:pt x="426631" y="66039"/>
                </a:lnTo>
                <a:lnTo>
                  <a:pt x="435101" y="68579"/>
                </a:lnTo>
                <a:lnTo>
                  <a:pt x="439140" y="71120"/>
                </a:lnTo>
                <a:lnTo>
                  <a:pt x="443026" y="72389"/>
                </a:lnTo>
                <a:lnTo>
                  <a:pt x="446773" y="74929"/>
                </a:lnTo>
                <a:lnTo>
                  <a:pt x="450367" y="77470"/>
                </a:lnTo>
                <a:lnTo>
                  <a:pt x="453809" y="78739"/>
                </a:lnTo>
                <a:lnTo>
                  <a:pt x="468375" y="92710"/>
                </a:lnTo>
                <a:lnTo>
                  <a:pt x="470712" y="95250"/>
                </a:lnTo>
                <a:lnTo>
                  <a:pt x="471779" y="96520"/>
                </a:lnTo>
                <a:lnTo>
                  <a:pt x="462533" y="96520"/>
                </a:lnTo>
                <a:lnTo>
                  <a:pt x="462673" y="97789"/>
                </a:lnTo>
                <a:close/>
              </a:path>
              <a:path w="955040" h="154939">
                <a:moveTo>
                  <a:pt x="953985" y="8889"/>
                </a:moveTo>
                <a:lnTo>
                  <a:pt x="946315" y="8889"/>
                </a:lnTo>
                <a:lnTo>
                  <a:pt x="946950" y="5079"/>
                </a:lnTo>
                <a:lnTo>
                  <a:pt x="947280" y="2539"/>
                </a:lnTo>
                <a:lnTo>
                  <a:pt x="947394" y="0"/>
                </a:lnTo>
                <a:lnTo>
                  <a:pt x="955001" y="0"/>
                </a:lnTo>
                <a:lnTo>
                  <a:pt x="954862" y="2539"/>
                </a:lnTo>
                <a:lnTo>
                  <a:pt x="954443" y="6350"/>
                </a:lnTo>
                <a:lnTo>
                  <a:pt x="953985" y="8889"/>
                </a:lnTo>
                <a:close/>
              </a:path>
              <a:path w="955040" h="154939">
                <a:moveTo>
                  <a:pt x="8915" y="8889"/>
                </a:moveTo>
                <a:lnTo>
                  <a:pt x="8699" y="8889"/>
                </a:lnTo>
                <a:lnTo>
                  <a:pt x="8623" y="7620"/>
                </a:lnTo>
                <a:lnTo>
                  <a:pt x="8915" y="8889"/>
                </a:lnTo>
                <a:close/>
              </a:path>
              <a:path w="955040" h="154939">
                <a:moveTo>
                  <a:pt x="953281" y="11429"/>
                </a:moveTo>
                <a:lnTo>
                  <a:pt x="945514" y="11429"/>
                </a:lnTo>
                <a:lnTo>
                  <a:pt x="946391" y="7620"/>
                </a:lnTo>
                <a:lnTo>
                  <a:pt x="946315" y="8889"/>
                </a:lnTo>
                <a:lnTo>
                  <a:pt x="953985" y="8889"/>
                </a:lnTo>
                <a:lnTo>
                  <a:pt x="953757" y="10160"/>
                </a:lnTo>
                <a:lnTo>
                  <a:pt x="953281" y="11429"/>
                </a:lnTo>
                <a:close/>
              </a:path>
              <a:path w="955040" h="154939">
                <a:moveTo>
                  <a:pt x="9783" y="11429"/>
                </a:moveTo>
                <a:lnTo>
                  <a:pt x="9499" y="11429"/>
                </a:lnTo>
                <a:lnTo>
                  <a:pt x="9410" y="10160"/>
                </a:lnTo>
                <a:lnTo>
                  <a:pt x="9783" y="11429"/>
                </a:lnTo>
                <a:close/>
              </a:path>
              <a:path w="955040" h="154939">
                <a:moveTo>
                  <a:pt x="936790" y="36829"/>
                </a:moveTo>
                <a:lnTo>
                  <a:pt x="926083" y="36829"/>
                </a:lnTo>
                <a:lnTo>
                  <a:pt x="929043" y="34289"/>
                </a:lnTo>
                <a:lnTo>
                  <a:pt x="928890" y="34289"/>
                </a:lnTo>
                <a:lnTo>
                  <a:pt x="931672" y="31750"/>
                </a:lnTo>
                <a:lnTo>
                  <a:pt x="931532" y="31750"/>
                </a:lnTo>
                <a:lnTo>
                  <a:pt x="934123" y="29210"/>
                </a:lnTo>
                <a:lnTo>
                  <a:pt x="933970" y="29210"/>
                </a:lnTo>
                <a:lnTo>
                  <a:pt x="936371" y="26670"/>
                </a:lnTo>
                <a:lnTo>
                  <a:pt x="936231" y="26670"/>
                </a:lnTo>
                <a:lnTo>
                  <a:pt x="938428" y="24129"/>
                </a:lnTo>
                <a:lnTo>
                  <a:pt x="938288" y="24129"/>
                </a:lnTo>
                <a:lnTo>
                  <a:pt x="940282" y="21589"/>
                </a:lnTo>
                <a:lnTo>
                  <a:pt x="940142" y="21589"/>
                </a:lnTo>
                <a:lnTo>
                  <a:pt x="941933" y="19050"/>
                </a:lnTo>
                <a:lnTo>
                  <a:pt x="943368" y="16510"/>
                </a:lnTo>
                <a:lnTo>
                  <a:pt x="944587" y="13970"/>
                </a:lnTo>
                <a:lnTo>
                  <a:pt x="945603" y="10160"/>
                </a:lnTo>
                <a:lnTo>
                  <a:pt x="945514" y="11429"/>
                </a:lnTo>
                <a:lnTo>
                  <a:pt x="953281" y="11429"/>
                </a:lnTo>
                <a:lnTo>
                  <a:pt x="952804" y="12700"/>
                </a:lnTo>
                <a:lnTo>
                  <a:pt x="951585" y="16510"/>
                </a:lnTo>
                <a:lnTo>
                  <a:pt x="950137" y="20320"/>
                </a:lnTo>
                <a:lnTo>
                  <a:pt x="948448" y="22860"/>
                </a:lnTo>
                <a:lnTo>
                  <a:pt x="946530" y="25400"/>
                </a:lnTo>
                <a:lnTo>
                  <a:pt x="944410" y="29210"/>
                </a:lnTo>
                <a:lnTo>
                  <a:pt x="942060" y="31750"/>
                </a:lnTo>
                <a:lnTo>
                  <a:pt x="939520" y="34289"/>
                </a:lnTo>
                <a:lnTo>
                  <a:pt x="936790" y="36829"/>
                </a:lnTo>
                <a:close/>
              </a:path>
              <a:path w="955040" h="154939">
                <a:moveTo>
                  <a:pt x="30346" y="36829"/>
                </a:moveTo>
                <a:lnTo>
                  <a:pt x="28917" y="36829"/>
                </a:lnTo>
                <a:lnTo>
                  <a:pt x="28778" y="35560"/>
                </a:lnTo>
                <a:lnTo>
                  <a:pt x="30346" y="36829"/>
                </a:lnTo>
                <a:close/>
              </a:path>
              <a:path w="955040" h="154939">
                <a:moveTo>
                  <a:pt x="481339" y="124460"/>
                </a:moveTo>
                <a:lnTo>
                  <a:pt x="481177" y="120650"/>
                </a:lnTo>
                <a:lnTo>
                  <a:pt x="480758" y="118110"/>
                </a:lnTo>
                <a:lnTo>
                  <a:pt x="480059" y="114300"/>
                </a:lnTo>
                <a:lnTo>
                  <a:pt x="479107" y="110489"/>
                </a:lnTo>
                <a:lnTo>
                  <a:pt x="477900" y="107950"/>
                </a:lnTo>
                <a:lnTo>
                  <a:pt x="477505" y="106918"/>
                </a:lnTo>
                <a:lnTo>
                  <a:pt x="478561" y="104139"/>
                </a:lnTo>
                <a:lnTo>
                  <a:pt x="480250" y="101600"/>
                </a:lnTo>
                <a:lnTo>
                  <a:pt x="482168" y="97789"/>
                </a:lnTo>
                <a:lnTo>
                  <a:pt x="484301" y="95250"/>
                </a:lnTo>
                <a:lnTo>
                  <a:pt x="486638" y="92710"/>
                </a:lnTo>
                <a:lnTo>
                  <a:pt x="489178" y="88900"/>
                </a:lnTo>
                <a:lnTo>
                  <a:pt x="504634" y="77470"/>
                </a:lnTo>
                <a:lnTo>
                  <a:pt x="508228" y="74929"/>
                </a:lnTo>
                <a:lnTo>
                  <a:pt x="511975" y="72389"/>
                </a:lnTo>
                <a:lnTo>
                  <a:pt x="515874" y="71120"/>
                </a:lnTo>
                <a:lnTo>
                  <a:pt x="519912" y="68579"/>
                </a:lnTo>
                <a:lnTo>
                  <a:pt x="524078" y="67310"/>
                </a:lnTo>
                <a:lnTo>
                  <a:pt x="532790" y="64770"/>
                </a:lnTo>
                <a:lnTo>
                  <a:pt x="541972" y="62229"/>
                </a:lnTo>
                <a:lnTo>
                  <a:pt x="551573" y="59689"/>
                </a:lnTo>
                <a:lnTo>
                  <a:pt x="556513" y="59689"/>
                </a:lnTo>
                <a:lnTo>
                  <a:pt x="561530" y="58420"/>
                </a:lnTo>
                <a:lnTo>
                  <a:pt x="861517" y="58420"/>
                </a:lnTo>
                <a:lnTo>
                  <a:pt x="866495" y="57150"/>
                </a:lnTo>
                <a:lnTo>
                  <a:pt x="871156" y="57150"/>
                </a:lnTo>
                <a:lnTo>
                  <a:pt x="875969" y="55879"/>
                </a:lnTo>
                <a:lnTo>
                  <a:pt x="880452" y="55879"/>
                </a:lnTo>
                <a:lnTo>
                  <a:pt x="885075" y="54610"/>
                </a:lnTo>
                <a:lnTo>
                  <a:pt x="889482" y="53339"/>
                </a:lnTo>
                <a:lnTo>
                  <a:pt x="893762" y="52070"/>
                </a:lnTo>
                <a:lnTo>
                  <a:pt x="897928" y="50800"/>
                </a:lnTo>
                <a:lnTo>
                  <a:pt x="901966" y="49529"/>
                </a:lnTo>
                <a:lnTo>
                  <a:pt x="905878" y="48260"/>
                </a:lnTo>
                <a:lnTo>
                  <a:pt x="909650" y="45720"/>
                </a:lnTo>
                <a:lnTo>
                  <a:pt x="913282" y="44450"/>
                </a:lnTo>
                <a:lnTo>
                  <a:pt x="913142" y="44450"/>
                </a:lnTo>
                <a:lnTo>
                  <a:pt x="916762" y="41910"/>
                </a:lnTo>
                <a:lnTo>
                  <a:pt x="916622" y="41910"/>
                </a:lnTo>
                <a:lnTo>
                  <a:pt x="920076" y="40639"/>
                </a:lnTo>
                <a:lnTo>
                  <a:pt x="919937" y="40639"/>
                </a:lnTo>
                <a:lnTo>
                  <a:pt x="923239" y="38100"/>
                </a:lnTo>
                <a:lnTo>
                  <a:pt x="923099" y="38100"/>
                </a:lnTo>
                <a:lnTo>
                  <a:pt x="926223" y="35560"/>
                </a:lnTo>
                <a:lnTo>
                  <a:pt x="926083" y="36829"/>
                </a:lnTo>
                <a:lnTo>
                  <a:pt x="936790" y="36829"/>
                </a:lnTo>
                <a:lnTo>
                  <a:pt x="916724" y="50800"/>
                </a:lnTo>
                <a:lnTo>
                  <a:pt x="912825" y="53339"/>
                </a:lnTo>
                <a:lnTo>
                  <a:pt x="908786" y="54610"/>
                </a:lnTo>
                <a:lnTo>
                  <a:pt x="904621" y="57150"/>
                </a:lnTo>
                <a:lnTo>
                  <a:pt x="895908" y="59689"/>
                </a:lnTo>
                <a:lnTo>
                  <a:pt x="881976" y="63500"/>
                </a:lnTo>
                <a:lnTo>
                  <a:pt x="877125" y="63500"/>
                </a:lnTo>
                <a:lnTo>
                  <a:pt x="872185" y="64770"/>
                </a:lnTo>
                <a:lnTo>
                  <a:pt x="867168" y="64770"/>
                </a:lnTo>
                <a:lnTo>
                  <a:pt x="862063" y="66039"/>
                </a:lnTo>
                <a:lnTo>
                  <a:pt x="562330" y="66039"/>
                </a:lnTo>
                <a:lnTo>
                  <a:pt x="557415" y="67310"/>
                </a:lnTo>
                <a:lnTo>
                  <a:pt x="552843" y="67310"/>
                </a:lnTo>
                <a:lnTo>
                  <a:pt x="548119" y="68579"/>
                </a:lnTo>
                <a:lnTo>
                  <a:pt x="543623" y="69850"/>
                </a:lnTo>
                <a:lnTo>
                  <a:pt x="539229" y="71120"/>
                </a:lnTo>
                <a:lnTo>
                  <a:pt x="534936" y="72389"/>
                </a:lnTo>
                <a:lnTo>
                  <a:pt x="530771" y="73660"/>
                </a:lnTo>
                <a:lnTo>
                  <a:pt x="526732" y="74929"/>
                </a:lnTo>
                <a:lnTo>
                  <a:pt x="522820" y="76200"/>
                </a:lnTo>
                <a:lnTo>
                  <a:pt x="519049" y="77470"/>
                </a:lnTo>
                <a:lnTo>
                  <a:pt x="515416" y="80010"/>
                </a:lnTo>
                <a:lnTo>
                  <a:pt x="515556" y="80010"/>
                </a:lnTo>
                <a:lnTo>
                  <a:pt x="511936" y="81279"/>
                </a:lnTo>
                <a:lnTo>
                  <a:pt x="512076" y="81279"/>
                </a:lnTo>
                <a:lnTo>
                  <a:pt x="508622" y="83820"/>
                </a:lnTo>
                <a:lnTo>
                  <a:pt x="508761" y="83820"/>
                </a:lnTo>
                <a:lnTo>
                  <a:pt x="505459" y="85089"/>
                </a:lnTo>
                <a:lnTo>
                  <a:pt x="505599" y="85089"/>
                </a:lnTo>
                <a:lnTo>
                  <a:pt x="502475" y="87629"/>
                </a:lnTo>
                <a:lnTo>
                  <a:pt x="502615" y="87629"/>
                </a:lnTo>
                <a:lnTo>
                  <a:pt x="499656" y="90170"/>
                </a:lnTo>
                <a:lnTo>
                  <a:pt x="499808" y="90170"/>
                </a:lnTo>
                <a:lnTo>
                  <a:pt x="497027" y="92710"/>
                </a:lnTo>
                <a:lnTo>
                  <a:pt x="497166" y="92710"/>
                </a:lnTo>
                <a:lnTo>
                  <a:pt x="494588" y="95250"/>
                </a:lnTo>
                <a:lnTo>
                  <a:pt x="494728" y="95250"/>
                </a:lnTo>
                <a:lnTo>
                  <a:pt x="493528" y="96520"/>
                </a:lnTo>
                <a:lnTo>
                  <a:pt x="492467" y="96520"/>
                </a:lnTo>
                <a:lnTo>
                  <a:pt x="491003" y="99060"/>
                </a:lnTo>
                <a:lnTo>
                  <a:pt x="490410" y="99060"/>
                </a:lnTo>
                <a:lnTo>
                  <a:pt x="489081" y="101600"/>
                </a:lnTo>
                <a:lnTo>
                  <a:pt x="488556" y="101600"/>
                </a:lnTo>
                <a:lnTo>
                  <a:pt x="486765" y="105410"/>
                </a:lnTo>
                <a:lnTo>
                  <a:pt x="486905" y="105410"/>
                </a:lnTo>
                <a:lnTo>
                  <a:pt x="485330" y="107950"/>
                </a:lnTo>
                <a:lnTo>
                  <a:pt x="484111" y="110489"/>
                </a:lnTo>
                <a:lnTo>
                  <a:pt x="483107" y="113029"/>
                </a:lnTo>
                <a:lnTo>
                  <a:pt x="482320" y="115570"/>
                </a:lnTo>
                <a:lnTo>
                  <a:pt x="481960" y="118110"/>
                </a:lnTo>
                <a:lnTo>
                  <a:pt x="481799" y="118110"/>
                </a:lnTo>
                <a:lnTo>
                  <a:pt x="481545" y="120650"/>
                </a:lnTo>
                <a:lnTo>
                  <a:pt x="481444" y="121920"/>
                </a:lnTo>
                <a:lnTo>
                  <a:pt x="481339" y="124460"/>
                </a:lnTo>
                <a:close/>
              </a:path>
              <a:path w="955040" h="154939">
                <a:moveTo>
                  <a:pt x="464731" y="100329"/>
                </a:moveTo>
                <a:lnTo>
                  <a:pt x="462533" y="96520"/>
                </a:lnTo>
                <a:lnTo>
                  <a:pt x="471779" y="96520"/>
                </a:lnTo>
                <a:lnTo>
                  <a:pt x="472846" y="97789"/>
                </a:lnTo>
                <a:lnTo>
                  <a:pt x="473481" y="99060"/>
                </a:lnTo>
                <a:lnTo>
                  <a:pt x="464591" y="99060"/>
                </a:lnTo>
                <a:lnTo>
                  <a:pt x="464731" y="100329"/>
                </a:lnTo>
                <a:close/>
              </a:path>
              <a:path w="955040" h="154939">
                <a:moveTo>
                  <a:pt x="492328" y="97789"/>
                </a:moveTo>
                <a:lnTo>
                  <a:pt x="492467" y="96520"/>
                </a:lnTo>
                <a:lnTo>
                  <a:pt x="493528" y="96520"/>
                </a:lnTo>
                <a:lnTo>
                  <a:pt x="492328" y="97789"/>
                </a:lnTo>
                <a:close/>
              </a:path>
              <a:path w="955040" h="154939">
                <a:moveTo>
                  <a:pt x="466585" y="102870"/>
                </a:moveTo>
                <a:lnTo>
                  <a:pt x="464591" y="99060"/>
                </a:lnTo>
                <a:lnTo>
                  <a:pt x="473481" y="99060"/>
                </a:lnTo>
                <a:lnTo>
                  <a:pt x="474751" y="101600"/>
                </a:lnTo>
                <a:lnTo>
                  <a:pt x="466458" y="101600"/>
                </a:lnTo>
                <a:lnTo>
                  <a:pt x="466585" y="102870"/>
                </a:lnTo>
                <a:close/>
              </a:path>
              <a:path w="955040" h="154939">
                <a:moveTo>
                  <a:pt x="490270" y="100329"/>
                </a:moveTo>
                <a:lnTo>
                  <a:pt x="490410" y="99060"/>
                </a:lnTo>
                <a:lnTo>
                  <a:pt x="491003" y="99060"/>
                </a:lnTo>
                <a:lnTo>
                  <a:pt x="490270" y="100329"/>
                </a:lnTo>
                <a:close/>
              </a:path>
              <a:path w="955040" h="154939">
                <a:moveTo>
                  <a:pt x="473252" y="119379"/>
                </a:moveTo>
                <a:lnTo>
                  <a:pt x="472617" y="115570"/>
                </a:lnTo>
                <a:lnTo>
                  <a:pt x="471817" y="113029"/>
                </a:lnTo>
                <a:lnTo>
                  <a:pt x="470788" y="110489"/>
                </a:lnTo>
                <a:lnTo>
                  <a:pt x="469557" y="107950"/>
                </a:lnTo>
                <a:lnTo>
                  <a:pt x="468109" y="105410"/>
                </a:lnTo>
                <a:lnTo>
                  <a:pt x="468236" y="105410"/>
                </a:lnTo>
                <a:lnTo>
                  <a:pt x="466458" y="101600"/>
                </a:lnTo>
                <a:lnTo>
                  <a:pt x="474751" y="101600"/>
                </a:lnTo>
                <a:lnTo>
                  <a:pt x="476440" y="104139"/>
                </a:lnTo>
                <a:lnTo>
                  <a:pt x="477505" y="106918"/>
                </a:lnTo>
                <a:lnTo>
                  <a:pt x="477113" y="107950"/>
                </a:lnTo>
                <a:lnTo>
                  <a:pt x="475907" y="110489"/>
                </a:lnTo>
                <a:lnTo>
                  <a:pt x="474941" y="114300"/>
                </a:lnTo>
                <a:lnTo>
                  <a:pt x="474256" y="118110"/>
                </a:lnTo>
                <a:lnTo>
                  <a:pt x="473214" y="118110"/>
                </a:lnTo>
                <a:lnTo>
                  <a:pt x="473252" y="119379"/>
                </a:lnTo>
                <a:close/>
              </a:path>
              <a:path w="955040" h="154939">
                <a:moveTo>
                  <a:pt x="488416" y="102870"/>
                </a:moveTo>
                <a:lnTo>
                  <a:pt x="488556" y="101600"/>
                </a:lnTo>
                <a:lnTo>
                  <a:pt x="489081" y="101600"/>
                </a:lnTo>
                <a:lnTo>
                  <a:pt x="488416" y="102870"/>
                </a:lnTo>
                <a:close/>
              </a:path>
              <a:path w="955040" h="154939">
                <a:moveTo>
                  <a:pt x="481317" y="124460"/>
                </a:moveTo>
                <a:lnTo>
                  <a:pt x="473697" y="124460"/>
                </a:lnTo>
                <a:lnTo>
                  <a:pt x="473836" y="120650"/>
                </a:lnTo>
                <a:lnTo>
                  <a:pt x="474256" y="118110"/>
                </a:lnTo>
                <a:lnTo>
                  <a:pt x="474941" y="114300"/>
                </a:lnTo>
                <a:lnTo>
                  <a:pt x="475907" y="110489"/>
                </a:lnTo>
                <a:lnTo>
                  <a:pt x="477113" y="107950"/>
                </a:lnTo>
                <a:lnTo>
                  <a:pt x="477505" y="106918"/>
                </a:lnTo>
                <a:lnTo>
                  <a:pt x="477900" y="107950"/>
                </a:lnTo>
                <a:lnTo>
                  <a:pt x="479107" y="110489"/>
                </a:lnTo>
                <a:lnTo>
                  <a:pt x="480059" y="114300"/>
                </a:lnTo>
                <a:lnTo>
                  <a:pt x="480758" y="118110"/>
                </a:lnTo>
                <a:lnTo>
                  <a:pt x="481177" y="120650"/>
                </a:lnTo>
                <a:lnTo>
                  <a:pt x="481317" y="124460"/>
                </a:lnTo>
                <a:close/>
              </a:path>
              <a:path w="955040" h="154939">
                <a:moveTo>
                  <a:pt x="480085" y="154939"/>
                </a:moveTo>
                <a:lnTo>
                  <a:pt x="474916" y="154939"/>
                </a:lnTo>
                <a:lnTo>
                  <a:pt x="473570" y="121920"/>
                </a:lnTo>
                <a:lnTo>
                  <a:pt x="473214" y="118110"/>
                </a:lnTo>
                <a:lnTo>
                  <a:pt x="474256" y="118110"/>
                </a:lnTo>
                <a:lnTo>
                  <a:pt x="473836" y="120650"/>
                </a:lnTo>
                <a:lnTo>
                  <a:pt x="473697" y="124460"/>
                </a:lnTo>
                <a:lnTo>
                  <a:pt x="481339" y="124460"/>
                </a:lnTo>
                <a:lnTo>
                  <a:pt x="480085" y="154939"/>
                </a:lnTo>
                <a:close/>
              </a:path>
              <a:path w="955040" h="154939">
                <a:moveTo>
                  <a:pt x="481749" y="119379"/>
                </a:moveTo>
                <a:lnTo>
                  <a:pt x="481799" y="118110"/>
                </a:lnTo>
                <a:lnTo>
                  <a:pt x="481960" y="118110"/>
                </a:lnTo>
                <a:lnTo>
                  <a:pt x="481749" y="1193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478253" y="396265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56" y="43919"/>
                </a:lnTo>
                <a:lnTo>
                  <a:pt x="6696" y="39023"/>
                </a:lnTo>
                <a:lnTo>
                  <a:pt x="1796" y="31757"/>
                </a:lnTo>
                <a:lnTo>
                  <a:pt x="0" y="22860"/>
                </a:lnTo>
                <a:lnTo>
                  <a:pt x="1796" y="13962"/>
                </a:lnTo>
                <a:lnTo>
                  <a:pt x="6696" y="6696"/>
                </a:lnTo>
                <a:lnTo>
                  <a:pt x="13982" y="1792"/>
                </a:lnTo>
                <a:lnTo>
                  <a:pt x="22860" y="0"/>
                </a:lnTo>
                <a:lnTo>
                  <a:pt x="31759" y="1796"/>
                </a:lnTo>
                <a:lnTo>
                  <a:pt x="38993" y="6664"/>
                </a:lnTo>
                <a:lnTo>
                  <a:pt x="43821" y="13855"/>
                </a:lnTo>
                <a:lnTo>
                  <a:pt x="45478" y="22606"/>
                </a:lnTo>
                <a:lnTo>
                  <a:pt x="43821" y="31650"/>
                </a:lnTo>
                <a:lnTo>
                  <a:pt x="38993" y="38992"/>
                </a:lnTo>
                <a:lnTo>
                  <a:pt x="31734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471974" y="3956291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4">
                <a:moveTo>
                  <a:pt x="29139" y="58432"/>
                </a:moveTo>
                <a:lnTo>
                  <a:pt x="89" y="32245"/>
                </a:lnTo>
                <a:lnTo>
                  <a:pt x="0" y="27838"/>
                </a:lnTo>
                <a:lnTo>
                  <a:pt x="81" y="26238"/>
                </a:lnTo>
                <a:lnTo>
                  <a:pt x="29139" y="0"/>
                </a:lnTo>
                <a:lnTo>
                  <a:pt x="32123" y="152"/>
                </a:lnTo>
                <a:lnTo>
                  <a:pt x="53237" y="12700"/>
                </a:lnTo>
                <a:lnTo>
                  <a:pt x="28821" y="12700"/>
                </a:lnTo>
                <a:lnTo>
                  <a:pt x="29144" y="12715"/>
                </a:lnTo>
                <a:lnTo>
                  <a:pt x="28425" y="12750"/>
                </a:lnTo>
                <a:lnTo>
                  <a:pt x="27767" y="12750"/>
                </a:lnTo>
                <a:lnTo>
                  <a:pt x="27120" y="12814"/>
                </a:lnTo>
                <a:lnTo>
                  <a:pt x="27361" y="12814"/>
                </a:lnTo>
                <a:lnTo>
                  <a:pt x="26387" y="12966"/>
                </a:lnTo>
                <a:lnTo>
                  <a:pt x="26116" y="12966"/>
                </a:lnTo>
                <a:lnTo>
                  <a:pt x="25494" y="13106"/>
                </a:lnTo>
                <a:lnTo>
                  <a:pt x="24660" y="13347"/>
                </a:lnTo>
                <a:lnTo>
                  <a:pt x="24529" y="13347"/>
                </a:lnTo>
                <a:lnTo>
                  <a:pt x="23932" y="13538"/>
                </a:lnTo>
                <a:lnTo>
                  <a:pt x="23086" y="13881"/>
                </a:lnTo>
                <a:lnTo>
                  <a:pt x="22433" y="14122"/>
                </a:lnTo>
                <a:lnTo>
                  <a:pt x="21613" y="14541"/>
                </a:lnTo>
                <a:lnTo>
                  <a:pt x="20998" y="14833"/>
                </a:lnTo>
                <a:lnTo>
                  <a:pt x="20208" y="15354"/>
                </a:lnTo>
                <a:lnTo>
                  <a:pt x="19665" y="15684"/>
                </a:lnTo>
                <a:lnTo>
                  <a:pt x="18918" y="16281"/>
                </a:lnTo>
                <a:lnTo>
                  <a:pt x="18407" y="16662"/>
                </a:lnTo>
                <a:lnTo>
                  <a:pt x="17728" y="17322"/>
                </a:lnTo>
                <a:lnTo>
                  <a:pt x="17252" y="17754"/>
                </a:lnTo>
                <a:lnTo>
                  <a:pt x="16627" y="18478"/>
                </a:lnTo>
                <a:lnTo>
                  <a:pt x="16364" y="18749"/>
                </a:lnTo>
                <a:lnTo>
                  <a:pt x="16240" y="18948"/>
                </a:lnTo>
                <a:lnTo>
                  <a:pt x="15650" y="19735"/>
                </a:lnTo>
                <a:lnTo>
                  <a:pt x="15378" y="20083"/>
                </a:lnTo>
                <a:lnTo>
                  <a:pt x="15304" y="20243"/>
                </a:lnTo>
                <a:lnTo>
                  <a:pt x="14795" y="21081"/>
                </a:lnTo>
                <a:lnTo>
                  <a:pt x="14620" y="21342"/>
                </a:lnTo>
                <a:lnTo>
                  <a:pt x="14074" y="22504"/>
                </a:lnTo>
                <a:lnTo>
                  <a:pt x="13915" y="22797"/>
                </a:lnTo>
                <a:lnTo>
                  <a:pt x="13494" y="24002"/>
                </a:lnTo>
                <a:lnTo>
                  <a:pt x="13382" y="24267"/>
                </a:lnTo>
                <a:lnTo>
                  <a:pt x="13058" y="25565"/>
                </a:lnTo>
                <a:lnTo>
                  <a:pt x="12775" y="27203"/>
                </a:lnTo>
                <a:lnTo>
                  <a:pt x="12629" y="28892"/>
                </a:lnTo>
                <a:lnTo>
                  <a:pt x="12680" y="30594"/>
                </a:lnTo>
                <a:lnTo>
                  <a:pt x="12921" y="32194"/>
                </a:lnTo>
                <a:lnTo>
                  <a:pt x="13023" y="32867"/>
                </a:lnTo>
                <a:lnTo>
                  <a:pt x="13311" y="33832"/>
                </a:lnTo>
                <a:lnTo>
                  <a:pt x="13384" y="34169"/>
                </a:lnTo>
                <a:lnTo>
                  <a:pt x="13738" y="35102"/>
                </a:lnTo>
                <a:lnTo>
                  <a:pt x="13797" y="35356"/>
                </a:lnTo>
                <a:lnTo>
                  <a:pt x="14039" y="35928"/>
                </a:lnTo>
                <a:lnTo>
                  <a:pt x="14500" y="36817"/>
                </a:lnTo>
                <a:lnTo>
                  <a:pt x="14762" y="37363"/>
                </a:lnTo>
                <a:lnTo>
                  <a:pt x="15312" y="38201"/>
                </a:lnTo>
                <a:lnTo>
                  <a:pt x="15613" y="38696"/>
                </a:lnTo>
                <a:lnTo>
                  <a:pt x="16237" y="39484"/>
                </a:lnTo>
                <a:lnTo>
                  <a:pt x="16591" y="39954"/>
                </a:lnTo>
                <a:lnTo>
                  <a:pt x="17207" y="40589"/>
                </a:lnTo>
                <a:lnTo>
                  <a:pt x="17683" y="41109"/>
                </a:lnTo>
                <a:lnTo>
                  <a:pt x="18446" y="41770"/>
                </a:lnTo>
                <a:lnTo>
                  <a:pt x="18877" y="42163"/>
                </a:lnTo>
                <a:lnTo>
                  <a:pt x="19705" y="42748"/>
                </a:lnTo>
                <a:lnTo>
                  <a:pt x="20160" y="43091"/>
                </a:lnTo>
                <a:lnTo>
                  <a:pt x="21064" y="43599"/>
                </a:lnTo>
                <a:lnTo>
                  <a:pt x="21544" y="43891"/>
                </a:lnTo>
                <a:lnTo>
                  <a:pt x="22503" y="44323"/>
                </a:lnTo>
                <a:lnTo>
                  <a:pt x="23005" y="44564"/>
                </a:lnTo>
                <a:lnTo>
                  <a:pt x="24005" y="44894"/>
                </a:lnTo>
                <a:lnTo>
                  <a:pt x="24529" y="45085"/>
                </a:lnTo>
                <a:lnTo>
                  <a:pt x="24660" y="45085"/>
                </a:lnTo>
                <a:lnTo>
                  <a:pt x="25631" y="45338"/>
                </a:lnTo>
                <a:lnTo>
                  <a:pt x="25494" y="45338"/>
                </a:lnTo>
                <a:lnTo>
                  <a:pt x="26116" y="45465"/>
                </a:lnTo>
                <a:lnTo>
                  <a:pt x="26336" y="45465"/>
                </a:lnTo>
                <a:lnTo>
                  <a:pt x="27346" y="45618"/>
                </a:lnTo>
                <a:lnTo>
                  <a:pt x="27120" y="45618"/>
                </a:lnTo>
                <a:lnTo>
                  <a:pt x="27767" y="45681"/>
                </a:lnTo>
                <a:lnTo>
                  <a:pt x="28425" y="45681"/>
                </a:lnTo>
                <a:lnTo>
                  <a:pt x="29144" y="45716"/>
                </a:lnTo>
                <a:lnTo>
                  <a:pt x="28821" y="45732"/>
                </a:lnTo>
                <a:lnTo>
                  <a:pt x="53237" y="45732"/>
                </a:lnTo>
                <a:lnTo>
                  <a:pt x="51681" y="47802"/>
                </a:lnTo>
                <a:lnTo>
                  <a:pt x="32123" y="58280"/>
                </a:lnTo>
                <a:lnTo>
                  <a:pt x="29139" y="58432"/>
                </a:lnTo>
                <a:close/>
              </a:path>
              <a:path w="58420" h="59054">
                <a:moveTo>
                  <a:pt x="29144" y="12715"/>
                </a:moveTo>
                <a:lnTo>
                  <a:pt x="28821" y="12700"/>
                </a:lnTo>
                <a:lnTo>
                  <a:pt x="29469" y="12700"/>
                </a:lnTo>
                <a:lnTo>
                  <a:pt x="29144" y="12715"/>
                </a:lnTo>
                <a:close/>
              </a:path>
              <a:path w="58420" h="59054">
                <a:moveTo>
                  <a:pt x="30825" y="12797"/>
                </a:moveTo>
                <a:lnTo>
                  <a:pt x="29144" y="12715"/>
                </a:lnTo>
                <a:lnTo>
                  <a:pt x="29469" y="12700"/>
                </a:lnTo>
                <a:lnTo>
                  <a:pt x="53237" y="12700"/>
                </a:lnTo>
                <a:lnTo>
                  <a:pt x="30523" y="12750"/>
                </a:lnTo>
                <a:lnTo>
                  <a:pt x="30825" y="12797"/>
                </a:lnTo>
                <a:close/>
              </a:path>
              <a:path w="58420" h="59054">
                <a:moveTo>
                  <a:pt x="27120" y="12814"/>
                </a:moveTo>
                <a:lnTo>
                  <a:pt x="27767" y="12750"/>
                </a:lnTo>
                <a:lnTo>
                  <a:pt x="27455" y="12797"/>
                </a:lnTo>
                <a:lnTo>
                  <a:pt x="27120" y="12814"/>
                </a:lnTo>
                <a:close/>
              </a:path>
              <a:path w="58420" h="59054">
                <a:moveTo>
                  <a:pt x="27470" y="12797"/>
                </a:moveTo>
                <a:lnTo>
                  <a:pt x="27767" y="12750"/>
                </a:lnTo>
                <a:lnTo>
                  <a:pt x="28425" y="12750"/>
                </a:lnTo>
                <a:lnTo>
                  <a:pt x="27470" y="12797"/>
                </a:lnTo>
                <a:close/>
              </a:path>
              <a:path w="58420" h="59054">
                <a:moveTo>
                  <a:pt x="31158" y="12814"/>
                </a:moveTo>
                <a:lnTo>
                  <a:pt x="30820" y="12797"/>
                </a:lnTo>
                <a:lnTo>
                  <a:pt x="30523" y="12750"/>
                </a:lnTo>
                <a:lnTo>
                  <a:pt x="31158" y="12814"/>
                </a:lnTo>
                <a:close/>
              </a:path>
              <a:path w="58420" h="59054">
                <a:moveTo>
                  <a:pt x="53323" y="12814"/>
                </a:moveTo>
                <a:lnTo>
                  <a:pt x="31158" y="12814"/>
                </a:lnTo>
                <a:lnTo>
                  <a:pt x="30523" y="12750"/>
                </a:lnTo>
                <a:lnTo>
                  <a:pt x="53275" y="12750"/>
                </a:lnTo>
                <a:close/>
              </a:path>
              <a:path w="58420" h="59054">
                <a:moveTo>
                  <a:pt x="27361" y="12814"/>
                </a:moveTo>
                <a:lnTo>
                  <a:pt x="27120" y="12814"/>
                </a:lnTo>
                <a:lnTo>
                  <a:pt x="27470" y="12797"/>
                </a:lnTo>
                <a:close/>
              </a:path>
              <a:path w="58420" h="59054">
                <a:moveTo>
                  <a:pt x="32577" y="13072"/>
                </a:moveTo>
                <a:lnTo>
                  <a:pt x="30825" y="12797"/>
                </a:lnTo>
                <a:lnTo>
                  <a:pt x="31158" y="12814"/>
                </a:lnTo>
                <a:lnTo>
                  <a:pt x="53323" y="12814"/>
                </a:lnTo>
                <a:lnTo>
                  <a:pt x="53424" y="12966"/>
                </a:lnTo>
                <a:lnTo>
                  <a:pt x="32174" y="12966"/>
                </a:lnTo>
                <a:lnTo>
                  <a:pt x="32577" y="13072"/>
                </a:lnTo>
                <a:close/>
              </a:path>
              <a:path w="58420" h="59054">
                <a:moveTo>
                  <a:pt x="25494" y="13106"/>
                </a:moveTo>
                <a:lnTo>
                  <a:pt x="26116" y="12966"/>
                </a:lnTo>
                <a:lnTo>
                  <a:pt x="25714" y="13072"/>
                </a:lnTo>
                <a:lnTo>
                  <a:pt x="25494" y="13106"/>
                </a:lnTo>
                <a:close/>
              </a:path>
              <a:path w="58420" h="59054">
                <a:moveTo>
                  <a:pt x="25714" y="13072"/>
                </a:moveTo>
                <a:lnTo>
                  <a:pt x="26116" y="12966"/>
                </a:lnTo>
                <a:lnTo>
                  <a:pt x="26387" y="12966"/>
                </a:lnTo>
                <a:lnTo>
                  <a:pt x="25714" y="13072"/>
                </a:lnTo>
                <a:close/>
              </a:path>
              <a:path w="58420" h="59054">
                <a:moveTo>
                  <a:pt x="32796" y="13106"/>
                </a:moveTo>
                <a:lnTo>
                  <a:pt x="32577" y="13072"/>
                </a:lnTo>
                <a:lnTo>
                  <a:pt x="32174" y="12966"/>
                </a:lnTo>
                <a:lnTo>
                  <a:pt x="32796" y="13106"/>
                </a:lnTo>
                <a:close/>
              </a:path>
              <a:path w="58420" h="59054">
                <a:moveTo>
                  <a:pt x="53509" y="13106"/>
                </a:moveTo>
                <a:lnTo>
                  <a:pt x="32796" y="13106"/>
                </a:lnTo>
                <a:lnTo>
                  <a:pt x="32174" y="12966"/>
                </a:lnTo>
                <a:lnTo>
                  <a:pt x="53424" y="12966"/>
                </a:lnTo>
                <a:lnTo>
                  <a:pt x="53509" y="13106"/>
                </a:lnTo>
                <a:close/>
              </a:path>
              <a:path w="58420" h="59054">
                <a:moveTo>
                  <a:pt x="25582" y="13106"/>
                </a:moveTo>
                <a:lnTo>
                  <a:pt x="25714" y="13072"/>
                </a:lnTo>
                <a:lnTo>
                  <a:pt x="25582" y="13106"/>
                </a:lnTo>
                <a:close/>
              </a:path>
              <a:path w="58420" h="59054">
                <a:moveTo>
                  <a:pt x="34079" y="13465"/>
                </a:moveTo>
                <a:lnTo>
                  <a:pt x="32577" y="13072"/>
                </a:lnTo>
                <a:lnTo>
                  <a:pt x="32796" y="13106"/>
                </a:lnTo>
                <a:lnTo>
                  <a:pt x="53509" y="13106"/>
                </a:lnTo>
                <a:lnTo>
                  <a:pt x="53655" y="13347"/>
                </a:lnTo>
                <a:lnTo>
                  <a:pt x="33762" y="13347"/>
                </a:lnTo>
                <a:lnTo>
                  <a:pt x="34079" y="13465"/>
                </a:lnTo>
                <a:close/>
              </a:path>
              <a:path w="58420" h="59054">
                <a:moveTo>
                  <a:pt x="23932" y="13538"/>
                </a:moveTo>
                <a:lnTo>
                  <a:pt x="24529" y="13347"/>
                </a:lnTo>
                <a:lnTo>
                  <a:pt x="24211" y="13465"/>
                </a:lnTo>
                <a:lnTo>
                  <a:pt x="23932" y="13538"/>
                </a:lnTo>
                <a:close/>
              </a:path>
              <a:path w="58420" h="59054">
                <a:moveTo>
                  <a:pt x="24211" y="13465"/>
                </a:moveTo>
                <a:lnTo>
                  <a:pt x="24529" y="13347"/>
                </a:lnTo>
                <a:lnTo>
                  <a:pt x="24660" y="13347"/>
                </a:lnTo>
                <a:lnTo>
                  <a:pt x="24211" y="13465"/>
                </a:lnTo>
                <a:close/>
              </a:path>
              <a:path w="58420" h="59054">
                <a:moveTo>
                  <a:pt x="34359" y="13538"/>
                </a:moveTo>
                <a:lnTo>
                  <a:pt x="34079" y="13465"/>
                </a:lnTo>
                <a:lnTo>
                  <a:pt x="33762" y="13347"/>
                </a:lnTo>
                <a:lnTo>
                  <a:pt x="34359" y="13538"/>
                </a:lnTo>
                <a:close/>
              </a:path>
              <a:path w="58420" h="59054">
                <a:moveTo>
                  <a:pt x="53770" y="13538"/>
                </a:moveTo>
                <a:lnTo>
                  <a:pt x="34359" y="13538"/>
                </a:lnTo>
                <a:lnTo>
                  <a:pt x="33762" y="13347"/>
                </a:lnTo>
                <a:lnTo>
                  <a:pt x="53655" y="13347"/>
                </a:lnTo>
                <a:lnTo>
                  <a:pt x="53770" y="13538"/>
                </a:lnTo>
                <a:close/>
              </a:path>
              <a:path w="58420" h="59054">
                <a:moveTo>
                  <a:pt x="24013" y="13538"/>
                </a:moveTo>
                <a:lnTo>
                  <a:pt x="24211" y="13465"/>
                </a:lnTo>
                <a:lnTo>
                  <a:pt x="24013" y="13538"/>
                </a:lnTo>
                <a:close/>
              </a:path>
              <a:path w="58420" h="59054">
                <a:moveTo>
                  <a:pt x="54124" y="14122"/>
                </a:moveTo>
                <a:lnTo>
                  <a:pt x="35857" y="14122"/>
                </a:lnTo>
                <a:lnTo>
                  <a:pt x="35286" y="13881"/>
                </a:lnTo>
                <a:lnTo>
                  <a:pt x="34079" y="13465"/>
                </a:lnTo>
                <a:lnTo>
                  <a:pt x="34359" y="13538"/>
                </a:lnTo>
                <a:lnTo>
                  <a:pt x="53770" y="13538"/>
                </a:lnTo>
                <a:lnTo>
                  <a:pt x="54124" y="14122"/>
                </a:lnTo>
                <a:close/>
              </a:path>
              <a:path w="58420" h="59054">
                <a:moveTo>
                  <a:pt x="22433" y="14122"/>
                </a:moveTo>
                <a:lnTo>
                  <a:pt x="23005" y="13881"/>
                </a:lnTo>
                <a:lnTo>
                  <a:pt x="22719" y="14016"/>
                </a:lnTo>
                <a:lnTo>
                  <a:pt x="22433" y="14122"/>
                </a:lnTo>
                <a:close/>
              </a:path>
              <a:path w="58420" h="59054">
                <a:moveTo>
                  <a:pt x="22719" y="14016"/>
                </a:moveTo>
                <a:lnTo>
                  <a:pt x="23005" y="13881"/>
                </a:lnTo>
                <a:lnTo>
                  <a:pt x="22719" y="14016"/>
                </a:lnTo>
                <a:close/>
              </a:path>
              <a:path w="58420" h="59054">
                <a:moveTo>
                  <a:pt x="35564" y="14013"/>
                </a:moveTo>
                <a:lnTo>
                  <a:pt x="35204" y="13881"/>
                </a:lnTo>
                <a:lnTo>
                  <a:pt x="35564" y="14013"/>
                </a:lnTo>
                <a:close/>
              </a:path>
              <a:path w="58420" h="59054">
                <a:moveTo>
                  <a:pt x="35857" y="14122"/>
                </a:moveTo>
                <a:lnTo>
                  <a:pt x="35564" y="14013"/>
                </a:lnTo>
                <a:lnTo>
                  <a:pt x="35286" y="13881"/>
                </a:lnTo>
                <a:lnTo>
                  <a:pt x="35857" y="14122"/>
                </a:lnTo>
                <a:close/>
              </a:path>
              <a:path w="58420" h="59054">
                <a:moveTo>
                  <a:pt x="54554" y="14833"/>
                </a:moveTo>
                <a:lnTo>
                  <a:pt x="37280" y="14833"/>
                </a:lnTo>
                <a:lnTo>
                  <a:pt x="36746" y="14541"/>
                </a:lnTo>
                <a:lnTo>
                  <a:pt x="35564" y="14013"/>
                </a:lnTo>
                <a:lnTo>
                  <a:pt x="35857" y="14122"/>
                </a:lnTo>
                <a:lnTo>
                  <a:pt x="54124" y="14122"/>
                </a:lnTo>
                <a:lnTo>
                  <a:pt x="54554" y="14833"/>
                </a:lnTo>
                <a:close/>
              </a:path>
              <a:path w="58420" h="59054">
                <a:moveTo>
                  <a:pt x="22496" y="14122"/>
                </a:moveTo>
                <a:lnTo>
                  <a:pt x="22719" y="14016"/>
                </a:lnTo>
                <a:lnTo>
                  <a:pt x="22496" y="14122"/>
                </a:lnTo>
                <a:close/>
              </a:path>
              <a:path w="58420" h="59054">
                <a:moveTo>
                  <a:pt x="20998" y="14833"/>
                </a:moveTo>
                <a:lnTo>
                  <a:pt x="21544" y="14541"/>
                </a:lnTo>
                <a:lnTo>
                  <a:pt x="21247" y="14715"/>
                </a:lnTo>
                <a:lnTo>
                  <a:pt x="20998" y="14833"/>
                </a:lnTo>
                <a:close/>
              </a:path>
              <a:path w="58420" h="59054">
                <a:moveTo>
                  <a:pt x="21298" y="14691"/>
                </a:moveTo>
                <a:lnTo>
                  <a:pt x="21544" y="14541"/>
                </a:lnTo>
                <a:lnTo>
                  <a:pt x="21298" y="14691"/>
                </a:lnTo>
                <a:close/>
              </a:path>
              <a:path w="58420" h="59054">
                <a:moveTo>
                  <a:pt x="37032" y="14715"/>
                </a:moveTo>
                <a:lnTo>
                  <a:pt x="36668" y="14541"/>
                </a:lnTo>
                <a:lnTo>
                  <a:pt x="37032" y="14715"/>
                </a:lnTo>
                <a:close/>
              </a:path>
              <a:path w="58420" h="59054">
                <a:moveTo>
                  <a:pt x="37280" y="14833"/>
                </a:moveTo>
                <a:lnTo>
                  <a:pt x="36993" y="14691"/>
                </a:lnTo>
                <a:lnTo>
                  <a:pt x="36746" y="14541"/>
                </a:lnTo>
                <a:lnTo>
                  <a:pt x="37280" y="14833"/>
                </a:lnTo>
                <a:close/>
              </a:path>
              <a:path w="58420" h="59054">
                <a:moveTo>
                  <a:pt x="21064" y="14833"/>
                </a:moveTo>
                <a:lnTo>
                  <a:pt x="21298" y="14691"/>
                </a:lnTo>
                <a:lnTo>
                  <a:pt x="21064" y="14833"/>
                </a:lnTo>
                <a:close/>
              </a:path>
              <a:path w="58420" h="59054">
                <a:moveTo>
                  <a:pt x="55021" y="15684"/>
                </a:moveTo>
                <a:lnTo>
                  <a:pt x="38626" y="15684"/>
                </a:lnTo>
                <a:lnTo>
                  <a:pt x="38118" y="15354"/>
                </a:lnTo>
                <a:lnTo>
                  <a:pt x="37032" y="14715"/>
                </a:lnTo>
                <a:lnTo>
                  <a:pt x="37280" y="14833"/>
                </a:lnTo>
                <a:lnTo>
                  <a:pt x="54554" y="14833"/>
                </a:lnTo>
                <a:lnTo>
                  <a:pt x="54831" y="15290"/>
                </a:lnTo>
                <a:lnTo>
                  <a:pt x="55021" y="15684"/>
                </a:lnTo>
                <a:close/>
              </a:path>
              <a:path w="58420" h="59054">
                <a:moveTo>
                  <a:pt x="19665" y="15684"/>
                </a:moveTo>
                <a:lnTo>
                  <a:pt x="20160" y="15354"/>
                </a:lnTo>
                <a:lnTo>
                  <a:pt x="19950" y="15510"/>
                </a:lnTo>
                <a:lnTo>
                  <a:pt x="19665" y="15684"/>
                </a:lnTo>
                <a:close/>
              </a:path>
              <a:path w="58420" h="59054">
                <a:moveTo>
                  <a:pt x="19950" y="15510"/>
                </a:moveTo>
                <a:lnTo>
                  <a:pt x="20160" y="15354"/>
                </a:lnTo>
                <a:lnTo>
                  <a:pt x="19950" y="15510"/>
                </a:lnTo>
                <a:close/>
              </a:path>
              <a:path w="58420" h="59054">
                <a:moveTo>
                  <a:pt x="38278" y="15472"/>
                </a:moveTo>
                <a:lnTo>
                  <a:pt x="38083" y="15354"/>
                </a:lnTo>
                <a:lnTo>
                  <a:pt x="38278" y="15472"/>
                </a:lnTo>
                <a:close/>
              </a:path>
              <a:path w="58420" h="59054">
                <a:moveTo>
                  <a:pt x="55493" y="16662"/>
                </a:moveTo>
                <a:lnTo>
                  <a:pt x="39883" y="16662"/>
                </a:lnTo>
                <a:lnTo>
                  <a:pt x="39413" y="16281"/>
                </a:lnTo>
                <a:lnTo>
                  <a:pt x="38278" y="15472"/>
                </a:lnTo>
                <a:lnTo>
                  <a:pt x="38626" y="15684"/>
                </a:lnTo>
                <a:lnTo>
                  <a:pt x="55021" y="15684"/>
                </a:lnTo>
                <a:lnTo>
                  <a:pt x="55493" y="16662"/>
                </a:lnTo>
                <a:close/>
              </a:path>
              <a:path w="58420" h="59054">
                <a:moveTo>
                  <a:pt x="19718" y="15684"/>
                </a:moveTo>
                <a:lnTo>
                  <a:pt x="19950" y="15510"/>
                </a:lnTo>
                <a:lnTo>
                  <a:pt x="19718" y="15684"/>
                </a:lnTo>
                <a:close/>
              </a:path>
              <a:path w="58420" h="59054">
                <a:moveTo>
                  <a:pt x="18407" y="16662"/>
                </a:moveTo>
                <a:lnTo>
                  <a:pt x="18877" y="16281"/>
                </a:lnTo>
                <a:lnTo>
                  <a:pt x="18677" y="16461"/>
                </a:lnTo>
                <a:lnTo>
                  <a:pt x="18407" y="16662"/>
                </a:lnTo>
                <a:close/>
              </a:path>
              <a:path w="58420" h="59054">
                <a:moveTo>
                  <a:pt x="18688" y="16453"/>
                </a:moveTo>
                <a:lnTo>
                  <a:pt x="18877" y="16281"/>
                </a:lnTo>
                <a:lnTo>
                  <a:pt x="18688" y="16453"/>
                </a:lnTo>
                <a:close/>
              </a:path>
              <a:path w="58420" h="59054">
                <a:moveTo>
                  <a:pt x="39612" y="16461"/>
                </a:moveTo>
                <a:lnTo>
                  <a:pt x="39369" y="16281"/>
                </a:lnTo>
                <a:lnTo>
                  <a:pt x="39612" y="16461"/>
                </a:lnTo>
                <a:close/>
              </a:path>
              <a:path w="58420" h="59054">
                <a:moveTo>
                  <a:pt x="39883" y="16662"/>
                </a:moveTo>
                <a:lnTo>
                  <a:pt x="39602" y="16453"/>
                </a:lnTo>
                <a:lnTo>
                  <a:pt x="39413" y="16281"/>
                </a:lnTo>
                <a:lnTo>
                  <a:pt x="39883" y="16662"/>
                </a:lnTo>
                <a:close/>
              </a:path>
              <a:path w="58420" h="59054">
                <a:moveTo>
                  <a:pt x="18457" y="16662"/>
                </a:moveTo>
                <a:lnTo>
                  <a:pt x="18688" y="16453"/>
                </a:lnTo>
                <a:lnTo>
                  <a:pt x="18457" y="16662"/>
                </a:lnTo>
                <a:close/>
              </a:path>
              <a:path w="58420" h="59054">
                <a:moveTo>
                  <a:pt x="56020" y="17754"/>
                </a:moveTo>
                <a:lnTo>
                  <a:pt x="41039" y="17754"/>
                </a:lnTo>
                <a:lnTo>
                  <a:pt x="40607" y="17322"/>
                </a:lnTo>
                <a:lnTo>
                  <a:pt x="39612" y="16461"/>
                </a:lnTo>
                <a:lnTo>
                  <a:pt x="39883" y="16662"/>
                </a:lnTo>
                <a:lnTo>
                  <a:pt x="55493" y="16662"/>
                </a:lnTo>
                <a:lnTo>
                  <a:pt x="56020" y="17754"/>
                </a:lnTo>
                <a:close/>
              </a:path>
              <a:path w="58420" h="59054">
                <a:moveTo>
                  <a:pt x="17252" y="17754"/>
                </a:moveTo>
                <a:lnTo>
                  <a:pt x="17683" y="17322"/>
                </a:lnTo>
                <a:lnTo>
                  <a:pt x="17468" y="17558"/>
                </a:lnTo>
                <a:lnTo>
                  <a:pt x="17252" y="17754"/>
                </a:lnTo>
                <a:close/>
              </a:path>
              <a:path w="58420" h="59054">
                <a:moveTo>
                  <a:pt x="17468" y="17558"/>
                </a:moveTo>
                <a:lnTo>
                  <a:pt x="17683" y="17322"/>
                </a:lnTo>
                <a:lnTo>
                  <a:pt x="17468" y="17558"/>
                </a:lnTo>
                <a:close/>
              </a:path>
              <a:path w="58420" h="59054">
                <a:moveTo>
                  <a:pt x="40812" y="17549"/>
                </a:moveTo>
                <a:lnTo>
                  <a:pt x="40562" y="17322"/>
                </a:lnTo>
                <a:lnTo>
                  <a:pt x="40812" y="17549"/>
                </a:lnTo>
                <a:close/>
              </a:path>
              <a:path w="58420" h="59054">
                <a:moveTo>
                  <a:pt x="41039" y="17754"/>
                </a:moveTo>
                <a:lnTo>
                  <a:pt x="40812" y="17549"/>
                </a:lnTo>
                <a:lnTo>
                  <a:pt x="40607" y="17322"/>
                </a:lnTo>
                <a:lnTo>
                  <a:pt x="41039" y="17754"/>
                </a:lnTo>
                <a:close/>
              </a:path>
              <a:path w="58420" h="59054">
                <a:moveTo>
                  <a:pt x="56464" y="18948"/>
                </a:moveTo>
                <a:lnTo>
                  <a:pt x="42080" y="18948"/>
                </a:lnTo>
                <a:lnTo>
                  <a:pt x="41699" y="18478"/>
                </a:lnTo>
                <a:lnTo>
                  <a:pt x="40812" y="17549"/>
                </a:lnTo>
                <a:lnTo>
                  <a:pt x="41039" y="17754"/>
                </a:lnTo>
                <a:lnTo>
                  <a:pt x="56020" y="17754"/>
                </a:lnTo>
                <a:lnTo>
                  <a:pt x="56464" y="18948"/>
                </a:lnTo>
                <a:close/>
              </a:path>
              <a:path w="58420" h="59054">
                <a:moveTo>
                  <a:pt x="17289" y="17754"/>
                </a:moveTo>
                <a:lnTo>
                  <a:pt x="17468" y="17558"/>
                </a:lnTo>
                <a:lnTo>
                  <a:pt x="17289" y="17754"/>
                </a:lnTo>
                <a:close/>
              </a:path>
              <a:path w="58420" h="59054">
                <a:moveTo>
                  <a:pt x="16430" y="18694"/>
                </a:moveTo>
                <a:lnTo>
                  <a:pt x="16591" y="18478"/>
                </a:lnTo>
                <a:lnTo>
                  <a:pt x="16430" y="18694"/>
                </a:lnTo>
                <a:close/>
              </a:path>
              <a:path w="58420" h="59054">
                <a:moveTo>
                  <a:pt x="41900" y="18749"/>
                </a:moveTo>
                <a:lnTo>
                  <a:pt x="41654" y="18478"/>
                </a:lnTo>
                <a:lnTo>
                  <a:pt x="41900" y="18749"/>
                </a:lnTo>
                <a:close/>
              </a:path>
              <a:path w="58420" h="59054">
                <a:moveTo>
                  <a:pt x="16240" y="18948"/>
                </a:moveTo>
                <a:lnTo>
                  <a:pt x="16430" y="18694"/>
                </a:lnTo>
                <a:lnTo>
                  <a:pt x="16240" y="18948"/>
                </a:lnTo>
                <a:close/>
              </a:path>
              <a:path w="58420" h="59054">
                <a:moveTo>
                  <a:pt x="56935" y="20243"/>
                </a:moveTo>
                <a:lnTo>
                  <a:pt x="43007" y="20243"/>
                </a:lnTo>
                <a:lnTo>
                  <a:pt x="42677" y="19735"/>
                </a:lnTo>
                <a:lnTo>
                  <a:pt x="41900" y="18749"/>
                </a:lnTo>
                <a:lnTo>
                  <a:pt x="42080" y="18948"/>
                </a:lnTo>
                <a:lnTo>
                  <a:pt x="56464" y="18948"/>
                </a:lnTo>
                <a:lnTo>
                  <a:pt x="56935" y="20243"/>
                </a:lnTo>
                <a:close/>
              </a:path>
              <a:path w="58420" h="59054">
                <a:moveTo>
                  <a:pt x="15452" y="20001"/>
                </a:moveTo>
                <a:lnTo>
                  <a:pt x="15613" y="19735"/>
                </a:lnTo>
                <a:lnTo>
                  <a:pt x="15452" y="20001"/>
                </a:lnTo>
                <a:close/>
              </a:path>
              <a:path w="58420" h="59054">
                <a:moveTo>
                  <a:pt x="42889" y="20083"/>
                </a:moveTo>
                <a:lnTo>
                  <a:pt x="42631" y="19735"/>
                </a:lnTo>
                <a:lnTo>
                  <a:pt x="42889" y="20083"/>
                </a:lnTo>
                <a:close/>
              </a:path>
              <a:path w="58420" h="59054">
                <a:moveTo>
                  <a:pt x="15304" y="20243"/>
                </a:moveTo>
                <a:lnTo>
                  <a:pt x="15452" y="20001"/>
                </a:lnTo>
                <a:lnTo>
                  <a:pt x="15304" y="20243"/>
                </a:lnTo>
                <a:close/>
              </a:path>
              <a:path w="58420" h="59054">
                <a:moveTo>
                  <a:pt x="57319" y="21615"/>
                </a:moveTo>
                <a:lnTo>
                  <a:pt x="43820" y="21615"/>
                </a:lnTo>
                <a:lnTo>
                  <a:pt x="43528" y="21081"/>
                </a:lnTo>
                <a:lnTo>
                  <a:pt x="42889" y="20083"/>
                </a:lnTo>
                <a:lnTo>
                  <a:pt x="43007" y="20243"/>
                </a:lnTo>
                <a:lnTo>
                  <a:pt x="56935" y="20243"/>
                </a:lnTo>
                <a:lnTo>
                  <a:pt x="57041" y="20535"/>
                </a:lnTo>
                <a:lnTo>
                  <a:pt x="57319" y="21615"/>
                </a:lnTo>
                <a:close/>
              </a:path>
              <a:path w="58420" h="59054">
                <a:moveTo>
                  <a:pt x="14470" y="21615"/>
                </a:moveTo>
                <a:lnTo>
                  <a:pt x="14762" y="21081"/>
                </a:lnTo>
                <a:lnTo>
                  <a:pt x="14636" y="21342"/>
                </a:lnTo>
                <a:lnTo>
                  <a:pt x="14470" y="21615"/>
                </a:lnTo>
                <a:close/>
              </a:path>
              <a:path w="58420" h="59054">
                <a:moveTo>
                  <a:pt x="14636" y="21342"/>
                </a:moveTo>
                <a:lnTo>
                  <a:pt x="14762" y="21081"/>
                </a:lnTo>
                <a:lnTo>
                  <a:pt x="14636" y="21342"/>
                </a:lnTo>
                <a:close/>
              </a:path>
              <a:path w="58420" h="59054">
                <a:moveTo>
                  <a:pt x="43646" y="21329"/>
                </a:moveTo>
                <a:lnTo>
                  <a:pt x="43496" y="21081"/>
                </a:lnTo>
                <a:lnTo>
                  <a:pt x="43646" y="21329"/>
                </a:lnTo>
                <a:close/>
              </a:path>
              <a:path w="58420" h="59054">
                <a:moveTo>
                  <a:pt x="43820" y="21615"/>
                </a:moveTo>
                <a:lnTo>
                  <a:pt x="43654" y="21342"/>
                </a:lnTo>
                <a:lnTo>
                  <a:pt x="43528" y="21081"/>
                </a:lnTo>
                <a:lnTo>
                  <a:pt x="43820" y="21615"/>
                </a:lnTo>
                <a:close/>
              </a:path>
              <a:path w="58420" h="59054">
                <a:moveTo>
                  <a:pt x="57696" y="23075"/>
                </a:moveTo>
                <a:lnTo>
                  <a:pt x="44480" y="23075"/>
                </a:lnTo>
                <a:lnTo>
                  <a:pt x="44239" y="22504"/>
                </a:lnTo>
                <a:lnTo>
                  <a:pt x="43646" y="21329"/>
                </a:lnTo>
                <a:lnTo>
                  <a:pt x="43820" y="21615"/>
                </a:lnTo>
                <a:lnTo>
                  <a:pt x="57319" y="21615"/>
                </a:lnTo>
                <a:lnTo>
                  <a:pt x="57696" y="23075"/>
                </a:lnTo>
                <a:close/>
              </a:path>
              <a:path w="58420" h="59054">
                <a:moveTo>
                  <a:pt x="14504" y="21615"/>
                </a:moveTo>
                <a:lnTo>
                  <a:pt x="14636" y="21342"/>
                </a:lnTo>
                <a:lnTo>
                  <a:pt x="14504" y="21615"/>
                </a:lnTo>
                <a:close/>
              </a:path>
              <a:path w="58420" h="59054">
                <a:moveTo>
                  <a:pt x="13797" y="23075"/>
                </a:moveTo>
                <a:lnTo>
                  <a:pt x="14039" y="22504"/>
                </a:lnTo>
                <a:lnTo>
                  <a:pt x="13932" y="22797"/>
                </a:lnTo>
                <a:lnTo>
                  <a:pt x="13797" y="23075"/>
                </a:lnTo>
                <a:close/>
              </a:path>
              <a:path w="58420" h="59054">
                <a:moveTo>
                  <a:pt x="13932" y="22797"/>
                </a:moveTo>
                <a:lnTo>
                  <a:pt x="14039" y="22504"/>
                </a:lnTo>
                <a:lnTo>
                  <a:pt x="13932" y="22797"/>
                </a:lnTo>
                <a:close/>
              </a:path>
              <a:path w="58420" h="59054">
                <a:moveTo>
                  <a:pt x="44348" y="22797"/>
                </a:moveTo>
                <a:lnTo>
                  <a:pt x="44207" y="22504"/>
                </a:lnTo>
                <a:lnTo>
                  <a:pt x="44348" y="22797"/>
                </a:lnTo>
                <a:close/>
              </a:path>
              <a:path w="58420" h="59054">
                <a:moveTo>
                  <a:pt x="44480" y="23075"/>
                </a:moveTo>
                <a:lnTo>
                  <a:pt x="44348" y="22797"/>
                </a:lnTo>
                <a:lnTo>
                  <a:pt x="44239" y="22504"/>
                </a:lnTo>
                <a:lnTo>
                  <a:pt x="44480" y="23075"/>
                </a:lnTo>
                <a:close/>
              </a:path>
              <a:path w="58420" h="59054">
                <a:moveTo>
                  <a:pt x="13831" y="23075"/>
                </a:moveTo>
                <a:lnTo>
                  <a:pt x="13932" y="22797"/>
                </a:lnTo>
                <a:lnTo>
                  <a:pt x="13831" y="23075"/>
                </a:lnTo>
                <a:close/>
              </a:path>
              <a:path w="58420" h="59054">
                <a:moveTo>
                  <a:pt x="57958" y="24599"/>
                </a:moveTo>
                <a:lnTo>
                  <a:pt x="45014" y="24599"/>
                </a:lnTo>
                <a:lnTo>
                  <a:pt x="44823" y="24002"/>
                </a:lnTo>
                <a:lnTo>
                  <a:pt x="44348" y="22797"/>
                </a:lnTo>
                <a:lnTo>
                  <a:pt x="44480" y="23075"/>
                </a:lnTo>
                <a:lnTo>
                  <a:pt x="57696" y="23075"/>
                </a:lnTo>
                <a:lnTo>
                  <a:pt x="57765" y="23342"/>
                </a:lnTo>
                <a:lnTo>
                  <a:pt x="57958" y="24599"/>
                </a:lnTo>
                <a:close/>
              </a:path>
              <a:path w="58420" h="59054">
                <a:moveTo>
                  <a:pt x="13277" y="24599"/>
                </a:moveTo>
                <a:lnTo>
                  <a:pt x="13467" y="24002"/>
                </a:lnTo>
                <a:lnTo>
                  <a:pt x="13397" y="24267"/>
                </a:lnTo>
                <a:lnTo>
                  <a:pt x="13277" y="24599"/>
                </a:lnTo>
                <a:close/>
              </a:path>
              <a:path w="58420" h="59054">
                <a:moveTo>
                  <a:pt x="13399" y="24263"/>
                </a:moveTo>
                <a:lnTo>
                  <a:pt x="13467" y="24002"/>
                </a:lnTo>
                <a:lnTo>
                  <a:pt x="13399" y="24263"/>
                </a:lnTo>
                <a:close/>
              </a:path>
              <a:path w="58420" h="59054">
                <a:moveTo>
                  <a:pt x="44891" y="24267"/>
                </a:moveTo>
                <a:lnTo>
                  <a:pt x="44793" y="24002"/>
                </a:lnTo>
                <a:lnTo>
                  <a:pt x="44891" y="24267"/>
                </a:lnTo>
                <a:close/>
              </a:path>
              <a:path w="58420" h="59054">
                <a:moveTo>
                  <a:pt x="45014" y="24599"/>
                </a:moveTo>
                <a:lnTo>
                  <a:pt x="44891" y="24267"/>
                </a:lnTo>
                <a:lnTo>
                  <a:pt x="44823" y="24002"/>
                </a:lnTo>
                <a:lnTo>
                  <a:pt x="45014" y="24599"/>
                </a:lnTo>
                <a:close/>
              </a:path>
              <a:path w="58420" h="59054">
                <a:moveTo>
                  <a:pt x="13311" y="24599"/>
                </a:moveTo>
                <a:lnTo>
                  <a:pt x="13399" y="24263"/>
                </a:lnTo>
                <a:lnTo>
                  <a:pt x="13311" y="24599"/>
                </a:lnTo>
                <a:close/>
              </a:path>
              <a:path w="58420" h="59054">
                <a:moveTo>
                  <a:pt x="58201" y="26187"/>
                </a:moveTo>
                <a:lnTo>
                  <a:pt x="45382" y="26187"/>
                </a:lnTo>
                <a:lnTo>
                  <a:pt x="45255" y="25565"/>
                </a:lnTo>
                <a:lnTo>
                  <a:pt x="44891" y="24267"/>
                </a:lnTo>
                <a:lnTo>
                  <a:pt x="45014" y="24599"/>
                </a:lnTo>
                <a:lnTo>
                  <a:pt x="57958" y="24599"/>
                </a:lnTo>
                <a:lnTo>
                  <a:pt x="58201" y="26187"/>
                </a:lnTo>
                <a:close/>
              </a:path>
              <a:path w="58420" h="59054">
                <a:moveTo>
                  <a:pt x="12974" y="25888"/>
                </a:moveTo>
                <a:lnTo>
                  <a:pt x="13023" y="25565"/>
                </a:lnTo>
                <a:lnTo>
                  <a:pt x="12974" y="25888"/>
                </a:lnTo>
                <a:close/>
              </a:path>
              <a:path w="58420" h="59054">
                <a:moveTo>
                  <a:pt x="45306" y="25889"/>
                </a:moveTo>
                <a:lnTo>
                  <a:pt x="45223" y="25565"/>
                </a:lnTo>
                <a:lnTo>
                  <a:pt x="45306" y="25889"/>
                </a:lnTo>
                <a:close/>
              </a:path>
              <a:path w="58420" h="59054">
                <a:moveTo>
                  <a:pt x="12929" y="26187"/>
                </a:moveTo>
                <a:lnTo>
                  <a:pt x="12974" y="25888"/>
                </a:lnTo>
                <a:lnTo>
                  <a:pt x="12929" y="26187"/>
                </a:lnTo>
                <a:close/>
              </a:path>
              <a:path w="58420" h="59054">
                <a:moveTo>
                  <a:pt x="58291" y="27838"/>
                </a:moveTo>
                <a:lnTo>
                  <a:pt x="45611" y="27838"/>
                </a:lnTo>
                <a:lnTo>
                  <a:pt x="45547" y="27203"/>
                </a:lnTo>
                <a:lnTo>
                  <a:pt x="45306" y="25889"/>
                </a:lnTo>
                <a:lnTo>
                  <a:pt x="45382" y="26187"/>
                </a:lnTo>
                <a:lnTo>
                  <a:pt x="58201" y="26187"/>
                </a:lnTo>
                <a:lnTo>
                  <a:pt x="58291" y="27838"/>
                </a:lnTo>
                <a:close/>
              </a:path>
              <a:path w="58420" h="59054">
                <a:moveTo>
                  <a:pt x="12728" y="27520"/>
                </a:moveTo>
                <a:lnTo>
                  <a:pt x="12743" y="27203"/>
                </a:lnTo>
                <a:lnTo>
                  <a:pt x="12728" y="27520"/>
                </a:lnTo>
                <a:close/>
              </a:path>
              <a:path w="58420" h="59054">
                <a:moveTo>
                  <a:pt x="45564" y="27536"/>
                </a:moveTo>
                <a:lnTo>
                  <a:pt x="45511" y="27203"/>
                </a:lnTo>
                <a:lnTo>
                  <a:pt x="45564" y="27536"/>
                </a:lnTo>
                <a:close/>
              </a:path>
              <a:path w="58420" h="59054">
                <a:moveTo>
                  <a:pt x="12712" y="27838"/>
                </a:moveTo>
                <a:lnTo>
                  <a:pt x="12728" y="27520"/>
                </a:lnTo>
                <a:lnTo>
                  <a:pt x="12712" y="27838"/>
                </a:lnTo>
                <a:close/>
              </a:path>
              <a:path w="58420" h="59054">
                <a:moveTo>
                  <a:pt x="58345" y="29540"/>
                </a:moveTo>
                <a:lnTo>
                  <a:pt x="45662" y="29540"/>
                </a:lnTo>
                <a:lnTo>
                  <a:pt x="45662" y="28892"/>
                </a:lnTo>
                <a:lnTo>
                  <a:pt x="45564" y="27536"/>
                </a:lnTo>
                <a:lnTo>
                  <a:pt x="45611" y="27838"/>
                </a:lnTo>
                <a:lnTo>
                  <a:pt x="58291" y="27838"/>
                </a:lnTo>
                <a:lnTo>
                  <a:pt x="58345" y="29540"/>
                </a:lnTo>
                <a:close/>
              </a:path>
              <a:path w="58420" h="59054">
                <a:moveTo>
                  <a:pt x="12645" y="29216"/>
                </a:moveTo>
                <a:lnTo>
                  <a:pt x="12629" y="28892"/>
                </a:lnTo>
                <a:lnTo>
                  <a:pt x="12645" y="29216"/>
                </a:lnTo>
                <a:close/>
              </a:path>
              <a:path w="58420" h="59054">
                <a:moveTo>
                  <a:pt x="45646" y="29216"/>
                </a:moveTo>
                <a:lnTo>
                  <a:pt x="45630" y="28892"/>
                </a:lnTo>
                <a:lnTo>
                  <a:pt x="45646" y="29216"/>
                </a:lnTo>
                <a:close/>
              </a:path>
              <a:path w="58420" h="59054">
                <a:moveTo>
                  <a:pt x="12660" y="29540"/>
                </a:moveTo>
                <a:lnTo>
                  <a:pt x="12645" y="29216"/>
                </a:lnTo>
                <a:lnTo>
                  <a:pt x="12660" y="29540"/>
                </a:lnTo>
                <a:close/>
              </a:path>
              <a:path w="58420" h="59054">
                <a:moveTo>
                  <a:pt x="58259" y="31229"/>
                </a:moveTo>
                <a:lnTo>
                  <a:pt x="45547" y="31229"/>
                </a:lnTo>
                <a:lnTo>
                  <a:pt x="45611" y="30594"/>
                </a:lnTo>
                <a:lnTo>
                  <a:pt x="45646" y="29216"/>
                </a:lnTo>
                <a:lnTo>
                  <a:pt x="45662" y="29540"/>
                </a:lnTo>
                <a:lnTo>
                  <a:pt x="58345" y="29540"/>
                </a:lnTo>
                <a:lnTo>
                  <a:pt x="58259" y="31229"/>
                </a:lnTo>
                <a:close/>
              </a:path>
              <a:path w="58420" h="59054">
                <a:moveTo>
                  <a:pt x="12728" y="30912"/>
                </a:moveTo>
                <a:lnTo>
                  <a:pt x="12680" y="30594"/>
                </a:lnTo>
                <a:lnTo>
                  <a:pt x="12728" y="30912"/>
                </a:lnTo>
                <a:close/>
              </a:path>
              <a:path w="58420" h="59054">
                <a:moveTo>
                  <a:pt x="45564" y="30896"/>
                </a:moveTo>
                <a:lnTo>
                  <a:pt x="45578" y="30594"/>
                </a:lnTo>
                <a:lnTo>
                  <a:pt x="45564" y="30896"/>
                </a:lnTo>
                <a:close/>
              </a:path>
              <a:path w="58420" h="59054">
                <a:moveTo>
                  <a:pt x="58106" y="32867"/>
                </a:moveTo>
                <a:lnTo>
                  <a:pt x="45255" y="32867"/>
                </a:lnTo>
                <a:lnTo>
                  <a:pt x="45382" y="32245"/>
                </a:lnTo>
                <a:lnTo>
                  <a:pt x="45564" y="30896"/>
                </a:lnTo>
                <a:lnTo>
                  <a:pt x="45547" y="31229"/>
                </a:lnTo>
                <a:lnTo>
                  <a:pt x="58259" y="31229"/>
                </a:lnTo>
                <a:lnTo>
                  <a:pt x="58156" y="32544"/>
                </a:lnTo>
                <a:lnTo>
                  <a:pt x="58106" y="32867"/>
                </a:lnTo>
                <a:close/>
              </a:path>
              <a:path w="58420" h="59054">
                <a:moveTo>
                  <a:pt x="12775" y="31229"/>
                </a:moveTo>
                <a:lnTo>
                  <a:pt x="12728" y="30912"/>
                </a:lnTo>
                <a:lnTo>
                  <a:pt x="12775" y="31229"/>
                </a:lnTo>
                <a:close/>
              </a:path>
              <a:path w="58420" h="59054">
                <a:moveTo>
                  <a:pt x="12974" y="32544"/>
                </a:moveTo>
                <a:lnTo>
                  <a:pt x="12896" y="32245"/>
                </a:lnTo>
                <a:lnTo>
                  <a:pt x="12974" y="32544"/>
                </a:lnTo>
                <a:close/>
              </a:path>
              <a:path w="58420" h="59054">
                <a:moveTo>
                  <a:pt x="45306" y="32543"/>
                </a:moveTo>
                <a:lnTo>
                  <a:pt x="45352" y="32245"/>
                </a:lnTo>
                <a:lnTo>
                  <a:pt x="45306" y="32543"/>
                </a:lnTo>
                <a:close/>
              </a:path>
              <a:path w="58420" h="59054">
                <a:moveTo>
                  <a:pt x="57867" y="34429"/>
                </a:moveTo>
                <a:lnTo>
                  <a:pt x="44823" y="34429"/>
                </a:lnTo>
                <a:lnTo>
                  <a:pt x="45014" y="33832"/>
                </a:lnTo>
                <a:lnTo>
                  <a:pt x="45306" y="32543"/>
                </a:lnTo>
                <a:lnTo>
                  <a:pt x="45255" y="32867"/>
                </a:lnTo>
                <a:lnTo>
                  <a:pt x="58106" y="32867"/>
                </a:lnTo>
                <a:lnTo>
                  <a:pt x="57867" y="34429"/>
                </a:lnTo>
                <a:close/>
              </a:path>
              <a:path w="58420" h="59054">
                <a:moveTo>
                  <a:pt x="13058" y="32867"/>
                </a:moveTo>
                <a:lnTo>
                  <a:pt x="12974" y="32544"/>
                </a:lnTo>
                <a:lnTo>
                  <a:pt x="13058" y="32867"/>
                </a:lnTo>
                <a:close/>
              </a:path>
              <a:path w="58420" h="59054">
                <a:moveTo>
                  <a:pt x="13467" y="34429"/>
                </a:moveTo>
                <a:lnTo>
                  <a:pt x="13277" y="33832"/>
                </a:lnTo>
                <a:lnTo>
                  <a:pt x="13399" y="34169"/>
                </a:lnTo>
                <a:lnTo>
                  <a:pt x="13467" y="34429"/>
                </a:lnTo>
                <a:close/>
              </a:path>
              <a:path w="58420" h="59054">
                <a:moveTo>
                  <a:pt x="13399" y="34169"/>
                </a:moveTo>
                <a:lnTo>
                  <a:pt x="13277" y="33832"/>
                </a:lnTo>
                <a:lnTo>
                  <a:pt x="13399" y="34169"/>
                </a:lnTo>
                <a:close/>
              </a:path>
              <a:path w="58420" h="59054">
                <a:moveTo>
                  <a:pt x="44891" y="34164"/>
                </a:moveTo>
                <a:lnTo>
                  <a:pt x="44976" y="33832"/>
                </a:lnTo>
                <a:lnTo>
                  <a:pt x="44891" y="34164"/>
                </a:lnTo>
                <a:close/>
              </a:path>
              <a:path w="58420" h="59054">
                <a:moveTo>
                  <a:pt x="44823" y="34429"/>
                </a:moveTo>
                <a:lnTo>
                  <a:pt x="44890" y="34169"/>
                </a:lnTo>
                <a:lnTo>
                  <a:pt x="45014" y="33832"/>
                </a:lnTo>
                <a:lnTo>
                  <a:pt x="44823" y="34429"/>
                </a:lnTo>
                <a:close/>
              </a:path>
              <a:path w="58420" h="59054">
                <a:moveTo>
                  <a:pt x="57551" y="35928"/>
                </a:moveTo>
                <a:lnTo>
                  <a:pt x="44239" y="35928"/>
                </a:lnTo>
                <a:lnTo>
                  <a:pt x="44480" y="35356"/>
                </a:lnTo>
                <a:lnTo>
                  <a:pt x="44544" y="35102"/>
                </a:lnTo>
                <a:lnTo>
                  <a:pt x="44891" y="34164"/>
                </a:lnTo>
                <a:lnTo>
                  <a:pt x="44823" y="34429"/>
                </a:lnTo>
                <a:lnTo>
                  <a:pt x="57867" y="34429"/>
                </a:lnTo>
                <a:lnTo>
                  <a:pt x="57765" y="35102"/>
                </a:lnTo>
                <a:lnTo>
                  <a:pt x="57551" y="35928"/>
                </a:lnTo>
                <a:close/>
              </a:path>
              <a:path w="58420" h="59054">
                <a:moveTo>
                  <a:pt x="13494" y="34429"/>
                </a:moveTo>
                <a:lnTo>
                  <a:pt x="13399" y="34169"/>
                </a:lnTo>
                <a:lnTo>
                  <a:pt x="13494" y="34429"/>
                </a:lnTo>
                <a:close/>
              </a:path>
              <a:path w="58420" h="59054">
                <a:moveTo>
                  <a:pt x="14039" y="35928"/>
                </a:moveTo>
                <a:lnTo>
                  <a:pt x="13797" y="35356"/>
                </a:lnTo>
                <a:lnTo>
                  <a:pt x="13934" y="35642"/>
                </a:lnTo>
                <a:lnTo>
                  <a:pt x="14039" y="35928"/>
                </a:lnTo>
                <a:close/>
              </a:path>
              <a:path w="58420" h="59054">
                <a:moveTo>
                  <a:pt x="13934" y="35642"/>
                </a:moveTo>
                <a:lnTo>
                  <a:pt x="13797" y="35356"/>
                </a:lnTo>
                <a:lnTo>
                  <a:pt x="13934" y="35642"/>
                </a:lnTo>
                <a:close/>
              </a:path>
              <a:path w="58420" h="59054">
                <a:moveTo>
                  <a:pt x="44345" y="35642"/>
                </a:moveTo>
                <a:lnTo>
                  <a:pt x="44450" y="35356"/>
                </a:lnTo>
                <a:lnTo>
                  <a:pt x="44345" y="35642"/>
                </a:lnTo>
                <a:close/>
              </a:path>
              <a:path w="58420" h="59054">
                <a:moveTo>
                  <a:pt x="44239" y="35928"/>
                </a:moveTo>
                <a:lnTo>
                  <a:pt x="44345" y="35642"/>
                </a:lnTo>
                <a:lnTo>
                  <a:pt x="44480" y="35356"/>
                </a:lnTo>
                <a:lnTo>
                  <a:pt x="44239" y="35928"/>
                </a:lnTo>
                <a:close/>
              </a:path>
              <a:path w="58420" h="59054">
                <a:moveTo>
                  <a:pt x="14072" y="35928"/>
                </a:moveTo>
                <a:lnTo>
                  <a:pt x="13934" y="35642"/>
                </a:lnTo>
                <a:lnTo>
                  <a:pt x="14072" y="35928"/>
                </a:lnTo>
                <a:close/>
              </a:path>
              <a:path w="58420" h="59054">
                <a:moveTo>
                  <a:pt x="57179" y="37363"/>
                </a:moveTo>
                <a:lnTo>
                  <a:pt x="43528" y="37363"/>
                </a:lnTo>
                <a:lnTo>
                  <a:pt x="43820" y="36817"/>
                </a:lnTo>
                <a:lnTo>
                  <a:pt x="44345" y="35642"/>
                </a:lnTo>
                <a:lnTo>
                  <a:pt x="44239" y="35928"/>
                </a:lnTo>
                <a:lnTo>
                  <a:pt x="57551" y="35928"/>
                </a:lnTo>
                <a:lnTo>
                  <a:pt x="57179" y="37363"/>
                </a:lnTo>
                <a:close/>
              </a:path>
              <a:path w="58420" h="59054">
                <a:moveTo>
                  <a:pt x="14762" y="37363"/>
                </a:moveTo>
                <a:lnTo>
                  <a:pt x="14470" y="36817"/>
                </a:lnTo>
                <a:lnTo>
                  <a:pt x="14618" y="37063"/>
                </a:lnTo>
                <a:lnTo>
                  <a:pt x="14762" y="37363"/>
                </a:lnTo>
                <a:close/>
              </a:path>
              <a:path w="58420" h="59054">
                <a:moveTo>
                  <a:pt x="14611" y="37048"/>
                </a:moveTo>
                <a:lnTo>
                  <a:pt x="14470" y="36817"/>
                </a:lnTo>
                <a:lnTo>
                  <a:pt x="14611" y="37048"/>
                </a:lnTo>
                <a:close/>
              </a:path>
              <a:path w="58420" h="59054">
                <a:moveTo>
                  <a:pt x="43670" y="37063"/>
                </a:moveTo>
                <a:lnTo>
                  <a:pt x="43787" y="36817"/>
                </a:lnTo>
                <a:lnTo>
                  <a:pt x="43670" y="37063"/>
                </a:lnTo>
                <a:close/>
              </a:path>
              <a:path w="58420" h="59054">
                <a:moveTo>
                  <a:pt x="43528" y="37363"/>
                </a:moveTo>
                <a:lnTo>
                  <a:pt x="43679" y="37048"/>
                </a:lnTo>
                <a:lnTo>
                  <a:pt x="43820" y="36817"/>
                </a:lnTo>
                <a:lnTo>
                  <a:pt x="43528" y="37363"/>
                </a:lnTo>
                <a:close/>
              </a:path>
              <a:path w="58420" h="59054">
                <a:moveTo>
                  <a:pt x="14802" y="37363"/>
                </a:moveTo>
                <a:lnTo>
                  <a:pt x="14611" y="37048"/>
                </a:lnTo>
                <a:lnTo>
                  <a:pt x="14802" y="37363"/>
                </a:lnTo>
                <a:close/>
              </a:path>
              <a:path w="58420" h="59054">
                <a:moveTo>
                  <a:pt x="56750" y="38696"/>
                </a:moveTo>
                <a:lnTo>
                  <a:pt x="42677" y="38696"/>
                </a:lnTo>
                <a:lnTo>
                  <a:pt x="43007" y="38201"/>
                </a:lnTo>
                <a:lnTo>
                  <a:pt x="43670" y="37063"/>
                </a:lnTo>
                <a:lnTo>
                  <a:pt x="43528" y="37363"/>
                </a:lnTo>
                <a:lnTo>
                  <a:pt x="57179" y="37363"/>
                </a:lnTo>
                <a:lnTo>
                  <a:pt x="57041" y="37896"/>
                </a:lnTo>
                <a:lnTo>
                  <a:pt x="56750" y="38696"/>
                </a:lnTo>
                <a:close/>
              </a:path>
              <a:path w="58420" h="59054">
                <a:moveTo>
                  <a:pt x="15613" y="38696"/>
                </a:moveTo>
                <a:lnTo>
                  <a:pt x="15270" y="38201"/>
                </a:lnTo>
                <a:lnTo>
                  <a:pt x="15486" y="38488"/>
                </a:lnTo>
                <a:lnTo>
                  <a:pt x="15613" y="38696"/>
                </a:lnTo>
                <a:close/>
              </a:path>
              <a:path w="58420" h="59054">
                <a:moveTo>
                  <a:pt x="15486" y="38488"/>
                </a:moveTo>
                <a:lnTo>
                  <a:pt x="15270" y="38201"/>
                </a:lnTo>
                <a:lnTo>
                  <a:pt x="15486" y="38488"/>
                </a:lnTo>
                <a:close/>
              </a:path>
              <a:path w="58420" h="59054">
                <a:moveTo>
                  <a:pt x="42851" y="38411"/>
                </a:moveTo>
                <a:lnTo>
                  <a:pt x="42978" y="38201"/>
                </a:lnTo>
                <a:lnTo>
                  <a:pt x="42851" y="38411"/>
                </a:lnTo>
                <a:close/>
              </a:path>
              <a:path w="58420" h="59054">
                <a:moveTo>
                  <a:pt x="42677" y="38696"/>
                </a:moveTo>
                <a:lnTo>
                  <a:pt x="42851" y="38411"/>
                </a:lnTo>
                <a:lnTo>
                  <a:pt x="43007" y="38201"/>
                </a:lnTo>
                <a:lnTo>
                  <a:pt x="42677" y="38696"/>
                </a:lnTo>
                <a:close/>
              </a:path>
              <a:path w="58420" h="59054">
                <a:moveTo>
                  <a:pt x="56293" y="39954"/>
                </a:moveTo>
                <a:lnTo>
                  <a:pt x="41699" y="39954"/>
                </a:lnTo>
                <a:lnTo>
                  <a:pt x="42080" y="39484"/>
                </a:lnTo>
                <a:lnTo>
                  <a:pt x="42851" y="38411"/>
                </a:lnTo>
                <a:lnTo>
                  <a:pt x="42677" y="38696"/>
                </a:lnTo>
                <a:lnTo>
                  <a:pt x="56750" y="38696"/>
                </a:lnTo>
                <a:lnTo>
                  <a:pt x="56293" y="39954"/>
                </a:lnTo>
                <a:close/>
              </a:path>
              <a:path w="58420" h="59054">
                <a:moveTo>
                  <a:pt x="15644" y="38696"/>
                </a:moveTo>
                <a:lnTo>
                  <a:pt x="15486" y="38488"/>
                </a:lnTo>
                <a:lnTo>
                  <a:pt x="15644" y="38696"/>
                </a:lnTo>
                <a:close/>
              </a:path>
              <a:path w="58420" h="59054">
                <a:moveTo>
                  <a:pt x="16591" y="39954"/>
                </a:moveTo>
                <a:lnTo>
                  <a:pt x="16198" y="39484"/>
                </a:lnTo>
                <a:lnTo>
                  <a:pt x="16423" y="39730"/>
                </a:lnTo>
                <a:lnTo>
                  <a:pt x="16591" y="39954"/>
                </a:lnTo>
                <a:close/>
              </a:path>
              <a:path w="58420" h="59054">
                <a:moveTo>
                  <a:pt x="16423" y="39730"/>
                </a:moveTo>
                <a:lnTo>
                  <a:pt x="16198" y="39484"/>
                </a:lnTo>
                <a:lnTo>
                  <a:pt x="16423" y="39730"/>
                </a:lnTo>
                <a:close/>
              </a:path>
              <a:path w="58420" h="59054">
                <a:moveTo>
                  <a:pt x="41908" y="39673"/>
                </a:moveTo>
                <a:lnTo>
                  <a:pt x="42050" y="39484"/>
                </a:lnTo>
                <a:lnTo>
                  <a:pt x="41908" y="39673"/>
                </a:lnTo>
                <a:close/>
              </a:path>
              <a:path w="58420" h="59054">
                <a:moveTo>
                  <a:pt x="41699" y="39954"/>
                </a:moveTo>
                <a:lnTo>
                  <a:pt x="41908" y="39673"/>
                </a:lnTo>
                <a:lnTo>
                  <a:pt x="42080" y="39484"/>
                </a:lnTo>
                <a:lnTo>
                  <a:pt x="41699" y="39954"/>
                </a:lnTo>
                <a:close/>
              </a:path>
              <a:path w="58420" h="59054">
                <a:moveTo>
                  <a:pt x="55812" y="41109"/>
                </a:moveTo>
                <a:lnTo>
                  <a:pt x="40607" y="41109"/>
                </a:lnTo>
                <a:lnTo>
                  <a:pt x="41039" y="40678"/>
                </a:lnTo>
                <a:lnTo>
                  <a:pt x="41908" y="39673"/>
                </a:lnTo>
                <a:lnTo>
                  <a:pt x="41699" y="39954"/>
                </a:lnTo>
                <a:lnTo>
                  <a:pt x="56293" y="39954"/>
                </a:lnTo>
                <a:lnTo>
                  <a:pt x="56020" y="40678"/>
                </a:lnTo>
                <a:lnTo>
                  <a:pt x="55812" y="41109"/>
                </a:lnTo>
                <a:close/>
              </a:path>
              <a:path w="58420" h="59054">
                <a:moveTo>
                  <a:pt x="16627" y="39954"/>
                </a:moveTo>
                <a:lnTo>
                  <a:pt x="16423" y="39730"/>
                </a:lnTo>
                <a:lnTo>
                  <a:pt x="16627" y="39954"/>
                </a:lnTo>
                <a:close/>
              </a:path>
              <a:path w="58420" h="59054">
                <a:moveTo>
                  <a:pt x="17683" y="41109"/>
                </a:moveTo>
                <a:lnTo>
                  <a:pt x="17252" y="40678"/>
                </a:lnTo>
                <a:lnTo>
                  <a:pt x="17486" y="40893"/>
                </a:lnTo>
                <a:lnTo>
                  <a:pt x="17683" y="41109"/>
                </a:lnTo>
                <a:close/>
              </a:path>
              <a:path w="58420" h="59054">
                <a:moveTo>
                  <a:pt x="17477" y="40884"/>
                </a:moveTo>
                <a:lnTo>
                  <a:pt x="17252" y="40678"/>
                </a:lnTo>
                <a:lnTo>
                  <a:pt x="17477" y="40884"/>
                </a:lnTo>
                <a:close/>
              </a:path>
              <a:path w="58420" h="59054">
                <a:moveTo>
                  <a:pt x="40803" y="40893"/>
                </a:moveTo>
                <a:lnTo>
                  <a:pt x="40998" y="40678"/>
                </a:lnTo>
                <a:lnTo>
                  <a:pt x="40803" y="40893"/>
                </a:lnTo>
                <a:close/>
              </a:path>
              <a:path w="58420" h="59054">
                <a:moveTo>
                  <a:pt x="40607" y="41109"/>
                </a:moveTo>
                <a:lnTo>
                  <a:pt x="40813" y="40884"/>
                </a:lnTo>
                <a:lnTo>
                  <a:pt x="41039" y="40678"/>
                </a:lnTo>
                <a:lnTo>
                  <a:pt x="40607" y="41109"/>
                </a:lnTo>
                <a:close/>
              </a:path>
              <a:path w="58420" h="59054">
                <a:moveTo>
                  <a:pt x="17724" y="41109"/>
                </a:moveTo>
                <a:lnTo>
                  <a:pt x="17477" y="40884"/>
                </a:lnTo>
                <a:lnTo>
                  <a:pt x="17724" y="41109"/>
                </a:lnTo>
                <a:close/>
              </a:path>
              <a:path w="58420" h="59054">
                <a:moveTo>
                  <a:pt x="55303" y="42163"/>
                </a:moveTo>
                <a:lnTo>
                  <a:pt x="39413" y="42163"/>
                </a:lnTo>
                <a:lnTo>
                  <a:pt x="39883" y="41770"/>
                </a:lnTo>
                <a:lnTo>
                  <a:pt x="40803" y="40893"/>
                </a:lnTo>
                <a:lnTo>
                  <a:pt x="40607" y="41109"/>
                </a:lnTo>
                <a:lnTo>
                  <a:pt x="55812" y="41109"/>
                </a:lnTo>
                <a:lnTo>
                  <a:pt x="55303" y="42163"/>
                </a:lnTo>
                <a:close/>
              </a:path>
              <a:path w="58420" h="59054">
                <a:moveTo>
                  <a:pt x="18877" y="42163"/>
                </a:moveTo>
                <a:lnTo>
                  <a:pt x="18407" y="41770"/>
                </a:lnTo>
                <a:lnTo>
                  <a:pt x="18631" y="41938"/>
                </a:lnTo>
                <a:lnTo>
                  <a:pt x="18877" y="42163"/>
                </a:lnTo>
                <a:close/>
              </a:path>
              <a:path w="58420" h="59054">
                <a:moveTo>
                  <a:pt x="18631" y="41938"/>
                </a:moveTo>
                <a:lnTo>
                  <a:pt x="18407" y="41770"/>
                </a:lnTo>
                <a:lnTo>
                  <a:pt x="18631" y="41938"/>
                </a:lnTo>
                <a:close/>
              </a:path>
              <a:path w="58420" h="59054">
                <a:moveTo>
                  <a:pt x="39667" y="41931"/>
                </a:moveTo>
                <a:lnTo>
                  <a:pt x="39844" y="41770"/>
                </a:lnTo>
                <a:lnTo>
                  <a:pt x="39667" y="41931"/>
                </a:lnTo>
                <a:close/>
              </a:path>
              <a:path w="58420" h="59054">
                <a:moveTo>
                  <a:pt x="39413" y="42163"/>
                </a:moveTo>
                <a:lnTo>
                  <a:pt x="39667" y="41931"/>
                </a:lnTo>
                <a:lnTo>
                  <a:pt x="39883" y="41770"/>
                </a:lnTo>
                <a:lnTo>
                  <a:pt x="39413" y="42163"/>
                </a:lnTo>
                <a:close/>
              </a:path>
              <a:path w="58420" h="59054">
                <a:moveTo>
                  <a:pt x="54855" y="43091"/>
                </a:moveTo>
                <a:lnTo>
                  <a:pt x="38118" y="43091"/>
                </a:lnTo>
                <a:lnTo>
                  <a:pt x="38626" y="42748"/>
                </a:lnTo>
                <a:lnTo>
                  <a:pt x="39667" y="41931"/>
                </a:lnTo>
                <a:lnTo>
                  <a:pt x="39413" y="42163"/>
                </a:lnTo>
                <a:lnTo>
                  <a:pt x="55303" y="42163"/>
                </a:lnTo>
                <a:lnTo>
                  <a:pt x="54855" y="43091"/>
                </a:lnTo>
                <a:close/>
              </a:path>
              <a:path w="58420" h="59054">
                <a:moveTo>
                  <a:pt x="18930" y="42163"/>
                </a:moveTo>
                <a:lnTo>
                  <a:pt x="18631" y="41938"/>
                </a:lnTo>
                <a:lnTo>
                  <a:pt x="18930" y="42163"/>
                </a:lnTo>
                <a:close/>
              </a:path>
              <a:path w="58420" h="59054">
                <a:moveTo>
                  <a:pt x="19873" y="42875"/>
                </a:moveTo>
                <a:lnTo>
                  <a:pt x="19665" y="42748"/>
                </a:lnTo>
                <a:lnTo>
                  <a:pt x="19873" y="42875"/>
                </a:lnTo>
                <a:close/>
              </a:path>
              <a:path w="58420" h="59054">
                <a:moveTo>
                  <a:pt x="38360" y="42909"/>
                </a:moveTo>
                <a:lnTo>
                  <a:pt x="38576" y="42748"/>
                </a:lnTo>
                <a:lnTo>
                  <a:pt x="38360" y="42909"/>
                </a:lnTo>
                <a:close/>
              </a:path>
              <a:path w="58420" h="59054">
                <a:moveTo>
                  <a:pt x="20228" y="43091"/>
                </a:moveTo>
                <a:lnTo>
                  <a:pt x="19873" y="42875"/>
                </a:lnTo>
                <a:lnTo>
                  <a:pt x="20228" y="43091"/>
                </a:lnTo>
                <a:close/>
              </a:path>
              <a:path w="58420" h="59054">
                <a:moveTo>
                  <a:pt x="54377" y="43891"/>
                </a:moveTo>
                <a:lnTo>
                  <a:pt x="36746" y="43891"/>
                </a:lnTo>
                <a:lnTo>
                  <a:pt x="37280" y="43599"/>
                </a:lnTo>
                <a:lnTo>
                  <a:pt x="38360" y="42909"/>
                </a:lnTo>
                <a:lnTo>
                  <a:pt x="38118" y="43091"/>
                </a:lnTo>
                <a:lnTo>
                  <a:pt x="54855" y="43091"/>
                </a:lnTo>
                <a:lnTo>
                  <a:pt x="54377" y="43891"/>
                </a:lnTo>
                <a:close/>
              </a:path>
              <a:path w="58420" h="59054">
                <a:moveTo>
                  <a:pt x="21544" y="43891"/>
                </a:moveTo>
                <a:lnTo>
                  <a:pt x="20998" y="43599"/>
                </a:lnTo>
                <a:lnTo>
                  <a:pt x="21313" y="43750"/>
                </a:lnTo>
                <a:lnTo>
                  <a:pt x="21544" y="43891"/>
                </a:lnTo>
                <a:close/>
              </a:path>
              <a:path w="58420" h="59054">
                <a:moveTo>
                  <a:pt x="21313" y="43750"/>
                </a:moveTo>
                <a:lnTo>
                  <a:pt x="20998" y="43599"/>
                </a:lnTo>
                <a:lnTo>
                  <a:pt x="21313" y="43750"/>
                </a:lnTo>
                <a:close/>
              </a:path>
              <a:path w="58420" h="59054">
                <a:moveTo>
                  <a:pt x="37019" y="43725"/>
                </a:moveTo>
                <a:lnTo>
                  <a:pt x="37226" y="43599"/>
                </a:lnTo>
                <a:lnTo>
                  <a:pt x="37019" y="43725"/>
                </a:lnTo>
                <a:close/>
              </a:path>
              <a:path w="58420" h="59054">
                <a:moveTo>
                  <a:pt x="36746" y="43891"/>
                </a:moveTo>
                <a:lnTo>
                  <a:pt x="37019" y="43725"/>
                </a:lnTo>
                <a:lnTo>
                  <a:pt x="37280" y="43599"/>
                </a:lnTo>
                <a:lnTo>
                  <a:pt x="36746" y="43891"/>
                </a:lnTo>
                <a:close/>
              </a:path>
              <a:path w="58420" h="59054">
                <a:moveTo>
                  <a:pt x="53970" y="44564"/>
                </a:moveTo>
                <a:lnTo>
                  <a:pt x="35286" y="44564"/>
                </a:lnTo>
                <a:lnTo>
                  <a:pt x="35857" y="44323"/>
                </a:lnTo>
                <a:lnTo>
                  <a:pt x="37019" y="43725"/>
                </a:lnTo>
                <a:lnTo>
                  <a:pt x="36746" y="43891"/>
                </a:lnTo>
                <a:lnTo>
                  <a:pt x="54377" y="43891"/>
                </a:lnTo>
                <a:lnTo>
                  <a:pt x="53970" y="44564"/>
                </a:lnTo>
                <a:close/>
              </a:path>
              <a:path w="58420" h="59054">
                <a:moveTo>
                  <a:pt x="21605" y="43891"/>
                </a:moveTo>
                <a:lnTo>
                  <a:pt x="21313" y="43750"/>
                </a:lnTo>
                <a:lnTo>
                  <a:pt x="21605" y="43891"/>
                </a:lnTo>
                <a:close/>
              </a:path>
              <a:path w="58420" h="59054">
                <a:moveTo>
                  <a:pt x="23005" y="44564"/>
                </a:moveTo>
                <a:lnTo>
                  <a:pt x="22433" y="44323"/>
                </a:lnTo>
                <a:lnTo>
                  <a:pt x="22725" y="44429"/>
                </a:lnTo>
                <a:lnTo>
                  <a:pt x="23005" y="44564"/>
                </a:lnTo>
                <a:close/>
              </a:path>
              <a:path w="58420" h="59054">
                <a:moveTo>
                  <a:pt x="22719" y="44427"/>
                </a:moveTo>
                <a:lnTo>
                  <a:pt x="22433" y="44323"/>
                </a:lnTo>
                <a:lnTo>
                  <a:pt x="22719" y="44427"/>
                </a:lnTo>
                <a:close/>
              </a:path>
              <a:path w="58420" h="59054">
                <a:moveTo>
                  <a:pt x="35564" y="44429"/>
                </a:moveTo>
                <a:lnTo>
                  <a:pt x="35784" y="44323"/>
                </a:lnTo>
                <a:lnTo>
                  <a:pt x="35564" y="44429"/>
                </a:lnTo>
                <a:close/>
              </a:path>
              <a:path w="58420" h="59054">
                <a:moveTo>
                  <a:pt x="35286" y="44564"/>
                </a:moveTo>
                <a:lnTo>
                  <a:pt x="35571" y="44427"/>
                </a:lnTo>
                <a:lnTo>
                  <a:pt x="35857" y="44323"/>
                </a:lnTo>
                <a:lnTo>
                  <a:pt x="35286" y="44564"/>
                </a:lnTo>
                <a:close/>
              </a:path>
              <a:path w="58420" h="59054">
                <a:moveTo>
                  <a:pt x="23097" y="44564"/>
                </a:moveTo>
                <a:lnTo>
                  <a:pt x="22719" y="44427"/>
                </a:lnTo>
                <a:lnTo>
                  <a:pt x="23097" y="44564"/>
                </a:lnTo>
                <a:close/>
              </a:path>
              <a:path w="58420" h="59054">
                <a:moveTo>
                  <a:pt x="53655" y="45085"/>
                </a:moveTo>
                <a:lnTo>
                  <a:pt x="33762" y="45085"/>
                </a:lnTo>
                <a:lnTo>
                  <a:pt x="34359" y="44894"/>
                </a:lnTo>
                <a:lnTo>
                  <a:pt x="35564" y="44429"/>
                </a:lnTo>
                <a:lnTo>
                  <a:pt x="35286" y="44564"/>
                </a:lnTo>
                <a:lnTo>
                  <a:pt x="53970" y="44564"/>
                </a:lnTo>
                <a:lnTo>
                  <a:pt x="53655" y="45085"/>
                </a:lnTo>
                <a:close/>
              </a:path>
              <a:path w="58420" h="59054">
                <a:moveTo>
                  <a:pt x="24529" y="45085"/>
                </a:moveTo>
                <a:lnTo>
                  <a:pt x="23932" y="44894"/>
                </a:lnTo>
                <a:lnTo>
                  <a:pt x="24192" y="44962"/>
                </a:lnTo>
                <a:lnTo>
                  <a:pt x="24529" y="45085"/>
                </a:lnTo>
                <a:close/>
              </a:path>
              <a:path w="58420" h="59054">
                <a:moveTo>
                  <a:pt x="24192" y="44962"/>
                </a:moveTo>
                <a:lnTo>
                  <a:pt x="23932" y="44894"/>
                </a:lnTo>
                <a:lnTo>
                  <a:pt x="24192" y="44962"/>
                </a:lnTo>
                <a:close/>
              </a:path>
              <a:path w="58420" h="59054">
                <a:moveTo>
                  <a:pt x="34098" y="44962"/>
                </a:moveTo>
                <a:lnTo>
                  <a:pt x="34285" y="44894"/>
                </a:lnTo>
                <a:lnTo>
                  <a:pt x="34098" y="44962"/>
                </a:lnTo>
                <a:close/>
              </a:path>
              <a:path w="58420" h="59054">
                <a:moveTo>
                  <a:pt x="33762" y="45085"/>
                </a:moveTo>
                <a:lnTo>
                  <a:pt x="34098" y="44962"/>
                </a:lnTo>
                <a:lnTo>
                  <a:pt x="34359" y="44894"/>
                </a:lnTo>
                <a:lnTo>
                  <a:pt x="33762" y="45085"/>
                </a:lnTo>
                <a:close/>
              </a:path>
              <a:path w="58420" h="59054">
                <a:moveTo>
                  <a:pt x="24660" y="45085"/>
                </a:moveTo>
                <a:lnTo>
                  <a:pt x="24529" y="45085"/>
                </a:lnTo>
                <a:lnTo>
                  <a:pt x="24192" y="44962"/>
                </a:lnTo>
                <a:lnTo>
                  <a:pt x="24660" y="45085"/>
                </a:lnTo>
                <a:close/>
              </a:path>
              <a:path w="58420" h="59054">
                <a:moveTo>
                  <a:pt x="32473" y="45387"/>
                </a:moveTo>
                <a:lnTo>
                  <a:pt x="34098" y="44962"/>
                </a:lnTo>
                <a:lnTo>
                  <a:pt x="33762" y="45085"/>
                </a:lnTo>
                <a:lnTo>
                  <a:pt x="53655" y="45085"/>
                </a:lnTo>
                <a:lnTo>
                  <a:pt x="53501" y="45338"/>
                </a:lnTo>
                <a:lnTo>
                  <a:pt x="32796" y="45338"/>
                </a:lnTo>
                <a:lnTo>
                  <a:pt x="32473" y="45387"/>
                </a:lnTo>
                <a:close/>
              </a:path>
              <a:path w="58420" h="59054">
                <a:moveTo>
                  <a:pt x="26116" y="45465"/>
                </a:moveTo>
                <a:lnTo>
                  <a:pt x="25494" y="45338"/>
                </a:lnTo>
                <a:lnTo>
                  <a:pt x="25817" y="45387"/>
                </a:lnTo>
                <a:lnTo>
                  <a:pt x="26116" y="45465"/>
                </a:lnTo>
                <a:close/>
              </a:path>
              <a:path w="58420" h="59054">
                <a:moveTo>
                  <a:pt x="25817" y="45387"/>
                </a:moveTo>
                <a:lnTo>
                  <a:pt x="25494" y="45338"/>
                </a:lnTo>
                <a:lnTo>
                  <a:pt x="25631" y="45338"/>
                </a:lnTo>
                <a:lnTo>
                  <a:pt x="25817" y="45387"/>
                </a:lnTo>
                <a:close/>
              </a:path>
              <a:path w="58420" h="59054">
                <a:moveTo>
                  <a:pt x="32174" y="45465"/>
                </a:moveTo>
                <a:lnTo>
                  <a:pt x="32473" y="45387"/>
                </a:lnTo>
                <a:lnTo>
                  <a:pt x="32796" y="45338"/>
                </a:lnTo>
                <a:lnTo>
                  <a:pt x="32174" y="45465"/>
                </a:lnTo>
                <a:close/>
              </a:path>
              <a:path w="58420" h="59054">
                <a:moveTo>
                  <a:pt x="53424" y="45465"/>
                </a:moveTo>
                <a:lnTo>
                  <a:pt x="32174" y="45465"/>
                </a:lnTo>
                <a:lnTo>
                  <a:pt x="32796" y="45338"/>
                </a:lnTo>
                <a:lnTo>
                  <a:pt x="53501" y="45338"/>
                </a:lnTo>
                <a:close/>
              </a:path>
              <a:path w="58420" h="59054">
                <a:moveTo>
                  <a:pt x="26336" y="45465"/>
                </a:moveTo>
                <a:lnTo>
                  <a:pt x="26116" y="45465"/>
                </a:lnTo>
                <a:lnTo>
                  <a:pt x="25817" y="45387"/>
                </a:lnTo>
                <a:lnTo>
                  <a:pt x="26336" y="45465"/>
                </a:lnTo>
                <a:close/>
              </a:path>
              <a:path w="58420" h="59054">
                <a:moveTo>
                  <a:pt x="53275" y="45681"/>
                </a:moveTo>
                <a:lnTo>
                  <a:pt x="30523" y="45681"/>
                </a:lnTo>
                <a:lnTo>
                  <a:pt x="31158" y="45618"/>
                </a:lnTo>
                <a:lnTo>
                  <a:pt x="30944" y="45618"/>
                </a:lnTo>
                <a:lnTo>
                  <a:pt x="32473" y="45387"/>
                </a:lnTo>
                <a:lnTo>
                  <a:pt x="32174" y="45465"/>
                </a:lnTo>
                <a:lnTo>
                  <a:pt x="53424" y="45465"/>
                </a:lnTo>
                <a:lnTo>
                  <a:pt x="53323" y="45618"/>
                </a:lnTo>
                <a:lnTo>
                  <a:pt x="31158" y="45618"/>
                </a:lnTo>
                <a:lnTo>
                  <a:pt x="30841" y="45633"/>
                </a:lnTo>
                <a:lnTo>
                  <a:pt x="53311" y="45633"/>
                </a:lnTo>
                <a:close/>
              </a:path>
              <a:path w="58420" h="59054">
                <a:moveTo>
                  <a:pt x="27767" y="45681"/>
                </a:moveTo>
                <a:lnTo>
                  <a:pt x="27120" y="45618"/>
                </a:lnTo>
                <a:lnTo>
                  <a:pt x="27454" y="45634"/>
                </a:lnTo>
                <a:lnTo>
                  <a:pt x="27767" y="45681"/>
                </a:lnTo>
                <a:close/>
              </a:path>
              <a:path w="58420" h="59054">
                <a:moveTo>
                  <a:pt x="30523" y="45681"/>
                </a:moveTo>
                <a:lnTo>
                  <a:pt x="30841" y="45633"/>
                </a:lnTo>
                <a:lnTo>
                  <a:pt x="31158" y="45618"/>
                </a:lnTo>
                <a:lnTo>
                  <a:pt x="30523" y="45681"/>
                </a:lnTo>
                <a:close/>
              </a:path>
              <a:path w="58420" h="59054">
                <a:moveTo>
                  <a:pt x="53237" y="45732"/>
                </a:moveTo>
                <a:lnTo>
                  <a:pt x="29469" y="45732"/>
                </a:lnTo>
                <a:lnTo>
                  <a:pt x="29144" y="45716"/>
                </a:lnTo>
                <a:lnTo>
                  <a:pt x="30841" y="45633"/>
                </a:lnTo>
                <a:lnTo>
                  <a:pt x="30523" y="45681"/>
                </a:lnTo>
                <a:lnTo>
                  <a:pt x="53275" y="45681"/>
                </a:lnTo>
                <a:close/>
              </a:path>
              <a:path w="58420" h="59054">
                <a:moveTo>
                  <a:pt x="28425" y="45681"/>
                </a:moveTo>
                <a:lnTo>
                  <a:pt x="27767" y="45681"/>
                </a:lnTo>
                <a:lnTo>
                  <a:pt x="27454" y="45634"/>
                </a:lnTo>
                <a:lnTo>
                  <a:pt x="28425" y="45681"/>
                </a:lnTo>
                <a:close/>
              </a:path>
              <a:path w="58420" h="59054">
                <a:moveTo>
                  <a:pt x="29469" y="45732"/>
                </a:moveTo>
                <a:lnTo>
                  <a:pt x="28821" y="45732"/>
                </a:lnTo>
                <a:lnTo>
                  <a:pt x="29144" y="45716"/>
                </a:lnTo>
                <a:lnTo>
                  <a:pt x="29469" y="45732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540752" y="2930651"/>
            <a:ext cx="265430" cy="143510"/>
          </a:xfrm>
          <a:custGeom>
            <a:avLst/>
            <a:gdLst/>
            <a:ahLst/>
            <a:cxnLst/>
            <a:rect l="l" t="t" r="r" b="b"/>
            <a:pathLst>
              <a:path w="265429" h="143510">
                <a:moveTo>
                  <a:pt x="143385" y="88392"/>
                </a:moveTo>
                <a:lnTo>
                  <a:pt x="77724" y="88392"/>
                </a:lnTo>
                <a:lnTo>
                  <a:pt x="251459" y="0"/>
                </a:lnTo>
                <a:lnTo>
                  <a:pt x="265175" y="25908"/>
                </a:lnTo>
                <a:lnTo>
                  <a:pt x="143385" y="88392"/>
                </a:lnTo>
                <a:close/>
              </a:path>
              <a:path w="265429" h="143510">
                <a:moveTo>
                  <a:pt x="0" y="143256"/>
                </a:moveTo>
                <a:lnTo>
                  <a:pt x="67055" y="68580"/>
                </a:lnTo>
                <a:lnTo>
                  <a:pt x="77724" y="88392"/>
                </a:lnTo>
                <a:lnTo>
                  <a:pt x="143385" y="88392"/>
                </a:lnTo>
                <a:lnTo>
                  <a:pt x="89916" y="115824"/>
                </a:lnTo>
                <a:lnTo>
                  <a:pt x="100583" y="134112"/>
                </a:lnTo>
                <a:lnTo>
                  <a:pt x="0" y="14325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526032" y="2921635"/>
            <a:ext cx="289560" cy="160655"/>
          </a:xfrm>
          <a:custGeom>
            <a:avLst/>
            <a:gdLst/>
            <a:ahLst/>
            <a:cxnLst/>
            <a:rect l="l" t="t" r="r" b="b"/>
            <a:pathLst>
              <a:path w="289559" h="160655">
                <a:moveTo>
                  <a:pt x="111449" y="94170"/>
                </a:moveTo>
                <a:lnTo>
                  <a:pt x="97370" y="94170"/>
                </a:lnTo>
                <a:lnTo>
                  <a:pt x="94509" y="88504"/>
                </a:lnTo>
                <a:lnTo>
                  <a:pt x="269684" y="0"/>
                </a:lnTo>
                <a:lnTo>
                  <a:pt x="275440" y="11391"/>
                </a:lnTo>
                <a:lnTo>
                  <a:pt x="261213" y="11391"/>
                </a:lnTo>
                <a:lnTo>
                  <a:pt x="264078" y="17062"/>
                </a:lnTo>
                <a:lnTo>
                  <a:pt x="111449" y="94170"/>
                </a:lnTo>
                <a:close/>
              </a:path>
              <a:path w="289559" h="160655">
                <a:moveTo>
                  <a:pt x="264078" y="17062"/>
                </a:moveTo>
                <a:lnTo>
                  <a:pt x="261213" y="11391"/>
                </a:lnTo>
                <a:lnTo>
                  <a:pt x="269748" y="14198"/>
                </a:lnTo>
                <a:lnTo>
                  <a:pt x="264078" y="17062"/>
                </a:lnTo>
                <a:close/>
              </a:path>
              <a:path w="289559" h="160655">
                <a:moveTo>
                  <a:pt x="272027" y="32798"/>
                </a:moveTo>
                <a:lnTo>
                  <a:pt x="264078" y="17062"/>
                </a:lnTo>
                <a:lnTo>
                  <a:pt x="269748" y="14198"/>
                </a:lnTo>
                <a:lnTo>
                  <a:pt x="261213" y="11391"/>
                </a:lnTo>
                <a:lnTo>
                  <a:pt x="275440" y="11391"/>
                </a:lnTo>
                <a:lnTo>
                  <a:pt x="284809" y="29933"/>
                </a:lnTo>
                <a:lnTo>
                  <a:pt x="277698" y="29933"/>
                </a:lnTo>
                <a:lnTo>
                  <a:pt x="272027" y="32798"/>
                </a:lnTo>
                <a:close/>
              </a:path>
              <a:path w="289559" h="160655">
                <a:moveTo>
                  <a:pt x="274891" y="38468"/>
                </a:moveTo>
                <a:lnTo>
                  <a:pt x="272027" y="32798"/>
                </a:lnTo>
                <a:lnTo>
                  <a:pt x="277698" y="29933"/>
                </a:lnTo>
                <a:lnTo>
                  <a:pt x="274891" y="38468"/>
                </a:lnTo>
                <a:close/>
              </a:path>
              <a:path w="289559" h="160655">
                <a:moveTo>
                  <a:pt x="288964" y="38468"/>
                </a:moveTo>
                <a:lnTo>
                  <a:pt x="274891" y="38468"/>
                </a:lnTo>
                <a:lnTo>
                  <a:pt x="277698" y="29933"/>
                </a:lnTo>
                <a:lnTo>
                  <a:pt x="284809" y="29933"/>
                </a:lnTo>
                <a:lnTo>
                  <a:pt x="289090" y="38404"/>
                </a:lnTo>
                <a:close/>
              </a:path>
              <a:path w="289559" h="160655">
                <a:moveTo>
                  <a:pt x="105211" y="137843"/>
                </a:moveTo>
                <a:lnTo>
                  <a:pt x="96850" y="121297"/>
                </a:lnTo>
                <a:lnTo>
                  <a:pt x="272027" y="32798"/>
                </a:lnTo>
                <a:lnTo>
                  <a:pt x="274891" y="38468"/>
                </a:lnTo>
                <a:lnTo>
                  <a:pt x="288964" y="38468"/>
                </a:lnTo>
                <a:lnTo>
                  <a:pt x="125146" y="121234"/>
                </a:lnTo>
                <a:lnTo>
                  <a:pt x="111048" y="121234"/>
                </a:lnTo>
                <a:lnTo>
                  <a:pt x="108254" y="129768"/>
                </a:lnTo>
                <a:lnTo>
                  <a:pt x="115363" y="129768"/>
                </a:lnTo>
                <a:lnTo>
                  <a:pt x="119009" y="136982"/>
                </a:lnTo>
                <a:lnTo>
                  <a:pt x="114503" y="136982"/>
                </a:lnTo>
                <a:lnTo>
                  <a:pt x="105211" y="137843"/>
                </a:lnTo>
                <a:close/>
              </a:path>
              <a:path w="289559" h="160655">
                <a:moveTo>
                  <a:pt x="0" y="160350"/>
                </a:moveTo>
                <a:lnTo>
                  <a:pt x="83464" y="66636"/>
                </a:lnTo>
                <a:lnTo>
                  <a:pt x="90558" y="80683"/>
                </a:lnTo>
                <a:lnTo>
                  <a:pt x="76339" y="80683"/>
                </a:lnTo>
                <a:lnTo>
                  <a:pt x="80541" y="89005"/>
                </a:lnTo>
                <a:lnTo>
                  <a:pt x="30927" y="144727"/>
                </a:lnTo>
                <a:lnTo>
                  <a:pt x="14871" y="146215"/>
                </a:lnTo>
                <a:lnTo>
                  <a:pt x="20205" y="156768"/>
                </a:lnTo>
                <a:lnTo>
                  <a:pt x="38641" y="156768"/>
                </a:lnTo>
                <a:lnTo>
                  <a:pt x="0" y="160350"/>
                </a:lnTo>
                <a:close/>
              </a:path>
              <a:path w="289559" h="160655">
                <a:moveTo>
                  <a:pt x="80541" y="89005"/>
                </a:moveTo>
                <a:lnTo>
                  <a:pt x="76339" y="80683"/>
                </a:lnTo>
                <a:lnTo>
                  <a:pt x="86741" y="82041"/>
                </a:lnTo>
                <a:lnTo>
                  <a:pt x="80541" y="89005"/>
                </a:lnTo>
                <a:close/>
              </a:path>
              <a:path w="289559" h="160655">
                <a:moveTo>
                  <a:pt x="88900" y="105562"/>
                </a:moveTo>
                <a:lnTo>
                  <a:pt x="80541" y="89005"/>
                </a:lnTo>
                <a:lnTo>
                  <a:pt x="86741" y="82041"/>
                </a:lnTo>
                <a:lnTo>
                  <a:pt x="76339" y="80683"/>
                </a:lnTo>
                <a:lnTo>
                  <a:pt x="90558" y="80683"/>
                </a:lnTo>
                <a:lnTo>
                  <a:pt x="94509" y="88504"/>
                </a:lnTo>
                <a:lnTo>
                  <a:pt x="88849" y="91363"/>
                </a:lnTo>
                <a:lnTo>
                  <a:pt x="97370" y="94170"/>
                </a:lnTo>
                <a:lnTo>
                  <a:pt x="111449" y="94170"/>
                </a:lnTo>
                <a:lnTo>
                  <a:pt x="88900" y="105562"/>
                </a:lnTo>
                <a:close/>
              </a:path>
              <a:path w="289559" h="160655">
                <a:moveTo>
                  <a:pt x="97370" y="94170"/>
                </a:moveTo>
                <a:lnTo>
                  <a:pt x="88849" y="91363"/>
                </a:lnTo>
                <a:lnTo>
                  <a:pt x="94509" y="88504"/>
                </a:lnTo>
                <a:lnTo>
                  <a:pt x="97370" y="94170"/>
                </a:lnTo>
                <a:close/>
              </a:path>
              <a:path w="289559" h="160655">
                <a:moveTo>
                  <a:pt x="108254" y="129768"/>
                </a:moveTo>
                <a:lnTo>
                  <a:pt x="111048" y="121234"/>
                </a:lnTo>
                <a:lnTo>
                  <a:pt x="113917" y="126907"/>
                </a:lnTo>
                <a:lnTo>
                  <a:pt x="108254" y="129768"/>
                </a:lnTo>
                <a:close/>
              </a:path>
              <a:path w="289559" h="160655">
                <a:moveTo>
                  <a:pt x="113917" y="126907"/>
                </a:moveTo>
                <a:lnTo>
                  <a:pt x="111048" y="121234"/>
                </a:lnTo>
                <a:lnTo>
                  <a:pt x="125146" y="121234"/>
                </a:lnTo>
                <a:lnTo>
                  <a:pt x="113917" y="126907"/>
                </a:lnTo>
                <a:close/>
              </a:path>
              <a:path w="289559" h="160655">
                <a:moveTo>
                  <a:pt x="115363" y="129768"/>
                </a:moveTo>
                <a:lnTo>
                  <a:pt x="108254" y="129768"/>
                </a:lnTo>
                <a:lnTo>
                  <a:pt x="113917" y="126907"/>
                </a:lnTo>
                <a:lnTo>
                  <a:pt x="115363" y="129768"/>
                </a:lnTo>
                <a:close/>
              </a:path>
              <a:path w="289559" h="160655">
                <a:moveTo>
                  <a:pt x="109423" y="146176"/>
                </a:moveTo>
                <a:lnTo>
                  <a:pt x="105211" y="137843"/>
                </a:lnTo>
                <a:lnTo>
                  <a:pt x="114503" y="136982"/>
                </a:lnTo>
                <a:lnTo>
                  <a:pt x="109423" y="146176"/>
                </a:lnTo>
                <a:close/>
              </a:path>
              <a:path w="289559" h="160655">
                <a:moveTo>
                  <a:pt x="123658" y="146176"/>
                </a:moveTo>
                <a:lnTo>
                  <a:pt x="109423" y="146176"/>
                </a:lnTo>
                <a:lnTo>
                  <a:pt x="114503" y="136982"/>
                </a:lnTo>
                <a:lnTo>
                  <a:pt x="119009" y="136982"/>
                </a:lnTo>
                <a:lnTo>
                  <a:pt x="123658" y="146176"/>
                </a:lnTo>
                <a:close/>
              </a:path>
              <a:path w="289559" h="160655">
                <a:moveTo>
                  <a:pt x="38641" y="156768"/>
                </a:moveTo>
                <a:lnTo>
                  <a:pt x="20205" y="156768"/>
                </a:lnTo>
                <a:lnTo>
                  <a:pt x="30927" y="144727"/>
                </a:lnTo>
                <a:lnTo>
                  <a:pt x="105211" y="137843"/>
                </a:lnTo>
                <a:lnTo>
                  <a:pt x="109423" y="146176"/>
                </a:lnTo>
                <a:lnTo>
                  <a:pt x="123658" y="146176"/>
                </a:lnTo>
                <a:lnTo>
                  <a:pt x="124968" y="148767"/>
                </a:lnTo>
                <a:lnTo>
                  <a:pt x="38641" y="156768"/>
                </a:lnTo>
                <a:close/>
              </a:path>
              <a:path w="289559" h="160655">
                <a:moveTo>
                  <a:pt x="20205" y="156768"/>
                </a:moveTo>
                <a:lnTo>
                  <a:pt x="14871" y="146215"/>
                </a:lnTo>
                <a:lnTo>
                  <a:pt x="30927" y="144727"/>
                </a:lnTo>
                <a:lnTo>
                  <a:pt x="20205" y="156768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499347" y="3785615"/>
            <a:ext cx="265430" cy="144780"/>
          </a:xfrm>
          <a:custGeom>
            <a:avLst/>
            <a:gdLst/>
            <a:ahLst/>
            <a:cxnLst/>
            <a:rect l="l" t="t" r="r" b="b"/>
            <a:pathLst>
              <a:path w="265429" h="144779">
                <a:moveTo>
                  <a:pt x="144307" y="88392"/>
                </a:moveTo>
                <a:lnTo>
                  <a:pt x="76200" y="88392"/>
                </a:lnTo>
                <a:lnTo>
                  <a:pt x="251459" y="0"/>
                </a:lnTo>
                <a:lnTo>
                  <a:pt x="265175" y="27432"/>
                </a:lnTo>
                <a:lnTo>
                  <a:pt x="144307" y="88392"/>
                </a:lnTo>
                <a:close/>
              </a:path>
              <a:path w="265429" h="144779">
                <a:moveTo>
                  <a:pt x="0" y="144780"/>
                </a:moveTo>
                <a:lnTo>
                  <a:pt x="65531" y="70104"/>
                </a:lnTo>
                <a:lnTo>
                  <a:pt x="76200" y="88392"/>
                </a:lnTo>
                <a:lnTo>
                  <a:pt x="144307" y="88392"/>
                </a:lnTo>
                <a:lnTo>
                  <a:pt x="89916" y="115824"/>
                </a:lnTo>
                <a:lnTo>
                  <a:pt x="99059" y="134112"/>
                </a:lnTo>
                <a:lnTo>
                  <a:pt x="0" y="1447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483422" y="3777170"/>
            <a:ext cx="289560" cy="160655"/>
          </a:xfrm>
          <a:custGeom>
            <a:avLst/>
            <a:gdLst/>
            <a:ahLst/>
            <a:cxnLst/>
            <a:rect l="l" t="t" r="r" b="b"/>
            <a:pathLst>
              <a:path w="289559" h="160654">
                <a:moveTo>
                  <a:pt x="111485" y="94157"/>
                </a:moveTo>
                <a:lnTo>
                  <a:pt x="97383" y="94157"/>
                </a:lnTo>
                <a:lnTo>
                  <a:pt x="94522" y="88497"/>
                </a:lnTo>
                <a:lnTo>
                  <a:pt x="269684" y="0"/>
                </a:lnTo>
                <a:lnTo>
                  <a:pt x="275440" y="11391"/>
                </a:lnTo>
                <a:lnTo>
                  <a:pt x="261213" y="11391"/>
                </a:lnTo>
                <a:lnTo>
                  <a:pt x="264079" y="17062"/>
                </a:lnTo>
                <a:lnTo>
                  <a:pt x="111485" y="94157"/>
                </a:lnTo>
                <a:close/>
              </a:path>
              <a:path w="289559" h="160654">
                <a:moveTo>
                  <a:pt x="264079" y="17062"/>
                </a:moveTo>
                <a:lnTo>
                  <a:pt x="261213" y="11391"/>
                </a:lnTo>
                <a:lnTo>
                  <a:pt x="269748" y="14198"/>
                </a:lnTo>
                <a:lnTo>
                  <a:pt x="264079" y="17062"/>
                </a:lnTo>
                <a:close/>
              </a:path>
              <a:path w="289559" h="160654">
                <a:moveTo>
                  <a:pt x="272031" y="32796"/>
                </a:moveTo>
                <a:lnTo>
                  <a:pt x="264079" y="17062"/>
                </a:lnTo>
                <a:lnTo>
                  <a:pt x="269748" y="14198"/>
                </a:lnTo>
                <a:lnTo>
                  <a:pt x="261213" y="11391"/>
                </a:lnTo>
                <a:lnTo>
                  <a:pt x="275440" y="11391"/>
                </a:lnTo>
                <a:lnTo>
                  <a:pt x="284809" y="29933"/>
                </a:lnTo>
                <a:lnTo>
                  <a:pt x="277698" y="29933"/>
                </a:lnTo>
                <a:lnTo>
                  <a:pt x="272031" y="32796"/>
                </a:lnTo>
                <a:close/>
              </a:path>
              <a:path w="289559" h="160654">
                <a:moveTo>
                  <a:pt x="274891" y="38455"/>
                </a:moveTo>
                <a:lnTo>
                  <a:pt x="272031" y="32796"/>
                </a:lnTo>
                <a:lnTo>
                  <a:pt x="277698" y="29933"/>
                </a:lnTo>
                <a:lnTo>
                  <a:pt x="274891" y="38455"/>
                </a:lnTo>
                <a:close/>
              </a:path>
              <a:path w="289559" h="160654">
                <a:moveTo>
                  <a:pt x="288989" y="38455"/>
                </a:moveTo>
                <a:lnTo>
                  <a:pt x="274891" y="38455"/>
                </a:lnTo>
                <a:lnTo>
                  <a:pt x="277698" y="29933"/>
                </a:lnTo>
                <a:lnTo>
                  <a:pt x="284809" y="29933"/>
                </a:lnTo>
                <a:lnTo>
                  <a:pt x="289090" y="38404"/>
                </a:lnTo>
                <a:close/>
              </a:path>
              <a:path w="289559" h="160654">
                <a:moveTo>
                  <a:pt x="105215" y="137842"/>
                </a:moveTo>
                <a:lnTo>
                  <a:pt x="96850" y="121297"/>
                </a:lnTo>
                <a:lnTo>
                  <a:pt x="272031" y="32796"/>
                </a:lnTo>
                <a:lnTo>
                  <a:pt x="274891" y="38455"/>
                </a:lnTo>
                <a:lnTo>
                  <a:pt x="288989" y="38455"/>
                </a:lnTo>
                <a:lnTo>
                  <a:pt x="125146" y="121234"/>
                </a:lnTo>
                <a:lnTo>
                  <a:pt x="111048" y="121234"/>
                </a:lnTo>
                <a:lnTo>
                  <a:pt x="108254" y="129768"/>
                </a:lnTo>
                <a:lnTo>
                  <a:pt x="115363" y="129768"/>
                </a:lnTo>
                <a:lnTo>
                  <a:pt x="119009" y="136982"/>
                </a:lnTo>
                <a:lnTo>
                  <a:pt x="114503" y="136982"/>
                </a:lnTo>
                <a:lnTo>
                  <a:pt x="105215" y="137842"/>
                </a:lnTo>
                <a:close/>
              </a:path>
              <a:path w="289559" h="160654">
                <a:moveTo>
                  <a:pt x="0" y="160350"/>
                </a:moveTo>
                <a:lnTo>
                  <a:pt x="83464" y="66624"/>
                </a:lnTo>
                <a:lnTo>
                  <a:pt x="90571" y="80683"/>
                </a:lnTo>
                <a:lnTo>
                  <a:pt x="76339" y="80683"/>
                </a:lnTo>
                <a:lnTo>
                  <a:pt x="80547" y="89009"/>
                </a:lnTo>
                <a:lnTo>
                  <a:pt x="30919" y="144727"/>
                </a:lnTo>
                <a:lnTo>
                  <a:pt x="14871" y="146215"/>
                </a:lnTo>
                <a:lnTo>
                  <a:pt x="20205" y="156756"/>
                </a:lnTo>
                <a:lnTo>
                  <a:pt x="38778" y="156756"/>
                </a:lnTo>
                <a:lnTo>
                  <a:pt x="0" y="160350"/>
                </a:lnTo>
                <a:close/>
              </a:path>
              <a:path w="289559" h="160654">
                <a:moveTo>
                  <a:pt x="80547" y="89009"/>
                </a:moveTo>
                <a:lnTo>
                  <a:pt x="76339" y="80683"/>
                </a:lnTo>
                <a:lnTo>
                  <a:pt x="86753" y="82041"/>
                </a:lnTo>
                <a:lnTo>
                  <a:pt x="80547" y="89009"/>
                </a:lnTo>
                <a:close/>
              </a:path>
              <a:path w="289559" h="160654">
                <a:moveTo>
                  <a:pt x="88912" y="105562"/>
                </a:moveTo>
                <a:lnTo>
                  <a:pt x="80547" y="89009"/>
                </a:lnTo>
                <a:lnTo>
                  <a:pt x="86753" y="82041"/>
                </a:lnTo>
                <a:lnTo>
                  <a:pt x="76339" y="80683"/>
                </a:lnTo>
                <a:lnTo>
                  <a:pt x="90571" y="80683"/>
                </a:lnTo>
                <a:lnTo>
                  <a:pt x="94522" y="88497"/>
                </a:lnTo>
                <a:lnTo>
                  <a:pt x="88849" y="91363"/>
                </a:lnTo>
                <a:lnTo>
                  <a:pt x="97383" y="94157"/>
                </a:lnTo>
                <a:lnTo>
                  <a:pt x="111485" y="94157"/>
                </a:lnTo>
                <a:lnTo>
                  <a:pt x="88912" y="105562"/>
                </a:lnTo>
                <a:close/>
              </a:path>
              <a:path w="289559" h="160654">
                <a:moveTo>
                  <a:pt x="97383" y="94157"/>
                </a:moveTo>
                <a:lnTo>
                  <a:pt x="88849" y="91363"/>
                </a:lnTo>
                <a:lnTo>
                  <a:pt x="94522" y="88497"/>
                </a:lnTo>
                <a:lnTo>
                  <a:pt x="97383" y="94157"/>
                </a:lnTo>
                <a:close/>
              </a:path>
              <a:path w="289559" h="160654">
                <a:moveTo>
                  <a:pt x="108254" y="129768"/>
                </a:moveTo>
                <a:lnTo>
                  <a:pt x="111048" y="121234"/>
                </a:lnTo>
                <a:lnTo>
                  <a:pt x="113917" y="126907"/>
                </a:lnTo>
                <a:lnTo>
                  <a:pt x="108254" y="129768"/>
                </a:lnTo>
                <a:close/>
              </a:path>
              <a:path w="289559" h="160654">
                <a:moveTo>
                  <a:pt x="113917" y="126907"/>
                </a:moveTo>
                <a:lnTo>
                  <a:pt x="111048" y="121234"/>
                </a:lnTo>
                <a:lnTo>
                  <a:pt x="125146" y="121234"/>
                </a:lnTo>
                <a:lnTo>
                  <a:pt x="113917" y="126907"/>
                </a:lnTo>
                <a:close/>
              </a:path>
              <a:path w="289559" h="160654">
                <a:moveTo>
                  <a:pt x="115363" y="129768"/>
                </a:moveTo>
                <a:lnTo>
                  <a:pt x="108254" y="129768"/>
                </a:lnTo>
                <a:lnTo>
                  <a:pt x="113917" y="126907"/>
                </a:lnTo>
                <a:lnTo>
                  <a:pt x="115363" y="129768"/>
                </a:lnTo>
                <a:close/>
              </a:path>
              <a:path w="289559" h="160654">
                <a:moveTo>
                  <a:pt x="109423" y="146164"/>
                </a:moveTo>
                <a:lnTo>
                  <a:pt x="105215" y="137842"/>
                </a:lnTo>
                <a:lnTo>
                  <a:pt x="114503" y="136982"/>
                </a:lnTo>
                <a:lnTo>
                  <a:pt x="109423" y="146164"/>
                </a:lnTo>
                <a:close/>
              </a:path>
              <a:path w="289559" h="160654">
                <a:moveTo>
                  <a:pt x="123651" y="146164"/>
                </a:moveTo>
                <a:lnTo>
                  <a:pt x="109423" y="146164"/>
                </a:lnTo>
                <a:lnTo>
                  <a:pt x="114503" y="136982"/>
                </a:lnTo>
                <a:lnTo>
                  <a:pt x="119009" y="136982"/>
                </a:lnTo>
                <a:lnTo>
                  <a:pt x="123651" y="146164"/>
                </a:lnTo>
                <a:close/>
              </a:path>
              <a:path w="289559" h="160654">
                <a:moveTo>
                  <a:pt x="38778" y="156756"/>
                </a:moveTo>
                <a:lnTo>
                  <a:pt x="20205" y="156756"/>
                </a:lnTo>
                <a:lnTo>
                  <a:pt x="30919" y="144727"/>
                </a:lnTo>
                <a:lnTo>
                  <a:pt x="105215" y="137842"/>
                </a:lnTo>
                <a:lnTo>
                  <a:pt x="109423" y="146164"/>
                </a:lnTo>
                <a:lnTo>
                  <a:pt x="123651" y="146164"/>
                </a:lnTo>
                <a:lnTo>
                  <a:pt x="124968" y="148767"/>
                </a:lnTo>
                <a:lnTo>
                  <a:pt x="38778" y="156756"/>
                </a:lnTo>
                <a:close/>
              </a:path>
              <a:path w="289559" h="160654">
                <a:moveTo>
                  <a:pt x="20205" y="156756"/>
                </a:moveTo>
                <a:lnTo>
                  <a:pt x="14871" y="146215"/>
                </a:lnTo>
                <a:lnTo>
                  <a:pt x="30919" y="144727"/>
                </a:lnTo>
                <a:lnTo>
                  <a:pt x="20205" y="156756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9489" y="184014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26664" y="1569719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26307" y="1821179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4" y="0"/>
                </a:lnTo>
                <a:lnTo>
                  <a:pt x="245364" y="245364"/>
                </a:lnTo>
                <a:lnTo>
                  <a:pt x="0" y="245364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411228" y="1313700"/>
            <a:ext cx="787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例题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67271" y="2025395"/>
            <a:ext cx="2968752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70192" y="2575267"/>
            <a:ext cx="112471" cy="119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56615" y="2618079"/>
            <a:ext cx="149999" cy="158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39000" y="2899968"/>
            <a:ext cx="134620" cy="121920"/>
          </a:xfrm>
          <a:custGeom>
            <a:avLst/>
            <a:gdLst/>
            <a:ahLst/>
            <a:cxnLst/>
            <a:rect l="l" t="t" r="r" b="b"/>
            <a:pathLst>
              <a:path w="134620" h="121919">
                <a:moveTo>
                  <a:pt x="66903" y="121310"/>
                </a:moveTo>
                <a:lnTo>
                  <a:pt x="40586" y="116544"/>
                </a:lnTo>
                <a:lnTo>
                  <a:pt x="19188" y="103609"/>
                </a:lnTo>
                <a:lnTo>
                  <a:pt x="4908" y="84480"/>
                </a:lnTo>
                <a:lnTo>
                  <a:pt x="0" y="61163"/>
                </a:lnTo>
                <a:lnTo>
                  <a:pt x="4908" y="37258"/>
                </a:lnTo>
                <a:lnTo>
                  <a:pt x="19188" y="17827"/>
                </a:lnTo>
                <a:lnTo>
                  <a:pt x="40599" y="4774"/>
                </a:lnTo>
                <a:lnTo>
                  <a:pt x="66903" y="0"/>
                </a:lnTo>
                <a:lnTo>
                  <a:pt x="93231" y="4774"/>
                </a:lnTo>
                <a:lnTo>
                  <a:pt x="114706" y="17764"/>
                </a:lnTo>
                <a:lnTo>
                  <a:pt x="129193" y="37043"/>
                </a:lnTo>
                <a:lnTo>
                  <a:pt x="134505" y="60655"/>
                </a:lnTo>
                <a:lnTo>
                  <a:pt x="129193" y="84266"/>
                </a:lnTo>
                <a:lnTo>
                  <a:pt x="114706" y="103546"/>
                </a:lnTo>
                <a:lnTo>
                  <a:pt x="93218" y="116544"/>
                </a:lnTo>
                <a:lnTo>
                  <a:pt x="66903" y="1213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82662" y="2942780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 h="0">
                <a:moveTo>
                  <a:pt x="0" y="0"/>
                </a:moveTo>
                <a:lnTo>
                  <a:pt x="9718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31252" y="2889262"/>
            <a:ext cx="0" cy="107314"/>
          </a:xfrm>
          <a:custGeom>
            <a:avLst/>
            <a:gdLst/>
            <a:ahLst/>
            <a:cxnLst/>
            <a:rect l="l" t="t" r="r" b="b"/>
            <a:pathLst>
              <a:path w="0" h="107314">
                <a:moveTo>
                  <a:pt x="0" y="0"/>
                </a:moveTo>
                <a:lnTo>
                  <a:pt x="0" y="10703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20698" y="3151517"/>
            <a:ext cx="168744" cy="154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954492" y="3376307"/>
            <a:ext cx="164782" cy="1480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58721" y="3651046"/>
            <a:ext cx="179565" cy="1284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42784" y="2861106"/>
            <a:ext cx="167005" cy="137160"/>
          </a:xfrm>
          <a:custGeom>
            <a:avLst/>
            <a:gdLst/>
            <a:ahLst/>
            <a:cxnLst/>
            <a:rect l="l" t="t" r="r" b="b"/>
            <a:pathLst>
              <a:path w="167004" h="137160">
                <a:moveTo>
                  <a:pt x="158457" y="136588"/>
                </a:moveTo>
                <a:lnTo>
                  <a:pt x="0" y="9918"/>
                </a:lnTo>
                <a:lnTo>
                  <a:pt x="7937" y="0"/>
                </a:lnTo>
                <a:lnTo>
                  <a:pt x="166382" y="126669"/>
                </a:lnTo>
                <a:lnTo>
                  <a:pt x="158457" y="136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34995" y="2302764"/>
            <a:ext cx="2398776" cy="22707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84377" y="4408980"/>
            <a:ext cx="11215370" cy="17443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3420"/>
              </a:lnSpc>
              <a:spcBef>
                <a:spcPts val="135"/>
              </a:spcBef>
            </a:pPr>
            <a:r>
              <a:rPr dirty="0" sz="2800">
                <a:latin typeface="华文楷体"/>
                <a:cs typeface="华文楷体"/>
              </a:rPr>
              <a:t>在如图所示的电路中，改变</a:t>
            </a:r>
            <a:r>
              <a:rPr dirty="0" sz="2800" spc="-5" i="1">
                <a:latin typeface="Times New Roman"/>
                <a:cs typeface="Times New Roman"/>
              </a:rPr>
              <a:t>R</a:t>
            </a:r>
            <a:r>
              <a:rPr dirty="0" sz="2800">
                <a:latin typeface="华文楷体"/>
                <a:cs typeface="华文楷体"/>
              </a:rPr>
              <a:t>的阻值，从电压表和电流表中读出几组</a:t>
            </a:r>
            <a:r>
              <a:rPr dirty="0" sz="2800" spc="-290" i="1">
                <a:latin typeface="Times New Roman"/>
                <a:cs typeface="Times New Roman"/>
              </a:rPr>
              <a:t>I</a:t>
            </a:r>
            <a:r>
              <a:rPr dirty="0" sz="2900" spc="-105" i="1">
                <a:latin typeface="华文楷体"/>
                <a:cs typeface="华文楷体"/>
              </a:rPr>
              <a:t>、</a:t>
            </a:r>
            <a:endParaRPr sz="2900">
              <a:latin typeface="华文楷体"/>
              <a:cs typeface="华文楷体"/>
            </a:endParaRPr>
          </a:p>
          <a:p>
            <a:pPr marL="12700">
              <a:lnSpc>
                <a:spcPts val="3400"/>
              </a:lnSpc>
            </a:pPr>
            <a:r>
              <a:rPr dirty="0" sz="2800" spc="-5" i="1">
                <a:latin typeface="Times New Roman"/>
                <a:cs typeface="Times New Roman"/>
              </a:rPr>
              <a:t>U</a:t>
            </a:r>
            <a:r>
              <a:rPr dirty="0" sz="2800">
                <a:latin typeface="华文楷体"/>
                <a:cs typeface="华文楷体"/>
              </a:rPr>
              <a:t>值，在坐标纸上以</a:t>
            </a:r>
            <a:r>
              <a:rPr dirty="0" sz="2800" spc="-10" i="1">
                <a:latin typeface="Times New Roman"/>
                <a:cs typeface="Times New Roman"/>
              </a:rPr>
              <a:t>I</a:t>
            </a:r>
            <a:r>
              <a:rPr dirty="0" sz="2800">
                <a:latin typeface="华文楷体"/>
                <a:cs typeface="华文楷体"/>
              </a:rPr>
              <a:t>为横坐标，</a:t>
            </a:r>
            <a:r>
              <a:rPr dirty="0" sz="2800" spc="-5" i="1">
                <a:latin typeface="Times New Roman"/>
                <a:cs typeface="Times New Roman"/>
              </a:rPr>
              <a:t>U</a:t>
            </a:r>
            <a:r>
              <a:rPr dirty="0" sz="2800">
                <a:latin typeface="华文楷体"/>
                <a:cs typeface="华文楷体"/>
              </a:rPr>
              <a:t>为纵坐标，用测出的几组</a:t>
            </a:r>
            <a:r>
              <a:rPr dirty="0" sz="2800" spc="-290" i="1">
                <a:latin typeface="Times New Roman"/>
                <a:cs typeface="Times New Roman"/>
              </a:rPr>
              <a:t>I</a:t>
            </a:r>
            <a:r>
              <a:rPr dirty="0" sz="2900" spc="-985" i="1">
                <a:latin typeface="华文楷体"/>
                <a:cs typeface="华文楷体"/>
              </a:rPr>
              <a:t>、</a:t>
            </a:r>
            <a:r>
              <a:rPr dirty="0" sz="2800" spc="-5" i="1">
                <a:latin typeface="Times New Roman"/>
                <a:cs typeface="Times New Roman"/>
              </a:rPr>
              <a:t>U</a:t>
            </a:r>
            <a:r>
              <a:rPr dirty="0" sz="2800">
                <a:latin typeface="华文楷体"/>
                <a:cs typeface="华文楷体"/>
              </a:rPr>
              <a:t>值画</a:t>
            </a:r>
            <a:r>
              <a:rPr dirty="0" sz="2800" spc="-5">
                <a:latin typeface="华文楷体"/>
                <a:cs typeface="华文楷体"/>
              </a:rPr>
              <a:t>出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ts val="3390"/>
              </a:lnSpc>
              <a:tabLst>
                <a:tab pos="10584180" algn="l"/>
              </a:tabLst>
            </a:pPr>
            <a:r>
              <a:rPr dirty="0" baseline="1984" sz="4200" spc="-434" i="1">
                <a:latin typeface="Times New Roman"/>
                <a:cs typeface="Times New Roman"/>
              </a:rPr>
              <a:t>U</a:t>
            </a:r>
            <a:r>
              <a:rPr dirty="0" baseline="1915" sz="4350" spc="-1477" i="1">
                <a:latin typeface="华文楷体"/>
                <a:cs typeface="华文楷体"/>
              </a:rPr>
              <a:t>－</a:t>
            </a:r>
            <a:r>
              <a:rPr dirty="0" baseline="1984" sz="4200" spc="-15" i="1">
                <a:latin typeface="Times New Roman"/>
                <a:cs typeface="Times New Roman"/>
              </a:rPr>
              <a:t>I</a:t>
            </a:r>
            <a:r>
              <a:rPr dirty="0" baseline="1984" sz="4200">
                <a:latin typeface="华文楷体"/>
                <a:cs typeface="华文楷体"/>
              </a:rPr>
              <a:t>图像（如图所示）。可得电源电动势</a:t>
            </a:r>
            <a:r>
              <a:rPr dirty="0" baseline="1984" sz="4200" spc="-7">
                <a:latin typeface="华文楷体"/>
                <a:cs typeface="华文楷体"/>
              </a:rPr>
              <a:t>为</a:t>
            </a:r>
            <a:r>
              <a:rPr dirty="0" baseline="1984" sz="4200" spc="-195">
                <a:latin typeface="华文楷体"/>
                <a:cs typeface="华文楷体"/>
              </a:rPr>
              <a:t> </a:t>
            </a:r>
            <a:r>
              <a:rPr dirty="0" u="heavy" baseline="3968" sz="4200" spc="-7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3.0</a:t>
            </a:r>
            <a:r>
              <a:rPr dirty="0" baseline="3968" sz="4200" spc="20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1984" sz="4200" spc="-7">
                <a:latin typeface="华文楷体"/>
                <a:cs typeface="华文楷体"/>
              </a:rPr>
              <a:t>V</a:t>
            </a:r>
            <a:r>
              <a:rPr dirty="0" baseline="1984" sz="4200">
                <a:latin typeface="华文楷体"/>
                <a:cs typeface="华文楷体"/>
              </a:rPr>
              <a:t>，电池内阻</a:t>
            </a:r>
            <a:r>
              <a:rPr dirty="0" baseline="1984" sz="4200" spc="-7">
                <a:latin typeface="华文楷体"/>
                <a:cs typeface="华文楷体"/>
              </a:rPr>
              <a:t>为</a:t>
            </a:r>
            <a:r>
              <a:rPr dirty="0" baseline="1984" sz="4200" spc="480">
                <a:latin typeface="华文楷体"/>
                <a:cs typeface="华文楷体"/>
              </a:rPr>
              <a:t> </a:t>
            </a:r>
            <a:r>
              <a:rPr dirty="0" u="heavy" sz="2800" spc="-5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5.0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baseline="1984" sz="4200" spc="-7">
                <a:latin typeface="华文楷体"/>
                <a:cs typeface="华文楷体"/>
              </a:rPr>
              <a:t>Ω。</a:t>
            </a:r>
            <a:endParaRPr baseline="1984" sz="4200">
              <a:latin typeface="华文楷体"/>
              <a:cs typeface="华文楷体"/>
            </a:endParaRPr>
          </a:p>
          <a:p>
            <a:pPr marL="12700">
              <a:lnSpc>
                <a:spcPts val="3290"/>
              </a:lnSpc>
            </a:pPr>
            <a:r>
              <a:rPr dirty="0" sz="2800">
                <a:latin typeface="华文楷体"/>
                <a:cs typeface="华文楷体"/>
              </a:rPr>
              <a:t>（保留两位有效数字</a:t>
            </a:r>
            <a:r>
              <a:rPr dirty="0" sz="2800" spc="-5">
                <a:latin typeface="华文楷体"/>
                <a:cs typeface="华文楷体"/>
              </a:rPr>
              <a:t>）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8067" y="1763267"/>
            <a:ext cx="5416296" cy="4200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78176" y="3440976"/>
            <a:ext cx="13728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E</a:t>
            </a:r>
            <a:r>
              <a:rPr dirty="0" sz="1800" spc="-5">
                <a:latin typeface="宋体"/>
                <a:cs typeface="宋体"/>
              </a:rPr>
              <a:t>测</a:t>
            </a:r>
            <a:r>
              <a:rPr dirty="0" sz="2800" spc="-5">
                <a:latin typeface="Times New Roman"/>
                <a:cs typeface="Times New Roman"/>
              </a:rPr>
              <a:t>=2.5V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9489" y="184014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26664" y="1569719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26307" y="1821179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4" y="0"/>
                </a:lnTo>
                <a:lnTo>
                  <a:pt x="245364" y="245364"/>
                </a:lnTo>
                <a:lnTo>
                  <a:pt x="0" y="245364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30228" y="1313700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拓展训练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4377" y="2028088"/>
            <a:ext cx="5625465" cy="3865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223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为了测量由两节干电池组成的</a:t>
            </a:r>
            <a:r>
              <a:rPr dirty="0" sz="2800" spc="-5">
                <a:latin typeface="华文楷体"/>
                <a:cs typeface="华文楷体"/>
              </a:rPr>
              <a:t>电 </a:t>
            </a:r>
            <a:r>
              <a:rPr dirty="0" sz="2800">
                <a:latin typeface="华文楷体"/>
                <a:cs typeface="华文楷体"/>
              </a:rPr>
              <a:t>池组的电动势和内电阻，某同学</a:t>
            </a:r>
            <a:r>
              <a:rPr dirty="0" sz="2800" spc="-5">
                <a:latin typeface="华文楷体"/>
                <a:cs typeface="华文楷体"/>
              </a:rPr>
              <a:t>设 </a:t>
            </a:r>
            <a:r>
              <a:rPr dirty="0" sz="2800">
                <a:latin typeface="华文楷体"/>
                <a:cs typeface="华文楷体"/>
              </a:rPr>
              <a:t>计了如图甲所示的实验电路，其中</a:t>
            </a:r>
            <a:r>
              <a:rPr dirty="0" sz="2800" spc="-5" i="1">
                <a:latin typeface="Times New Roman"/>
                <a:cs typeface="Times New Roman"/>
              </a:rPr>
              <a:t>R  </a:t>
            </a:r>
            <a:r>
              <a:rPr dirty="0" sz="2800">
                <a:latin typeface="华文楷体"/>
                <a:cs typeface="华文楷体"/>
              </a:rPr>
              <a:t>为电阻箱</a:t>
            </a:r>
            <a:r>
              <a:rPr dirty="0" sz="2800" spc="-5">
                <a:latin typeface="华文楷体"/>
                <a:cs typeface="华文楷体"/>
              </a:rPr>
              <a:t>，</a:t>
            </a:r>
            <a:r>
              <a:rPr dirty="0" sz="2800" spc="-10">
                <a:latin typeface="华文楷体"/>
                <a:cs typeface="华文楷体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R</a:t>
            </a:r>
            <a:r>
              <a:rPr dirty="0" baseline="-16975" sz="2700" spc="-7" i="1">
                <a:latin typeface="Times New Roman"/>
                <a:cs typeface="Times New Roman"/>
              </a:rPr>
              <a:t>0</a:t>
            </a:r>
            <a:r>
              <a:rPr dirty="0" sz="2800" spc="-5">
                <a:latin typeface="Times New Roman"/>
                <a:cs typeface="Times New Roman"/>
              </a:rPr>
              <a:t>=5.0Ω</a:t>
            </a:r>
            <a:r>
              <a:rPr dirty="0" sz="2800">
                <a:latin typeface="华文楷体"/>
                <a:cs typeface="华文楷体"/>
              </a:rPr>
              <a:t>为保护电阻</a:t>
            </a:r>
            <a:r>
              <a:rPr dirty="0" sz="2800" spc="-5">
                <a:latin typeface="华文楷体"/>
                <a:cs typeface="华文楷体"/>
              </a:rPr>
              <a:t>。 </a:t>
            </a:r>
            <a:r>
              <a:rPr dirty="0" sz="2800">
                <a:latin typeface="华文楷体"/>
                <a:cs typeface="华文楷体"/>
              </a:rPr>
              <a:t>断开开关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sz="2800" spc="-5">
                <a:latin typeface="华文楷体"/>
                <a:cs typeface="华文楷体"/>
              </a:rPr>
              <a:t>，</a:t>
            </a:r>
            <a:r>
              <a:rPr dirty="0" sz="2800">
                <a:latin typeface="华文楷体"/>
                <a:cs typeface="华文楷体"/>
              </a:rPr>
              <a:t>调整电阻箱的阻值，</a:t>
            </a:r>
            <a:r>
              <a:rPr dirty="0" sz="2800" spc="-5">
                <a:latin typeface="华文楷体"/>
                <a:cs typeface="华文楷体"/>
              </a:rPr>
              <a:t>再 </a:t>
            </a:r>
            <a:r>
              <a:rPr dirty="0" sz="2800">
                <a:latin typeface="华文楷体"/>
                <a:cs typeface="华文楷体"/>
              </a:rPr>
              <a:t>闭合开关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sz="2800" spc="-5">
                <a:latin typeface="华文楷体"/>
                <a:cs typeface="华文楷体"/>
              </a:rPr>
              <a:t>，</a:t>
            </a:r>
            <a:r>
              <a:rPr dirty="0" sz="2800">
                <a:latin typeface="华文楷体"/>
                <a:cs typeface="华文楷体"/>
              </a:rPr>
              <a:t>读取并记录电压表的</a:t>
            </a:r>
            <a:r>
              <a:rPr dirty="0" sz="2800" spc="-5">
                <a:latin typeface="华文楷体"/>
                <a:cs typeface="华文楷体"/>
              </a:rPr>
              <a:t>示 </a:t>
            </a:r>
            <a:r>
              <a:rPr dirty="0" sz="2800">
                <a:latin typeface="华文楷体"/>
                <a:cs typeface="华文楷体"/>
              </a:rPr>
              <a:t>数及电阻箱接入电路中的阻值。</a:t>
            </a:r>
            <a:r>
              <a:rPr dirty="0" sz="2800" spc="-5">
                <a:latin typeface="华文楷体"/>
                <a:cs typeface="华文楷体"/>
              </a:rPr>
              <a:t>多 </a:t>
            </a:r>
            <a:r>
              <a:rPr dirty="0" sz="2800">
                <a:latin typeface="华文楷体"/>
                <a:cs typeface="华文楷体"/>
              </a:rPr>
              <a:t>次重复上述操作，可得到多组电</a:t>
            </a:r>
            <a:r>
              <a:rPr dirty="0" sz="2800" spc="-5">
                <a:latin typeface="华文楷体"/>
                <a:cs typeface="华文楷体"/>
              </a:rPr>
              <a:t>压 </a:t>
            </a:r>
            <a:r>
              <a:rPr dirty="0" sz="2800">
                <a:latin typeface="华文楷体"/>
                <a:cs typeface="华文楷体"/>
              </a:rPr>
              <a:t>值</a:t>
            </a:r>
            <a:r>
              <a:rPr dirty="0" sz="2800" spc="-5" i="1">
                <a:latin typeface="Times New Roman"/>
                <a:cs typeface="Times New Roman"/>
              </a:rPr>
              <a:t>U</a:t>
            </a:r>
            <a:r>
              <a:rPr dirty="0" sz="2800">
                <a:latin typeface="华文楷体"/>
                <a:cs typeface="华文楷体"/>
              </a:rPr>
              <a:t>及电阻值</a:t>
            </a:r>
            <a:r>
              <a:rPr dirty="0" sz="2800" spc="-5" i="1">
                <a:latin typeface="Times New Roman"/>
                <a:cs typeface="Times New Roman"/>
              </a:rPr>
              <a:t>R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28431" y="2720339"/>
            <a:ext cx="2828544" cy="2333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756392" y="3887723"/>
            <a:ext cx="128270" cy="364490"/>
          </a:xfrm>
          <a:custGeom>
            <a:avLst/>
            <a:gdLst/>
            <a:ahLst/>
            <a:cxnLst/>
            <a:rect l="l" t="t" r="r" b="b"/>
            <a:pathLst>
              <a:path w="128270" h="364489">
                <a:moveTo>
                  <a:pt x="0" y="0"/>
                </a:moveTo>
                <a:lnTo>
                  <a:pt x="128016" y="0"/>
                </a:lnTo>
                <a:lnTo>
                  <a:pt x="12801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750359" y="3881005"/>
            <a:ext cx="140970" cy="377825"/>
          </a:xfrm>
          <a:custGeom>
            <a:avLst/>
            <a:gdLst/>
            <a:ahLst/>
            <a:cxnLst/>
            <a:rect l="l" t="t" r="r" b="b"/>
            <a:pathLst>
              <a:path w="140970" h="377825">
                <a:moveTo>
                  <a:pt x="140779" y="377812"/>
                </a:moveTo>
                <a:lnTo>
                  <a:pt x="0" y="377812"/>
                </a:lnTo>
                <a:lnTo>
                  <a:pt x="0" y="0"/>
                </a:lnTo>
                <a:lnTo>
                  <a:pt x="140779" y="0"/>
                </a:lnTo>
                <a:lnTo>
                  <a:pt x="140779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65112"/>
                </a:lnTo>
                <a:lnTo>
                  <a:pt x="6350" y="365112"/>
                </a:lnTo>
                <a:lnTo>
                  <a:pt x="12700" y="371462"/>
                </a:lnTo>
                <a:lnTo>
                  <a:pt x="140779" y="371462"/>
                </a:lnTo>
                <a:lnTo>
                  <a:pt x="140779" y="377812"/>
                </a:lnTo>
                <a:close/>
              </a:path>
              <a:path w="140970" h="37782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40970" h="377825">
                <a:moveTo>
                  <a:pt x="128079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28079" y="6350"/>
                </a:lnTo>
                <a:lnTo>
                  <a:pt x="128079" y="12700"/>
                </a:lnTo>
                <a:close/>
              </a:path>
              <a:path w="140970" h="377825">
                <a:moveTo>
                  <a:pt x="128079" y="371462"/>
                </a:moveTo>
                <a:lnTo>
                  <a:pt x="128079" y="6350"/>
                </a:lnTo>
                <a:lnTo>
                  <a:pt x="134429" y="12700"/>
                </a:lnTo>
                <a:lnTo>
                  <a:pt x="140779" y="12700"/>
                </a:lnTo>
                <a:lnTo>
                  <a:pt x="140779" y="365112"/>
                </a:lnTo>
                <a:lnTo>
                  <a:pt x="134429" y="365112"/>
                </a:lnTo>
                <a:lnTo>
                  <a:pt x="128079" y="371462"/>
                </a:lnTo>
                <a:close/>
              </a:path>
              <a:path w="140970" h="377825">
                <a:moveTo>
                  <a:pt x="140779" y="12700"/>
                </a:moveTo>
                <a:lnTo>
                  <a:pt x="134429" y="12700"/>
                </a:lnTo>
                <a:lnTo>
                  <a:pt x="128079" y="6350"/>
                </a:lnTo>
                <a:lnTo>
                  <a:pt x="140779" y="6350"/>
                </a:lnTo>
                <a:lnTo>
                  <a:pt x="140779" y="12700"/>
                </a:lnTo>
                <a:close/>
              </a:path>
              <a:path w="140970" h="377825">
                <a:moveTo>
                  <a:pt x="12700" y="371462"/>
                </a:moveTo>
                <a:lnTo>
                  <a:pt x="6350" y="365112"/>
                </a:lnTo>
                <a:lnTo>
                  <a:pt x="12700" y="365112"/>
                </a:lnTo>
                <a:lnTo>
                  <a:pt x="12700" y="371462"/>
                </a:lnTo>
                <a:close/>
              </a:path>
              <a:path w="140970" h="377825">
                <a:moveTo>
                  <a:pt x="128079" y="371462"/>
                </a:moveTo>
                <a:lnTo>
                  <a:pt x="12700" y="371462"/>
                </a:lnTo>
                <a:lnTo>
                  <a:pt x="12700" y="365112"/>
                </a:lnTo>
                <a:lnTo>
                  <a:pt x="128079" y="365112"/>
                </a:lnTo>
                <a:lnTo>
                  <a:pt x="128079" y="371462"/>
                </a:lnTo>
                <a:close/>
              </a:path>
              <a:path w="140970" h="377825">
                <a:moveTo>
                  <a:pt x="140779" y="371462"/>
                </a:moveTo>
                <a:lnTo>
                  <a:pt x="128079" y="371462"/>
                </a:lnTo>
                <a:lnTo>
                  <a:pt x="134429" y="365112"/>
                </a:lnTo>
                <a:lnTo>
                  <a:pt x="140779" y="365112"/>
                </a:lnTo>
                <a:lnTo>
                  <a:pt x="140779" y="371462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963529" y="3880561"/>
            <a:ext cx="241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16908" sz="1725" spc="15" i="1">
                <a:latin typeface="Calibri"/>
                <a:cs typeface="Calibri"/>
              </a:rPr>
              <a:t>0</a:t>
            </a:r>
            <a:endParaRPr baseline="-16908" sz="1725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80296" y="4869332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华文楷体"/>
                <a:cs typeface="华文楷体"/>
              </a:rPr>
              <a:t>甲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8590" y="2165273"/>
            <a:ext cx="6082030" cy="322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91565" marR="5080" indent="-1078865">
              <a:lnSpc>
                <a:spcPct val="150000"/>
              </a:lnSpc>
              <a:spcBef>
                <a:spcPts val="100"/>
              </a:spcBef>
              <a:tabLst>
                <a:tab pos="989965" algn="l"/>
                <a:tab pos="3390265" algn="l"/>
              </a:tabLst>
            </a:pPr>
            <a:r>
              <a:rPr dirty="0" sz="2800">
                <a:latin typeface="华文楷体"/>
                <a:cs typeface="华文楷体"/>
              </a:rPr>
              <a:t>并</a:t>
            </a:r>
            <a:r>
              <a:rPr dirty="0" sz="2800" spc="-5">
                <a:latin typeface="华文楷体"/>
                <a:cs typeface="华文楷体"/>
              </a:rPr>
              <a:t>以	</a:t>
            </a:r>
            <a:r>
              <a:rPr dirty="0" sz="2800">
                <a:latin typeface="华文楷体"/>
                <a:cs typeface="华文楷体"/>
              </a:rPr>
              <a:t>为纵坐标，</a:t>
            </a:r>
            <a:r>
              <a:rPr dirty="0" sz="2800" spc="-5">
                <a:latin typeface="华文楷体"/>
                <a:cs typeface="华文楷体"/>
              </a:rPr>
              <a:t>以	</a:t>
            </a:r>
            <a:r>
              <a:rPr dirty="0" sz="2800">
                <a:latin typeface="华文楷体"/>
                <a:cs typeface="华文楷体"/>
              </a:rPr>
              <a:t>为横坐标，画</a:t>
            </a:r>
            <a:r>
              <a:rPr dirty="0" sz="2800" spc="-5">
                <a:latin typeface="华文楷体"/>
                <a:cs typeface="华文楷体"/>
              </a:rPr>
              <a:t>出 </a:t>
            </a:r>
            <a:r>
              <a:rPr dirty="0" sz="2800">
                <a:latin typeface="华文楷体"/>
                <a:cs typeface="华文楷体"/>
              </a:rPr>
              <a:t>的关系图线（该图线为一直线</a:t>
            </a:r>
            <a:r>
              <a:rPr dirty="0" sz="2800" spc="-5">
                <a:latin typeface="华文楷体"/>
                <a:cs typeface="华文楷体"/>
              </a:rPr>
              <a:t>）</a:t>
            </a:r>
            <a:endParaRPr sz="2800">
              <a:latin typeface="华文楷体"/>
              <a:cs typeface="华文楷体"/>
            </a:endParaRPr>
          </a:p>
          <a:p>
            <a:pPr marL="12700" marR="372745">
              <a:lnSpc>
                <a:spcPts val="5080"/>
              </a:lnSpc>
              <a:spcBef>
                <a:spcPts val="415"/>
              </a:spcBef>
              <a:tabLst>
                <a:tab pos="2296795" algn="l"/>
                <a:tab pos="4848225" algn="l"/>
              </a:tabLst>
            </a:pPr>
            <a:r>
              <a:rPr dirty="0" sz="2800">
                <a:latin typeface="华文楷体"/>
                <a:cs typeface="华文楷体"/>
              </a:rPr>
              <a:t>如图乙所示。由图线可求得电池组</a:t>
            </a:r>
            <a:r>
              <a:rPr dirty="0" sz="2800" spc="-5">
                <a:latin typeface="华文楷体"/>
                <a:cs typeface="华文楷体"/>
              </a:rPr>
              <a:t>的 </a:t>
            </a:r>
            <a:r>
              <a:rPr dirty="0" sz="2800">
                <a:latin typeface="华文楷体"/>
                <a:cs typeface="华文楷体"/>
              </a:rPr>
              <a:t>电动势</a:t>
            </a:r>
            <a:r>
              <a:rPr dirty="0" sz="2800" spc="-5" i="1">
                <a:latin typeface="Times New Roman"/>
                <a:cs typeface="Times New Roman"/>
              </a:rPr>
              <a:t>E</a:t>
            </a:r>
            <a:r>
              <a:rPr dirty="0" sz="2800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800" spc="-5">
                <a:latin typeface="Times New Roman"/>
                <a:cs typeface="Times New Roman"/>
              </a:rPr>
              <a:t>V</a:t>
            </a:r>
            <a:r>
              <a:rPr dirty="0" sz="2800" spc="-5">
                <a:latin typeface="华文楷体"/>
                <a:cs typeface="华文楷体"/>
              </a:rPr>
              <a:t>，</a:t>
            </a:r>
            <a:r>
              <a:rPr dirty="0" sz="2800">
                <a:latin typeface="华文楷体"/>
                <a:cs typeface="华文楷体"/>
              </a:rPr>
              <a:t>内阻</a:t>
            </a:r>
            <a:r>
              <a:rPr dirty="0" sz="2800" spc="-5" i="1">
                <a:latin typeface="Times New Roman"/>
                <a:cs typeface="Times New Roman"/>
              </a:rPr>
              <a:t>r</a:t>
            </a:r>
            <a:r>
              <a:rPr dirty="0" sz="2800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800" spc="-5">
                <a:latin typeface="Times New Roman"/>
                <a:cs typeface="Times New Roman"/>
              </a:rPr>
              <a:t>Ω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2800">
                <a:latin typeface="华文楷体"/>
                <a:cs typeface="华文楷体"/>
              </a:rPr>
              <a:t>（保留两位有效数字</a:t>
            </a:r>
            <a:r>
              <a:rPr dirty="0" sz="2800" spc="-5">
                <a:latin typeface="华文楷体"/>
                <a:cs typeface="华文楷体"/>
              </a:rPr>
              <a:t>）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77556" y="2546604"/>
            <a:ext cx="2898648" cy="270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0" y="202869"/>
            <a:ext cx="132715" cy="0"/>
          </a:xfrm>
          <a:custGeom>
            <a:avLst/>
            <a:gdLst/>
            <a:ahLst/>
            <a:cxnLst/>
            <a:rect l="l" t="t" r="r" b="b"/>
            <a:pathLst>
              <a:path w="132715" h="0">
                <a:moveTo>
                  <a:pt x="0" y="0"/>
                </a:moveTo>
                <a:lnTo>
                  <a:pt x="13254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724" y="0"/>
            <a:ext cx="134620" cy="45529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350"/>
              </a:spcBef>
            </a:pPr>
            <a:r>
              <a:rPr dirty="0" sz="1200" spc="-5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200" spc="-10" i="1">
                <a:latin typeface="Times New Roman"/>
                <a:cs typeface="Times New Roman"/>
              </a:rPr>
              <a:t>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84604" y="2337816"/>
            <a:ext cx="284988" cy="568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36135" y="2351532"/>
            <a:ext cx="338327" cy="5684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36547" y="2991611"/>
            <a:ext cx="733043" cy="5989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67855" y="2136648"/>
            <a:ext cx="3296411" cy="2676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32076" y="2478023"/>
            <a:ext cx="2828544" cy="2333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60035" y="3645408"/>
            <a:ext cx="128270" cy="365760"/>
          </a:xfrm>
          <a:custGeom>
            <a:avLst/>
            <a:gdLst/>
            <a:ahLst/>
            <a:cxnLst/>
            <a:rect l="l" t="t" r="r" b="b"/>
            <a:pathLst>
              <a:path w="128270" h="365760">
                <a:moveTo>
                  <a:pt x="0" y="0"/>
                </a:moveTo>
                <a:lnTo>
                  <a:pt x="128015" y="0"/>
                </a:lnTo>
                <a:lnTo>
                  <a:pt x="128015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3178" y="3638994"/>
            <a:ext cx="140970" cy="377825"/>
          </a:xfrm>
          <a:custGeom>
            <a:avLst/>
            <a:gdLst/>
            <a:ahLst/>
            <a:cxnLst/>
            <a:rect l="l" t="t" r="r" b="b"/>
            <a:pathLst>
              <a:path w="140970" h="377825">
                <a:moveTo>
                  <a:pt x="140779" y="377812"/>
                </a:moveTo>
                <a:lnTo>
                  <a:pt x="0" y="377812"/>
                </a:lnTo>
                <a:lnTo>
                  <a:pt x="0" y="0"/>
                </a:lnTo>
                <a:lnTo>
                  <a:pt x="140779" y="0"/>
                </a:lnTo>
                <a:lnTo>
                  <a:pt x="140779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65112"/>
                </a:lnTo>
                <a:lnTo>
                  <a:pt x="6350" y="365112"/>
                </a:lnTo>
                <a:lnTo>
                  <a:pt x="12700" y="371462"/>
                </a:lnTo>
                <a:lnTo>
                  <a:pt x="140779" y="371462"/>
                </a:lnTo>
                <a:lnTo>
                  <a:pt x="140779" y="377812"/>
                </a:lnTo>
                <a:close/>
              </a:path>
              <a:path w="140970" h="37782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40970" h="377825">
                <a:moveTo>
                  <a:pt x="128079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28079" y="6350"/>
                </a:lnTo>
                <a:lnTo>
                  <a:pt x="128079" y="12700"/>
                </a:lnTo>
                <a:close/>
              </a:path>
              <a:path w="140970" h="377825">
                <a:moveTo>
                  <a:pt x="128079" y="371462"/>
                </a:moveTo>
                <a:lnTo>
                  <a:pt x="128079" y="6350"/>
                </a:lnTo>
                <a:lnTo>
                  <a:pt x="134429" y="12700"/>
                </a:lnTo>
                <a:lnTo>
                  <a:pt x="140779" y="12700"/>
                </a:lnTo>
                <a:lnTo>
                  <a:pt x="140779" y="365112"/>
                </a:lnTo>
                <a:lnTo>
                  <a:pt x="134429" y="365112"/>
                </a:lnTo>
                <a:lnTo>
                  <a:pt x="128079" y="371462"/>
                </a:lnTo>
                <a:close/>
              </a:path>
              <a:path w="140970" h="377825">
                <a:moveTo>
                  <a:pt x="140779" y="12700"/>
                </a:moveTo>
                <a:lnTo>
                  <a:pt x="134429" y="12700"/>
                </a:lnTo>
                <a:lnTo>
                  <a:pt x="128079" y="6350"/>
                </a:lnTo>
                <a:lnTo>
                  <a:pt x="140779" y="6350"/>
                </a:lnTo>
                <a:lnTo>
                  <a:pt x="140779" y="12700"/>
                </a:lnTo>
                <a:close/>
              </a:path>
              <a:path w="140970" h="377825">
                <a:moveTo>
                  <a:pt x="12700" y="371462"/>
                </a:moveTo>
                <a:lnTo>
                  <a:pt x="6350" y="365112"/>
                </a:lnTo>
                <a:lnTo>
                  <a:pt x="12700" y="365112"/>
                </a:lnTo>
                <a:lnTo>
                  <a:pt x="12700" y="371462"/>
                </a:lnTo>
                <a:close/>
              </a:path>
              <a:path w="140970" h="377825">
                <a:moveTo>
                  <a:pt x="128079" y="371462"/>
                </a:moveTo>
                <a:lnTo>
                  <a:pt x="12700" y="371462"/>
                </a:lnTo>
                <a:lnTo>
                  <a:pt x="12700" y="365112"/>
                </a:lnTo>
                <a:lnTo>
                  <a:pt x="128079" y="365112"/>
                </a:lnTo>
                <a:lnTo>
                  <a:pt x="128079" y="371462"/>
                </a:lnTo>
                <a:close/>
              </a:path>
              <a:path w="140970" h="377825">
                <a:moveTo>
                  <a:pt x="140779" y="371462"/>
                </a:moveTo>
                <a:lnTo>
                  <a:pt x="128079" y="371462"/>
                </a:lnTo>
                <a:lnTo>
                  <a:pt x="134429" y="365112"/>
                </a:lnTo>
                <a:lnTo>
                  <a:pt x="140779" y="365112"/>
                </a:lnTo>
                <a:lnTo>
                  <a:pt x="140779" y="371462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66347" y="3638537"/>
            <a:ext cx="241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16908" sz="1725" spc="15" i="1">
                <a:latin typeface="Calibri"/>
                <a:cs typeface="Calibri"/>
              </a:rPr>
              <a:t>0</a:t>
            </a:r>
            <a:endParaRPr baseline="-16908" sz="1725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3114" y="4627321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华文楷体"/>
                <a:cs typeface="华文楷体"/>
              </a:rPr>
              <a:t>甲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3344" y="5295900"/>
            <a:ext cx="1087120" cy="462280"/>
          </a:xfrm>
          <a:prstGeom prst="rect">
            <a:avLst/>
          </a:prstGeom>
          <a:solidFill>
            <a:srgbClr val="E1EFD9"/>
          </a:solidFill>
        </p:spPr>
        <p:txBody>
          <a:bodyPr wrap="square" lIns="0" tIns="2730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i="1">
                <a:latin typeface="Times New Roman"/>
                <a:cs typeface="Times New Roman"/>
              </a:rPr>
              <a:t>IR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32361" y="5500763"/>
            <a:ext cx="1137920" cy="0"/>
          </a:xfrm>
          <a:custGeom>
            <a:avLst/>
            <a:gdLst/>
            <a:ahLst/>
            <a:cxnLst/>
            <a:rect l="l" t="t" r="r" b="b"/>
            <a:pathLst>
              <a:path w="1137920" h="0">
                <a:moveTo>
                  <a:pt x="0" y="0"/>
                </a:moveTo>
                <a:lnTo>
                  <a:pt x="1137602" y="0"/>
                </a:lnTo>
              </a:path>
            </a:pathLst>
          </a:custGeom>
          <a:ln w="153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093320" y="5058740"/>
            <a:ext cx="216535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i="1">
                <a:latin typeface="Times New Roman"/>
                <a:cs typeface="Times New Roman"/>
              </a:rPr>
              <a:t>E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2994" y="5254358"/>
            <a:ext cx="405765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i="1">
                <a:latin typeface="Times New Roman"/>
                <a:cs typeface="Times New Roman"/>
              </a:rPr>
              <a:t>I</a:t>
            </a:r>
            <a:r>
              <a:rPr dirty="0" sz="2450" spc="125" i="1">
                <a:latin typeface="Times New Roman"/>
                <a:cs typeface="Times New Roman"/>
              </a:rPr>
              <a:t> </a:t>
            </a:r>
            <a:r>
              <a:rPr dirty="0" sz="245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8807" y="5496852"/>
            <a:ext cx="1090295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i="1">
                <a:latin typeface="Times New Roman"/>
                <a:cs typeface="Times New Roman"/>
              </a:rPr>
              <a:t>R </a:t>
            </a:r>
            <a:r>
              <a:rPr dirty="0" sz="2450">
                <a:latin typeface="Symbol"/>
                <a:cs typeface="Symbol"/>
              </a:rPr>
              <a:t></a:t>
            </a:r>
            <a:r>
              <a:rPr dirty="0" sz="2450" spc="-395">
                <a:latin typeface="Times New Roman"/>
                <a:cs typeface="Times New Roman"/>
              </a:rPr>
              <a:t> </a:t>
            </a:r>
            <a:r>
              <a:rPr dirty="0" sz="2450" spc="20" i="1">
                <a:latin typeface="Times New Roman"/>
                <a:cs typeface="Times New Roman"/>
              </a:rPr>
              <a:t>r</a:t>
            </a:r>
            <a:r>
              <a:rPr dirty="0" sz="2450" spc="20">
                <a:latin typeface="Times New Roman"/>
                <a:cs typeface="Times New Roman"/>
              </a:rPr>
              <a:t>+</a:t>
            </a:r>
            <a:r>
              <a:rPr dirty="0" sz="2450" spc="20" i="1">
                <a:latin typeface="Times New Roman"/>
                <a:cs typeface="Times New Roman"/>
              </a:rPr>
              <a:t>R</a:t>
            </a:r>
            <a:r>
              <a:rPr dirty="0" baseline="-25793" sz="2100" spc="30">
                <a:latin typeface="Times New Roman"/>
                <a:cs typeface="Times New Roman"/>
              </a:rPr>
              <a:t>0</a:t>
            </a:r>
            <a:endParaRPr baseline="-25793"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97697" y="5563539"/>
            <a:ext cx="1176655" cy="0"/>
          </a:xfrm>
          <a:custGeom>
            <a:avLst/>
            <a:gdLst/>
            <a:ahLst/>
            <a:cxnLst/>
            <a:rect l="l" t="t" r="r" b="b"/>
            <a:pathLst>
              <a:path w="1176654" h="0">
                <a:moveTo>
                  <a:pt x="0" y="0"/>
                </a:moveTo>
                <a:lnTo>
                  <a:pt x="1176337" y="0"/>
                </a:lnTo>
              </a:path>
            </a:pathLst>
          </a:custGeom>
          <a:ln w="124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518725" y="5347271"/>
            <a:ext cx="192405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5" i="1">
                <a:latin typeface="Times New Roman"/>
                <a:cs typeface="Times New Roman"/>
              </a:rPr>
              <a:t>E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793683" y="5174856"/>
            <a:ext cx="192405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5" i="1">
                <a:latin typeface="Times New Roman"/>
                <a:cs typeface="Times New Roman"/>
              </a:rPr>
              <a:t>R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13686" y="5561622"/>
            <a:ext cx="1144270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5" i="1">
                <a:latin typeface="Times New Roman"/>
                <a:cs typeface="Times New Roman"/>
              </a:rPr>
              <a:t>R </a:t>
            </a:r>
            <a:r>
              <a:rPr dirty="0" sz="2150" spc="-5">
                <a:latin typeface="Symbol"/>
                <a:cs typeface="Symbol"/>
              </a:rPr>
              <a:t></a:t>
            </a:r>
            <a:r>
              <a:rPr dirty="0" sz="2150" spc="-5">
                <a:latin typeface="Times New Roman"/>
                <a:cs typeface="Times New Roman"/>
              </a:rPr>
              <a:t> </a:t>
            </a:r>
            <a:r>
              <a:rPr dirty="0" sz="2150" spc="10" i="1">
                <a:latin typeface="Times New Roman"/>
                <a:cs typeface="Times New Roman"/>
              </a:rPr>
              <a:t>R</a:t>
            </a:r>
            <a:r>
              <a:rPr dirty="0" baseline="-22633" sz="2025" spc="15">
                <a:latin typeface="Times New Roman"/>
                <a:cs typeface="Times New Roman"/>
              </a:rPr>
              <a:t>0 </a:t>
            </a:r>
            <a:r>
              <a:rPr dirty="0" sz="2150" spc="-5">
                <a:latin typeface="Symbol"/>
                <a:cs typeface="Symbol"/>
              </a:rPr>
              <a:t></a:t>
            </a:r>
            <a:r>
              <a:rPr dirty="0" sz="2150" spc="-100">
                <a:latin typeface="Times New Roman"/>
                <a:cs typeface="Times New Roman"/>
              </a:rPr>
              <a:t> </a:t>
            </a:r>
            <a:r>
              <a:rPr dirty="0" sz="2150" spc="-5" i="1">
                <a:latin typeface="Times New Roman"/>
                <a:cs typeface="Times New Roman"/>
              </a:rPr>
              <a:t>r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49158" y="5347271"/>
            <a:ext cx="481965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5" i="1">
                <a:latin typeface="Times New Roman"/>
                <a:cs typeface="Times New Roman"/>
              </a:rPr>
              <a:t>U</a:t>
            </a:r>
            <a:r>
              <a:rPr dirty="0" sz="2150" spc="235" i="1">
                <a:latin typeface="Times New Roman"/>
                <a:cs typeface="Times New Roman"/>
              </a:rPr>
              <a:t> </a:t>
            </a:r>
            <a:r>
              <a:rPr dirty="0" sz="2150" spc="-5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36196" y="1745145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 h="0">
                <a:moveTo>
                  <a:pt x="0" y="0"/>
                </a:moveTo>
                <a:lnTo>
                  <a:pt x="726757" y="0"/>
                </a:lnTo>
              </a:path>
            </a:pathLst>
          </a:custGeom>
          <a:ln w="124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03493" y="1742681"/>
            <a:ext cx="1339215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9765" algn="l"/>
                <a:tab pos="1159510" algn="l"/>
              </a:tabLst>
            </a:pPr>
            <a:r>
              <a:rPr dirty="0" sz="2150" spc="-5" i="1">
                <a:latin typeface="Times New Roman"/>
                <a:cs typeface="Times New Roman"/>
              </a:rPr>
              <a:t>E</a:t>
            </a:r>
            <a:r>
              <a:rPr dirty="0" sz="2150" spc="-5" i="1">
                <a:latin typeface="Times New Roman"/>
                <a:cs typeface="Times New Roman"/>
              </a:rPr>
              <a:t>	</a:t>
            </a:r>
            <a:r>
              <a:rPr dirty="0" sz="2150" spc="-5" i="1">
                <a:latin typeface="Times New Roman"/>
                <a:cs typeface="Times New Roman"/>
              </a:rPr>
              <a:t>R</a:t>
            </a:r>
            <a:r>
              <a:rPr dirty="0" sz="2150" spc="-5" i="1">
                <a:latin typeface="Times New Roman"/>
                <a:cs typeface="Times New Roman"/>
              </a:rPr>
              <a:t>	</a:t>
            </a:r>
            <a:r>
              <a:rPr dirty="0" sz="2150" spc="-5" i="1">
                <a:latin typeface="Times New Roman"/>
                <a:cs typeface="Times New Roman"/>
              </a:rPr>
              <a:t>E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2769" y="1356664"/>
            <a:ext cx="1224915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2583" sz="3225" spc="-7">
                <a:latin typeface="Symbol"/>
                <a:cs typeface="Symbol"/>
              </a:rPr>
              <a:t></a:t>
            </a:r>
            <a:r>
              <a:rPr dirty="0" baseline="2583" sz="3225" spc="-7">
                <a:latin typeface="Times New Roman"/>
                <a:cs typeface="Times New Roman"/>
              </a:rPr>
              <a:t> </a:t>
            </a:r>
            <a:r>
              <a:rPr dirty="0" baseline="2583" sz="3225" spc="-7" i="1">
                <a:latin typeface="Times New Roman"/>
                <a:cs typeface="Times New Roman"/>
              </a:rPr>
              <a:t>r </a:t>
            </a:r>
            <a:r>
              <a:rPr dirty="0" baseline="-34883" sz="3225" spc="-7">
                <a:latin typeface="Symbol"/>
                <a:cs typeface="Symbol"/>
              </a:rPr>
              <a:t></a:t>
            </a:r>
            <a:r>
              <a:rPr dirty="0" baseline="-34883" sz="3225" spc="-7">
                <a:latin typeface="Times New Roman"/>
                <a:cs typeface="Times New Roman"/>
              </a:rPr>
              <a:t> </a:t>
            </a:r>
            <a:r>
              <a:rPr dirty="0" u="sng" sz="21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150" spc="-5">
                <a:latin typeface="Times New Roman"/>
                <a:cs typeface="Times New Roman"/>
              </a:rPr>
              <a:t> </a:t>
            </a:r>
            <a:r>
              <a:rPr dirty="0" baseline="-34883" sz="3225" spc="-7">
                <a:latin typeface="Symbol"/>
                <a:cs typeface="Symbol"/>
              </a:rPr>
              <a:t></a:t>
            </a:r>
            <a:r>
              <a:rPr dirty="0" baseline="-34883" sz="3225" spc="412">
                <a:latin typeface="Times New Roman"/>
                <a:cs typeface="Times New Roman"/>
              </a:rPr>
              <a:t> </a:t>
            </a:r>
            <a:r>
              <a:rPr dirty="0" u="sng" sz="21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6414" y="1742681"/>
            <a:ext cx="1144905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5" i="1">
                <a:latin typeface="Times New Roman"/>
                <a:cs typeface="Times New Roman"/>
              </a:rPr>
              <a:t>R </a:t>
            </a:r>
            <a:r>
              <a:rPr dirty="0" sz="2150" spc="-5">
                <a:latin typeface="Symbol"/>
                <a:cs typeface="Symbol"/>
              </a:rPr>
              <a:t></a:t>
            </a:r>
            <a:r>
              <a:rPr dirty="0" sz="2150" spc="-5">
                <a:latin typeface="Times New Roman"/>
                <a:cs typeface="Times New Roman"/>
              </a:rPr>
              <a:t> </a:t>
            </a:r>
            <a:r>
              <a:rPr dirty="0" sz="2150" spc="10" i="1">
                <a:latin typeface="Times New Roman"/>
                <a:cs typeface="Times New Roman"/>
              </a:rPr>
              <a:t>R</a:t>
            </a:r>
            <a:r>
              <a:rPr dirty="0" baseline="-22633" sz="2025" spc="15">
                <a:latin typeface="Times New Roman"/>
                <a:cs typeface="Times New Roman"/>
              </a:rPr>
              <a:t>0 </a:t>
            </a:r>
            <a:r>
              <a:rPr dirty="0" sz="2150" spc="-5">
                <a:latin typeface="Symbol"/>
                <a:cs typeface="Symbol"/>
              </a:rPr>
              <a:t></a:t>
            </a:r>
            <a:r>
              <a:rPr dirty="0" sz="2150" spc="-100">
                <a:latin typeface="Times New Roman"/>
                <a:cs typeface="Times New Roman"/>
              </a:rPr>
              <a:t> </a:t>
            </a:r>
            <a:r>
              <a:rPr dirty="0" sz="2150" spc="-5" i="1">
                <a:latin typeface="Times New Roman"/>
                <a:cs typeface="Times New Roman"/>
              </a:rPr>
              <a:t>r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1759" y="1528737"/>
            <a:ext cx="3232150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7275" algn="l"/>
                <a:tab pos="1724660" algn="l"/>
                <a:tab pos="2430145" algn="l"/>
                <a:tab pos="2704465" algn="l"/>
              </a:tabLst>
            </a:pPr>
            <a:r>
              <a:rPr dirty="0" sz="2150" spc="-5" i="1">
                <a:latin typeface="Times New Roman"/>
                <a:cs typeface="Times New Roman"/>
              </a:rPr>
              <a:t>U</a:t>
            </a:r>
            <a:r>
              <a:rPr dirty="0" sz="2150" spc="320" i="1">
                <a:latin typeface="Times New Roman"/>
                <a:cs typeface="Times New Roman"/>
              </a:rPr>
              <a:t> </a:t>
            </a:r>
            <a:r>
              <a:rPr dirty="0" sz="2150" spc="-5">
                <a:latin typeface="Symbol"/>
                <a:cs typeface="Symbol"/>
              </a:rPr>
              <a:t></a:t>
            </a:r>
            <a:r>
              <a:rPr dirty="0" u="sng" baseline="34883" sz="3225" spc="-7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sng" baseline="34883" sz="3225" spc="-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	</a:t>
            </a:r>
            <a:r>
              <a:rPr dirty="0" sz="2150" spc="-5" i="1">
                <a:latin typeface="Times New Roman"/>
                <a:cs typeface="Times New Roman"/>
              </a:rPr>
              <a:t>E</a:t>
            </a:r>
            <a:r>
              <a:rPr dirty="0" sz="2150" spc="95" i="1">
                <a:latin typeface="Times New Roman"/>
                <a:cs typeface="Times New Roman"/>
              </a:rPr>
              <a:t> </a:t>
            </a:r>
            <a:r>
              <a:rPr dirty="0" sz="2150" spc="-5">
                <a:latin typeface="Symbol"/>
                <a:cs typeface="Symbol"/>
              </a:rPr>
              <a:t></a:t>
            </a:r>
            <a:r>
              <a:rPr dirty="0" sz="2150" spc="-5">
                <a:latin typeface="Times New Roman"/>
                <a:cs typeface="Times New Roman"/>
              </a:rPr>
              <a:t>	</a:t>
            </a:r>
            <a:r>
              <a:rPr dirty="0" u="sng" baseline="34883" sz="3225" spc="-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4883" sz="3225" spc="-7">
                <a:latin typeface="Times New Roman"/>
                <a:cs typeface="Times New Roman"/>
              </a:rPr>
              <a:t>	</a:t>
            </a:r>
            <a:r>
              <a:rPr dirty="0" sz="2150" spc="-5">
                <a:latin typeface="Symbol"/>
                <a:cs typeface="Symbol"/>
              </a:rPr>
              <a:t></a:t>
            </a:r>
            <a:r>
              <a:rPr dirty="0" sz="2150" spc="235">
                <a:latin typeface="Times New Roman"/>
                <a:cs typeface="Times New Roman"/>
              </a:rPr>
              <a:t> </a:t>
            </a:r>
            <a:r>
              <a:rPr dirty="0" baseline="37467" sz="3225" spc="15" i="1">
                <a:latin typeface="Times New Roman"/>
                <a:cs typeface="Times New Roman"/>
              </a:rPr>
              <a:t>R</a:t>
            </a:r>
            <a:r>
              <a:rPr dirty="0" baseline="37037" sz="2025" spc="15">
                <a:latin typeface="Times New Roman"/>
                <a:cs typeface="Times New Roman"/>
              </a:rPr>
              <a:t>0</a:t>
            </a:r>
            <a:endParaRPr baseline="37037" sz="202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50218" y="2485389"/>
            <a:ext cx="753110" cy="0"/>
          </a:xfrm>
          <a:custGeom>
            <a:avLst/>
            <a:gdLst/>
            <a:ahLst/>
            <a:cxnLst/>
            <a:rect l="l" t="t" r="r" b="b"/>
            <a:pathLst>
              <a:path w="753110" h="0">
                <a:moveTo>
                  <a:pt x="0" y="0"/>
                </a:moveTo>
                <a:lnTo>
                  <a:pt x="752589" y="0"/>
                </a:lnTo>
              </a:path>
            </a:pathLst>
          </a:custGeom>
          <a:ln w="128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527776" y="2484767"/>
            <a:ext cx="197485" cy="3638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00" spc="10" i="1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9897" y="2072754"/>
            <a:ext cx="354965" cy="3638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31775" indent="-219075">
              <a:lnSpc>
                <a:spcPct val="100000"/>
              </a:lnSpc>
              <a:spcBef>
                <a:spcPts val="114"/>
              </a:spcBef>
              <a:buFont typeface="Symbol"/>
              <a:buChar char=""/>
              <a:tabLst>
                <a:tab pos="232410" algn="l"/>
              </a:tabLst>
            </a:pPr>
            <a:r>
              <a:rPr dirty="0" sz="2200" spc="5" i="1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4374" y="1556045"/>
            <a:ext cx="782955" cy="1070610"/>
          </a:xfrm>
          <a:prstGeom prst="rect">
            <a:avLst/>
          </a:prstGeom>
        </p:spPr>
        <p:txBody>
          <a:bodyPr wrap="square" lIns="0" tIns="198755" rIns="0" bIns="0" rtlCol="0" vert="horz">
            <a:spAutoFit/>
          </a:bodyPr>
          <a:lstStyle/>
          <a:p>
            <a:pPr algn="ctr" marL="16510">
              <a:lnSpc>
                <a:spcPct val="100000"/>
              </a:lnSpc>
              <a:spcBef>
                <a:spcPts val="1565"/>
              </a:spcBef>
            </a:pPr>
            <a:r>
              <a:rPr dirty="0" sz="2150" spc="-5" i="1">
                <a:latin typeface="Times New Roman"/>
                <a:cs typeface="Times New Roman"/>
              </a:rPr>
              <a:t>U</a:t>
            </a: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35"/>
              </a:spcBef>
            </a:pPr>
            <a:r>
              <a:rPr dirty="0" sz="2200" spc="5" i="1">
                <a:latin typeface="Times New Roman"/>
                <a:cs typeface="Times New Roman"/>
              </a:rPr>
              <a:t>k </a:t>
            </a:r>
            <a:r>
              <a:rPr dirty="0" sz="2200" spc="5">
                <a:latin typeface="Symbol"/>
                <a:cs typeface="Symbol"/>
              </a:rPr>
              <a:t>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baseline="37878" sz="3300" spc="22" i="1">
                <a:latin typeface="Times New Roman"/>
                <a:cs typeface="Times New Roman"/>
              </a:rPr>
              <a:t>R</a:t>
            </a:r>
            <a:r>
              <a:rPr dirty="0" baseline="37698" sz="2100" spc="22">
                <a:latin typeface="Times New Roman"/>
                <a:cs typeface="Times New Roman"/>
              </a:rPr>
              <a:t>0</a:t>
            </a:r>
            <a:endParaRPr baseline="37698"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22025" y="416593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 h="0">
                <a:moveTo>
                  <a:pt x="0" y="0"/>
                </a:moveTo>
                <a:lnTo>
                  <a:pt x="243420" y="0"/>
                </a:lnTo>
              </a:path>
            </a:pathLst>
          </a:custGeom>
          <a:ln w="125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839169" y="2818706"/>
            <a:ext cx="2879725" cy="173228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554355">
              <a:lnSpc>
                <a:spcPct val="100000"/>
              </a:lnSpc>
              <a:spcBef>
                <a:spcPts val="615"/>
              </a:spcBef>
            </a:pPr>
            <a:r>
              <a:rPr dirty="0" u="heavy" sz="22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  <a:p>
            <a:pPr marL="534035">
              <a:lnSpc>
                <a:spcPct val="100000"/>
              </a:lnSpc>
              <a:spcBef>
                <a:spcPts val="520"/>
              </a:spcBef>
            </a:pPr>
            <a:r>
              <a:rPr dirty="0" sz="2200" spc="15" i="1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28575">
              <a:lnSpc>
                <a:spcPts val="2335"/>
              </a:lnSpc>
              <a:tabLst>
                <a:tab pos="315595" algn="l"/>
              </a:tabLst>
            </a:pPr>
            <a:r>
              <a:rPr dirty="0" baseline="35460" sz="3525" spc="22">
                <a:latin typeface="Times New Roman"/>
                <a:cs typeface="Times New Roman"/>
              </a:rPr>
              <a:t>1	</a:t>
            </a:r>
            <a:r>
              <a:rPr dirty="0" sz="2350" spc="15">
                <a:latin typeface="Symbol"/>
                <a:cs typeface="Symbol"/>
              </a:rPr>
              <a:t></a:t>
            </a:r>
            <a:r>
              <a:rPr dirty="0" sz="2350" spc="15">
                <a:latin typeface="Times New Roman"/>
                <a:cs typeface="Times New Roman"/>
              </a:rPr>
              <a:t> </a:t>
            </a:r>
            <a:r>
              <a:rPr dirty="0" sz="2350" spc="10">
                <a:latin typeface="Times New Roman"/>
                <a:cs typeface="Times New Roman"/>
              </a:rPr>
              <a:t>0.35 </a:t>
            </a:r>
            <a:r>
              <a:rPr dirty="0" sz="2350" spc="30">
                <a:latin typeface="Symbol"/>
                <a:cs typeface="Symbol"/>
              </a:rPr>
              <a:t></a:t>
            </a:r>
            <a:r>
              <a:rPr dirty="0" sz="2350" spc="30">
                <a:latin typeface="Times New Roman"/>
                <a:cs typeface="Times New Roman"/>
              </a:rPr>
              <a:t> </a:t>
            </a:r>
            <a:r>
              <a:rPr dirty="0" sz="2350" spc="15" i="1">
                <a:latin typeface="Times New Roman"/>
                <a:cs typeface="Times New Roman"/>
              </a:rPr>
              <a:t>E </a:t>
            </a:r>
            <a:r>
              <a:rPr dirty="0" sz="2350" spc="15">
                <a:latin typeface="Symbol"/>
                <a:cs typeface="Symbol"/>
              </a:rPr>
              <a:t></a:t>
            </a:r>
            <a:r>
              <a:rPr dirty="0" sz="2350" spc="15">
                <a:latin typeface="Times New Roman"/>
                <a:cs typeface="Times New Roman"/>
              </a:rPr>
              <a:t> </a:t>
            </a:r>
            <a:r>
              <a:rPr dirty="0" sz="2350" spc="30">
                <a:latin typeface="Times New Roman"/>
                <a:cs typeface="Times New Roman"/>
              </a:rPr>
              <a:t>2.9(V)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dirty="0" sz="2350" spc="15" i="1">
                <a:latin typeface="Times New Roman"/>
                <a:cs typeface="Times New Roman"/>
              </a:rPr>
              <a:t>E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77757" y="5315800"/>
            <a:ext cx="873125" cy="0"/>
          </a:xfrm>
          <a:custGeom>
            <a:avLst/>
            <a:gdLst/>
            <a:ahLst/>
            <a:cxnLst/>
            <a:rect l="l" t="t" r="r" b="b"/>
            <a:pathLst>
              <a:path w="873125" h="0">
                <a:moveTo>
                  <a:pt x="0" y="0"/>
                </a:moveTo>
                <a:lnTo>
                  <a:pt x="872655" y="0"/>
                </a:lnTo>
              </a:path>
            </a:pathLst>
          </a:custGeom>
          <a:ln w="146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88448" y="5315800"/>
            <a:ext cx="1361440" cy="0"/>
          </a:xfrm>
          <a:custGeom>
            <a:avLst/>
            <a:gdLst/>
            <a:ahLst/>
            <a:cxnLst/>
            <a:rect l="l" t="t" r="r" b="b"/>
            <a:pathLst>
              <a:path w="1361439" h="0">
                <a:moveTo>
                  <a:pt x="0" y="0"/>
                </a:moveTo>
                <a:lnTo>
                  <a:pt x="1361338" y="0"/>
                </a:lnTo>
              </a:path>
            </a:pathLst>
          </a:custGeom>
          <a:ln w="146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218688" y="5315800"/>
            <a:ext cx="594360" cy="0"/>
          </a:xfrm>
          <a:custGeom>
            <a:avLst/>
            <a:gdLst/>
            <a:ahLst/>
            <a:cxnLst/>
            <a:rect l="l" t="t" r="r" b="b"/>
            <a:pathLst>
              <a:path w="594359" h="0">
                <a:moveTo>
                  <a:pt x="0" y="0"/>
                </a:moveTo>
                <a:lnTo>
                  <a:pt x="594321" y="0"/>
                </a:lnTo>
              </a:path>
            </a:pathLst>
          </a:custGeom>
          <a:ln w="146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225280" y="5316397"/>
            <a:ext cx="58991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20">
                <a:latin typeface="Times New Roman"/>
                <a:cs typeface="Times New Roman"/>
              </a:rPr>
              <a:t>0</a:t>
            </a:r>
            <a:r>
              <a:rPr dirty="0" sz="2500" spc="10">
                <a:latin typeface="Times New Roman"/>
                <a:cs typeface="Times New Roman"/>
              </a:rPr>
              <a:t>.35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421850" y="4858181"/>
            <a:ext cx="18669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15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77721" y="5260809"/>
            <a:ext cx="128270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83902" y="5062956"/>
            <a:ext cx="180213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15">
                <a:latin typeface="Symbol"/>
                <a:cs typeface="Symbol"/>
              </a:rPr>
              <a:t></a:t>
            </a:r>
            <a:r>
              <a:rPr dirty="0" sz="2500" spc="-160">
                <a:latin typeface="Times New Roman"/>
                <a:cs typeface="Times New Roman"/>
              </a:rPr>
              <a:t> </a:t>
            </a:r>
            <a:r>
              <a:rPr dirty="0" sz="2500" spc="15">
                <a:latin typeface="Times New Roman"/>
                <a:cs typeface="Times New Roman"/>
              </a:rPr>
              <a:t>5.0</a:t>
            </a:r>
            <a:r>
              <a:rPr dirty="0" sz="2500" spc="-114">
                <a:latin typeface="Times New Roman"/>
                <a:cs typeface="Times New Roman"/>
              </a:rPr>
              <a:t> </a:t>
            </a:r>
            <a:r>
              <a:rPr dirty="0" sz="2500" spc="15">
                <a:latin typeface="Symbol"/>
                <a:cs typeface="Symbol"/>
              </a:rPr>
              <a:t></a:t>
            </a:r>
            <a:r>
              <a:rPr dirty="0" sz="2500" spc="-35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1.1(</a:t>
            </a:r>
            <a:r>
              <a:rPr dirty="0" sz="2500" spc="-5">
                <a:latin typeface="Symbol"/>
                <a:cs typeface="Symbol"/>
              </a:rPr>
              <a:t></a:t>
            </a:r>
            <a:r>
              <a:rPr dirty="0" sz="2500" spc="-5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98180" y="5062956"/>
            <a:ext cx="106553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15">
                <a:latin typeface="Symbol"/>
                <a:cs typeface="Symbol"/>
              </a:rPr>
              <a:t></a:t>
            </a:r>
            <a:r>
              <a:rPr dirty="0" sz="2500" spc="15">
                <a:latin typeface="Times New Roman"/>
                <a:cs typeface="Times New Roman"/>
              </a:rPr>
              <a:t> 2.14</a:t>
            </a:r>
            <a:r>
              <a:rPr dirty="0" sz="2500" spc="-385">
                <a:latin typeface="Times New Roman"/>
                <a:cs typeface="Times New Roman"/>
              </a:rPr>
              <a:t> </a:t>
            </a:r>
            <a:r>
              <a:rPr dirty="0" sz="2500" spc="15">
                <a:latin typeface="Symbol"/>
                <a:cs typeface="Symbol"/>
              </a:rPr>
              <a:t>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0862" y="5062956"/>
            <a:ext cx="6226810" cy="665480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844550" marR="5080" indent="-832485">
              <a:lnSpc>
                <a:spcPct val="66500"/>
              </a:lnSpc>
              <a:spcBef>
                <a:spcPts val="1140"/>
              </a:spcBef>
              <a:tabLst>
                <a:tab pos="2117725" algn="l"/>
              </a:tabLst>
            </a:pPr>
            <a:r>
              <a:rPr dirty="0" sz="2500" spc="15" i="1">
                <a:latin typeface="Times New Roman"/>
                <a:cs typeface="Times New Roman"/>
              </a:rPr>
              <a:t>k </a:t>
            </a:r>
            <a:r>
              <a:rPr dirty="0" sz="2500" spc="15">
                <a:latin typeface="Symbol"/>
                <a:cs typeface="Symbol"/>
              </a:rPr>
              <a:t></a:t>
            </a:r>
            <a:r>
              <a:rPr dirty="0" sz="2500" spc="15">
                <a:latin typeface="Times New Roman"/>
                <a:cs typeface="Times New Roman"/>
              </a:rPr>
              <a:t> </a:t>
            </a:r>
            <a:r>
              <a:rPr dirty="0" baseline="38888" sz="3750" spc="44" i="1">
                <a:latin typeface="Times New Roman"/>
                <a:cs typeface="Times New Roman"/>
              </a:rPr>
              <a:t>R</a:t>
            </a:r>
            <a:r>
              <a:rPr dirty="0" baseline="38194" sz="2400" spc="44">
                <a:latin typeface="Times New Roman"/>
                <a:cs typeface="Times New Roman"/>
              </a:rPr>
              <a:t>0 </a:t>
            </a:r>
            <a:r>
              <a:rPr dirty="0" baseline="38888" sz="3750" spc="22">
                <a:latin typeface="Symbol"/>
                <a:cs typeface="Symbol"/>
              </a:rPr>
              <a:t></a:t>
            </a:r>
            <a:r>
              <a:rPr dirty="0" baseline="38888" sz="3750" spc="22">
                <a:latin typeface="Times New Roman"/>
                <a:cs typeface="Times New Roman"/>
              </a:rPr>
              <a:t> </a:t>
            </a:r>
            <a:r>
              <a:rPr dirty="0" baseline="38888" sz="3750" spc="15" i="1">
                <a:latin typeface="Times New Roman"/>
                <a:cs typeface="Times New Roman"/>
              </a:rPr>
              <a:t>r </a:t>
            </a:r>
            <a:r>
              <a:rPr dirty="0" sz="2500" spc="15">
                <a:latin typeface="Symbol"/>
                <a:cs typeface="Symbol"/>
              </a:rPr>
              <a:t></a:t>
            </a:r>
            <a:r>
              <a:rPr dirty="0" sz="2500" spc="15">
                <a:latin typeface="Times New Roman"/>
                <a:cs typeface="Times New Roman"/>
              </a:rPr>
              <a:t> </a:t>
            </a:r>
            <a:r>
              <a:rPr dirty="0" baseline="35555" sz="3750" spc="22">
                <a:latin typeface="Times New Roman"/>
                <a:cs typeface="Times New Roman"/>
              </a:rPr>
              <a:t>1.42 </a:t>
            </a:r>
            <a:r>
              <a:rPr dirty="0" baseline="35555" sz="3750" spc="15">
                <a:latin typeface="Times New Roman"/>
                <a:cs typeface="Times New Roman"/>
              </a:rPr>
              <a:t>- </a:t>
            </a:r>
            <a:r>
              <a:rPr dirty="0" baseline="35555" sz="3750" spc="22">
                <a:latin typeface="Times New Roman"/>
                <a:cs typeface="Times New Roman"/>
              </a:rPr>
              <a:t>0.35 </a:t>
            </a:r>
            <a:r>
              <a:rPr dirty="0" sz="2500" spc="15">
                <a:latin typeface="Symbol"/>
                <a:cs typeface="Symbol"/>
              </a:rPr>
              <a:t></a:t>
            </a:r>
            <a:r>
              <a:rPr dirty="0" sz="2500" spc="15">
                <a:latin typeface="Times New Roman"/>
                <a:cs typeface="Times New Roman"/>
              </a:rPr>
              <a:t> 2.14 </a:t>
            </a:r>
            <a:r>
              <a:rPr dirty="0" sz="2500" spc="30">
                <a:latin typeface="Symbol"/>
                <a:cs typeface="Symbol"/>
              </a:rPr>
              <a:t></a:t>
            </a:r>
            <a:r>
              <a:rPr dirty="0" sz="2500" spc="30">
                <a:latin typeface="Times New Roman"/>
                <a:cs typeface="Times New Roman"/>
              </a:rPr>
              <a:t> </a:t>
            </a:r>
            <a:r>
              <a:rPr dirty="0" sz="2500" spc="10" i="1">
                <a:latin typeface="Times New Roman"/>
                <a:cs typeface="Times New Roman"/>
              </a:rPr>
              <a:t>r </a:t>
            </a:r>
            <a:r>
              <a:rPr dirty="0" sz="2500" spc="15">
                <a:latin typeface="Symbol"/>
                <a:cs typeface="Symbol"/>
              </a:rPr>
              <a:t></a:t>
            </a:r>
            <a:r>
              <a:rPr dirty="0" sz="2500" spc="15">
                <a:latin typeface="Times New Roman"/>
                <a:cs typeface="Times New Roman"/>
              </a:rPr>
              <a:t> </a:t>
            </a:r>
            <a:r>
              <a:rPr dirty="0" sz="2500" spc="40">
                <a:latin typeface="Times New Roman"/>
                <a:cs typeface="Times New Roman"/>
              </a:rPr>
              <a:t>2.14</a:t>
            </a:r>
            <a:r>
              <a:rPr dirty="0" sz="2500" spc="40" i="1">
                <a:latin typeface="Times New Roman"/>
                <a:cs typeface="Times New Roman"/>
              </a:rPr>
              <a:t>E </a:t>
            </a:r>
            <a:r>
              <a:rPr dirty="0" sz="2500" spc="15">
                <a:latin typeface="Symbol"/>
                <a:cs typeface="Symbol"/>
              </a:rPr>
              <a:t></a:t>
            </a:r>
            <a:r>
              <a:rPr dirty="0" sz="2500" spc="15">
                <a:latin typeface="Times New Roman"/>
                <a:cs typeface="Times New Roman"/>
              </a:rPr>
              <a:t> </a:t>
            </a:r>
            <a:r>
              <a:rPr dirty="0" sz="2500" spc="20" i="1">
                <a:latin typeface="Times New Roman"/>
                <a:cs typeface="Times New Roman"/>
              </a:rPr>
              <a:t>R  </a:t>
            </a:r>
            <a:r>
              <a:rPr dirty="0" sz="2500" spc="20" i="1">
                <a:latin typeface="Times New Roman"/>
                <a:cs typeface="Times New Roman"/>
              </a:rPr>
              <a:t>E	</a:t>
            </a:r>
            <a:r>
              <a:rPr dirty="0" sz="2500" spc="15">
                <a:latin typeface="Times New Roman"/>
                <a:cs typeface="Times New Roman"/>
              </a:rPr>
              <a:t>0.50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71154" y="1433499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华文楷体"/>
                <a:cs typeface="华文楷体"/>
              </a:rPr>
              <a:t>由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84515" y="2293632"/>
            <a:ext cx="2600960" cy="2028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可知图线的斜</a:t>
            </a:r>
            <a:r>
              <a:rPr dirty="0" sz="2800" spc="-5">
                <a:latin typeface="华文楷体"/>
                <a:cs typeface="华文楷体"/>
              </a:rPr>
              <a:t>率</a:t>
            </a:r>
            <a:endParaRPr sz="2800">
              <a:latin typeface="华文楷体"/>
              <a:cs typeface="华文楷体"/>
            </a:endParaRPr>
          </a:p>
          <a:p>
            <a:pPr marL="161925">
              <a:lnSpc>
                <a:spcPct val="100000"/>
              </a:lnSpc>
              <a:spcBef>
                <a:spcPts val="2700"/>
              </a:spcBef>
            </a:pPr>
            <a:r>
              <a:rPr dirty="0" sz="2800">
                <a:latin typeface="华文楷体"/>
                <a:cs typeface="华文楷体"/>
              </a:rPr>
              <a:t>纵截距</a:t>
            </a:r>
            <a:r>
              <a:rPr dirty="0" sz="2800" spc="-5">
                <a:latin typeface="华文楷体"/>
                <a:cs typeface="华文楷体"/>
              </a:rPr>
              <a:t>为</a:t>
            </a:r>
            <a:endParaRPr sz="2800">
              <a:latin typeface="华文楷体"/>
              <a:cs typeface="华文楷体"/>
            </a:endParaRPr>
          </a:p>
          <a:p>
            <a:pPr marL="99060">
              <a:lnSpc>
                <a:spcPct val="100000"/>
              </a:lnSpc>
              <a:spcBef>
                <a:spcPts val="2995"/>
              </a:spcBef>
            </a:pPr>
            <a:r>
              <a:rPr dirty="0" sz="2800">
                <a:latin typeface="华文楷体"/>
                <a:cs typeface="华文楷体"/>
              </a:rPr>
              <a:t>由图线数据可</a:t>
            </a:r>
            <a:r>
              <a:rPr dirty="0" sz="2800" spc="-5">
                <a:latin typeface="华文楷体"/>
                <a:cs typeface="华文楷体"/>
              </a:rPr>
              <a:t>得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8964" y="176754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35807" y="14965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5" y="0"/>
                </a:lnTo>
                <a:lnTo>
                  <a:pt x="364235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5451" y="1720595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602401" y="1231658"/>
            <a:ext cx="787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思考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67025" y="2548039"/>
            <a:ext cx="6781165" cy="1731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7112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在使用外电压和总电流的测量方案时</a:t>
            </a:r>
            <a:r>
              <a:rPr dirty="0" sz="2800" spc="-5">
                <a:latin typeface="华文楷体"/>
                <a:cs typeface="华文楷体"/>
              </a:rPr>
              <a:t>， </a:t>
            </a:r>
            <a:r>
              <a:rPr dirty="0" sz="2800">
                <a:latin typeface="华文楷体"/>
                <a:cs typeface="华文楷体"/>
              </a:rPr>
              <a:t>电压表和电流表的内阻对实验测量结果有</a:t>
            </a:r>
            <a:r>
              <a:rPr dirty="0" sz="2800" spc="-5">
                <a:latin typeface="华文楷体"/>
                <a:cs typeface="华文楷体"/>
              </a:rPr>
              <a:t>影 </a:t>
            </a:r>
            <a:r>
              <a:rPr dirty="0" sz="2800">
                <a:latin typeface="华文楷体"/>
                <a:cs typeface="华文楷体"/>
              </a:rPr>
              <a:t>响吗？如果有，测得的电动势和内阻值与</a:t>
            </a:r>
            <a:r>
              <a:rPr dirty="0" sz="2800" spc="-5">
                <a:latin typeface="华文楷体"/>
                <a:cs typeface="华文楷体"/>
              </a:rPr>
              <a:t>真 </a:t>
            </a:r>
            <a:r>
              <a:rPr dirty="0" sz="2800">
                <a:latin typeface="华文楷体"/>
                <a:cs typeface="华文楷体"/>
              </a:rPr>
              <a:t>实值之间的大小关系又如何呢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5451" y="2313812"/>
            <a:ext cx="5920740" cy="3521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8964" y="17710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35807" y="1501139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35451" y="1723644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77347" y="1259039"/>
            <a:ext cx="3835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看一看，发生了什么？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5718" y="165588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2383" y="138531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5" y="0"/>
                </a:lnTo>
                <a:lnTo>
                  <a:pt x="364235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72028" y="1609344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589346" y="1163624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906296" y="2934093"/>
            <a:ext cx="2158365" cy="1304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电池是如</a:t>
            </a:r>
            <a:r>
              <a:rPr dirty="0" sz="2800" spc="-5">
                <a:latin typeface="华文楷体"/>
                <a:cs typeface="华文楷体"/>
              </a:rPr>
              <a:t>何 </a:t>
            </a:r>
            <a:r>
              <a:rPr dirty="0" sz="2800">
                <a:latin typeface="华文楷体"/>
                <a:cs typeface="华文楷体"/>
              </a:rPr>
              <a:t>影响小灯</a:t>
            </a:r>
            <a:r>
              <a:rPr dirty="0" sz="2800" spc="-5">
                <a:latin typeface="华文楷体"/>
                <a:cs typeface="华文楷体"/>
              </a:rPr>
              <a:t>泡 </a:t>
            </a:r>
            <a:r>
              <a:rPr dirty="0" sz="2800">
                <a:latin typeface="华文楷体"/>
                <a:cs typeface="华文楷体"/>
              </a:rPr>
              <a:t>的亮暗的呢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72028" y="3852671"/>
            <a:ext cx="4058412" cy="2033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72028" y="2215895"/>
            <a:ext cx="4058412" cy="1682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67884" y="2931325"/>
            <a:ext cx="1066749" cy="831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90974" y="4863439"/>
            <a:ext cx="1066749" cy="831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5144" y="2337650"/>
            <a:ext cx="6185763" cy="1662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90231" y="5026196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 h="0">
                <a:moveTo>
                  <a:pt x="0" y="0"/>
                </a:moveTo>
                <a:lnTo>
                  <a:pt x="1447355" y="0"/>
                </a:lnTo>
              </a:path>
            </a:pathLst>
          </a:custGeom>
          <a:ln w="329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47944" y="5026196"/>
            <a:ext cx="911860" cy="0"/>
          </a:xfrm>
          <a:custGeom>
            <a:avLst/>
            <a:gdLst/>
            <a:ahLst/>
            <a:cxnLst/>
            <a:rect l="l" t="t" r="r" b="b"/>
            <a:pathLst>
              <a:path w="911859" h="0">
                <a:moveTo>
                  <a:pt x="0" y="0"/>
                </a:moveTo>
                <a:lnTo>
                  <a:pt x="911351" y="0"/>
                </a:lnTo>
              </a:path>
            </a:pathLst>
          </a:custGeom>
          <a:ln w="329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01706" y="5026196"/>
            <a:ext cx="1412240" cy="0"/>
          </a:xfrm>
          <a:custGeom>
            <a:avLst/>
            <a:gdLst/>
            <a:ahLst/>
            <a:cxnLst/>
            <a:rect l="l" t="t" r="r" b="b"/>
            <a:pathLst>
              <a:path w="1412239" h="0">
                <a:moveTo>
                  <a:pt x="0" y="0"/>
                </a:moveTo>
                <a:lnTo>
                  <a:pt x="1412125" y="0"/>
                </a:lnTo>
              </a:path>
            </a:pathLst>
          </a:custGeom>
          <a:ln w="329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90171" y="4607940"/>
            <a:ext cx="0" cy="772160"/>
          </a:xfrm>
          <a:custGeom>
            <a:avLst/>
            <a:gdLst/>
            <a:ahLst/>
            <a:cxnLst/>
            <a:rect l="l" t="t" r="r" b="b"/>
            <a:pathLst>
              <a:path w="0" h="772160">
                <a:moveTo>
                  <a:pt x="0" y="0"/>
                </a:moveTo>
                <a:lnTo>
                  <a:pt x="0" y="7718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60631" y="4836401"/>
            <a:ext cx="0" cy="358775"/>
          </a:xfrm>
          <a:custGeom>
            <a:avLst/>
            <a:gdLst/>
            <a:ahLst/>
            <a:cxnLst/>
            <a:rect l="l" t="t" r="r" b="b"/>
            <a:pathLst>
              <a:path w="0" h="358775">
                <a:moveTo>
                  <a:pt x="0" y="0"/>
                </a:moveTo>
                <a:lnTo>
                  <a:pt x="0" y="3586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13832" y="4835652"/>
            <a:ext cx="134620" cy="341630"/>
          </a:xfrm>
          <a:custGeom>
            <a:avLst/>
            <a:gdLst/>
            <a:ahLst/>
            <a:cxnLst/>
            <a:rect l="l" t="t" r="r" b="b"/>
            <a:pathLst>
              <a:path w="134620" h="341629">
                <a:moveTo>
                  <a:pt x="134112" y="0"/>
                </a:moveTo>
                <a:lnTo>
                  <a:pt x="0" y="0"/>
                </a:lnTo>
                <a:lnTo>
                  <a:pt x="0" y="341375"/>
                </a:lnTo>
                <a:lnTo>
                  <a:pt x="134112" y="341375"/>
                </a:lnTo>
                <a:lnTo>
                  <a:pt x="13411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08180" y="4830051"/>
            <a:ext cx="145415" cy="353695"/>
          </a:xfrm>
          <a:custGeom>
            <a:avLst/>
            <a:gdLst/>
            <a:ahLst/>
            <a:cxnLst/>
            <a:rect l="l" t="t" r="r" b="b"/>
            <a:pathLst>
              <a:path w="145414" h="353695">
                <a:moveTo>
                  <a:pt x="145351" y="353212"/>
                </a:moveTo>
                <a:lnTo>
                  <a:pt x="0" y="353212"/>
                </a:lnTo>
                <a:lnTo>
                  <a:pt x="0" y="0"/>
                </a:lnTo>
                <a:lnTo>
                  <a:pt x="145351" y="0"/>
                </a:lnTo>
                <a:lnTo>
                  <a:pt x="145351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40512"/>
                </a:lnTo>
                <a:lnTo>
                  <a:pt x="6350" y="340512"/>
                </a:lnTo>
                <a:lnTo>
                  <a:pt x="12700" y="346862"/>
                </a:lnTo>
                <a:lnTo>
                  <a:pt x="145351" y="346862"/>
                </a:lnTo>
                <a:lnTo>
                  <a:pt x="145351" y="353212"/>
                </a:lnTo>
                <a:close/>
              </a:path>
              <a:path w="145414" h="35369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45414" h="353695">
                <a:moveTo>
                  <a:pt x="132651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32651" y="6350"/>
                </a:lnTo>
                <a:lnTo>
                  <a:pt x="132651" y="12700"/>
                </a:lnTo>
                <a:close/>
              </a:path>
              <a:path w="145414" h="353695">
                <a:moveTo>
                  <a:pt x="132651" y="346862"/>
                </a:moveTo>
                <a:lnTo>
                  <a:pt x="132651" y="6350"/>
                </a:lnTo>
                <a:lnTo>
                  <a:pt x="139001" y="12700"/>
                </a:lnTo>
                <a:lnTo>
                  <a:pt x="145351" y="12700"/>
                </a:lnTo>
                <a:lnTo>
                  <a:pt x="145351" y="340512"/>
                </a:lnTo>
                <a:lnTo>
                  <a:pt x="139001" y="340512"/>
                </a:lnTo>
                <a:lnTo>
                  <a:pt x="132651" y="346862"/>
                </a:lnTo>
                <a:close/>
              </a:path>
              <a:path w="145414" h="353695">
                <a:moveTo>
                  <a:pt x="145351" y="12700"/>
                </a:moveTo>
                <a:lnTo>
                  <a:pt x="139001" y="12700"/>
                </a:lnTo>
                <a:lnTo>
                  <a:pt x="132651" y="6350"/>
                </a:lnTo>
                <a:lnTo>
                  <a:pt x="145351" y="6350"/>
                </a:lnTo>
                <a:lnTo>
                  <a:pt x="145351" y="12700"/>
                </a:lnTo>
                <a:close/>
              </a:path>
              <a:path w="145414" h="353695">
                <a:moveTo>
                  <a:pt x="12700" y="346862"/>
                </a:moveTo>
                <a:lnTo>
                  <a:pt x="6350" y="340512"/>
                </a:lnTo>
                <a:lnTo>
                  <a:pt x="12700" y="340512"/>
                </a:lnTo>
                <a:lnTo>
                  <a:pt x="12700" y="346862"/>
                </a:lnTo>
                <a:close/>
              </a:path>
              <a:path w="145414" h="353695">
                <a:moveTo>
                  <a:pt x="132651" y="346862"/>
                </a:moveTo>
                <a:lnTo>
                  <a:pt x="12700" y="346862"/>
                </a:lnTo>
                <a:lnTo>
                  <a:pt x="12700" y="340512"/>
                </a:lnTo>
                <a:lnTo>
                  <a:pt x="132651" y="340512"/>
                </a:lnTo>
                <a:lnTo>
                  <a:pt x="132651" y="346862"/>
                </a:lnTo>
                <a:close/>
              </a:path>
              <a:path w="145414" h="353695">
                <a:moveTo>
                  <a:pt x="145351" y="346862"/>
                </a:moveTo>
                <a:lnTo>
                  <a:pt x="132651" y="346862"/>
                </a:lnTo>
                <a:lnTo>
                  <a:pt x="139001" y="340512"/>
                </a:lnTo>
                <a:lnTo>
                  <a:pt x="145351" y="340512"/>
                </a:lnTo>
                <a:lnTo>
                  <a:pt x="145351" y="346862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559295" y="4919471"/>
            <a:ext cx="631190" cy="218440"/>
          </a:xfrm>
          <a:custGeom>
            <a:avLst/>
            <a:gdLst/>
            <a:ahLst/>
            <a:cxnLst/>
            <a:rect l="l" t="t" r="r" b="b"/>
            <a:pathLst>
              <a:path w="631190" h="218439">
                <a:moveTo>
                  <a:pt x="630935" y="0"/>
                </a:moveTo>
                <a:lnTo>
                  <a:pt x="0" y="0"/>
                </a:lnTo>
                <a:lnTo>
                  <a:pt x="0" y="217931"/>
                </a:lnTo>
                <a:lnTo>
                  <a:pt x="630935" y="217931"/>
                </a:lnTo>
                <a:lnTo>
                  <a:pt x="63093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52831" y="4913795"/>
            <a:ext cx="643890" cy="230504"/>
          </a:xfrm>
          <a:custGeom>
            <a:avLst/>
            <a:gdLst/>
            <a:ahLst/>
            <a:cxnLst/>
            <a:rect l="l" t="t" r="r" b="b"/>
            <a:pathLst>
              <a:path w="643890" h="230504">
                <a:moveTo>
                  <a:pt x="643712" y="230009"/>
                </a:moveTo>
                <a:lnTo>
                  <a:pt x="0" y="230009"/>
                </a:lnTo>
                <a:lnTo>
                  <a:pt x="0" y="0"/>
                </a:lnTo>
                <a:lnTo>
                  <a:pt x="643712" y="0"/>
                </a:lnTo>
                <a:lnTo>
                  <a:pt x="643712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217309"/>
                </a:lnTo>
                <a:lnTo>
                  <a:pt x="6350" y="217309"/>
                </a:lnTo>
                <a:lnTo>
                  <a:pt x="12700" y="223659"/>
                </a:lnTo>
                <a:lnTo>
                  <a:pt x="643712" y="223659"/>
                </a:lnTo>
                <a:lnTo>
                  <a:pt x="643712" y="230009"/>
                </a:lnTo>
                <a:close/>
              </a:path>
              <a:path w="643890" h="23050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643890" h="230504">
                <a:moveTo>
                  <a:pt x="631012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631012" y="6350"/>
                </a:lnTo>
                <a:lnTo>
                  <a:pt x="631012" y="12700"/>
                </a:lnTo>
                <a:close/>
              </a:path>
              <a:path w="643890" h="230504">
                <a:moveTo>
                  <a:pt x="631012" y="223659"/>
                </a:moveTo>
                <a:lnTo>
                  <a:pt x="631012" y="6350"/>
                </a:lnTo>
                <a:lnTo>
                  <a:pt x="637362" y="12700"/>
                </a:lnTo>
                <a:lnTo>
                  <a:pt x="643712" y="12700"/>
                </a:lnTo>
                <a:lnTo>
                  <a:pt x="643712" y="217309"/>
                </a:lnTo>
                <a:lnTo>
                  <a:pt x="637362" y="217309"/>
                </a:lnTo>
                <a:lnTo>
                  <a:pt x="631012" y="223659"/>
                </a:lnTo>
                <a:close/>
              </a:path>
              <a:path w="643890" h="230504">
                <a:moveTo>
                  <a:pt x="643712" y="12700"/>
                </a:moveTo>
                <a:lnTo>
                  <a:pt x="637362" y="12700"/>
                </a:lnTo>
                <a:lnTo>
                  <a:pt x="631012" y="6350"/>
                </a:lnTo>
                <a:lnTo>
                  <a:pt x="643712" y="6350"/>
                </a:lnTo>
                <a:lnTo>
                  <a:pt x="643712" y="12700"/>
                </a:lnTo>
                <a:close/>
              </a:path>
              <a:path w="643890" h="230504">
                <a:moveTo>
                  <a:pt x="12700" y="223659"/>
                </a:moveTo>
                <a:lnTo>
                  <a:pt x="6350" y="217309"/>
                </a:lnTo>
                <a:lnTo>
                  <a:pt x="12700" y="217309"/>
                </a:lnTo>
                <a:lnTo>
                  <a:pt x="12700" y="223659"/>
                </a:lnTo>
                <a:close/>
              </a:path>
              <a:path w="643890" h="230504">
                <a:moveTo>
                  <a:pt x="631012" y="223659"/>
                </a:moveTo>
                <a:lnTo>
                  <a:pt x="12700" y="223659"/>
                </a:lnTo>
                <a:lnTo>
                  <a:pt x="12700" y="217309"/>
                </a:lnTo>
                <a:lnTo>
                  <a:pt x="631012" y="217309"/>
                </a:lnTo>
                <a:lnTo>
                  <a:pt x="631012" y="223659"/>
                </a:lnTo>
                <a:close/>
              </a:path>
              <a:path w="643890" h="230504">
                <a:moveTo>
                  <a:pt x="643712" y="223659"/>
                </a:moveTo>
                <a:lnTo>
                  <a:pt x="631012" y="223659"/>
                </a:lnTo>
                <a:lnTo>
                  <a:pt x="637362" y="217309"/>
                </a:lnTo>
                <a:lnTo>
                  <a:pt x="643712" y="217309"/>
                </a:lnTo>
                <a:lnTo>
                  <a:pt x="643712" y="2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139791" y="4392383"/>
            <a:ext cx="1797050" cy="946150"/>
          </a:xfrm>
          <a:prstGeom prst="rect">
            <a:avLst/>
          </a:prstGeom>
        </p:spPr>
        <p:txBody>
          <a:bodyPr wrap="square" lIns="0" tIns="16764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20"/>
              </a:spcBef>
            </a:pPr>
            <a:r>
              <a:rPr dirty="0" sz="2000" i="1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2000" i="1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08960" y="3355847"/>
            <a:ext cx="3060191" cy="1816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92195" y="1883664"/>
            <a:ext cx="3075432" cy="1432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10856" y="2342388"/>
            <a:ext cx="2406650" cy="919480"/>
          </a:xfrm>
          <a:custGeom>
            <a:avLst/>
            <a:gdLst/>
            <a:ahLst/>
            <a:cxnLst/>
            <a:rect l="l" t="t" r="r" b="b"/>
            <a:pathLst>
              <a:path w="2406650" h="919479">
                <a:moveTo>
                  <a:pt x="0" y="0"/>
                </a:moveTo>
                <a:lnTo>
                  <a:pt x="2406396" y="0"/>
                </a:lnTo>
                <a:lnTo>
                  <a:pt x="2406396" y="918972"/>
                </a:lnTo>
                <a:lnTo>
                  <a:pt x="0" y="918972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04277" y="2336025"/>
            <a:ext cx="2419985" cy="932180"/>
          </a:xfrm>
          <a:custGeom>
            <a:avLst/>
            <a:gdLst/>
            <a:ahLst/>
            <a:cxnLst/>
            <a:rect l="l" t="t" r="r" b="b"/>
            <a:pathLst>
              <a:path w="2419984" h="932179">
                <a:moveTo>
                  <a:pt x="2419578" y="931913"/>
                </a:moveTo>
                <a:lnTo>
                  <a:pt x="0" y="931913"/>
                </a:lnTo>
                <a:lnTo>
                  <a:pt x="0" y="0"/>
                </a:lnTo>
                <a:lnTo>
                  <a:pt x="2419578" y="0"/>
                </a:lnTo>
                <a:lnTo>
                  <a:pt x="2419578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919213"/>
                </a:lnTo>
                <a:lnTo>
                  <a:pt x="6350" y="919213"/>
                </a:lnTo>
                <a:lnTo>
                  <a:pt x="12700" y="925563"/>
                </a:lnTo>
                <a:lnTo>
                  <a:pt x="2419578" y="925563"/>
                </a:lnTo>
                <a:lnTo>
                  <a:pt x="2419578" y="931913"/>
                </a:lnTo>
                <a:close/>
              </a:path>
              <a:path w="2419984" h="93217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419984" h="932179">
                <a:moveTo>
                  <a:pt x="2406878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406878" y="6350"/>
                </a:lnTo>
                <a:lnTo>
                  <a:pt x="2406878" y="12700"/>
                </a:lnTo>
                <a:close/>
              </a:path>
              <a:path w="2419984" h="932179">
                <a:moveTo>
                  <a:pt x="2406878" y="925563"/>
                </a:moveTo>
                <a:lnTo>
                  <a:pt x="2406878" y="6350"/>
                </a:lnTo>
                <a:lnTo>
                  <a:pt x="2413228" y="12700"/>
                </a:lnTo>
                <a:lnTo>
                  <a:pt x="2419578" y="12700"/>
                </a:lnTo>
                <a:lnTo>
                  <a:pt x="2419578" y="919213"/>
                </a:lnTo>
                <a:lnTo>
                  <a:pt x="2413228" y="919213"/>
                </a:lnTo>
                <a:lnTo>
                  <a:pt x="2406878" y="925563"/>
                </a:lnTo>
                <a:close/>
              </a:path>
              <a:path w="2419984" h="932179">
                <a:moveTo>
                  <a:pt x="2419578" y="12700"/>
                </a:moveTo>
                <a:lnTo>
                  <a:pt x="2413228" y="12700"/>
                </a:lnTo>
                <a:lnTo>
                  <a:pt x="2406878" y="6350"/>
                </a:lnTo>
                <a:lnTo>
                  <a:pt x="2419578" y="6350"/>
                </a:lnTo>
                <a:lnTo>
                  <a:pt x="2419578" y="12700"/>
                </a:lnTo>
                <a:close/>
              </a:path>
              <a:path w="2419984" h="932179">
                <a:moveTo>
                  <a:pt x="12700" y="925563"/>
                </a:moveTo>
                <a:lnTo>
                  <a:pt x="6350" y="919213"/>
                </a:lnTo>
                <a:lnTo>
                  <a:pt x="12700" y="919213"/>
                </a:lnTo>
                <a:lnTo>
                  <a:pt x="12700" y="925563"/>
                </a:lnTo>
                <a:close/>
              </a:path>
              <a:path w="2419984" h="932179">
                <a:moveTo>
                  <a:pt x="2406878" y="925563"/>
                </a:moveTo>
                <a:lnTo>
                  <a:pt x="12700" y="925563"/>
                </a:lnTo>
                <a:lnTo>
                  <a:pt x="12700" y="919213"/>
                </a:lnTo>
                <a:lnTo>
                  <a:pt x="2406878" y="919213"/>
                </a:lnTo>
                <a:lnTo>
                  <a:pt x="2406878" y="925563"/>
                </a:lnTo>
                <a:close/>
              </a:path>
              <a:path w="2419984" h="932179">
                <a:moveTo>
                  <a:pt x="2419578" y="925563"/>
                </a:moveTo>
                <a:lnTo>
                  <a:pt x="2406878" y="925563"/>
                </a:lnTo>
                <a:lnTo>
                  <a:pt x="2413228" y="919213"/>
                </a:lnTo>
                <a:lnTo>
                  <a:pt x="2419578" y="919213"/>
                </a:lnTo>
                <a:lnTo>
                  <a:pt x="2419578" y="925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04959" y="3255949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 h="0">
                <a:moveTo>
                  <a:pt x="0" y="0"/>
                </a:moveTo>
                <a:lnTo>
                  <a:pt x="798398" y="0"/>
                </a:lnTo>
              </a:path>
            </a:pathLst>
          </a:custGeom>
          <a:ln w="246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18576" y="3255949"/>
            <a:ext cx="487680" cy="0"/>
          </a:xfrm>
          <a:custGeom>
            <a:avLst/>
            <a:gdLst/>
            <a:ahLst/>
            <a:cxnLst/>
            <a:rect l="l" t="t" r="r" b="b"/>
            <a:pathLst>
              <a:path w="487679" h="0">
                <a:moveTo>
                  <a:pt x="0" y="0"/>
                </a:moveTo>
                <a:lnTo>
                  <a:pt x="487679" y="0"/>
                </a:lnTo>
              </a:path>
            </a:pathLst>
          </a:custGeom>
          <a:ln w="246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10588" y="3255949"/>
            <a:ext cx="741045" cy="0"/>
          </a:xfrm>
          <a:custGeom>
            <a:avLst/>
            <a:gdLst/>
            <a:ahLst/>
            <a:cxnLst/>
            <a:rect l="l" t="t" r="r" b="b"/>
            <a:pathLst>
              <a:path w="741045" h="0">
                <a:moveTo>
                  <a:pt x="0" y="0"/>
                </a:moveTo>
                <a:lnTo>
                  <a:pt x="740930" y="0"/>
                </a:lnTo>
              </a:path>
            </a:pathLst>
          </a:custGeom>
          <a:ln w="246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44661" y="2999003"/>
            <a:ext cx="0" cy="466090"/>
          </a:xfrm>
          <a:custGeom>
            <a:avLst/>
            <a:gdLst/>
            <a:ahLst/>
            <a:cxnLst/>
            <a:rect l="l" t="t" r="r" b="b"/>
            <a:pathLst>
              <a:path w="0" h="466089">
                <a:moveTo>
                  <a:pt x="0" y="0"/>
                </a:moveTo>
                <a:lnTo>
                  <a:pt x="0" y="4656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28761" y="3143948"/>
            <a:ext cx="0" cy="212090"/>
          </a:xfrm>
          <a:custGeom>
            <a:avLst/>
            <a:gdLst/>
            <a:ahLst/>
            <a:cxnLst/>
            <a:rect l="l" t="t" r="r" b="b"/>
            <a:pathLst>
              <a:path w="0" h="212089">
                <a:moveTo>
                  <a:pt x="0" y="0"/>
                </a:moveTo>
                <a:lnTo>
                  <a:pt x="0" y="211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385047" y="3144011"/>
            <a:ext cx="0" cy="165100"/>
          </a:xfrm>
          <a:custGeom>
            <a:avLst/>
            <a:gdLst/>
            <a:ahLst/>
            <a:cxnLst/>
            <a:rect l="l" t="t" r="r" b="b"/>
            <a:pathLst>
              <a:path w="0" h="165100">
                <a:moveTo>
                  <a:pt x="0" y="0"/>
                </a:moveTo>
                <a:lnTo>
                  <a:pt x="0" y="164591"/>
                </a:lnTo>
              </a:path>
            </a:pathLst>
          </a:custGeom>
          <a:ln w="67055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906256" y="3198876"/>
            <a:ext cx="299085" cy="121920"/>
          </a:xfrm>
          <a:custGeom>
            <a:avLst/>
            <a:gdLst/>
            <a:ahLst/>
            <a:cxnLst/>
            <a:rect l="l" t="t" r="r" b="b"/>
            <a:pathLst>
              <a:path w="299084" h="121920">
                <a:moveTo>
                  <a:pt x="298703" y="0"/>
                </a:moveTo>
                <a:lnTo>
                  <a:pt x="0" y="0"/>
                </a:lnTo>
                <a:lnTo>
                  <a:pt x="0" y="121920"/>
                </a:lnTo>
                <a:lnTo>
                  <a:pt x="298703" y="121920"/>
                </a:lnTo>
                <a:lnTo>
                  <a:pt x="29870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900439" y="3191852"/>
            <a:ext cx="311150" cy="136525"/>
          </a:xfrm>
          <a:custGeom>
            <a:avLst/>
            <a:gdLst/>
            <a:ahLst/>
            <a:cxnLst/>
            <a:rect l="l" t="t" r="r" b="b"/>
            <a:pathLst>
              <a:path w="311150" h="136525">
                <a:moveTo>
                  <a:pt x="311111" y="135940"/>
                </a:moveTo>
                <a:lnTo>
                  <a:pt x="0" y="135940"/>
                </a:lnTo>
                <a:lnTo>
                  <a:pt x="0" y="0"/>
                </a:lnTo>
                <a:lnTo>
                  <a:pt x="311111" y="0"/>
                </a:lnTo>
                <a:lnTo>
                  <a:pt x="311111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23240"/>
                </a:lnTo>
                <a:lnTo>
                  <a:pt x="6350" y="123240"/>
                </a:lnTo>
                <a:lnTo>
                  <a:pt x="12700" y="129590"/>
                </a:lnTo>
                <a:lnTo>
                  <a:pt x="311111" y="129590"/>
                </a:lnTo>
                <a:lnTo>
                  <a:pt x="311111" y="135940"/>
                </a:lnTo>
                <a:close/>
              </a:path>
              <a:path w="311150" h="13652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311150" h="136525">
                <a:moveTo>
                  <a:pt x="298411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98411" y="6350"/>
                </a:lnTo>
                <a:lnTo>
                  <a:pt x="298411" y="12700"/>
                </a:lnTo>
                <a:close/>
              </a:path>
              <a:path w="311150" h="136525">
                <a:moveTo>
                  <a:pt x="298411" y="129590"/>
                </a:moveTo>
                <a:lnTo>
                  <a:pt x="298411" y="6350"/>
                </a:lnTo>
                <a:lnTo>
                  <a:pt x="304761" y="12700"/>
                </a:lnTo>
                <a:lnTo>
                  <a:pt x="311111" y="12700"/>
                </a:lnTo>
                <a:lnTo>
                  <a:pt x="311111" y="123240"/>
                </a:lnTo>
                <a:lnTo>
                  <a:pt x="304761" y="123240"/>
                </a:lnTo>
                <a:lnTo>
                  <a:pt x="298411" y="129590"/>
                </a:lnTo>
                <a:close/>
              </a:path>
              <a:path w="311150" h="136525">
                <a:moveTo>
                  <a:pt x="311111" y="12700"/>
                </a:moveTo>
                <a:lnTo>
                  <a:pt x="304761" y="12700"/>
                </a:lnTo>
                <a:lnTo>
                  <a:pt x="298411" y="6350"/>
                </a:lnTo>
                <a:lnTo>
                  <a:pt x="311111" y="6350"/>
                </a:lnTo>
                <a:lnTo>
                  <a:pt x="311111" y="12700"/>
                </a:lnTo>
                <a:close/>
              </a:path>
              <a:path w="311150" h="136525">
                <a:moveTo>
                  <a:pt x="12700" y="129590"/>
                </a:moveTo>
                <a:lnTo>
                  <a:pt x="6350" y="123240"/>
                </a:lnTo>
                <a:lnTo>
                  <a:pt x="12700" y="123240"/>
                </a:lnTo>
                <a:lnTo>
                  <a:pt x="12700" y="129590"/>
                </a:lnTo>
                <a:close/>
              </a:path>
              <a:path w="311150" h="136525">
                <a:moveTo>
                  <a:pt x="298411" y="129590"/>
                </a:moveTo>
                <a:lnTo>
                  <a:pt x="12700" y="129590"/>
                </a:lnTo>
                <a:lnTo>
                  <a:pt x="12700" y="123240"/>
                </a:lnTo>
                <a:lnTo>
                  <a:pt x="298411" y="123240"/>
                </a:lnTo>
                <a:lnTo>
                  <a:pt x="298411" y="129590"/>
                </a:lnTo>
                <a:close/>
              </a:path>
              <a:path w="311150" h="136525">
                <a:moveTo>
                  <a:pt x="311111" y="129590"/>
                </a:moveTo>
                <a:lnTo>
                  <a:pt x="298411" y="129590"/>
                </a:lnTo>
                <a:lnTo>
                  <a:pt x="304761" y="123240"/>
                </a:lnTo>
                <a:lnTo>
                  <a:pt x="311111" y="123240"/>
                </a:lnTo>
                <a:lnTo>
                  <a:pt x="311111" y="129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141982" y="2878937"/>
            <a:ext cx="975360" cy="56959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800"/>
              </a:spcBef>
            </a:pPr>
            <a:r>
              <a:rPr dirty="0" sz="1200" b="1" i="1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200" b="1" i="1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047467" y="2163546"/>
            <a:ext cx="329565" cy="190500"/>
          </a:xfrm>
          <a:custGeom>
            <a:avLst/>
            <a:gdLst/>
            <a:ahLst/>
            <a:cxnLst/>
            <a:rect l="l" t="t" r="r" b="b"/>
            <a:pathLst>
              <a:path w="329565" h="190500">
                <a:moveTo>
                  <a:pt x="6159" y="190195"/>
                </a:moveTo>
                <a:lnTo>
                  <a:pt x="0" y="179082"/>
                </a:lnTo>
                <a:lnTo>
                  <a:pt x="322884" y="0"/>
                </a:lnTo>
                <a:lnTo>
                  <a:pt x="329044" y="11112"/>
                </a:lnTo>
                <a:lnTo>
                  <a:pt x="6159" y="190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090659" y="2378964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44" y="0"/>
                </a:lnTo>
              </a:path>
            </a:pathLst>
          </a:custGeom>
          <a:ln w="85343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351011" y="2029891"/>
            <a:ext cx="127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 i="1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34171" y="2264664"/>
            <a:ext cx="368935" cy="146685"/>
          </a:xfrm>
          <a:custGeom>
            <a:avLst/>
            <a:gdLst/>
            <a:ahLst/>
            <a:cxnLst/>
            <a:rect l="l" t="t" r="r" b="b"/>
            <a:pathLst>
              <a:path w="368934" h="146685">
                <a:moveTo>
                  <a:pt x="368807" y="0"/>
                </a:moveTo>
                <a:lnTo>
                  <a:pt x="0" y="0"/>
                </a:lnTo>
                <a:lnTo>
                  <a:pt x="0" y="146304"/>
                </a:lnTo>
                <a:lnTo>
                  <a:pt x="368807" y="146304"/>
                </a:lnTo>
                <a:lnTo>
                  <a:pt x="36880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227961" y="2258326"/>
            <a:ext cx="381000" cy="158750"/>
          </a:xfrm>
          <a:custGeom>
            <a:avLst/>
            <a:gdLst/>
            <a:ahLst/>
            <a:cxnLst/>
            <a:rect l="l" t="t" r="r" b="b"/>
            <a:pathLst>
              <a:path w="381000" h="158750">
                <a:moveTo>
                  <a:pt x="380860" y="158381"/>
                </a:moveTo>
                <a:lnTo>
                  <a:pt x="0" y="158381"/>
                </a:lnTo>
                <a:lnTo>
                  <a:pt x="0" y="0"/>
                </a:lnTo>
                <a:lnTo>
                  <a:pt x="380860" y="0"/>
                </a:lnTo>
                <a:lnTo>
                  <a:pt x="380860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145681"/>
                </a:lnTo>
                <a:lnTo>
                  <a:pt x="6350" y="145681"/>
                </a:lnTo>
                <a:lnTo>
                  <a:pt x="12700" y="152031"/>
                </a:lnTo>
                <a:lnTo>
                  <a:pt x="380860" y="152031"/>
                </a:lnTo>
                <a:lnTo>
                  <a:pt x="380860" y="158381"/>
                </a:lnTo>
                <a:close/>
              </a:path>
              <a:path w="381000" h="158750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381000" h="158750">
                <a:moveTo>
                  <a:pt x="368160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368160" y="6349"/>
                </a:lnTo>
                <a:lnTo>
                  <a:pt x="368160" y="12699"/>
                </a:lnTo>
                <a:close/>
              </a:path>
              <a:path w="381000" h="158750">
                <a:moveTo>
                  <a:pt x="368160" y="152031"/>
                </a:moveTo>
                <a:lnTo>
                  <a:pt x="368160" y="6349"/>
                </a:lnTo>
                <a:lnTo>
                  <a:pt x="374510" y="12699"/>
                </a:lnTo>
                <a:lnTo>
                  <a:pt x="380860" y="12699"/>
                </a:lnTo>
                <a:lnTo>
                  <a:pt x="380860" y="145681"/>
                </a:lnTo>
                <a:lnTo>
                  <a:pt x="374510" y="145681"/>
                </a:lnTo>
                <a:lnTo>
                  <a:pt x="368160" y="152031"/>
                </a:lnTo>
                <a:close/>
              </a:path>
              <a:path w="381000" h="158750">
                <a:moveTo>
                  <a:pt x="380860" y="12699"/>
                </a:moveTo>
                <a:lnTo>
                  <a:pt x="374510" y="12699"/>
                </a:lnTo>
                <a:lnTo>
                  <a:pt x="368160" y="6349"/>
                </a:lnTo>
                <a:lnTo>
                  <a:pt x="380860" y="6349"/>
                </a:lnTo>
                <a:lnTo>
                  <a:pt x="380860" y="12699"/>
                </a:lnTo>
                <a:close/>
              </a:path>
              <a:path w="381000" h="158750">
                <a:moveTo>
                  <a:pt x="12700" y="152031"/>
                </a:moveTo>
                <a:lnTo>
                  <a:pt x="6350" y="145681"/>
                </a:lnTo>
                <a:lnTo>
                  <a:pt x="12700" y="145681"/>
                </a:lnTo>
                <a:lnTo>
                  <a:pt x="12700" y="152031"/>
                </a:lnTo>
                <a:close/>
              </a:path>
              <a:path w="381000" h="158750">
                <a:moveTo>
                  <a:pt x="368160" y="152031"/>
                </a:moveTo>
                <a:lnTo>
                  <a:pt x="12700" y="152031"/>
                </a:lnTo>
                <a:lnTo>
                  <a:pt x="12700" y="145681"/>
                </a:lnTo>
                <a:lnTo>
                  <a:pt x="368160" y="145681"/>
                </a:lnTo>
                <a:lnTo>
                  <a:pt x="368160" y="152031"/>
                </a:lnTo>
                <a:close/>
              </a:path>
              <a:path w="381000" h="158750">
                <a:moveTo>
                  <a:pt x="380860" y="152031"/>
                </a:moveTo>
                <a:lnTo>
                  <a:pt x="368160" y="152031"/>
                </a:lnTo>
                <a:lnTo>
                  <a:pt x="374510" y="145681"/>
                </a:lnTo>
                <a:lnTo>
                  <a:pt x="380860" y="145681"/>
                </a:lnTo>
                <a:lnTo>
                  <a:pt x="380860" y="152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750122" y="4328680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 h="0">
                <a:moveTo>
                  <a:pt x="0" y="0"/>
                </a:moveTo>
                <a:lnTo>
                  <a:pt x="624522" y="0"/>
                </a:lnTo>
              </a:path>
            </a:pathLst>
          </a:custGeom>
          <a:ln w="1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959481" y="3906659"/>
            <a:ext cx="20764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5" i="1">
                <a:latin typeface="Times New Roman"/>
                <a:cs typeface="Times New Roman"/>
              </a:rPr>
              <a:t>E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302573" y="4093324"/>
            <a:ext cx="38798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5" i="1">
                <a:latin typeface="Times New Roman"/>
                <a:cs typeface="Times New Roman"/>
              </a:rPr>
              <a:t>I</a:t>
            </a:r>
            <a:r>
              <a:rPr dirty="0" sz="2350" spc="105" i="1">
                <a:latin typeface="Times New Roman"/>
                <a:cs typeface="Times New Roman"/>
              </a:rPr>
              <a:t> </a:t>
            </a:r>
            <a:r>
              <a:rPr dirty="0" sz="2350" spc="-5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65184" y="4324730"/>
            <a:ext cx="596900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5" i="1">
                <a:latin typeface="Times New Roman"/>
                <a:cs typeface="Times New Roman"/>
              </a:rPr>
              <a:t>R </a:t>
            </a:r>
            <a:r>
              <a:rPr dirty="0" sz="2350" spc="-5">
                <a:latin typeface="Symbol"/>
                <a:cs typeface="Symbol"/>
              </a:rPr>
              <a:t></a:t>
            </a:r>
            <a:r>
              <a:rPr dirty="0" sz="2350" spc="-395">
                <a:latin typeface="Times New Roman"/>
                <a:cs typeface="Times New Roman"/>
              </a:rPr>
              <a:t> </a:t>
            </a:r>
            <a:r>
              <a:rPr dirty="0" sz="2350" spc="-5" i="1">
                <a:latin typeface="Times New Roman"/>
                <a:cs typeface="Times New Roman"/>
              </a:rPr>
              <a:t>r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5807" y="1505711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5" y="0"/>
                </a:lnTo>
                <a:lnTo>
                  <a:pt x="364235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35451" y="1729739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86264" y="1306919"/>
            <a:ext cx="55822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1035" algn="l"/>
                <a:tab pos="5568950" algn="l"/>
              </a:tabLst>
            </a:pPr>
            <a:r>
              <a:rPr dirty="0" u="heavy" sz="3000">
                <a:uFill>
                  <a:solidFill>
                    <a:srgbClr val="01431D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3000">
                <a:uFill>
                  <a:solidFill>
                    <a:srgbClr val="01431D"/>
                  </a:solidFill>
                </a:uFill>
                <a:latin typeface="黑体"/>
                <a:cs typeface="黑体"/>
              </a:rPr>
              <a:t>想一想	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0766" y="4526940"/>
            <a:ext cx="6425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如何通过实验测量电池电动势和内阻呢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55591" y="3000755"/>
            <a:ext cx="3480816" cy="1267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0949" y="2523972"/>
            <a:ext cx="1074420" cy="2158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U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5" i="1">
                <a:latin typeface="Times New Roman"/>
                <a:cs typeface="Times New Roman"/>
              </a:rPr>
              <a:t>E</a:t>
            </a:r>
            <a:r>
              <a:rPr dirty="0" sz="2800" spc="-10" i="1">
                <a:latin typeface="Times New Roman"/>
                <a:cs typeface="Times New Roman"/>
              </a:rPr>
              <a:t>-I</a:t>
            </a:r>
            <a:r>
              <a:rPr dirty="0" sz="2800" spc="-5" i="1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 i="1">
                <a:latin typeface="Times New Roman"/>
                <a:cs typeface="Times New Roman"/>
              </a:rPr>
              <a:t>I=</a:t>
            </a:r>
            <a:r>
              <a:rPr dirty="0" sz="2800" spc="-5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 i="1">
                <a:latin typeface="Times New Roman"/>
                <a:cs typeface="Times New Roman"/>
              </a:rPr>
              <a:t>U</a:t>
            </a:r>
            <a:r>
              <a:rPr dirty="0" baseline="-16975" sz="2700" spc="30">
                <a:latin typeface="宋体"/>
                <a:cs typeface="宋体"/>
              </a:rPr>
              <a:t>断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5" i="1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32092" y="3002279"/>
            <a:ext cx="2869692" cy="1479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2025-04-19T13:31:50Z</dcterms:created>
  <dcterms:modified xsi:type="dcterms:W3CDTF">2025-04-19T13:31:50Z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