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081640" y="1894649"/>
            <a:ext cx="5393055" cy="1587500"/>
          </a:xfrm>
          <a:custGeom>
            <a:avLst/>
            <a:gdLst/>
            <a:ahLst/>
            <a:cxnLst/>
            <a:rect l="l" t="t" r="r" b="b"/>
            <a:pathLst>
              <a:path w="5393055" h="1587500">
                <a:moveTo>
                  <a:pt x="4717171" y="114300"/>
                </a:moveTo>
                <a:lnTo>
                  <a:pt x="2804223" y="114300"/>
                </a:lnTo>
                <a:lnTo>
                  <a:pt x="2833802" y="88900"/>
                </a:lnTo>
                <a:lnTo>
                  <a:pt x="2868698" y="76200"/>
                </a:lnTo>
                <a:lnTo>
                  <a:pt x="2908509" y="50800"/>
                </a:lnTo>
                <a:lnTo>
                  <a:pt x="2952838" y="38100"/>
                </a:lnTo>
                <a:lnTo>
                  <a:pt x="3001283" y="25400"/>
                </a:lnTo>
                <a:lnTo>
                  <a:pt x="3053445" y="12700"/>
                </a:lnTo>
                <a:lnTo>
                  <a:pt x="3108924" y="0"/>
                </a:lnTo>
                <a:lnTo>
                  <a:pt x="3459794" y="0"/>
                </a:lnTo>
                <a:lnTo>
                  <a:pt x="3511611" y="12700"/>
                </a:lnTo>
                <a:lnTo>
                  <a:pt x="3560730" y="25400"/>
                </a:lnTo>
                <a:lnTo>
                  <a:pt x="3606840" y="38100"/>
                </a:lnTo>
                <a:lnTo>
                  <a:pt x="3649631" y="50800"/>
                </a:lnTo>
                <a:lnTo>
                  <a:pt x="3688790" y="63500"/>
                </a:lnTo>
                <a:lnTo>
                  <a:pt x="3724008" y="76200"/>
                </a:lnTo>
                <a:lnTo>
                  <a:pt x="4644406" y="76200"/>
                </a:lnTo>
                <a:lnTo>
                  <a:pt x="4683483" y="101600"/>
                </a:lnTo>
                <a:lnTo>
                  <a:pt x="4717171" y="114300"/>
                </a:lnTo>
                <a:close/>
              </a:path>
              <a:path w="5393055" h="1587500">
                <a:moveTo>
                  <a:pt x="4644406" y="76200"/>
                </a:moveTo>
                <a:lnTo>
                  <a:pt x="3724008" y="76200"/>
                </a:lnTo>
                <a:lnTo>
                  <a:pt x="3763008" y="63500"/>
                </a:lnTo>
                <a:lnTo>
                  <a:pt x="3805766" y="50800"/>
                </a:lnTo>
                <a:lnTo>
                  <a:pt x="3851992" y="38100"/>
                </a:lnTo>
                <a:lnTo>
                  <a:pt x="3901396" y="25400"/>
                </a:lnTo>
                <a:lnTo>
                  <a:pt x="3953686" y="12700"/>
                </a:lnTo>
                <a:lnTo>
                  <a:pt x="4008574" y="0"/>
                </a:lnTo>
                <a:lnTo>
                  <a:pt x="4319245" y="0"/>
                </a:lnTo>
                <a:lnTo>
                  <a:pt x="4382234" y="12700"/>
                </a:lnTo>
                <a:lnTo>
                  <a:pt x="4442238" y="12700"/>
                </a:lnTo>
                <a:lnTo>
                  <a:pt x="4498859" y="25400"/>
                </a:lnTo>
                <a:lnTo>
                  <a:pt x="4551694" y="38100"/>
                </a:lnTo>
                <a:lnTo>
                  <a:pt x="4600343" y="63500"/>
                </a:lnTo>
                <a:lnTo>
                  <a:pt x="4644406" y="76200"/>
                </a:lnTo>
                <a:close/>
              </a:path>
              <a:path w="5393055" h="1587500">
                <a:moveTo>
                  <a:pt x="2512830" y="50800"/>
                </a:moveTo>
                <a:lnTo>
                  <a:pt x="2154457" y="50800"/>
                </a:lnTo>
                <a:lnTo>
                  <a:pt x="2213751" y="38100"/>
                </a:lnTo>
                <a:lnTo>
                  <a:pt x="2456136" y="38100"/>
                </a:lnTo>
                <a:lnTo>
                  <a:pt x="2512830" y="50800"/>
                </a:lnTo>
                <a:close/>
              </a:path>
              <a:path w="5393055" h="1587500">
                <a:moveTo>
                  <a:pt x="4774344" y="177800"/>
                </a:moveTo>
                <a:lnTo>
                  <a:pt x="1750555" y="177800"/>
                </a:lnTo>
                <a:lnTo>
                  <a:pt x="1780739" y="165100"/>
                </a:lnTo>
                <a:lnTo>
                  <a:pt x="1815212" y="139700"/>
                </a:lnTo>
                <a:lnTo>
                  <a:pt x="1853709" y="127000"/>
                </a:lnTo>
                <a:lnTo>
                  <a:pt x="1895967" y="101600"/>
                </a:lnTo>
                <a:lnTo>
                  <a:pt x="1941723" y="88900"/>
                </a:lnTo>
                <a:lnTo>
                  <a:pt x="1990713" y="76200"/>
                </a:lnTo>
                <a:lnTo>
                  <a:pt x="2042675" y="63500"/>
                </a:lnTo>
                <a:lnTo>
                  <a:pt x="2097344" y="50800"/>
                </a:lnTo>
                <a:lnTo>
                  <a:pt x="2567581" y="50800"/>
                </a:lnTo>
                <a:lnTo>
                  <a:pt x="2620162" y="63500"/>
                </a:lnTo>
                <a:lnTo>
                  <a:pt x="2670343" y="76200"/>
                </a:lnTo>
                <a:lnTo>
                  <a:pt x="2717899" y="88900"/>
                </a:lnTo>
                <a:lnTo>
                  <a:pt x="2762602" y="101600"/>
                </a:lnTo>
                <a:lnTo>
                  <a:pt x="2804223" y="114300"/>
                </a:lnTo>
                <a:lnTo>
                  <a:pt x="4717171" y="114300"/>
                </a:lnTo>
                <a:lnTo>
                  <a:pt x="4745072" y="139700"/>
                </a:lnTo>
                <a:lnTo>
                  <a:pt x="4766783" y="165100"/>
                </a:lnTo>
                <a:lnTo>
                  <a:pt x="4774344" y="177800"/>
                </a:lnTo>
                <a:close/>
              </a:path>
              <a:path w="5393055" h="1587500">
                <a:moveTo>
                  <a:pt x="1969655" y="1460500"/>
                </a:moveTo>
                <a:lnTo>
                  <a:pt x="1152219" y="1460500"/>
                </a:lnTo>
                <a:lnTo>
                  <a:pt x="1049101" y="1435100"/>
                </a:lnTo>
                <a:lnTo>
                  <a:pt x="1000551" y="1422400"/>
                </a:lnTo>
                <a:lnTo>
                  <a:pt x="954171" y="1409700"/>
                </a:lnTo>
                <a:lnTo>
                  <a:pt x="910084" y="1384300"/>
                </a:lnTo>
                <a:lnTo>
                  <a:pt x="868411" y="1371600"/>
                </a:lnTo>
                <a:lnTo>
                  <a:pt x="829275" y="1358900"/>
                </a:lnTo>
                <a:lnTo>
                  <a:pt x="792800" y="1333500"/>
                </a:lnTo>
                <a:lnTo>
                  <a:pt x="759107" y="1320800"/>
                </a:lnTo>
                <a:lnTo>
                  <a:pt x="728319" y="1295400"/>
                </a:lnTo>
                <a:lnTo>
                  <a:pt x="530891" y="1295400"/>
                </a:lnTo>
                <a:lnTo>
                  <a:pt x="468272" y="1282700"/>
                </a:lnTo>
                <a:lnTo>
                  <a:pt x="409199" y="1270000"/>
                </a:lnTo>
                <a:lnTo>
                  <a:pt x="354181" y="1257300"/>
                </a:lnTo>
                <a:lnTo>
                  <a:pt x="303729" y="1244600"/>
                </a:lnTo>
                <a:lnTo>
                  <a:pt x="258351" y="1219200"/>
                </a:lnTo>
                <a:lnTo>
                  <a:pt x="218557" y="1206500"/>
                </a:lnTo>
                <a:lnTo>
                  <a:pt x="184856" y="1181100"/>
                </a:lnTo>
                <a:lnTo>
                  <a:pt x="137771" y="1130300"/>
                </a:lnTo>
                <a:lnTo>
                  <a:pt x="121170" y="1079500"/>
                </a:lnTo>
                <a:lnTo>
                  <a:pt x="127693" y="1041400"/>
                </a:lnTo>
                <a:lnTo>
                  <a:pt x="146606" y="1016000"/>
                </a:lnTo>
                <a:lnTo>
                  <a:pt x="176928" y="977900"/>
                </a:lnTo>
                <a:lnTo>
                  <a:pt x="217680" y="952500"/>
                </a:lnTo>
                <a:lnTo>
                  <a:pt x="267881" y="927100"/>
                </a:lnTo>
                <a:lnTo>
                  <a:pt x="202572" y="914400"/>
                </a:lnTo>
                <a:lnTo>
                  <a:pt x="144677" y="889000"/>
                </a:lnTo>
                <a:lnTo>
                  <a:pt x="95154" y="863600"/>
                </a:lnTo>
                <a:lnTo>
                  <a:pt x="54964" y="838200"/>
                </a:lnTo>
                <a:lnTo>
                  <a:pt x="25069" y="812800"/>
                </a:lnTo>
                <a:lnTo>
                  <a:pt x="6427" y="774700"/>
                </a:lnTo>
                <a:lnTo>
                  <a:pt x="0" y="736600"/>
                </a:lnTo>
                <a:lnTo>
                  <a:pt x="4349" y="711200"/>
                </a:lnTo>
                <a:lnTo>
                  <a:pt x="37549" y="660400"/>
                </a:lnTo>
                <a:lnTo>
                  <a:pt x="99867" y="609600"/>
                </a:lnTo>
                <a:lnTo>
                  <a:pt x="140614" y="596900"/>
                </a:lnTo>
                <a:lnTo>
                  <a:pt x="187043" y="571500"/>
                </a:lnTo>
                <a:lnTo>
                  <a:pt x="238622" y="558800"/>
                </a:lnTo>
                <a:lnTo>
                  <a:pt x="294818" y="546100"/>
                </a:lnTo>
                <a:lnTo>
                  <a:pt x="355100" y="533400"/>
                </a:lnTo>
                <a:lnTo>
                  <a:pt x="418933" y="533400"/>
                </a:lnTo>
                <a:lnTo>
                  <a:pt x="485787" y="520700"/>
                </a:lnTo>
                <a:lnTo>
                  <a:pt x="490359" y="520700"/>
                </a:lnTo>
                <a:lnTo>
                  <a:pt x="487186" y="508000"/>
                </a:lnTo>
                <a:lnTo>
                  <a:pt x="484874" y="495300"/>
                </a:lnTo>
                <a:lnTo>
                  <a:pt x="483460" y="482600"/>
                </a:lnTo>
                <a:lnTo>
                  <a:pt x="482980" y="469900"/>
                </a:lnTo>
                <a:lnTo>
                  <a:pt x="485513" y="444500"/>
                </a:lnTo>
                <a:lnTo>
                  <a:pt x="505215" y="393700"/>
                </a:lnTo>
                <a:lnTo>
                  <a:pt x="543184" y="342900"/>
                </a:lnTo>
                <a:lnTo>
                  <a:pt x="597923" y="304800"/>
                </a:lnTo>
                <a:lnTo>
                  <a:pt x="631113" y="279400"/>
                </a:lnTo>
                <a:lnTo>
                  <a:pt x="667934" y="266700"/>
                </a:lnTo>
                <a:lnTo>
                  <a:pt x="708198" y="241300"/>
                </a:lnTo>
                <a:lnTo>
                  <a:pt x="751720" y="228600"/>
                </a:lnTo>
                <a:lnTo>
                  <a:pt x="798311" y="203200"/>
                </a:lnTo>
                <a:lnTo>
                  <a:pt x="847784" y="190500"/>
                </a:lnTo>
                <a:lnTo>
                  <a:pt x="899953" y="177800"/>
                </a:lnTo>
                <a:lnTo>
                  <a:pt x="1011626" y="152400"/>
                </a:lnTo>
                <a:lnTo>
                  <a:pt x="1070758" y="152400"/>
                </a:lnTo>
                <a:lnTo>
                  <a:pt x="1131835" y="139700"/>
                </a:lnTo>
                <a:lnTo>
                  <a:pt x="1549141" y="139700"/>
                </a:lnTo>
                <a:lnTo>
                  <a:pt x="1653212" y="165100"/>
                </a:lnTo>
                <a:lnTo>
                  <a:pt x="1702788" y="165100"/>
                </a:lnTo>
                <a:lnTo>
                  <a:pt x="1750555" y="177800"/>
                </a:lnTo>
                <a:lnTo>
                  <a:pt x="4774344" y="177800"/>
                </a:lnTo>
                <a:lnTo>
                  <a:pt x="4781905" y="190500"/>
                </a:lnTo>
                <a:lnTo>
                  <a:pt x="4906471" y="215900"/>
                </a:lnTo>
                <a:lnTo>
                  <a:pt x="4963859" y="228600"/>
                </a:lnTo>
                <a:lnTo>
                  <a:pt x="5017502" y="241300"/>
                </a:lnTo>
                <a:lnTo>
                  <a:pt x="5067036" y="254000"/>
                </a:lnTo>
                <a:lnTo>
                  <a:pt x="5112100" y="279400"/>
                </a:lnTo>
                <a:lnTo>
                  <a:pt x="5152331" y="304800"/>
                </a:lnTo>
                <a:lnTo>
                  <a:pt x="5187367" y="317500"/>
                </a:lnTo>
                <a:lnTo>
                  <a:pt x="5216845" y="342900"/>
                </a:lnTo>
                <a:lnTo>
                  <a:pt x="5257679" y="393700"/>
                </a:lnTo>
                <a:lnTo>
                  <a:pt x="5271935" y="457200"/>
                </a:lnTo>
                <a:lnTo>
                  <a:pt x="5268404" y="482600"/>
                </a:lnTo>
                <a:lnTo>
                  <a:pt x="5258047" y="508000"/>
                </a:lnTo>
                <a:lnTo>
                  <a:pt x="5241213" y="533400"/>
                </a:lnTo>
                <a:lnTo>
                  <a:pt x="5218252" y="558800"/>
                </a:lnTo>
                <a:lnTo>
                  <a:pt x="5269253" y="584200"/>
                </a:lnTo>
                <a:lnTo>
                  <a:pt x="5312273" y="622300"/>
                </a:lnTo>
                <a:lnTo>
                  <a:pt x="5346734" y="660400"/>
                </a:lnTo>
                <a:lnTo>
                  <a:pt x="5372063" y="685800"/>
                </a:lnTo>
                <a:lnTo>
                  <a:pt x="5387682" y="723900"/>
                </a:lnTo>
                <a:lnTo>
                  <a:pt x="5393016" y="762000"/>
                </a:lnTo>
                <a:lnTo>
                  <a:pt x="5390136" y="800100"/>
                </a:lnTo>
                <a:lnTo>
                  <a:pt x="5367775" y="850900"/>
                </a:lnTo>
                <a:lnTo>
                  <a:pt x="5324794" y="901700"/>
                </a:lnTo>
                <a:lnTo>
                  <a:pt x="5296139" y="927100"/>
                </a:lnTo>
                <a:lnTo>
                  <a:pt x="5263011" y="952500"/>
                </a:lnTo>
                <a:lnTo>
                  <a:pt x="5225636" y="965200"/>
                </a:lnTo>
                <a:lnTo>
                  <a:pt x="5184243" y="990600"/>
                </a:lnTo>
                <a:lnTo>
                  <a:pt x="5139057" y="1003300"/>
                </a:lnTo>
                <a:lnTo>
                  <a:pt x="5090306" y="1028700"/>
                </a:lnTo>
                <a:lnTo>
                  <a:pt x="5038218" y="1041400"/>
                </a:lnTo>
                <a:lnTo>
                  <a:pt x="4983019" y="1054100"/>
                </a:lnTo>
                <a:lnTo>
                  <a:pt x="4864198" y="1079500"/>
                </a:lnTo>
                <a:lnTo>
                  <a:pt x="4801030" y="1092200"/>
                </a:lnTo>
                <a:lnTo>
                  <a:pt x="4735661" y="1092200"/>
                </a:lnTo>
                <a:lnTo>
                  <a:pt x="4668316" y="1104900"/>
                </a:lnTo>
                <a:lnTo>
                  <a:pt x="4655811" y="1155700"/>
                </a:lnTo>
                <a:lnTo>
                  <a:pt x="4621715" y="1206500"/>
                </a:lnTo>
                <a:lnTo>
                  <a:pt x="4597198" y="1219200"/>
                </a:lnTo>
                <a:lnTo>
                  <a:pt x="4568036" y="1244600"/>
                </a:lnTo>
                <a:lnTo>
                  <a:pt x="4534481" y="1270000"/>
                </a:lnTo>
                <a:lnTo>
                  <a:pt x="4496782" y="1282700"/>
                </a:lnTo>
                <a:lnTo>
                  <a:pt x="4455191" y="1308100"/>
                </a:lnTo>
                <a:lnTo>
                  <a:pt x="4409959" y="1320800"/>
                </a:lnTo>
                <a:lnTo>
                  <a:pt x="4361337" y="1333500"/>
                </a:lnTo>
                <a:lnTo>
                  <a:pt x="4309576" y="1346200"/>
                </a:lnTo>
                <a:lnTo>
                  <a:pt x="3565131" y="1346200"/>
                </a:lnTo>
                <a:lnTo>
                  <a:pt x="3545696" y="1371600"/>
                </a:lnTo>
                <a:lnTo>
                  <a:pt x="3522416" y="1397000"/>
                </a:lnTo>
                <a:lnTo>
                  <a:pt x="3495453" y="1409700"/>
                </a:lnTo>
                <a:lnTo>
                  <a:pt x="3464969" y="1435100"/>
                </a:lnTo>
                <a:lnTo>
                  <a:pt x="2059457" y="1435100"/>
                </a:lnTo>
                <a:lnTo>
                  <a:pt x="1969655" y="1460500"/>
                </a:lnTo>
                <a:close/>
              </a:path>
              <a:path w="5393055" h="1587500">
                <a:moveTo>
                  <a:pt x="4137965" y="1384300"/>
                </a:moveTo>
                <a:lnTo>
                  <a:pt x="3745045" y="1384300"/>
                </a:lnTo>
                <a:lnTo>
                  <a:pt x="3651808" y="1358900"/>
                </a:lnTo>
                <a:lnTo>
                  <a:pt x="3607586" y="1358900"/>
                </a:lnTo>
                <a:lnTo>
                  <a:pt x="3565131" y="1346200"/>
                </a:lnTo>
                <a:lnTo>
                  <a:pt x="4309576" y="1346200"/>
                </a:lnTo>
                <a:lnTo>
                  <a:pt x="4254926" y="1358900"/>
                </a:lnTo>
                <a:lnTo>
                  <a:pt x="4137965" y="1384300"/>
                </a:lnTo>
                <a:close/>
              </a:path>
              <a:path w="5393055" h="1587500">
                <a:moveTo>
                  <a:pt x="3002159" y="1574800"/>
                </a:moveTo>
                <a:lnTo>
                  <a:pt x="2519394" y="1574800"/>
                </a:lnTo>
                <a:lnTo>
                  <a:pt x="2463238" y="1562100"/>
                </a:lnTo>
                <a:lnTo>
                  <a:pt x="2408924" y="1562100"/>
                </a:lnTo>
                <a:lnTo>
                  <a:pt x="2356608" y="1549400"/>
                </a:lnTo>
                <a:lnTo>
                  <a:pt x="2306447" y="1536700"/>
                </a:lnTo>
                <a:lnTo>
                  <a:pt x="2258595" y="1524000"/>
                </a:lnTo>
                <a:lnTo>
                  <a:pt x="2213210" y="1511300"/>
                </a:lnTo>
                <a:lnTo>
                  <a:pt x="2170448" y="1485900"/>
                </a:lnTo>
                <a:lnTo>
                  <a:pt x="2130464" y="1473200"/>
                </a:lnTo>
                <a:lnTo>
                  <a:pt x="2093415" y="1460500"/>
                </a:lnTo>
                <a:lnTo>
                  <a:pt x="2059457" y="1435100"/>
                </a:lnTo>
                <a:lnTo>
                  <a:pt x="3464969" y="1435100"/>
                </a:lnTo>
                <a:lnTo>
                  <a:pt x="3431126" y="1447800"/>
                </a:lnTo>
                <a:lnTo>
                  <a:pt x="3394087" y="1473200"/>
                </a:lnTo>
                <a:lnTo>
                  <a:pt x="3354014" y="1485900"/>
                </a:lnTo>
                <a:lnTo>
                  <a:pt x="3311068" y="1498600"/>
                </a:lnTo>
                <a:lnTo>
                  <a:pt x="3265412" y="1524000"/>
                </a:lnTo>
                <a:lnTo>
                  <a:pt x="3217209" y="1536700"/>
                </a:lnTo>
                <a:lnTo>
                  <a:pt x="3166620" y="1549400"/>
                </a:lnTo>
                <a:lnTo>
                  <a:pt x="3113807" y="1549400"/>
                </a:lnTo>
                <a:lnTo>
                  <a:pt x="3002159" y="1574800"/>
                </a:lnTo>
                <a:close/>
              </a:path>
              <a:path w="5393055" h="1587500">
                <a:moveTo>
                  <a:pt x="1874525" y="1473200"/>
                </a:moveTo>
                <a:lnTo>
                  <a:pt x="1262545" y="1473200"/>
                </a:lnTo>
                <a:lnTo>
                  <a:pt x="1206542" y="1460500"/>
                </a:lnTo>
                <a:lnTo>
                  <a:pt x="1922717" y="1460500"/>
                </a:lnTo>
                <a:lnTo>
                  <a:pt x="1874525" y="1473200"/>
                </a:lnTo>
                <a:close/>
              </a:path>
              <a:path w="5393055" h="1587500">
                <a:moveTo>
                  <a:pt x="1774697" y="1485900"/>
                </a:moveTo>
                <a:lnTo>
                  <a:pt x="1379098" y="1485900"/>
                </a:lnTo>
                <a:lnTo>
                  <a:pt x="1320104" y="1473200"/>
                </a:lnTo>
                <a:lnTo>
                  <a:pt x="1825159" y="1473200"/>
                </a:lnTo>
                <a:lnTo>
                  <a:pt x="1774697" y="1485900"/>
                </a:lnTo>
                <a:close/>
              </a:path>
              <a:path w="5393055" h="1587500">
                <a:moveTo>
                  <a:pt x="2883563" y="1587500"/>
                </a:moveTo>
                <a:lnTo>
                  <a:pt x="2636608" y="1587500"/>
                </a:lnTo>
                <a:lnTo>
                  <a:pt x="2577236" y="1574800"/>
                </a:lnTo>
                <a:lnTo>
                  <a:pt x="2943648" y="1574800"/>
                </a:lnTo>
                <a:lnTo>
                  <a:pt x="2883563" y="15875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093627" y="3543769"/>
            <a:ext cx="273900" cy="2217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5362181" y="3363290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132727" y="265455"/>
                </a:moveTo>
                <a:lnTo>
                  <a:pt x="90775" y="258688"/>
                </a:lnTo>
                <a:lnTo>
                  <a:pt x="54340" y="239846"/>
                </a:lnTo>
                <a:lnTo>
                  <a:pt x="25608" y="211115"/>
                </a:lnTo>
                <a:lnTo>
                  <a:pt x="6766" y="174680"/>
                </a:lnTo>
                <a:lnTo>
                  <a:pt x="0" y="132727"/>
                </a:lnTo>
                <a:lnTo>
                  <a:pt x="6766" y="90775"/>
                </a:lnTo>
                <a:lnTo>
                  <a:pt x="25608" y="54340"/>
                </a:lnTo>
                <a:lnTo>
                  <a:pt x="54340" y="25608"/>
                </a:lnTo>
                <a:lnTo>
                  <a:pt x="90775" y="6766"/>
                </a:lnTo>
                <a:lnTo>
                  <a:pt x="132727" y="0"/>
                </a:lnTo>
                <a:lnTo>
                  <a:pt x="174684" y="6766"/>
                </a:lnTo>
                <a:lnTo>
                  <a:pt x="211147" y="25610"/>
                </a:lnTo>
                <a:lnTo>
                  <a:pt x="239953" y="54348"/>
                </a:lnTo>
                <a:lnTo>
                  <a:pt x="258942" y="90794"/>
                </a:lnTo>
                <a:lnTo>
                  <a:pt x="265950" y="132765"/>
                </a:lnTo>
                <a:lnTo>
                  <a:pt x="258942" y="174699"/>
                </a:lnTo>
                <a:lnTo>
                  <a:pt x="239953" y="211123"/>
                </a:lnTo>
                <a:lnTo>
                  <a:pt x="211147" y="239849"/>
                </a:lnTo>
                <a:lnTo>
                  <a:pt x="174684" y="258689"/>
                </a:lnTo>
                <a:lnTo>
                  <a:pt x="132727" y="26545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075290" y="1888299"/>
            <a:ext cx="5405755" cy="1600200"/>
          </a:xfrm>
          <a:custGeom>
            <a:avLst/>
            <a:gdLst/>
            <a:ahLst/>
            <a:cxnLst/>
            <a:rect l="l" t="t" r="r" b="b"/>
            <a:pathLst>
              <a:path w="5405755" h="1600200">
                <a:moveTo>
                  <a:pt x="3486810" y="12700"/>
                </a:moveTo>
                <a:lnTo>
                  <a:pt x="3107232" y="12700"/>
                </a:lnTo>
                <a:lnTo>
                  <a:pt x="3125177" y="0"/>
                </a:lnTo>
                <a:lnTo>
                  <a:pt x="3471964" y="0"/>
                </a:lnTo>
                <a:lnTo>
                  <a:pt x="3486810" y="12700"/>
                </a:lnTo>
                <a:close/>
              </a:path>
              <a:path w="5405755" h="1600200">
                <a:moveTo>
                  <a:pt x="4404817" y="12700"/>
                </a:moveTo>
                <a:lnTo>
                  <a:pt x="3993172" y="12700"/>
                </a:lnTo>
                <a:lnTo>
                  <a:pt x="4008869" y="0"/>
                </a:lnTo>
                <a:lnTo>
                  <a:pt x="4379747" y="0"/>
                </a:lnTo>
                <a:lnTo>
                  <a:pt x="4404817" y="12700"/>
                </a:lnTo>
                <a:close/>
              </a:path>
              <a:path w="5405755" h="1600200">
                <a:moveTo>
                  <a:pt x="3109061" y="25400"/>
                </a:moveTo>
                <a:lnTo>
                  <a:pt x="3038475" y="25400"/>
                </a:lnTo>
                <a:lnTo>
                  <a:pt x="3055188" y="12700"/>
                </a:lnTo>
                <a:lnTo>
                  <a:pt x="3126905" y="12700"/>
                </a:lnTo>
                <a:lnTo>
                  <a:pt x="3109061" y="25400"/>
                </a:lnTo>
                <a:close/>
              </a:path>
              <a:path w="5405755" h="1600200">
                <a:moveTo>
                  <a:pt x="3557930" y="25400"/>
                </a:moveTo>
                <a:lnTo>
                  <a:pt x="3484981" y="25400"/>
                </a:lnTo>
                <a:lnTo>
                  <a:pt x="3470211" y="12700"/>
                </a:lnTo>
                <a:lnTo>
                  <a:pt x="3544138" y="12700"/>
                </a:lnTo>
                <a:lnTo>
                  <a:pt x="3557930" y="25400"/>
                </a:lnTo>
                <a:close/>
              </a:path>
              <a:path w="5405755" h="1600200">
                <a:moveTo>
                  <a:pt x="3994886" y="25400"/>
                </a:moveTo>
                <a:lnTo>
                  <a:pt x="3917683" y="25400"/>
                </a:lnTo>
                <a:lnTo>
                  <a:pt x="3932364" y="12700"/>
                </a:lnTo>
                <a:lnTo>
                  <a:pt x="4010507" y="12700"/>
                </a:lnTo>
                <a:lnTo>
                  <a:pt x="3994886" y="25400"/>
                </a:lnTo>
                <a:close/>
              </a:path>
              <a:path w="5405755" h="1600200">
                <a:moveTo>
                  <a:pt x="4476902" y="25400"/>
                </a:moveTo>
                <a:lnTo>
                  <a:pt x="4403001" y="25400"/>
                </a:lnTo>
                <a:lnTo>
                  <a:pt x="4378045" y="12700"/>
                </a:lnTo>
                <a:lnTo>
                  <a:pt x="4453420" y="12700"/>
                </a:lnTo>
                <a:lnTo>
                  <a:pt x="4476902" y="25400"/>
                </a:lnTo>
                <a:close/>
              </a:path>
              <a:path w="5405755" h="1600200">
                <a:moveTo>
                  <a:pt x="3041116" y="38100"/>
                </a:moveTo>
                <a:lnTo>
                  <a:pt x="2975102" y="38100"/>
                </a:lnTo>
                <a:lnTo>
                  <a:pt x="2990405" y="25400"/>
                </a:lnTo>
                <a:lnTo>
                  <a:pt x="3057728" y="25400"/>
                </a:lnTo>
                <a:lnTo>
                  <a:pt x="3041116" y="38100"/>
                </a:lnTo>
                <a:close/>
              </a:path>
              <a:path w="5405755" h="1600200">
                <a:moveTo>
                  <a:pt x="3610724" y="38100"/>
                </a:moveTo>
                <a:lnTo>
                  <a:pt x="3555276" y="38100"/>
                </a:lnTo>
                <a:lnTo>
                  <a:pt x="3541560" y="25400"/>
                </a:lnTo>
                <a:lnTo>
                  <a:pt x="3597897" y="25400"/>
                </a:lnTo>
                <a:lnTo>
                  <a:pt x="3610724" y="38100"/>
                </a:lnTo>
                <a:close/>
              </a:path>
              <a:path w="5405755" h="1600200">
                <a:moveTo>
                  <a:pt x="3920172" y="38100"/>
                </a:moveTo>
                <a:lnTo>
                  <a:pt x="3861231" y="38100"/>
                </a:lnTo>
                <a:lnTo>
                  <a:pt x="3874985" y="25400"/>
                </a:lnTo>
                <a:lnTo>
                  <a:pt x="3934777" y="25400"/>
                </a:lnTo>
                <a:lnTo>
                  <a:pt x="3920172" y="38100"/>
                </a:lnTo>
                <a:close/>
              </a:path>
              <a:path w="5405755" h="1600200">
                <a:moveTo>
                  <a:pt x="4522063" y="38100"/>
                </a:moveTo>
                <a:lnTo>
                  <a:pt x="4474324" y="38100"/>
                </a:lnTo>
                <a:lnTo>
                  <a:pt x="4450969" y="25400"/>
                </a:lnTo>
                <a:lnTo>
                  <a:pt x="4499787" y="25400"/>
                </a:lnTo>
                <a:lnTo>
                  <a:pt x="4522063" y="38100"/>
                </a:lnTo>
                <a:close/>
              </a:path>
              <a:path w="5405755" h="1600200">
                <a:moveTo>
                  <a:pt x="2493416" y="50800"/>
                </a:moveTo>
                <a:lnTo>
                  <a:pt x="2182164" y="50800"/>
                </a:lnTo>
                <a:lnTo>
                  <a:pt x="2204542" y="38100"/>
                </a:lnTo>
                <a:lnTo>
                  <a:pt x="2477350" y="38100"/>
                </a:lnTo>
                <a:lnTo>
                  <a:pt x="2493416" y="50800"/>
                </a:lnTo>
                <a:close/>
              </a:path>
              <a:path w="5405755" h="1600200">
                <a:moveTo>
                  <a:pt x="2978632" y="50800"/>
                </a:moveTo>
                <a:lnTo>
                  <a:pt x="2945676" y="50800"/>
                </a:lnTo>
                <a:lnTo>
                  <a:pt x="2960192" y="38100"/>
                </a:lnTo>
                <a:lnTo>
                  <a:pt x="2993809" y="38100"/>
                </a:lnTo>
                <a:lnTo>
                  <a:pt x="2978632" y="50800"/>
                </a:lnTo>
                <a:close/>
              </a:path>
              <a:path w="5405755" h="1600200">
                <a:moveTo>
                  <a:pt x="3647630" y="50800"/>
                </a:moveTo>
                <a:lnTo>
                  <a:pt x="3607333" y="50800"/>
                </a:lnTo>
                <a:lnTo>
                  <a:pt x="3594595" y="38100"/>
                </a:lnTo>
                <a:lnTo>
                  <a:pt x="3635590" y="38100"/>
                </a:lnTo>
                <a:lnTo>
                  <a:pt x="3647630" y="50800"/>
                </a:lnTo>
                <a:close/>
              </a:path>
              <a:path w="5405755" h="1600200">
                <a:moveTo>
                  <a:pt x="3864394" y="50800"/>
                </a:moveTo>
                <a:lnTo>
                  <a:pt x="3821480" y="50800"/>
                </a:lnTo>
                <a:lnTo>
                  <a:pt x="3834472" y="38100"/>
                </a:lnTo>
                <a:lnTo>
                  <a:pt x="3878072" y="38100"/>
                </a:lnTo>
                <a:lnTo>
                  <a:pt x="3864394" y="50800"/>
                </a:lnTo>
                <a:close/>
              </a:path>
              <a:path w="5405755" h="1600200">
                <a:moveTo>
                  <a:pt x="4564672" y="50800"/>
                </a:moveTo>
                <a:lnTo>
                  <a:pt x="4518939" y="50800"/>
                </a:lnTo>
                <a:lnTo>
                  <a:pt x="4496803" y="38100"/>
                </a:lnTo>
                <a:lnTo>
                  <a:pt x="4543704" y="38100"/>
                </a:lnTo>
                <a:lnTo>
                  <a:pt x="4564672" y="50800"/>
                </a:lnTo>
                <a:close/>
              </a:path>
              <a:path w="5405755" h="1600200">
                <a:moveTo>
                  <a:pt x="2183384" y="63500"/>
                </a:moveTo>
                <a:lnTo>
                  <a:pt x="2095703" y="63500"/>
                </a:lnTo>
                <a:lnTo>
                  <a:pt x="2116836" y="50800"/>
                </a:lnTo>
                <a:lnTo>
                  <a:pt x="2205672" y="50800"/>
                </a:lnTo>
                <a:lnTo>
                  <a:pt x="2183384" y="63500"/>
                </a:lnTo>
                <a:close/>
              </a:path>
              <a:path w="5405755" h="1600200">
                <a:moveTo>
                  <a:pt x="2601569" y="63500"/>
                </a:moveTo>
                <a:lnTo>
                  <a:pt x="2492286" y="63500"/>
                </a:lnTo>
                <a:lnTo>
                  <a:pt x="2476284" y="50800"/>
                </a:lnTo>
                <a:lnTo>
                  <a:pt x="2586621" y="50800"/>
                </a:lnTo>
                <a:lnTo>
                  <a:pt x="2601569" y="63500"/>
                </a:lnTo>
                <a:close/>
              </a:path>
              <a:path w="5405755" h="1600200">
                <a:moveTo>
                  <a:pt x="2949676" y="63500"/>
                </a:moveTo>
                <a:lnTo>
                  <a:pt x="2904604" y="63500"/>
                </a:lnTo>
                <a:lnTo>
                  <a:pt x="2917863" y="50800"/>
                </a:lnTo>
                <a:lnTo>
                  <a:pt x="2964078" y="50800"/>
                </a:lnTo>
                <a:lnTo>
                  <a:pt x="2949676" y="63500"/>
                </a:lnTo>
                <a:close/>
              </a:path>
              <a:path w="5405755" h="1600200">
                <a:moveTo>
                  <a:pt x="3682034" y="63500"/>
                </a:moveTo>
                <a:lnTo>
                  <a:pt x="3655186" y="63500"/>
                </a:lnTo>
                <a:lnTo>
                  <a:pt x="3643541" y="50800"/>
                </a:lnTo>
                <a:lnTo>
                  <a:pt x="3670858" y="50800"/>
                </a:lnTo>
                <a:lnTo>
                  <a:pt x="3682034" y="63500"/>
                </a:lnTo>
                <a:close/>
              </a:path>
              <a:path w="5405755" h="1600200">
                <a:moveTo>
                  <a:pt x="3812641" y="63500"/>
                </a:moveTo>
                <a:lnTo>
                  <a:pt x="3772230" y="63500"/>
                </a:lnTo>
                <a:lnTo>
                  <a:pt x="3784117" y="50800"/>
                </a:lnTo>
                <a:lnTo>
                  <a:pt x="3825278" y="50800"/>
                </a:lnTo>
                <a:lnTo>
                  <a:pt x="3812641" y="63500"/>
                </a:lnTo>
                <a:close/>
              </a:path>
              <a:path w="5405755" h="1600200">
                <a:moveTo>
                  <a:pt x="4604524" y="63500"/>
                </a:moveTo>
                <a:lnTo>
                  <a:pt x="4560976" y="63500"/>
                </a:lnTo>
                <a:lnTo>
                  <a:pt x="4540148" y="50800"/>
                </a:lnTo>
                <a:lnTo>
                  <a:pt x="4584954" y="50800"/>
                </a:lnTo>
                <a:lnTo>
                  <a:pt x="4604524" y="63500"/>
                </a:lnTo>
                <a:close/>
              </a:path>
              <a:path w="5405755" h="1600200">
                <a:moveTo>
                  <a:pt x="2077097" y="76200"/>
                </a:moveTo>
                <a:lnTo>
                  <a:pt x="2014791" y="76200"/>
                </a:lnTo>
                <a:lnTo>
                  <a:pt x="2034451" y="63500"/>
                </a:lnTo>
                <a:lnTo>
                  <a:pt x="2097786" y="63500"/>
                </a:lnTo>
                <a:lnTo>
                  <a:pt x="2077097" y="76200"/>
                </a:lnTo>
                <a:close/>
              </a:path>
              <a:path w="5405755" h="1600200">
                <a:moveTo>
                  <a:pt x="2673515" y="76200"/>
                </a:moveTo>
                <a:lnTo>
                  <a:pt x="2599486" y="76200"/>
                </a:lnTo>
                <a:lnTo>
                  <a:pt x="2584615" y="63500"/>
                </a:lnTo>
                <a:lnTo>
                  <a:pt x="2659519" y="63500"/>
                </a:lnTo>
                <a:lnTo>
                  <a:pt x="2673515" y="76200"/>
                </a:lnTo>
                <a:close/>
              </a:path>
              <a:path w="5405755" h="1600200">
                <a:moveTo>
                  <a:pt x="2909404" y="76200"/>
                </a:moveTo>
                <a:lnTo>
                  <a:pt x="2879420" y="76200"/>
                </a:lnTo>
                <a:lnTo>
                  <a:pt x="2891790" y="63500"/>
                </a:lnTo>
                <a:lnTo>
                  <a:pt x="2922524" y="63500"/>
                </a:lnTo>
                <a:lnTo>
                  <a:pt x="2909404" y="76200"/>
                </a:lnTo>
                <a:close/>
              </a:path>
              <a:path w="5405755" h="1600200">
                <a:moveTo>
                  <a:pt x="3713746" y="76200"/>
                </a:moveTo>
                <a:lnTo>
                  <a:pt x="3688054" y="76200"/>
                </a:lnTo>
                <a:lnTo>
                  <a:pt x="3677284" y="63500"/>
                </a:lnTo>
                <a:lnTo>
                  <a:pt x="3703485" y="63500"/>
                </a:lnTo>
                <a:lnTo>
                  <a:pt x="3713746" y="76200"/>
                </a:lnTo>
                <a:close/>
              </a:path>
              <a:path w="5405755" h="1600200">
                <a:moveTo>
                  <a:pt x="3776713" y="76200"/>
                </a:moveTo>
                <a:lnTo>
                  <a:pt x="3749332" y="76200"/>
                </a:lnTo>
                <a:lnTo>
                  <a:pt x="3760622" y="63500"/>
                </a:lnTo>
                <a:lnTo>
                  <a:pt x="3788511" y="63500"/>
                </a:lnTo>
                <a:lnTo>
                  <a:pt x="3776713" y="76200"/>
                </a:lnTo>
                <a:close/>
              </a:path>
              <a:path w="5405755" h="1600200">
                <a:moveTo>
                  <a:pt x="4641405" y="76200"/>
                </a:moveTo>
                <a:lnTo>
                  <a:pt x="4600194" y="76200"/>
                </a:lnTo>
                <a:lnTo>
                  <a:pt x="4580801" y="63500"/>
                </a:lnTo>
                <a:lnTo>
                  <a:pt x="4623346" y="63500"/>
                </a:lnTo>
                <a:lnTo>
                  <a:pt x="4641405" y="76200"/>
                </a:lnTo>
                <a:close/>
              </a:path>
              <a:path w="5405755" h="1600200">
                <a:moveTo>
                  <a:pt x="2017572" y="88900"/>
                </a:moveTo>
                <a:lnTo>
                  <a:pt x="1958276" y="88900"/>
                </a:lnTo>
                <a:lnTo>
                  <a:pt x="1976691" y="76200"/>
                </a:lnTo>
                <a:lnTo>
                  <a:pt x="2037130" y="76200"/>
                </a:lnTo>
                <a:lnTo>
                  <a:pt x="2017572" y="88900"/>
                </a:lnTo>
                <a:close/>
              </a:path>
              <a:path w="5405755" h="1600200">
                <a:moveTo>
                  <a:pt x="2714269" y="88900"/>
                </a:moveTo>
                <a:lnTo>
                  <a:pt x="2670721" y="88900"/>
                </a:lnTo>
                <a:lnTo>
                  <a:pt x="2656789" y="76200"/>
                </a:lnTo>
                <a:lnTo>
                  <a:pt x="2700896" y="76200"/>
                </a:lnTo>
                <a:lnTo>
                  <a:pt x="2714269" y="88900"/>
                </a:lnTo>
                <a:close/>
              </a:path>
              <a:path w="5405755" h="1600200">
                <a:moveTo>
                  <a:pt x="2884804" y="88900"/>
                </a:moveTo>
                <a:lnTo>
                  <a:pt x="2856103" y="88900"/>
                </a:lnTo>
                <a:lnTo>
                  <a:pt x="2867520" y="76200"/>
                </a:lnTo>
                <a:lnTo>
                  <a:pt x="2897022" y="76200"/>
                </a:lnTo>
                <a:lnTo>
                  <a:pt x="2884804" y="88900"/>
                </a:lnTo>
                <a:close/>
              </a:path>
              <a:path w="5405755" h="1600200">
                <a:moveTo>
                  <a:pt x="3743464" y="88900"/>
                </a:moveTo>
                <a:lnTo>
                  <a:pt x="3718102" y="88900"/>
                </a:lnTo>
                <a:lnTo>
                  <a:pt x="3708285" y="76200"/>
                </a:lnTo>
                <a:lnTo>
                  <a:pt x="3754361" y="76200"/>
                </a:lnTo>
                <a:lnTo>
                  <a:pt x="3743464" y="88900"/>
                </a:lnTo>
                <a:close/>
              </a:path>
              <a:path w="5405755" h="1600200">
                <a:moveTo>
                  <a:pt x="4675073" y="88900"/>
                </a:moveTo>
                <a:lnTo>
                  <a:pt x="4636388" y="88900"/>
                </a:lnTo>
                <a:lnTo>
                  <a:pt x="4618520" y="76200"/>
                </a:lnTo>
                <a:lnTo>
                  <a:pt x="4658664" y="76200"/>
                </a:lnTo>
                <a:lnTo>
                  <a:pt x="4675073" y="88900"/>
                </a:lnTo>
                <a:close/>
              </a:path>
              <a:path w="5405755" h="1600200">
                <a:moveTo>
                  <a:pt x="1961718" y="101600"/>
                </a:moveTo>
                <a:lnTo>
                  <a:pt x="1922792" y="101600"/>
                </a:lnTo>
                <a:lnTo>
                  <a:pt x="1940305" y="88900"/>
                </a:lnTo>
                <a:lnTo>
                  <a:pt x="1980018" y="88900"/>
                </a:lnTo>
                <a:lnTo>
                  <a:pt x="1961718" y="101600"/>
                </a:lnTo>
                <a:close/>
              </a:path>
              <a:path w="5405755" h="1600200">
                <a:moveTo>
                  <a:pt x="2765513" y="101600"/>
                </a:moveTo>
                <a:lnTo>
                  <a:pt x="2711018" y="101600"/>
                </a:lnTo>
                <a:lnTo>
                  <a:pt x="2697721" y="88900"/>
                </a:lnTo>
                <a:lnTo>
                  <a:pt x="2753042" y="88900"/>
                </a:lnTo>
                <a:lnTo>
                  <a:pt x="2765513" y="101600"/>
                </a:lnTo>
                <a:close/>
              </a:path>
              <a:path w="5405755" h="1600200">
                <a:moveTo>
                  <a:pt x="2851530" y="101600"/>
                </a:moveTo>
                <a:lnTo>
                  <a:pt x="2834741" y="101600"/>
                </a:lnTo>
                <a:lnTo>
                  <a:pt x="2845180" y="88900"/>
                </a:lnTo>
                <a:lnTo>
                  <a:pt x="2862287" y="88900"/>
                </a:lnTo>
                <a:lnTo>
                  <a:pt x="2851530" y="101600"/>
                </a:lnTo>
                <a:close/>
              </a:path>
              <a:path w="5405755" h="1600200">
                <a:moveTo>
                  <a:pt x="4690681" y="101600"/>
                </a:moveTo>
                <a:lnTo>
                  <a:pt x="4669332" y="101600"/>
                </a:lnTo>
                <a:lnTo>
                  <a:pt x="4653089" y="88900"/>
                </a:lnTo>
                <a:lnTo>
                  <a:pt x="4682998" y="88900"/>
                </a:lnTo>
                <a:lnTo>
                  <a:pt x="4690681" y="101600"/>
                </a:lnTo>
                <a:close/>
              </a:path>
              <a:path w="5405755" h="1600200">
                <a:moveTo>
                  <a:pt x="1926691" y="114300"/>
                </a:moveTo>
                <a:lnTo>
                  <a:pt x="1889188" y="114300"/>
                </a:lnTo>
                <a:lnTo>
                  <a:pt x="1905749" y="101600"/>
                </a:lnTo>
                <a:lnTo>
                  <a:pt x="1944090" y="101600"/>
                </a:lnTo>
                <a:lnTo>
                  <a:pt x="1926691" y="114300"/>
                </a:lnTo>
                <a:close/>
              </a:path>
              <a:path w="5405755" h="1600200">
                <a:moveTo>
                  <a:pt x="2801442" y="114300"/>
                </a:moveTo>
                <a:lnTo>
                  <a:pt x="2761589" y="114300"/>
                </a:lnTo>
                <a:lnTo>
                  <a:pt x="2749219" y="101600"/>
                </a:lnTo>
                <a:lnTo>
                  <a:pt x="2789707" y="101600"/>
                </a:lnTo>
                <a:lnTo>
                  <a:pt x="2801442" y="114300"/>
                </a:lnTo>
                <a:close/>
              </a:path>
              <a:path w="5405755" h="1600200">
                <a:moveTo>
                  <a:pt x="2831909" y="114300"/>
                </a:moveTo>
                <a:lnTo>
                  <a:pt x="2815437" y="114300"/>
                </a:lnTo>
                <a:lnTo>
                  <a:pt x="2824835" y="101600"/>
                </a:lnTo>
                <a:lnTo>
                  <a:pt x="2841637" y="101600"/>
                </a:lnTo>
                <a:lnTo>
                  <a:pt x="2831909" y="114300"/>
                </a:lnTo>
                <a:close/>
              </a:path>
              <a:path w="5405755" h="1600200">
                <a:moveTo>
                  <a:pt x="4712423" y="114300"/>
                </a:moveTo>
                <a:lnTo>
                  <a:pt x="4684458" y="114300"/>
                </a:lnTo>
                <a:lnTo>
                  <a:pt x="4676876" y="101600"/>
                </a:lnTo>
                <a:lnTo>
                  <a:pt x="4705400" y="101600"/>
                </a:lnTo>
                <a:lnTo>
                  <a:pt x="4712423" y="114300"/>
                </a:lnTo>
                <a:close/>
              </a:path>
              <a:path w="5405755" h="1600200">
                <a:moveTo>
                  <a:pt x="1893582" y="127000"/>
                </a:moveTo>
                <a:lnTo>
                  <a:pt x="1857565" y="127000"/>
                </a:lnTo>
                <a:lnTo>
                  <a:pt x="1873123" y="114300"/>
                </a:lnTo>
                <a:lnTo>
                  <a:pt x="1910016" y="114300"/>
                </a:lnTo>
                <a:lnTo>
                  <a:pt x="1893582" y="127000"/>
                </a:lnTo>
                <a:close/>
              </a:path>
              <a:path w="5405755" h="1600200">
                <a:moveTo>
                  <a:pt x="2811614" y="127000"/>
                </a:moveTo>
                <a:lnTo>
                  <a:pt x="2796997" y="127000"/>
                </a:lnTo>
                <a:lnTo>
                  <a:pt x="2785351" y="114300"/>
                </a:lnTo>
                <a:lnTo>
                  <a:pt x="2823108" y="114300"/>
                </a:lnTo>
                <a:lnTo>
                  <a:pt x="2811614" y="127000"/>
                </a:lnTo>
                <a:close/>
              </a:path>
              <a:path w="5405755" h="1600200">
                <a:moveTo>
                  <a:pt x="4732121" y="127000"/>
                </a:moveTo>
                <a:lnTo>
                  <a:pt x="4705527" y="127000"/>
                </a:lnTo>
                <a:lnTo>
                  <a:pt x="4698619" y="114300"/>
                </a:lnTo>
                <a:lnTo>
                  <a:pt x="4725784" y="114300"/>
                </a:lnTo>
                <a:lnTo>
                  <a:pt x="4732121" y="127000"/>
                </a:lnTo>
                <a:close/>
              </a:path>
              <a:path w="5405755" h="1600200">
                <a:moveTo>
                  <a:pt x="1862493" y="139700"/>
                </a:moveTo>
                <a:lnTo>
                  <a:pt x="1828025" y="139700"/>
                </a:lnTo>
                <a:lnTo>
                  <a:pt x="1842528" y="127000"/>
                </a:lnTo>
                <a:lnTo>
                  <a:pt x="1877910" y="127000"/>
                </a:lnTo>
                <a:lnTo>
                  <a:pt x="1862493" y="139700"/>
                </a:lnTo>
                <a:close/>
              </a:path>
              <a:path w="5405755" h="1600200">
                <a:moveTo>
                  <a:pt x="4744059" y="139700"/>
                </a:moveTo>
                <a:lnTo>
                  <a:pt x="4724488" y="139700"/>
                </a:lnTo>
                <a:lnTo>
                  <a:pt x="4718278" y="127000"/>
                </a:lnTo>
                <a:lnTo>
                  <a:pt x="4738204" y="127000"/>
                </a:lnTo>
                <a:lnTo>
                  <a:pt x="4744059" y="139700"/>
                </a:lnTo>
                <a:close/>
              </a:path>
              <a:path w="5405755" h="1600200">
                <a:moveTo>
                  <a:pt x="1582877" y="152400"/>
                </a:moveTo>
                <a:lnTo>
                  <a:pt x="1100023" y="152400"/>
                </a:lnTo>
                <a:lnTo>
                  <a:pt x="1120165" y="139700"/>
                </a:lnTo>
                <a:lnTo>
                  <a:pt x="1556194" y="139700"/>
                </a:lnTo>
                <a:lnTo>
                  <a:pt x="1582877" y="152400"/>
                </a:lnTo>
                <a:close/>
              </a:path>
              <a:path w="5405755" h="1600200">
                <a:moveTo>
                  <a:pt x="1833537" y="152400"/>
                </a:moveTo>
                <a:lnTo>
                  <a:pt x="1800707" y="152400"/>
                </a:lnTo>
                <a:lnTo>
                  <a:pt x="1814080" y="139700"/>
                </a:lnTo>
                <a:lnTo>
                  <a:pt x="1847888" y="139700"/>
                </a:lnTo>
                <a:lnTo>
                  <a:pt x="1833537" y="152400"/>
                </a:lnTo>
                <a:close/>
              </a:path>
              <a:path w="5405755" h="1600200">
                <a:moveTo>
                  <a:pt x="4760125" y="152400"/>
                </a:moveTo>
                <a:lnTo>
                  <a:pt x="4741240" y="152400"/>
                </a:lnTo>
                <a:lnTo>
                  <a:pt x="4735779" y="139700"/>
                </a:lnTo>
                <a:lnTo>
                  <a:pt x="4755019" y="139700"/>
                </a:lnTo>
                <a:lnTo>
                  <a:pt x="4760125" y="152400"/>
                </a:lnTo>
                <a:close/>
              </a:path>
              <a:path w="5405755" h="1600200">
                <a:moveTo>
                  <a:pt x="1101432" y="165100"/>
                </a:moveTo>
                <a:lnTo>
                  <a:pt x="1002449" y="165100"/>
                </a:lnTo>
                <a:lnTo>
                  <a:pt x="1021524" y="152400"/>
                </a:lnTo>
                <a:lnTo>
                  <a:pt x="1121511" y="152400"/>
                </a:lnTo>
                <a:lnTo>
                  <a:pt x="1101432" y="165100"/>
                </a:lnTo>
                <a:close/>
              </a:path>
              <a:path w="5405755" h="1600200">
                <a:moveTo>
                  <a:pt x="1660626" y="165100"/>
                </a:moveTo>
                <a:lnTo>
                  <a:pt x="1581340" y="165100"/>
                </a:lnTo>
                <a:lnTo>
                  <a:pt x="1554746" y="152400"/>
                </a:lnTo>
                <a:lnTo>
                  <a:pt x="1635112" y="152400"/>
                </a:lnTo>
                <a:lnTo>
                  <a:pt x="1660626" y="165100"/>
                </a:lnTo>
                <a:close/>
              </a:path>
              <a:path w="5405755" h="1600200">
                <a:moveTo>
                  <a:pt x="1782495" y="177800"/>
                </a:moveTo>
                <a:lnTo>
                  <a:pt x="1764068" y="177800"/>
                </a:lnTo>
                <a:lnTo>
                  <a:pt x="1775675" y="165100"/>
                </a:lnTo>
                <a:lnTo>
                  <a:pt x="1787893" y="152400"/>
                </a:lnTo>
                <a:lnTo>
                  <a:pt x="1820049" y="152400"/>
                </a:lnTo>
                <a:lnTo>
                  <a:pt x="1806828" y="165100"/>
                </a:lnTo>
                <a:lnTo>
                  <a:pt x="1794535" y="165100"/>
                </a:lnTo>
                <a:lnTo>
                  <a:pt x="1782495" y="177800"/>
                </a:lnTo>
                <a:close/>
              </a:path>
              <a:path w="5405755" h="1600200">
                <a:moveTo>
                  <a:pt x="4769573" y="165100"/>
                </a:moveTo>
                <a:lnTo>
                  <a:pt x="4755705" y="165100"/>
                </a:lnTo>
                <a:lnTo>
                  <a:pt x="4751006" y="152400"/>
                </a:lnTo>
                <a:lnTo>
                  <a:pt x="4764976" y="152400"/>
                </a:lnTo>
                <a:lnTo>
                  <a:pt x="4769573" y="165100"/>
                </a:lnTo>
                <a:close/>
              </a:path>
              <a:path w="5405755" h="1600200">
                <a:moveTo>
                  <a:pt x="1004544" y="177800"/>
                </a:moveTo>
                <a:lnTo>
                  <a:pt x="928573" y="177800"/>
                </a:lnTo>
                <a:lnTo>
                  <a:pt x="946670" y="165100"/>
                </a:lnTo>
                <a:lnTo>
                  <a:pt x="1023556" y="165100"/>
                </a:lnTo>
                <a:lnTo>
                  <a:pt x="1004544" y="177800"/>
                </a:lnTo>
                <a:close/>
              </a:path>
              <a:path w="5405755" h="1600200">
                <a:moveTo>
                  <a:pt x="1734616" y="177800"/>
                </a:moveTo>
                <a:lnTo>
                  <a:pt x="1658543" y="177800"/>
                </a:lnTo>
                <a:lnTo>
                  <a:pt x="1633118" y="165100"/>
                </a:lnTo>
                <a:lnTo>
                  <a:pt x="1710397" y="165100"/>
                </a:lnTo>
                <a:lnTo>
                  <a:pt x="1734616" y="177800"/>
                </a:lnTo>
                <a:close/>
              </a:path>
              <a:path w="5405755" h="1600200">
                <a:moveTo>
                  <a:pt x="4781740" y="177800"/>
                </a:moveTo>
                <a:lnTo>
                  <a:pt x="4764049" y="177800"/>
                </a:lnTo>
                <a:lnTo>
                  <a:pt x="4759871" y="165100"/>
                </a:lnTo>
                <a:lnTo>
                  <a:pt x="4777955" y="165100"/>
                </a:lnTo>
                <a:lnTo>
                  <a:pt x="4781740" y="177800"/>
                </a:lnTo>
                <a:close/>
              </a:path>
              <a:path w="5405755" h="1600200">
                <a:moveTo>
                  <a:pt x="931240" y="190500"/>
                </a:moveTo>
                <a:lnTo>
                  <a:pt x="875868" y="190500"/>
                </a:lnTo>
                <a:lnTo>
                  <a:pt x="893165" y="177800"/>
                </a:lnTo>
                <a:lnTo>
                  <a:pt x="949274" y="177800"/>
                </a:lnTo>
                <a:lnTo>
                  <a:pt x="931240" y="190500"/>
                </a:lnTo>
                <a:close/>
              </a:path>
              <a:path w="5405755" h="1600200">
                <a:moveTo>
                  <a:pt x="1758314" y="190500"/>
                </a:moveTo>
                <a:lnTo>
                  <a:pt x="1731949" y="190500"/>
                </a:lnTo>
                <a:lnTo>
                  <a:pt x="1707832" y="177800"/>
                </a:lnTo>
                <a:lnTo>
                  <a:pt x="1771446" y="177800"/>
                </a:lnTo>
                <a:lnTo>
                  <a:pt x="1758314" y="190500"/>
                </a:lnTo>
                <a:close/>
              </a:path>
              <a:path w="5405755" h="1600200">
                <a:moveTo>
                  <a:pt x="4788471" y="190500"/>
                </a:moveTo>
                <a:lnTo>
                  <a:pt x="4774526" y="190500"/>
                </a:lnTo>
                <a:lnTo>
                  <a:pt x="4771161" y="177800"/>
                </a:lnTo>
                <a:lnTo>
                  <a:pt x="4785245" y="177800"/>
                </a:lnTo>
                <a:lnTo>
                  <a:pt x="4788471" y="190500"/>
                </a:lnTo>
                <a:close/>
              </a:path>
              <a:path w="5405755" h="1600200">
                <a:moveTo>
                  <a:pt x="879005" y="203200"/>
                </a:moveTo>
                <a:lnTo>
                  <a:pt x="825677" y="203200"/>
                </a:lnTo>
                <a:lnTo>
                  <a:pt x="842111" y="190500"/>
                </a:lnTo>
                <a:lnTo>
                  <a:pt x="896213" y="190500"/>
                </a:lnTo>
                <a:lnTo>
                  <a:pt x="879005" y="203200"/>
                </a:lnTo>
                <a:close/>
              </a:path>
              <a:path w="5405755" h="1600200">
                <a:moveTo>
                  <a:pt x="4793996" y="203200"/>
                </a:moveTo>
                <a:lnTo>
                  <a:pt x="4780127" y="203200"/>
                </a:lnTo>
                <a:lnTo>
                  <a:pt x="4777320" y="190500"/>
                </a:lnTo>
                <a:lnTo>
                  <a:pt x="4789004" y="190500"/>
                </a:lnTo>
                <a:lnTo>
                  <a:pt x="4793996" y="203200"/>
                </a:lnTo>
                <a:close/>
              </a:path>
              <a:path w="5405755" h="1600200">
                <a:moveTo>
                  <a:pt x="4793996" y="203200"/>
                </a:moveTo>
                <a:lnTo>
                  <a:pt x="4789004" y="190500"/>
                </a:lnTo>
                <a:lnTo>
                  <a:pt x="4791667" y="191784"/>
                </a:lnTo>
                <a:lnTo>
                  <a:pt x="4793996" y="203200"/>
                </a:lnTo>
                <a:close/>
              </a:path>
              <a:path w="5405755" h="1600200">
                <a:moveTo>
                  <a:pt x="4791667" y="191784"/>
                </a:moveTo>
                <a:lnTo>
                  <a:pt x="4789004" y="190500"/>
                </a:lnTo>
                <a:lnTo>
                  <a:pt x="4791405" y="190500"/>
                </a:lnTo>
                <a:lnTo>
                  <a:pt x="4791667" y="191784"/>
                </a:lnTo>
                <a:close/>
              </a:path>
              <a:path w="5405755" h="1600200">
                <a:moveTo>
                  <a:pt x="4815319" y="203200"/>
                </a:moveTo>
                <a:lnTo>
                  <a:pt x="4793996" y="203200"/>
                </a:lnTo>
                <a:lnTo>
                  <a:pt x="4791667" y="191784"/>
                </a:lnTo>
                <a:lnTo>
                  <a:pt x="4815319" y="203200"/>
                </a:lnTo>
                <a:close/>
              </a:path>
              <a:path w="5405755" h="1600200">
                <a:moveTo>
                  <a:pt x="829297" y="215900"/>
                </a:moveTo>
                <a:lnTo>
                  <a:pt x="793699" y="215900"/>
                </a:lnTo>
                <a:lnTo>
                  <a:pt x="809536" y="203200"/>
                </a:lnTo>
                <a:lnTo>
                  <a:pt x="845654" y="203200"/>
                </a:lnTo>
                <a:lnTo>
                  <a:pt x="829297" y="215900"/>
                </a:lnTo>
                <a:close/>
              </a:path>
              <a:path w="5405755" h="1600200">
                <a:moveTo>
                  <a:pt x="4915941" y="215900"/>
                </a:moveTo>
                <a:lnTo>
                  <a:pt x="4813757" y="215900"/>
                </a:lnTo>
                <a:lnTo>
                  <a:pt x="4784026" y="203200"/>
                </a:lnTo>
                <a:lnTo>
                  <a:pt x="4891570" y="203200"/>
                </a:lnTo>
                <a:lnTo>
                  <a:pt x="4915941" y="215900"/>
                </a:lnTo>
                <a:close/>
              </a:path>
              <a:path w="5405755" h="1600200">
                <a:moveTo>
                  <a:pt x="797661" y="228600"/>
                </a:moveTo>
                <a:lnTo>
                  <a:pt x="748093" y="228600"/>
                </a:lnTo>
                <a:lnTo>
                  <a:pt x="762977" y="215900"/>
                </a:lnTo>
                <a:lnTo>
                  <a:pt x="813409" y="215900"/>
                </a:lnTo>
                <a:lnTo>
                  <a:pt x="797661" y="228600"/>
                </a:lnTo>
                <a:close/>
              </a:path>
              <a:path w="5405755" h="1600200">
                <a:moveTo>
                  <a:pt x="4963007" y="228600"/>
                </a:moveTo>
                <a:lnTo>
                  <a:pt x="4913452" y="228600"/>
                </a:lnTo>
                <a:lnTo>
                  <a:pt x="4889195" y="215900"/>
                </a:lnTo>
                <a:lnTo>
                  <a:pt x="4939766" y="215900"/>
                </a:lnTo>
                <a:lnTo>
                  <a:pt x="4963007" y="228600"/>
                </a:lnTo>
                <a:close/>
              </a:path>
              <a:path w="5405755" h="1600200">
                <a:moveTo>
                  <a:pt x="752589" y="241300"/>
                </a:moveTo>
                <a:lnTo>
                  <a:pt x="719327" y="241300"/>
                </a:lnTo>
                <a:lnTo>
                  <a:pt x="733539" y="228600"/>
                </a:lnTo>
                <a:lnTo>
                  <a:pt x="767384" y="228600"/>
                </a:lnTo>
                <a:lnTo>
                  <a:pt x="752589" y="241300"/>
                </a:lnTo>
                <a:close/>
              </a:path>
              <a:path w="5405755" h="1600200">
                <a:moveTo>
                  <a:pt x="5007660" y="241300"/>
                </a:moveTo>
                <a:lnTo>
                  <a:pt x="4960010" y="241300"/>
                </a:lnTo>
                <a:lnTo>
                  <a:pt x="4936896" y="228600"/>
                </a:lnTo>
                <a:lnTo>
                  <a:pt x="4985651" y="228600"/>
                </a:lnTo>
                <a:lnTo>
                  <a:pt x="5007660" y="241300"/>
                </a:lnTo>
                <a:close/>
              </a:path>
              <a:path w="5405755" h="1600200">
                <a:moveTo>
                  <a:pt x="724217" y="254000"/>
                </a:moveTo>
                <a:lnTo>
                  <a:pt x="691946" y="254000"/>
                </a:lnTo>
                <a:lnTo>
                  <a:pt x="705472" y="241300"/>
                </a:lnTo>
                <a:lnTo>
                  <a:pt x="738339" y="241300"/>
                </a:lnTo>
                <a:lnTo>
                  <a:pt x="724217" y="254000"/>
                </a:lnTo>
                <a:close/>
              </a:path>
              <a:path w="5405755" h="1600200">
                <a:moveTo>
                  <a:pt x="5049697" y="254000"/>
                </a:moveTo>
                <a:lnTo>
                  <a:pt x="5004130" y="254000"/>
                </a:lnTo>
                <a:lnTo>
                  <a:pt x="4982260" y="241300"/>
                </a:lnTo>
                <a:lnTo>
                  <a:pt x="5029009" y="241300"/>
                </a:lnTo>
                <a:lnTo>
                  <a:pt x="5049697" y="254000"/>
                </a:lnTo>
                <a:close/>
              </a:path>
              <a:path w="5405755" h="1600200">
                <a:moveTo>
                  <a:pt x="697255" y="266700"/>
                </a:moveTo>
                <a:lnTo>
                  <a:pt x="666000" y="266700"/>
                </a:lnTo>
                <a:lnTo>
                  <a:pt x="678789" y="254000"/>
                </a:lnTo>
                <a:lnTo>
                  <a:pt x="710666" y="254000"/>
                </a:lnTo>
                <a:lnTo>
                  <a:pt x="697255" y="266700"/>
                </a:lnTo>
                <a:close/>
              </a:path>
              <a:path w="5405755" h="1600200">
                <a:moveTo>
                  <a:pt x="5088928" y="266700"/>
                </a:moveTo>
                <a:lnTo>
                  <a:pt x="5045595" y="266700"/>
                </a:lnTo>
                <a:lnTo>
                  <a:pt x="5025059" y="254000"/>
                </a:lnTo>
                <a:lnTo>
                  <a:pt x="5069674" y="254000"/>
                </a:lnTo>
                <a:lnTo>
                  <a:pt x="5088928" y="266700"/>
                </a:lnTo>
                <a:close/>
              </a:path>
              <a:path w="5405755" h="1600200">
                <a:moveTo>
                  <a:pt x="671728" y="279400"/>
                </a:moveTo>
                <a:lnTo>
                  <a:pt x="641527" y="279400"/>
                </a:lnTo>
                <a:lnTo>
                  <a:pt x="653580" y="266700"/>
                </a:lnTo>
                <a:lnTo>
                  <a:pt x="684415" y="266700"/>
                </a:lnTo>
                <a:lnTo>
                  <a:pt x="671728" y="279400"/>
                </a:lnTo>
                <a:close/>
              </a:path>
              <a:path w="5405755" h="1600200">
                <a:moveTo>
                  <a:pt x="5142128" y="292100"/>
                </a:moveTo>
                <a:lnTo>
                  <a:pt x="5119776" y="292100"/>
                </a:lnTo>
                <a:lnTo>
                  <a:pt x="5102212" y="279400"/>
                </a:lnTo>
                <a:lnTo>
                  <a:pt x="5084203" y="279400"/>
                </a:lnTo>
                <a:lnTo>
                  <a:pt x="5065115" y="266700"/>
                </a:lnTo>
                <a:lnTo>
                  <a:pt x="5107444" y="266700"/>
                </a:lnTo>
                <a:lnTo>
                  <a:pt x="5125186" y="279400"/>
                </a:lnTo>
                <a:lnTo>
                  <a:pt x="5142128" y="292100"/>
                </a:lnTo>
                <a:close/>
              </a:path>
              <a:path w="5405755" h="1600200">
                <a:moveTo>
                  <a:pt x="647725" y="292100"/>
                </a:moveTo>
                <a:lnTo>
                  <a:pt x="618591" y="292100"/>
                </a:lnTo>
                <a:lnTo>
                  <a:pt x="629856" y="279400"/>
                </a:lnTo>
                <a:lnTo>
                  <a:pt x="659650" y="279400"/>
                </a:lnTo>
                <a:lnTo>
                  <a:pt x="647725" y="292100"/>
                </a:lnTo>
                <a:close/>
              </a:path>
              <a:path w="5405755" h="1600200">
                <a:moveTo>
                  <a:pt x="604443" y="317500"/>
                </a:moveTo>
                <a:lnTo>
                  <a:pt x="587159" y="317500"/>
                </a:lnTo>
                <a:lnTo>
                  <a:pt x="597230" y="304800"/>
                </a:lnTo>
                <a:lnTo>
                  <a:pt x="607707" y="292100"/>
                </a:lnTo>
                <a:lnTo>
                  <a:pt x="636422" y="292100"/>
                </a:lnTo>
                <a:lnTo>
                  <a:pt x="625271" y="304800"/>
                </a:lnTo>
                <a:lnTo>
                  <a:pt x="614781" y="304800"/>
                </a:lnTo>
                <a:lnTo>
                  <a:pt x="604443" y="317500"/>
                </a:lnTo>
                <a:close/>
              </a:path>
              <a:path w="5405755" h="1600200">
                <a:moveTo>
                  <a:pt x="5166004" y="304800"/>
                </a:moveTo>
                <a:lnTo>
                  <a:pt x="5136362" y="304800"/>
                </a:lnTo>
                <a:lnTo>
                  <a:pt x="5119598" y="292100"/>
                </a:lnTo>
                <a:lnTo>
                  <a:pt x="5158232" y="292100"/>
                </a:lnTo>
                <a:lnTo>
                  <a:pt x="5166004" y="304800"/>
                </a:lnTo>
                <a:close/>
              </a:path>
              <a:path w="5405755" h="1600200">
                <a:moveTo>
                  <a:pt x="5180863" y="317500"/>
                </a:moveTo>
                <a:lnTo>
                  <a:pt x="5159590" y="317500"/>
                </a:lnTo>
                <a:lnTo>
                  <a:pt x="5151945" y="304800"/>
                </a:lnTo>
                <a:lnTo>
                  <a:pt x="5173535" y="304800"/>
                </a:lnTo>
                <a:lnTo>
                  <a:pt x="5180863" y="317500"/>
                </a:lnTo>
                <a:close/>
              </a:path>
              <a:path w="5405755" h="1600200">
                <a:moveTo>
                  <a:pt x="585279" y="330200"/>
                </a:moveTo>
                <a:lnTo>
                  <a:pt x="568274" y="330200"/>
                </a:lnTo>
                <a:lnTo>
                  <a:pt x="577507" y="317500"/>
                </a:lnTo>
                <a:lnTo>
                  <a:pt x="594791" y="317500"/>
                </a:lnTo>
                <a:lnTo>
                  <a:pt x="585279" y="330200"/>
                </a:lnTo>
                <a:close/>
              </a:path>
              <a:path w="5405755" h="1600200">
                <a:moveTo>
                  <a:pt x="5201488" y="330200"/>
                </a:moveTo>
                <a:lnTo>
                  <a:pt x="5180914" y="330200"/>
                </a:lnTo>
                <a:lnTo>
                  <a:pt x="5173929" y="317500"/>
                </a:lnTo>
                <a:lnTo>
                  <a:pt x="5194846" y="317500"/>
                </a:lnTo>
                <a:lnTo>
                  <a:pt x="5201488" y="330200"/>
                </a:lnTo>
                <a:close/>
              </a:path>
              <a:path w="5405755" h="1600200">
                <a:moveTo>
                  <a:pt x="559790" y="355600"/>
                </a:moveTo>
                <a:lnTo>
                  <a:pt x="543191" y="355600"/>
                </a:lnTo>
                <a:lnTo>
                  <a:pt x="551116" y="342900"/>
                </a:lnTo>
                <a:lnTo>
                  <a:pt x="559473" y="330200"/>
                </a:lnTo>
                <a:lnTo>
                  <a:pt x="585431" y="330200"/>
                </a:lnTo>
                <a:lnTo>
                  <a:pt x="576351" y="342900"/>
                </a:lnTo>
                <a:lnTo>
                  <a:pt x="567994" y="342900"/>
                </a:lnTo>
                <a:lnTo>
                  <a:pt x="559790" y="355600"/>
                </a:lnTo>
                <a:close/>
              </a:path>
              <a:path w="5405755" h="1600200">
                <a:moveTo>
                  <a:pt x="5220081" y="342900"/>
                </a:moveTo>
                <a:lnTo>
                  <a:pt x="5200180" y="342900"/>
                </a:lnTo>
                <a:lnTo>
                  <a:pt x="5193880" y="330200"/>
                </a:lnTo>
                <a:lnTo>
                  <a:pt x="5214111" y="330200"/>
                </a:lnTo>
                <a:lnTo>
                  <a:pt x="5220081" y="342900"/>
                </a:lnTo>
                <a:close/>
              </a:path>
              <a:path w="5405755" h="1600200">
                <a:moveTo>
                  <a:pt x="5231282" y="355600"/>
                </a:moveTo>
                <a:lnTo>
                  <a:pt x="5211851" y="355600"/>
                </a:lnTo>
                <a:lnTo>
                  <a:pt x="5206009" y="342900"/>
                </a:lnTo>
                <a:lnTo>
                  <a:pt x="5225796" y="342900"/>
                </a:lnTo>
                <a:lnTo>
                  <a:pt x="5231282" y="355600"/>
                </a:lnTo>
                <a:close/>
              </a:path>
              <a:path w="5405755" h="1600200">
                <a:moveTo>
                  <a:pt x="545033" y="368300"/>
                </a:moveTo>
                <a:lnTo>
                  <a:pt x="528701" y="368300"/>
                </a:lnTo>
                <a:lnTo>
                  <a:pt x="535724" y="355600"/>
                </a:lnTo>
                <a:lnTo>
                  <a:pt x="552348" y="355600"/>
                </a:lnTo>
                <a:lnTo>
                  <a:pt x="545033" y="368300"/>
                </a:lnTo>
                <a:close/>
              </a:path>
              <a:path w="5405755" h="1600200">
                <a:moveTo>
                  <a:pt x="5246243" y="368300"/>
                </a:moveTo>
                <a:lnTo>
                  <a:pt x="5227510" y="368300"/>
                </a:lnTo>
                <a:lnTo>
                  <a:pt x="5222405" y="355600"/>
                </a:lnTo>
                <a:lnTo>
                  <a:pt x="5241505" y="355600"/>
                </a:lnTo>
                <a:lnTo>
                  <a:pt x="5246243" y="368300"/>
                </a:lnTo>
                <a:close/>
              </a:path>
              <a:path w="5405755" h="1600200">
                <a:moveTo>
                  <a:pt x="526376" y="393700"/>
                </a:moveTo>
                <a:lnTo>
                  <a:pt x="510489" y="393700"/>
                </a:lnTo>
                <a:lnTo>
                  <a:pt x="516077" y="381000"/>
                </a:lnTo>
                <a:lnTo>
                  <a:pt x="522147" y="368300"/>
                </a:lnTo>
                <a:lnTo>
                  <a:pt x="538505" y="368300"/>
                </a:lnTo>
                <a:lnTo>
                  <a:pt x="532117" y="381000"/>
                </a:lnTo>
                <a:lnTo>
                  <a:pt x="532282" y="381000"/>
                </a:lnTo>
                <a:lnTo>
                  <a:pt x="526376" y="393700"/>
                </a:lnTo>
                <a:close/>
              </a:path>
              <a:path w="5405755" h="1600200">
                <a:moveTo>
                  <a:pt x="5254955" y="381000"/>
                </a:moveTo>
                <a:lnTo>
                  <a:pt x="5236705" y="381000"/>
                </a:lnTo>
                <a:lnTo>
                  <a:pt x="5232095" y="368300"/>
                </a:lnTo>
                <a:lnTo>
                  <a:pt x="5250726" y="368300"/>
                </a:lnTo>
                <a:lnTo>
                  <a:pt x="5254955" y="381000"/>
                </a:lnTo>
                <a:close/>
              </a:path>
              <a:path w="5405755" h="1600200">
                <a:moveTo>
                  <a:pt x="5262626" y="393700"/>
                </a:moveTo>
                <a:lnTo>
                  <a:pt x="5248554" y="393700"/>
                </a:lnTo>
                <a:lnTo>
                  <a:pt x="5244731" y="381000"/>
                </a:lnTo>
                <a:lnTo>
                  <a:pt x="5258917" y="381000"/>
                </a:lnTo>
                <a:lnTo>
                  <a:pt x="5262626" y="393700"/>
                </a:lnTo>
                <a:close/>
              </a:path>
              <a:path w="5405755" h="1600200">
                <a:moveTo>
                  <a:pt x="512025" y="419100"/>
                </a:moveTo>
                <a:lnTo>
                  <a:pt x="496671" y="419100"/>
                </a:lnTo>
                <a:lnTo>
                  <a:pt x="500773" y="406400"/>
                </a:lnTo>
                <a:lnTo>
                  <a:pt x="505383" y="393700"/>
                </a:lnTo>
                <a:lnTo>
                  <a:pt x="521271" y="393700"/>
                </a:lnTo>
                <a:lnTo>
                  <a:pt x="516318" y="406400"/>
                </a:lnTo>
                <a:lnTo>
                  <a:pt x="516470" y="406400"/>
                </a:lnTo>
                <a:lnTo>
                  <a:pt x="512025" y="419100"/>
                </a:lnTo>
                <a:close/>
              </a:path>
              <a:path w="5405755" h="1600200">
                <a:moveTo>
                  <a:pt x="5272074" y="406400"/>
                </a:moveTo>
                <a:lnTo>
                  <a:pt x="5255145" y="406400"/>
                </a:lnTo>
                <a:lnTo>
                  <a:pt x="5251856" y="393700"/>
                </a:lnTo>
                <a:lnTo>
                  <a:pt x="5269204" y="393700"/>
                </a:lnTo>
                <a:lnTo>
                  <a:pt x="5272074" y="406400"/>
                </a:lnTo>
                <a:close/>
              </a:path>
              <a:path w="5405755" h="1600200">
                <a:moveTo>
                  <a:pt x="5276964" y="419100"/>
                </a:moveTo>
                <a:lnTo>
                  <a:pt x="5263019" y="419100"/>
                </a:lnTo>
                <a:lnTo>
                  <a:pt x="5260543" y="406400"/>
                </a:lnTo>
                <a:lnTo>
                  <a:pt x="5274665" y="406400"/>
                </a:lnTo>
                <a:lnTo>
                  <a:pt x="5276964" y="419100"/>
                </a:lnTo>
                <a:close/>
              </a:path>
              <a:path w="5405755" h="1600200">
                <a:moveTo>
                  <a:pt x="497992" y="457200"/>
                </a:moveTo>
                <a:lnTo>
                  <a:pt x="485546" y="457200"/>
                </a:lnTo>
                <a:lnTo>
                  <a:pt x="487514" y="444500"/>
                </a:lnTo>
                <a:lnTo>
                  <a:pt x="490042" y="431800"/>
                </a:lnTo>
                <a:lnTo>
                  <a:pt x="493090" y="419100"/>
                </a:lnTo>
                <a:lnTo>
                  <a:pt x="508355" y="419100"/>
                </a:lnTo>
                <a:lnTo>
                  <a:pt x="504901" y="431800"/>
                </a:lnTo>
                <a:lnTo>
                  <a:pt x="502208" y="431800"/>
                </a:lnTo>
                <a:lnTo>
                  <a:pt x="499783" y="444500"/>
                </a:lnTo>
                <a:lnTo>
                  <a:pt x="497992" y="457200"/>
                </a:lnTo>
                <a:close/>
              </a:path>
              <a:path w="5405755" h="1600200">
                <a:moveTo>
                  <a:pt x="5280698" y="431800"/>
                </a:moveTo>
                <a:lnTo>
                  <a:pt x="5266918" y="431800"/>
                </a:lnTo>
                <a:lnTo>
                  <a:pt x="5265000" y="419100"/>
                </a:lnTo>
                <a:lnTo>
                  <a:pt x="5278983" y="419100"/>
                </a:lnTo>
                <a:lnTo>
                  <a:pt x="5280698" y="431800"/>
                </a:lnTo>
                <a:close/>
              </a:path>
              <a:path w="5405755" h="1600200">
                <a:moveTo>
                  <a:pt x="5283212" y="444500"/>
                </a:moveTo>
                <a:lnTo>
                  <a:pt x="5270690" y="444500"/>
                </a:lnTo>
                <a:lnTo>
                  <a:pt x="5269636" y="431800"/>
                </a:lnTo>
                <a:lnTo>
                  <a:pt x="5282107" y="431800"/>
                </a:lnTo>
                <a:lnTo>
                  <a:pt x="5283212" y="444500"/>
                </a:lnTo>
                <a:close/>
              </a:path>
              <a:path w="5405755" h="1600200">
                <a:moveTo>
                  <a:pt x="5284482" y="457200"/>
                </a:moveTo>
                <a:lnTo>
                  <a:pt x="5271808" y="457200"/>
                </a:lnTo>
                <a:lnTo>
                  <a:pt x="5271350" y="444500"/>
                </a:lnTo>
                <a:lnTo>
                  <a:pt x="5284000" y="444500"/>
                </a:lnTo>
                <a:lnTo>
                  <a:pt x="5284482" y="457200"/>
                </a:lnTo>
                <a:close/>
              </a:path>
              <a:path w="5405755" h="1600200">
                <a:moveTo>
                  <a:pt x="496265" y="469900"/>
                </a:moveTo>
                <a:lnTo>
                  <a:pt x="483628" y="469900"/>
                </a:lnTo>
                <a:lnTo>
                  <a:pt x="484136" y="457200"/>
                </a:lnTo>
                <a:lnTo>
                  <a:pt x="496735" y="457200"/>
                </a:lnTo>
                <a:lnTo>
                  <a:pt x="496265" y="469900"/>
                </a:lnTo>
                <a:close/>
              </a:path>
              <a:path w="5405755" h="1600200">
                <a:moveTo>
                  <a:pt x="5284406" y="469900"/>
                </a:moveTo>
                <a:lnTo>
                  <a:pt x="5271719" y="469900"/>
                </a:lnTo>
                <a:lnTo>
                  <a:pt x="5271935" y="457200"/>
                </a:lnTo>
                <a:lnTo>
                  <a:pt x="5284635" y="457200"/>
                </a:lnTo>
                <a:lnTo>
                  <a:pt x="5284406" y="469900"/>
                </a:lnTo>
                <a:close/>
              </a:path>
              <a:path w="5405755" h="1600200">
                <a:moveTo>
                  <a:pt x="495680" y="482600"/>
                </a:moveTo>
                <a:lnTo>
                  <a:pt x="482980" y="482600"/>
                </a:lnTo>
                <a:lnTo>
                  <a:pt x="483057" y="469900"/>
                </a:lnTo>
                <a:lnTo>
                  <a:pt x="495744" y="469900"/>
                </a:lnTo>
                <a:lnTo>
                  <a:pt x="495680" y="482600"/>
                </a:lnTo>
                <a:close/>
              </a:path>
              <a:path w="5405755" h="1600200">
                <a:moveTo>
                  <a:pt x="5282526" y="482600"/>
                </a:moveTo>
                <a:lnTo>
                  <a:pt x="5270017" y="482600"/>
                </a:lnTo>
                <a:lnTo>
                  <a:pt x="5271122" y="469900"/>
                </a:lnTo>
                <a:lnTo>
                  <a:pt x="5283695" y="469900"/>
                </a:lnTo>
                <a:lnTo>
                  <a:pt x="5282526" y="482600"/>
                </a:lnTo>
                <a:close/>
              </a:path>
              <a:path w="5405755" h="1600200">
                <a:moveTo>
                  <a:pt x="496150" y="495300"/>
                </a:moveTo>
                <a:lnTo>
                  <a:pt x="483488" y="495300"/>
                </a:lnTo>
                <a:lnTo>
                  <a:pt x="483107" y="482600"/>
                </a:lnTo>
                <a:lnTo>
                  <a:pt x="495795" y="482600"/>
                </a:lnTo>
                <a:lnTo>
                  <a:pt x="496150" y="495300"/>
                </a:lnTo>
                <a:close/>
              </a:path>
              <a:path w="5405755" h="1600200">
                <a:moveTo>
                  <a:pt x="5276342" y="508000"/>
                </a:moveTo>
                <a:lnTo>
                  <a:pt x="5261749" y="508000"/>
                </a:lnTo>
                <a:lnTo>
                  <a:pt x="5264543" y="495300"/>
                </a:lnTo>
                <a:lnTo>
                  <a:pt x="5266690" y="495300"/>
                </a:lnTo>
                <a:lnTo>
                  <a:pt x="5268658" y="482600"/>
                </a:lnTo>
                <a:lnTo>
                  <a:pt x="5280913" y="482600"/>
                </a:lnTo>
                <a:lnTo>
                  <a:pt x="5278843" y="495300"/>
                </a:lnTo>
                <a:lnTo>
                  <a:pt x="5276342" y="508000"/>
                </a:lnTo>
                <a:close/>
              </a:path>
              <a:path w="5405755" h="1600200">
                <a:moveTo>
                  <a:pt x="498576" y="508000"/>
                </a:moveTo>
                <a:lnTo>
                  <a:pt x="484987" y="508000"/>
                </a:lnTo>
                <a:lnTo>
                  <a:pt x="484111" y="495300"/>
                </a:lnTo>
                <a:lnTo>
                  <a:pt x="497497" y="495300"/>
                </a:lnTo>
                <a:lnTo>
                  <a:pt x="498576" y="508000"/>
                </a:lnTo>
                <a:close/>
              </a:path>
              <a:path w="5405755" h="1600200">
                <a:moveTo>
                  <a:pt x="501319" y="520700"/>
                </a:moveTo>
                <a:lnTo>
                  <a:pt x="487476" y="520700"/>
                </a:lnTo>
                <a:lnTo>
                  <a:pt x="486117" y="508000"/>
                </a:lnTo>
                <a:lnTo>
                  <a:pt x="499770" y="508000"/>
                </a:lnTo>
                <a:lnTo>
                  <a:pt x="501319" y="520700"/>
                </a:lnTo>
                <a:close/>
              </a:path>
              <a:path w="5405755" h="1600200">
                <a:moveTo>
                  <a:pt x="5270042" y="520700"/>
                </a:moveTo>
                <a:lnTo>
                  <a:pt x="5255209" y="520700"/>
                </a:lnTo>
                <a:lnTo>
                  <a:pt x="5258828" y="508000"/>
                </a:lnTo>
                <a:lnTo>
                  <a:pt x="5273408" y="508000"/>
                </a:lnTo>
                <a:lnTo>
                  <a:pt x="5270042" y="520700"/>
                </a:lnTo>
                <a:close/>
              </a:path>
              <a:path w="5405755" h="1600200">
                <a:moveTo>
                  <a:pt x="495084" y="533400"/>
                </a:moveTo>
                <a:lnTo>
                  <a:pt x="416598" y="533400"/>
                </a:lnTo>
                <a:lnTo>
                  <a:pt x="441337" y="520700"/>
                </a:lnTo>
                <a:lnTo>
                  <a:pt x="504151" y="520700"/>
                </a:lnTo>
                <a:lnTo>
                  <a:pt x="495084" y="533400"/>
                </a:lnTo>
                <a:close/>
              </a:path>
              <a:path w="5405755" h="1600200">
                <a:moveTo>
                  <a:pt x="5262105" y="533400"/>
                </a:moveTo>
                <a:lnTo>
                  <a:pt x="5247106" y="533400"/>
                </a:lnTo>
                <a:lnTo>
                  <a:pt x="5251513" y="520700"/>
                </a:lnTo>
                <a:lnTo>
                  <a:pt x="5266270" y="520700"/>
                </a:lnTo>
                <a:lnTo>
                  <a:pt x="5262105" y="533400"/>
                </a:lnTo>
                <a:close/>
              </a:path>
              <a:path w="5405755" h="1600200">
                <a:moveTo>
                  <a:pt x="417791" y="546100"/>
                </a:moveTo>
                <a:lnTo>
                  <a:pt x="322237" y="546100"/>
                </a:lnTo>
                <a:lnTo>
                  <a:pt x="345071" y="533400"/>
                </a:lnTo>
                <a:lnTo>
                  <a:pt x="442417" y="533400"/>
                </a:lnTo>
                <a:lnTo>
                  <a:pt x="417791" y="546100"/>
                </a:lnTo>
                <a:close/>
              </a:path>
              <a:path w="5405755" h="1600200">
                <a:moveTo>
                  <a:pt x="5252567" y="546100"/>
                </a:moveTo>
                <a:lnTo>
                  <a:pt x="5237467" y="546100"/>
                </a:lnTo>
                <a:lnTo>
                  <a:pt x="5242648" y="533400"/>
                </a:lnTo>
                <a:lnTo>
                  <a:pt x="5257533" y="533400"/>
                </a:lnTo>
                <a:lnTo>
                  <a:pt x="5252567" y="546100"/>
                </a:lnTo>
                <a:close/>
              </a:path>
              <a:path w="5405755" h="1600200">
                <a:moveTo>
                  <a:pt x="324472" y="558800"/>
                </a:moveTo>
                <a:lnTo>
                  <a:pt x="257073" y="558800"/>
                </a:lnTo>
                <a:lnTo>
                  <a:pt x="278206" y="546100"/>
                </a:lnTo>
                <a:lnTo>
                  <a:pt x="347179" y="546100"/>
                </a:lnTo>
                <a:lnTo>
                  <a:pt x="324472" y="558800"/>
                </a:lnTo>
                <a:close/>
              </a:path>
              <a:path w="5405755" h="1600200">
                <a:moveTo>
                  <a:pt x="5241493" y="558800"/>
                </a:moveTo>
                <a:lnTo>
                  <a:pt x="5226316" y="558800"/>
                </a:lnTo>
                <a:lnTo>
                  <a:pt x="5232234" y="546100"/>
                </a:lnTo>
                <a:lnTo>
                  <a:pt x="5247220" y="546100"/>
                </a:lnTo>
                <a:lnTo>
                  <a:pt x="5241493" y="558800"/>
                </a:lnTo>
                <a:close/>
              </a:path>
              <a:path w="5405755" h="1600200">
                <a:moveTo>
                  <a:pt x="260146" y="571500"/>
                </a:moveTo>
                <a:lnTo>
                  <a:pt x="216712" y="571500"/>
                </a:lnTo>
                <a:lnTo>
                  <a:pt x="236562" y="558800"/>
                </a:lnTo>
                <a:lnTo>
                  <a:pt x="281139" y="558800"/>
                </a:lnTo>
                <a:lnTo>
                  <a:pt x="260146" y="571500"/>
                </a:lnTo>
                <a:close/>
              </a:path>
              <a:path w="5405755" h="1600200">
                <a:moveTo>
                  <a:pt x="5229034" y="571500"/>
                </a:moveTo>
                <a:lnTo>
                  <a:pt x="5213946" y="571500"/>
                </a:lnTo>
                <a:lnTo>
                  <a:pt x="5226469" y="558800"/>
                </a:lnTo>
                <a:lnTo>
                  <a:pt x="5227599" y="558800"/>
                </a:lnTo>
                <a:lnTo>
                  <a:pt x="5229034" y="571500"/>
                </a:lnTo>
                <a:close/>
              </a:path>
              <a:path w="5405755" h="1600200">
                <a:moveTo>
                  <a:pt x="5229034" y="571500"/>
                </a:moveTo>
                <a:lnTo>
                  <a:pt x="5227599" y="558800"/>
                </a:lnTo>
                <a:lnTo>
                  <a:pt x="5235409" y="558800"/>
                </a:lnTo>
                <a:lnTo>
                  <a:pt x="5229034" y="571500"/>
                </a:lnTo>
                <a:close/>
              </a:path>
              <a:path w="5405755" h="1600200">
                <a:moveTo>
                  <a:pt x="5247767" y="571500"/>
                </a:moveTo>
                <a:lnTo>
                  <a:pt x="5229034" y="571500"/>
                </a:lnTo>
                <a:lnTo>
                  <a:pt x="5235409" y="558800"/>
                </a:lnTo>
                <a:lnTo>
                  <a:pt x="5237784" y="558800"/>
                </a:lnTo>
                <a:lnTo>
                  <a:pt x="5247767" y="571500"/>
                </a:lnTo>
                <a:close/>
              </a:path>
              <a:path w="5405755" h="1600200">
                <a:moveTo>
                  <a:pt x="220408" y="584200"/>
                </a:moveTo>
                <a:lnTo>
                  <a:pt x="179082" y="584200"/>
                </a:lnTo>
                <a:lnTo>
                  <a:pt x="197548" y="571500"/>
                </a:lnTo>
                <a:lnTo>
                  <a:pt x="240106" y="571500"/>
                </a:lnTo>
                <a:lnTo>
                  <a:pt x="220408" y="584200"/>
                </a:lnTo>
                <a:close/>
              </a:path>
              <a:path w="5405755" h="1600200">
                <a:moveTo>
                  <a:pt x="5266931" y="584200"/>
                </a:moveTo>
                <a:lnTo>
                  <a:pt x="5241544" y="584200"/>
                </a:lnTo>
                <a:lnTo>
                  <a:pt x="5231663" y="571500"/>
                </a:lnTo>
                <a:lnTo>
                  <a:pt x="5257482" y="571500"/>
                </a:lnTo>
                <a:lnTo>
                  <a:pt x="5266931" y="584200"/>
                </a:lnTo>
                <a:close/>
              </a:path>
              <a:path w="5405755" h="1600200">
                <a:moveTo>
                  <a:pt x="183438" y="596900"/>
                </a:moveTo>
                <a:lnTo>
                  <a:pt x="144386" y="596900"/>
                </a:lnTo>
                <a:lnTo>
                  <a:pt x="161353" y="584200"/>
                </a:lnTo>
                <a:lnTo>
                  <a:pt x="201726" y="584200"/>
                </a:lnTo>
                <a:lnTo>
                  <a:pt x="183438" y="596900"/>
                </a:lnTo>
                <a:close/>
              </a:path>
              <a:path w="5405755" h="1600200">
                <a:moveTo>
                  <a:pt x="5284990" y="596900"/>
                </a:moveTo>
                <a:lnTo>
                  <a:pt x="5260289" y="596900"/>
                </a:lnTo>
                <a:lnTo>
                  <a:pt x="5250954" y="584200"/>
                </a:lnTo>
                <a:lnTo>
                  <a:pt x="5276100" y="584200"/>
                </a:lnTo>
                <a:lnTo>
                  <a:pt x="5284990" y="596900"/>
                </a:lnTo>
                <a:close/>
              </a:path>
              <a:path w="5405755" h="1600200">
                <a:moveTo>
                  <a:pt x="149466" y="609600"/>
                </a:moveTo>
                <a:lnTo>
                  <a:pt x="112877" y="609600"/>
                </a:lnTo>
                <a:lnTo>
                  <a:pt x="128219" y="596900"/>
                </a:lnTo>
                <a:lnTo>
                  <a:pt x="166242" y="596900"/>
                </a:lnTo>
                <a:lnTo>
                  <a:pt x="149466" y="609600"/>
                </a:lnTo>
                <a:close/>
              </a:path>
              <a:path w="5405755" h="1600200">
                <a:moveTo>
                  <a:pt x="5301945" y="609600"/>
                </a:moveTo>
                <a:lnTo>
                  <a:pt x="5277929" y="609600"/>
                </a:lnTo>
                <a:lnTo>
                  <a:pt x="5269141" y="596900"/>
                </a:lnTo>
                <a:lnTo>
                  <a:pt x="5293613" y="596900"/>
                </a:lnTo>
                <a:lnTo>
                  <a:pt x="5301945" y="609600"/>
                </a:lnTo>
                <a:close/>
              </a:path>
              <a:path w="5405755" h="1600200">
                <a:moveTo>
                  <a:pt x="118732" y="622300"/>
                </a:moveTo>
                <a:lnTo>
                  <a:pt x="98336" y="622300"/>
                </a:lnTo>
                <a:lnTo>
                  <a:pt x="105486" y="609600"/>
                </a:lnTo>
                <a:lnTo>
                  <a:pt x="133883" y="609600"/>
                </a:lnTo>
                <a:lnTo>
                  <a:pt x="118732" y="622300"/>
                </a:lnTo>
                <a:close/>
              </a:path>
              <a:path w="5405755" h="1600200">
                <a:moveTo>
                  <a:pt x="5317731" y="622300"/>
                </a:moveTo>
                <a:lnTo>
                  <a:pt x="5302224" y="622300"/>
                </a:lnTo>
                <a:lnTo>
                  <a:pt x="5294299" y="609600"/>
                </a:lnTo>
                <a:lnTo>
                  <a:pt x="5309984" y="609600"/>
                </a:lnTo>
                <a:lnTo>
                  <a:pt x="5317731" y="622300"/>
                </a:lnTo>
                <a:close/>
              </a:path>
              <a:path w="5405755" h="1600200">
                <a:moveTo>
                  <a:pt x="104711" y="635000"/>
                </a:moveTo>
                <a:lnTo>
                  <a:pt x="78193" y="635000"/>
                </a:lnTo>
                <a:lnTo>
                  <a:pt x="84683" y="622300"/>
                </a:lnTo>
                <a:lnTo>
                  <a:pt x="111760" y="622300"/>
                </a:lnTo>
                <a:lnTo>
                  <a:pt x="104711" y="635000"/>
                </a:lnTo>
                <a:close/>
              </a:path>
              <a:path w="5405755" h="1600200">
                <a:moveTo>
                  <a:pt x="5332349" y="635000"/>
                </a:moveTo>
                <a:lnTo>
                  <a:pt x="5316943" y="635000"/>
                </a:lnTo>
                <a:lnTo>
                  <a:pt x="5309603" y="622300"/>
                </a:lnTo>
                <a:lnTo>
                  <a:pt x="5325186" y="622300"/>
                </a:lnTo>
                <a:lnTo>
                  <a:pt x="5332349" y="635000"/>
                </a:lnTo>
                <a:close/>
              </a:path>
              <a:path w="5405755" h="1600200">
                <a:moveTo>
                  <a:pt x="79286" y="647700"/>
                </a:moveTo>
                <a:lnTo>
                  <a:pt x="60109" y="647700"/>
                </a:lnTo>
                <a:lnTo>
                  <a:pt x="65912" y="635000"/>
                </a:lnTo>
                <a:lnTo>
                  <a:pt x="85420" y="635000"/>
                </a:lnTo>
                <a:lnTo>
                  <a:pt x="79286" y="647700"/>
                </a:lnTo>
                <a:close/>
              </a:path>
              <a:path w="5405755" h="1600200">
                <a:moveTo>
                  <a:pt x="5345747" y="647700"/>
                </a:moveTo>
                <a:lnTo>
                  <a:pt x="5330444" y="647700"/>
                </a:lnTo>
                <a:lnTo>
                  <a:pt x="5323712" y="635000"/>
                </a:lnTo>
                <a:lnTo>
                  <a:pt x="5339194" y="635000"/>
                </a:lnTo>
                <a:lnTo>
                  <a:pt x="5345747" y="647700"/>
                </a:lnTo>
                <a:close/>
              </a:path>
              <a:path w="5405755" h="1600200">
                <a:moveTo>
                  <a:pt x="62712" y="660400"/>
                </a:moveTo>
                <a:lnTo>
                  <a:pt x="44170" y="660400"/>
                </a:lnTo>
                <a:lnTo>
                  <a:pt x="49237" y="647700"/>
                </a:lnTo>
                <a:lnTo>
                  <a:pt x="68135" y="647700"/>
                </a:lnTo>
                <a:lnTo>
                  <a:pt x="62712" y="660400"/>
                </a:lnTo>
                <a:close/>
              </a:path>
              <a:path w="5405755" h="1600200">
                <a:moveTo>
                  <a:pt x="5357901" y="660400"/>
                </a:moveTo>
                <a:lnTo>
                  <a:pt x="5342686" y="660400"/>
                </a:lnTo>
                <a:lnTo>
                  <a:pt x="5336590" y="647700"/>
                </a:lnTo>
                <a:lnTo>
                  <a:pt x="5351983" y="647700"/>
                </a:lnTo>
                <a:lnTo>
                  <a:pt x="5357901" y="660400"/>
                </a:lnTo>
                <a:close/>
              </a:path>
              <a:path w="5405755" h="1600200">
                <a:moveTo>
                  <a:pt x="52895" y="673100"/>
                </a:moveTo>
                <a:lnTo>
                  <a:pt x="34785" y="673100"/>
                </a:lnTo>
                <a:lnTo>
                  <a:pt x="39344" y="660400"/>
                </a:lnTo>
                <a:lnTo>
                  <a:pt x="57823" y="660400"/>
                </a:lnTo>
                <a:lnTo>
                  <a:pt x="52895" y="673100"/>
                </a:lnTo>
                <a:close/>
              </a:path>
              <a:path w="5405755" h="1600200">
                <a:moveTo>
                  <a:pt x="5368772" y="673100"/>
                </a:moveTo>
                <a:lnTo>
                  <a:pt x="5353659" y="673100"/>
                </a:lnTo>
                <a:lnTo>
                  <a:pt x="5348198" y="660400"/>
                </a:lnTo>
                <a:lnTo>
                  <a:pt x="5363502" y="660400"/>
                </a:lnTo>
                <a:lnTo>
                  <a:pt x="5368772" y="673100"/>
                </a:lnTo>
                <a:close/>
              </a:path>
              <a:path w="5405755" h="1600200">
                <a:moveTo>
                  <a:pt x="40106" y="685800"/>
                </a:moveTo>
                <a:lnTo>
                  <a:pt x="22644" y="685800"/>
                </a:lnTo>
                <a:lnTo>
                  <a:pt x="26428" y="673100"/>
                </a:lnTo>
                <a:lnTo>
                  <a:pt x="44259" y="673100"/>
                </a:lnTo>
                <a:lnTo>
                  <a:pt x="40106" y="685800"/>
                </a:lnTo>
                <a:close/>
              </a:path>
              <a:path w="5405755" h="1600200">
                <a:moveTo>
                  <a:pt x="5378323" y="685800"/>
                </a:moveTo>
                <a:lnTo>
                  <a:pt x="5363336" y="685800"/>
                </a:lnTo>
                <a:lnTo>
                  <a:pt x="5358523" y="673100"/>
                </a:lnTo>
                <a:lnTo>
                  <a:pt x="5373712" y="673100"/>
                </a:lnTo>
                <a:lnTo>
                  <a:pt x="5378323" y="685800"/>
                </a:lnTo>
                <a:close/>
              </a:path>
              <a:path w="5405755" h="1600200">
                <a:moveTo>
                  <a:pt x="29679" y="698500"/>
                </a:moveTo>
                <a:lnTo>
                  <a:pt x="15913" y="698500"/>
                </a:lnTo>
                <a:lnTo>
                  <a:pt x="19138" y="685800"/>
                </a:lnTo>
                <a:lnTo>
                  <a:pt x="33045" y="685800"/>
                </a:lnTo>
                <a:lnTo>
                  <a:pt x="29679" y="698500"/>
                </a:lnTo>
                <a:close/>
              </a:path>
              <a:path w="5405755" h="1600200">
                <a:moveTo>
                  <a:pt x="5390095" y="711200"/>
                </a:moveTo>
                <a:lnTo>
                  <a:pt x="5378678" y="711200"/>
                </a:lnTo>
                <a:lnTo>
                  <a:pt x="5375224" y="698500"/>
                </a:lnTo>
                <a:lnTo>
                  <a:pt x="5371680" y="698500"/>
                </a:lnTo>
                <a:lnTo>
                  <a:pt x="5367540" y="685800"/>
                </a:lnTo>
                <a:lnTo>
                  <a:pt x="5382590" y="685800"/>
                </a:lnTo>
                <a:lnTo>
                  <a:pt x="5386527" y="698500"/>
                </a:lnTo>
                <a:lnTo>
                  <a:pt x="5390095" y="711200"/>
                </a:lnTo>
                <a:close/>
              </a:path>
              <a:path w="5405755" h="1600200">
                <a:moveTo>
                  <a:pt x="21704" y="711200"/>
                </a:moveTo>
                <a:lnTo>
                  <a:pt x="7924" y="711200"/>
                </a:lnTo>
                <a:lnTo>
                  <a:pt x="10299" y="698500"/>
                </a:lnTo>
                <a:lnTo>
                  <a:pt x="24231" y="698500"/>
                </a:lnTo>
                <a:lnTo>
                  <a:pt x="21704" y="711200"/>
                </a:lnTo>
                <a:close/>
              </a:path>
              <a:path w="5405755" h="1600200">
                <a:moveTo>
                  <a:pt x="17767" y="723900"/>
                </a:moveTo>
                <a:lnTo>
                  <a:pt x="4076" y="723900"/>
                </a:lnTo>
                <a:lnTo>
                  <a:pt x="5854" y="711200"/>
                </a:lnTo>
                <a:lnTo>
                  <a:pt x="19723" y="711200"/>
                </a:lnTo>
                <a:lnTo>
                  <a:pt x="17767" y="723900"/>
                </a:lnTo>
                <a:close/>
              </a:path>
              <a:path w="5405755" h="1600200">
                <a:moveTo>
                  <a:pt x="5396191" y="723900"/>
                </a:moveTo>
                <a:lnTo>
                  <a:pt x="5384317" y="723900"/>
                </a:lnTo>
                <a:lnTo>
                  <a:pt x="5381561" y="711200"/>
                </a:lnTo>
                <a:lnTo>
                  <a:pt x="5393321" y="711200"/>
                </a:lnTo>
                <a:lnTo>
                  <a:pt x="5396191" y="723900"/>
                </a:lnTo>
                <a:close/>
              </a:path>
              <a:path w="5405755" h="1600200">
                <a:moveTo>
                  <a:pt x="13957" y="736600"/>
                </a:moveTo>
                <a:lnTo>
                  <a:pt x="1485" y="736600"/>
                </a:lnTo>
                <a:lnTo>
                  <a:pt x="2628" y="723900"/>
                </a:lnTo>
                <a:lnTo>
                  <a:pt x="15024" y="723900"/>
                </a:lnTo>
                <a:lnTo>
                  <a:pt x="13957" y="736600"/>
                </a:lnTo>
                <a:close/>
              </a:path>
              <a:path w="5405755" h="1600200">
                <a:moveTo>
                  <a:pt x="5400814" y="736600"/>
                </a:moveTo>
                <a:lnTo>
                  <a:pt x="5386616" y="736600"/>
                </a:lnTo>
                <a:lnTo>
                  <a:pt x="5384215" y="723900"/>
                </a:lnTo>
                <a:lnTo>
                  <a:pt x="5398681" y="723900"/>
                </a:lnTo>
                <a:lnTo>
                  <a:pt x="5400814" y="736600"/>
                </a:lnTo>
                <a:close/>
              </a:path>
              <a:path w="5405755" h="1600200">
                <a:moveTo>
                  <a:pt x="12700" y="749300"/>
                </a:moveTo>
                <a:lnTo>
                  <a:pt x="0" y="749300"/>
                </a:lnTo>
                <a:lnTo>
                  <a:pt x="165" y="736600"/>
                </a:lnTo>
                <a:lnTo>
                  <a:pt x="12852" y="736600"/>
                </a:lnTo>
                <a:lnTo>
                  <a:pt x="12700" y="749300"/>
                </a:lnTo>
                <a:close/>
              </a:path>
              <a:path w="5405755" h="1600200">
                <a:moveTo>
                  <a:pt x="5404916" y="762000"/>
                </a:moveTo>
                <a:lnTo>
                  <a:pt x="5392305" y="762000"/>
                </a:lnTo>
                <a:lnTo>
                  <a:pt x="5391365" y="749300"/>
                </a:lnTo>
                <a:lnTo>
                  <a:pt x="5390172" y="749300"/>
                </a:lnTo>
                <a:lnTo>
                  <a:pt x="5388483" y="736600"/>
                </a:lnTo>
                <a:lnTo>
                  <a:pt x="5402567" y="736600"/>
                </a:lnTo>
                <a:lnTo>
                  <a:pt x="5403938" y="749300"/>
                </a:lnTo>
                <a:lnTo>
                  <a:pt x="5404916" y="762000"/>
                </a:lnTo>
                <a:close/>
              </a:path>
              <a:path w="5405755" h="1600200">
                <a:moveTo>
                  <a:pt x="13373" y="762000"/>
                </a:moveTo>
                <a:lnTo>
                  <a:pt x="330" y="762000"/>
                </a:lnTo>
                <a:lnTo>
                  <a:pt x="76" y="749300"/>
                </a:lnTo>
                <a:lnTo>
                  <a:pt x="12979" y="749300"/>
                </a:lnTo>
                <a:lnTo>
                  <a:pt x="13373" y="762000"/>
                </a:lnTo>
                <a:close/>
              </a:path>
              <a:path w="5405755" h="1600200">
                <a:moveTo>
                  <a:pt x="15328" y="774700"/>
                </a:moveTo>
                <a:lnTo>
                  <a:pt x="2984" y="774700"/>
                </a:lnTo>
                <a:lnTo>
                  <a:pt x="2070" y="762000"/>
                </a:lnTo>
                <a:lnTo>
                  <a:pt x="14477" y="762000"/>
                </a:lnTo>
                <a:lnTo>
                  <a:pt x="15328" y="774700"/>
                </a:lnTo>
                <a:close/>
              </a:path>
              <a:path w="5405755" h="1600200">
                <a:moveTo>
                  <a:pt x="16268" y="774700"/>
                </a:moveTo>
                <a:lnTo>
                  <a:pt x="15328" y="774700"/>
                </a:lnTo>
                <a:lnTo>
                  <a:pt x="15265" y="762000"/>
                </a:lnTo>
                <a:lnTo>
                  <a:pt x="16268" y="774700"/>
                </a:lnTo>
                <a:close/>
              </a:path>
              <a:path w="5405755" h="1600200">
                <a:moveTo>
                  <a:pt x="5405716" y="774700"/>
                </a:moveTo>
                <a:lnTo>
                  <a:pt x="5393016" y="774700"/>
                </a:lnTo>
                <a:lnTo>
                  <a:pt x="5392826" y="762000"/>
                </a:lnTo>
                <a:lnTo>
                  <a:pt x="5405513" y="762000"/>
                </a:lnTo>
                <a:lnTo>
                  <a:pt x="5405716" y="774700"/>
                </a:lnTo>
                <a:close/>
              </a:path>
              <a:path w="5405755" h="1600200">
                <a:moveTo>
                  <a:pt x="26784" y="800100"/>
                </a:moveTo>
                <a:lnTo>
                  <a:pt x="11658" y="800100"/>
                </a:lnTo>
                <a:lnTo>
                  <a:pt x="8153" y="787400"/>
                </a:lnTo>
                <a:lnTo>
                  <a:pt x="5283" y="774700"/>
                </a:lnTo>
                <a:lnTo>
                  <a:pt x="17221" y="774700"/>
                </a:lnTo>
                <a:lnTo>
                  <a:pt x="19964" y="787400"/>
                </a:lnTo>
                <a:lnTo>
                  <a:pt x="22898" y="787400"/>
                </a:lnTo>
                <a:lnTo>
                  <a:pt x="26784" y="800100"/>
                </a:lnTo>
                <a:close/>
              </a:path>
              <a:path w="5405755" h="1600200">
                <a:moveTo>
                  <a:pt x="5403570" y="800100"/>
                </a:moveTo>
                <a:lnTo>
                  <a:pt x="5391023" y="800100"/>
                </a:lnTo>
                <a:lnTo>
                  <a:pt x="5392166" y="787400"/>
                </a:lnTo>
                <a:lnTo>
                  <a:pt x="5392801" y="774700"/>
                </a:lnTo>
                <a:lnTo>
                  <a:pt x="5405475" y="774700"/>
                </a:lnTo>
                <a:lnTo>
                  <a:pt x="5404751" y="787400"/>
                </a:lnTo>
                <a:lnTo>
                  <a:pt x="5403570" y="800100"/>
                </a:lnTo>
                <a:close/>
              </a:path>
              <a:path w="5405755" h="1600200">
                <a:moveTo>
                  <a:pt x="35801" y="812800"/>
                </a:moveTo>
                <a:lnTo>
                  <a:pt x="20408" y="812800"/>
                </a:lnTo>
                <a:lnTo>
                  <a:pt x="15748" y="800100"/>
                </a:lnTo>
                <a:lnTo>
                  <a:pt x="30810" y="800100"/>
                </a:lnTo>
                <a:lnTo>
                  <a:pt x="35801" y="812800"/>
                </a:lnTo>
                <a:close/>
              </a:path>
              <a:path w="5405755" h="1600200">
                <a:moveTo>
                  <a:pt x="5397233" y="825500"/>
                </a:moveTo>
                <a:lnTo>
                  <a:pt x="5382399" y="825500"/>
                </a:lnTo>
                <a:lnTo>
                  <a:pt x="5385282" y="812800"/>
                </a:lnTo>
                <a:lnTo>
                  <a:pt x="5387543" y="812800"/>
                </a:lnTo>
                <a:lnTo>
                  <a:pt x="5389575" y="800100"/>
                </a:lnTo>
                <a:lnTo>
                  <a:pt x="5401906" y="800100"/>
                </a:lnTo>
                <a:lnTo>
                  <a:pt x="5399798" y="812800"/>
                </a:lnTo>
                <a:lnTo>
                  <a:pt x="5397233" y="825500"/>
                </a:lnTo>
                <a:close/>
              </a:path>
              <a:path w="5405755" h="1600200">
                <a:moveTo>
                  <a:pt x="46964" y="825500"/>
                </a:moveTo>
                <a:lnTo>
                  <a:pt x="31368" y="825500"/>
                </a:lnTo>
                <a:lnTo>
                  <a:pt x="25615" y="812800"/>
                </a:lnTo>
                <a:lnTo>
                  <a:pt x="40906" y="812800"/>
                </a:lnTo>
                <a:lnTo>
                  <a:pt x="46964" y="825500"/>
                </a:lnTo>
                <a:close/>
              </a:path>
              <a:path w="5405755" h="1600200">
                <a:moveTo>
                  <a:pt x="60223" y="838200"/>
                </a:moveTo>
                <a:lnTo>
                  <a:pt x="44450" y="838200"/>
                </a:lnTo>
                <a:lnTo>
                  <a:pt x="37655" y="825500"/>
                </a:lnTo>
                <a:lnTo>
                  <a:pt x="53136" y="825500"/>
                </a:lnTo>
                <a:lnTo>
                  <a:pt x="60223" y="838200"/>
                </a:lnTo>
                <a:close/>
              </a:path>
              <a:path w="5405755" h="1600200">
                <a:moveTo>
                  <a:pt x="5379199" y="838200"/>
                </a:moveTo>
                <a:lnTo>
                  <a:pt x="5375579" y="838200"/>
                </a:lnTo>
                <a:lnTo>
                  <a:pt x="5379326" y="825500"/>
                </a:lnTo>
                <a:lnTo>
                  <a:pt x="5379199" y="838200"/>
                </a:lnTo>
                <a:close/>
              </a:path>
              <a:path w="5405755" h="1600200">
                <a:moveTo>
                  <a:pt x="5386908" y="850900"/>
                </a:moveTo>
                <a:lnTo>
                  <a:pt x="5371566" y="850900"/>
                </a:lnTo>
                <a:lnTo>
                  <a:pt x="5375719" y="838200"/>
                </a:lnTo>
                <a:lnTo>
                  <a:pt x="5379199" y="838200"/>
                </a:lnTo>
                <a:lnTo>
                  <a:pt x="5382513" y="825500"/>
                </a:lnTo>
                <a:lnTo>
                  <a:pt x="5394223" y="825500"/>
                </a:lnTo>
                <a:lnTo>
                  <a:pt x="5390781" y="838200"/>
                </a:lnTo>
                <a:lnTo>
                  <a:pt x="5386908" y="850900"/>
                </a:lnTo>
                <a:close/>
              </a:path>
              <a:path w="5405755" h="1600200">
                <a:moveTo>
                  <a:pt x="75514" y="850900"/>
                </a:moveTo>
                <a:lnTo>
                  <a:pt x="59550" y="850900"/>
                </a:lnTo>
                <a:lnTo>
                  <a:pt x="51752" y="838200"/>
                </a:lnTo>
                <a:lnTo>
                  <a:pt x="67424" y="838200"/>
                </a:lnTo>
                <a:lnTo>
                  <a:pt x="75514" y="850900"/>
                </a:lnTo>
                <a:close/>
              </a:path>
              <a:path w="5405755" h="1600200">
                <a:moveTo>
                  <a:pt x="92735" y="863600"/>
                </a:moveTo>
                <a:lnTo>
                  <a:pt x="76568" y="863600"/>
                </a:lnTo>
                <a:lnTo>
                  <a:pt x="67817" y="850900"/>
                </a:lnTo>
                <a:lnTo>
                  <a:pt x="83705" y="850900"/>
                </a:lnTo>
                <a:lnTo>
                  <a:pt x="92735" y="863600"/>
                </a:lnTo>
                <a:close/>
              </a:path>
              <a:path w="5405755" h="1600200">
                <a:moveTo>
                  <a:pt x="5377903" y="863600"/>
                </a:moveTo>
                <a:lnTo>
                  <a:pt x="5362308" y="863600"/>
                </a:lnTo>
                <a:lnTo>
                  <a:pt x="5367286" y="850900"/>
                </a:lnTo>
                <a:lnTo>
                  <a:pt x="5382615" y="850900"/>
                </a:lnTo>
                <a:lnTo>
                  <a:pt x="5377903" y="863600"/>
                </a:lnTo>
                <a:close/>
              </a:path>
              <a:path w="5405755" h="1600200">
                <a:moveTo>
                  <a:pt x="111836" y="876300"/>
                </a:moveTo>
                <a:lnTo>
                  <a:pt x="95440" y="876300"/>
                </a:lnTo>
                <a:lnTo>
                  <a:pt x="85775" y="863600"/>
                </a:lnTo>
                <a:lnTo>
                  <a:pt x="101892" y="863600"/>
                </a:lnTo>
                <a:lnTo>
                  <a:pt x="111836" y="876300"/>
                </a:lnTo>
                <a:close/>
              </a:path>
              <a:path w="5405755" h="1600200">
                <a:moveTo>
                  <a:pt x="5361330" y="889000"/>
                </a:moveTo>
                <a:lnTo>
                  <a:pt x="5339041" y="889000"/>
                </a:lnTo>
                <a:lnTo>
                  <a:pt x="5345595" y="876300"/>
                </a:lnTo>
                <a:lnTo>
                  <a:pt x="5351462" y="876300"/>
                </a:lnTo>
                <a:lnTo>
                  <a:pt x="5357228" y="863600"/>
                </a:lnTo>
                <a:lnTo>
                  <a:pt x="5372773" y="863600"/>
                </a:lnTo>
                <a:lnTo>
                  <a:pt x="5367248" y="876300"/>
                </a:lnTo>
                <a:lnTo>
                  <a:pt x="5361330" y="889000"/>
                </a:lnTo>
                <a:close/>
              </a:path>
              <a:path w="5405755" h="1600200">
                <a:moveTo>
                  <a:pt x="143802" y="889000"/>
                </a:moveTo>
                <a:lnTo>
                  <a:pt x="116090" y="889000"/>
                </a:lnTo>
                <a:lnTo>
                  <a:pt x="105549" y="876300"/>
                </a:lnTo>
                <a:lnTo>
                  <a:pt x="132575" y="876300"/>
                </a:lnTo>
                <a:lnTo>
                  <a:pt x="143802" y="889000"/>
                </a:lnTo>
                <a:close/>
              </a:path>
              <a:path w="5405755" h="1600200">
                <a:moveTo>
                  <a:pt x="167208" y="901700"/>
                </a:moveTo>
                <a:lnTo>
                  <a:pt x="138417" y="901700"/>
                </a:lnTo>
                <a:lnTo>
                  <a:pt x="127050" y="889000"/>
                </a:lnTo>
                <a:lnTo>
                  <a:pt x="155168" y="889000"/>
                </a:lnTo>
                <a:lnTo>
                  <a:pt x="167208" y="901700"/>
                </a:lnTo>
                <a:close/>
              </a:path>
              <a:path w="5405755" h="1600200">
                <a:moveTo>
                  <a:pt x="5348325" y="901700"/>
                </a:moveTo>
                <a:lnTo>
                  <a:pt x="5332260" y="901700"/>
                </a:lnTo>
                <a:lnTo>
                  <a:pt x="5339194" y="889000"/>
                </a:lnTo>
                <a:lnTo>
                  <a:pt x="5355018" y="889000"/>
                </a:lnTo>
                <a:lnTo>
                  <a:pt x="5348325" y="901700"/>
                </a:lnTo>
                <a:close/>
              </a:path>
              <a:path w="5405755" h="1600200">
                <a:moveTo>
                  <a:pt x="205244" y="914400"/>
                </a:moveTo>
                <a:lnTo>
                  <a:pt x="162369" y="914400"/>
                </a:lnTo>
                <a:lnTo>
                  <a:pt x="150202" y="901700"/>
                </a:lnTo>
                <a:lnTo>
                  <a:pt x="192062" y="901700"/>
                </a:lnTo>
                <a:lnTo>
                  <a:pt x="205244" y="914400"/>
                </a:lnTo>
                <a:close/>
              </a:path>
              <a:path w="5405755" h="1600200">
                <a:moveTo>
                  <a:pt x="5333796" y="914400"/>
                </a:moveTo>
                <a:lnTo>
                  <a:pt x="5317566" y="914400"/>
                </a:lnTo>
                <a:lnTo>
                  <a:pt x="5325249" y="901700"/>
                </a:lnTo>
                <a:lnTo>
                  <a:pt x="5341238" y="901700"/>
                </a:lnTo>
                <a:lnTo>
                  <a:pt x="5333796" y="914400"/>
                </a:lnTo>
                <a:close/>
              </a:path>
              <a:path w="5405755" h="1600200">
                <a:moveTo>
                  <a:pt x="246545" y="927100"/>
                </a:moveTo>
                <a:lnTo>
                  <a:pt x="201155" y="927100"/>
                </a:lnTo>
                <a:lnTo>
                  <a:pt x="187858" y="914400"/>
                </a:lnTo>
                <a:lnTo>
                  <a:pt x="232321" y="914400"/>
                </a:lnTo>
                <a:lnTo>
                  <a:pt x="246545" y="927100"/>
                </a:lnTo>
                <a:close/>
              </a:path>
              <a:path w="5405755" h="1600200">
                <a:moveTo>
                  <a:pt x="5317807" y="927100"/>
                </a:moveTo>
                <a:lnTo>
                  <a:pt x="5301399" y="927100"/>
                </a:lnTo>
                <a:lnTo>
                  <a:pt x="5309806" y="914400"/>
                </a:lnTo>
                <a:lnTo>
                  <a:pt x="5325986" y="914400"/>
                </a:lnTo>
                <a:lnTo>
                  <a:pt x="5317807" y="927100"/>
                </a:lnTo>
                <a:close/>
              </a:path>
              <a:path w="5405755" h="1600200">
                <a:moveTo>
                  <a:pt x="254914" y="939800"/>
                </a:moveTo>
                <a:lnTo>
                  <a:pt x="243128" y="939800"/>
                </a:lnTo>
                <a:lnTo>
                  <a:pt x="228803" y="927100"/>
                </a:lnTo>
                <a:lnTo>
                  <a:pt x="260883" y="927100"/>
                </a:lnTo>
                <a:lnTo>
                  <a:pt x="268004" y="929860"/>
                </a:lnTo>
                <a:lnTo>
                  <a:pt x="254914" y="939800"/>
                </a:lnTo>
                <a:close/>
              </a:path>
              <a:path w="5405755" h="1600200">
                <a:moveTo>
                  <a:pt x="272006" y="931411"/>
                </a:moveTo>
                <a:lnTo>
                  <a:pt x="268004" y="929860"/>
                </a:lnTo>
                <a:lnTo>
                  <a:pt x="271640" y="927100"/>
                </a:lnTo>
                <a:lnTo>
                  <a:pt x="272006" y="931411"/>
                </a:lnTo>
                <a:close/>
              </a:path>
              <a:path w="5405755" h="1600200">
                <a:moveTo>
                  <a:pt x="5291150" y="952500"/>
                </a:moveTo>
                <a:lnTo>
                  <a:pt x="5264797" y="952500"/>
                </a:lnTo>
                <a:lnTo>
                  <a:pt x="5274589" y="939800"/>
                </a:lnTo>
                <a:lnTo>
                  <a:pt x="5283796" y="939800"/>
                </a:lnTo>
                <a:lnTo>
                  <a:pt x="5292902" y="927100"/>
                </a:lnTo>
                <a:lnTo>
                  <a:pt x="5309260" y="927100"/>
                </a:lnTo>
                <a:lnTo>
                  <a:pt x="5300383" y="939800"/>
                </a:lnTo>
                <a:lnTo>
                  <a:pt x="5291150" y="952500"/>
                </a:lnTo>
                <a:close/>
              </a:path>
              <a:path w="5405755" h="1600200">
                <a:moveTo>
                  <a:pt x="272719" y="939800"/>
                </a:moveTo>
                <a:lnTo>
                  <a:pt x="254914" y="939800"/>
                </a:lnTo>
                <a:lnTo>
                  <a:pt x="268004" y="929860"/>
                </a:lnTo>
                <a:lnTo>
                  <a:pt x="272006" y="931411"/>
                </a:lnTo>
                <a:lnTo>
                  <a:pt x="272719" y="939800"/>
                </a:lnTo>
                <a:close/>
              </a:path>
              <a:path w="5405755" h="1600200">
                <a:moveTo>
                  <a:pt x="260184" y="952500"/>
                </a:moveTo>
                <a:lnTo>
                  <a:pt x="238887" y="952500"/>
                </a:lnTo>
                <a:lnTo>
                  <a:pt x="246786" y="939800"/>
                </a:lnTo>
                <a:lnTo>
                  <a:pt x="272719" y="939800"/>
                </a:lnTo>
                <a:lnTo>
                  <a:pt x="272006" y="931411"/>
                </a:lnTo>
                <a:lnTo>
                  <a:pt x="293649" y="939800"/>
                </a:lnTo>
                <a:lnTo>
                  <a:pt x="260184" y="952500"/>
                </a:lnTo>
                <a:close/>
              </a:path>
              <a:path w="5405755" h="1600200">
                <a:moveTo>
                  <a:pt x="237210" y="965200"/>
                </a:moveTo>
                <a:lnTo>
                  <a:pt x="209550" y="965200"/>
                </a:lnTo>
                <a:lnTo>
                  <a:pt x="216547" y="952500"/>
                </a:lnTo>
                <a:lnTo>
                  <a:pt x="244767" y="952500"/>
                </a:lnTo>
                <a:lnTo>
                  <a:pt x="237210" y="965200"/>
                </a:lnTo>
                <a:close/>
              </a:path>
              <a:path w="5405755" h="1600200">
                <a:moveTo>
                  <a:pt x="5271655" y="965200"/>
                </a:moveTo>
                <a:lnTo>
                  <a:pt x="5244439" y="965200"/>
                </a:lnTo>
                <a:lnTo>
                  <a:pt x="5254904" y="952500"/>
                </a:lnTo>
                <a:lnTo>
                  <a:pt x="5281561" y="952500"/>
                </a:lnTo>
                <a:lnTo>
                  <a:pt x="5271655" y="965200"/>
                </a:lnTo>
                <a:close/>
              </a:path>
              <a:path w="5405755" h="1600200">
                <a:moveTo>
                  <a:pt x="216230" y="977900"/>
                </a:moveTo>
                <a:lnTo>
                  <a:pt x="196253" y="977900"/>
                </a:lnTo>
                <a:lnTo>
                  <a:pt x="202780" y="965200"/>
                </a:lnTo>
                <a:lnTo>
                  <a:pt x="223113" y="965200"/>
                </a:lnTo>
                <a:lnTo>
                  <a:pt x="216230" y="977900"/>
                </a:lnTo>
                <a:close/>
              </a:path>
              <a:path w="5405755" h="1600200">
                <a:moveTo>
                  <a:pt x="5250840" y="977900"/>
                </a:moveTo>
                <a:lnTo>
                  <a:pt x="5222773" y="977900"/>
                </a:lnTo>
                <a:lnTo>
                  <a:pt x="5233873" y="965200"/>
                </a:lnTo>
                <a:lnTo>
                  <a:pt x="5261406" y="965200"/>
                </a:lnTo>
                <a:lnTo>
                  <a:pt x="5250840" y="977900"/>
                </a:lnTo>
                <a:close/>
              </a:path>
              <a:path w="5405755" h="1600200">
                <a:moveTo>
                  <a:pt x="197421" y="990600"/>
                </a:moveTo>
                <a:lnTo>
                  <a:pt x="178130" y="990600"/>
                </a:lnTo>
                <a:lnTo>
                  <a:pt x="183921" y="977900"/>
                </a:lnTo>
                <a:lnTo>
                  <a:pt x="203580" y="977900"/>
                </a:lnTo>
                <a:lnTo>
                  <a:pt x="197421" y="990600"/>
                </a:lnTo>
                <a:close/>
              </a:path>
              <a:path w="5405755" h="1600200">
                <a:moveTo>
                  <a:pt x="5217210" y="990600"/>
                </a:moveTo>
                <a:lnTo>
                  <a:pt x="5187886" y="990600"/>
                </a:lnTo>
                <a:lnTo>
                  <a:pt x="5199926" y="977900"/>
                </a:lnTo>
                <a:lnTo>
                  <a:pt x="5228729" y="977900"/>
                </a:lnTo>
                <a:lnTo>
                  <a:pt x="5217210" y="990600"/>
                </a:lnTo>
                <a:close/>
              </a:path>
              <a:path w="5405755" h="1600200">
                <a:moveTo>
                  <a:pt x="180873" y="1003300"/>
                </a:moveTo>
                <a:lnTo>
                  <a:pt x="162267" y="1003300"/>
                </a:lnTo>
                <a:lnTo>
                  <a:pt x="167297" y="990600"/>
                </a:lnTo>
                <a:lnTo>
                  <a:pt x="186283" y="990600"/>
                </a:lnTo>
                <a:lnTo>
                  <a:pt x="180873" y="1003300"/>
                </a:lnTo>
                <a:close/>
              </a:path>
              <a:path w="5405755" h="1600200">
                <a:moveTo>
                  <a:pt x="5193245" y="1003300"/>
                </a:moveTo>
                <a:lnTo>
                  <a:pt x="5163108" y="1003300"/>
                </a:lnTo>
                <a:lnTo>
                  <a:pt x="5175745" y="990600"/>
                </a:lnTo>
                <a:lnTo>
                  <a:pt x="5205374" y="990600"/>
                </a:lnTo>
                <a:lnTo>
                  <a:pt x="5193245" y="1003300"/>
                </a:lnTo>
                <a:close/>
              </a:path>
              <a:path w="5405755" h="1600200">
                <a:moveTo>
                  <a:pt x="166700" y="1016000"/>
                </a:moveTo>
                <a:lnTo>
                  <a:pt x="153009" y="1016000"/>
                </a:lnTo>
                <a:lnTo>
                  <a:pt x="157505" y="1003300"/>
                </a:lnTo>
                <a:lnTo>
                  <a:pt x="171310" y="1003300"/>
                </a:lnTo>
                <a:lnTo>
                  <a:pt x="166700" y="1016000"/>
                </a:lnTo>
                <a:close/>
              </a:path>
              <a:path w="5405755" h="1600200">
                <a:moveTo>
                  <a:pt x="5168087" y="1016000"/>
                </a:moveTo>
                <a:lnTo>
                  <a:pt x="5137175" y="1016000"/>
                </a:lnTo>
                <a:lnTo>
                  <a:pt x="5150370" y="1003300"/>
                </a:lnTo>
                <a:lnTo>
                  <a:pt x="5180812" y="1003300"/>
                </a:lnTo>
                <a:lnTo>
                  <a:pt x="5168087" y="1016000"/>
                </a:lnTo>
                <a:close/>
              </a:path>
              <a:path w="5405755" h="1600200">
                <a:moveTo>
                  <a:pt x="158610" y="1028700"/>
                </a:moveTo>
                <a:lnTo>
                  <a:pt x="141173" y="1028700"/>
                </a:lnTo>
                <a:lnTo>
                  <a:pt x="144843" y="1016000"/>
                </a:lnTo>
                <a:lnTo>
                  <a:pt x="162674" y="1016000"/>
                </a:lnTo>
                <a:lnTo>
                  <a:pt x="158610" y="1028700"/>
                </a:lnTo>
                <a:close/>
              </a:path>
              <a:path w="5405755" h="1600200">
                <a:moveTo>
                  <a:pt x="5141785" y="1028700"/>
                </a:moveTo>
                <a:lnTo>
                  <a:pt x="5096154" y="1028700"/>
                </a:lnTo>
                <a:lnTo>
                  <a:pt x="5110187" y="1016000"/>
                </a:lnTo>
                <a:lnTo>
                  <a:pt x="5155082" y="1016000"/>
                </a:lnTo>
                <a:lnTo>
                  <a:pt x="5141785" y="1028700"/>
                </a:lnTo>
                <a:close/>
              </a:path>
              <a:path w="5405755" h="1600200">
                <a:moveTo>
                  <a:pt x="148551" y="1041400"/>
                </a:moveTo>
                <a:lnTo>
                  <a:pt x="134721" y="1041400"/>
                </a:lnTo>
                <a:lnTo>
                  <a:pt x="137807" y="1028700"/>
                </a:lnTo>
                <a:lnTo>
                  <a:pt x="151777" y="1028700"/>
                </a:lnTo>
                <a:lnTo>
                  <a:pt x="148551" y="1041400"/>
                </a:lnTo>
                <a:close/>
              </a:path>
              <a:path w="5405755" h="1600200">
                <a:moveTo>
                  <a:pt x="5100269" y="1041400"/>
                </a:moveTo>
                <a:lnTo>
                  <a:pt x="5067465" y="1041400"/>
                </a:lnTo>
                <a:lnTo>
                  <a:pt x="5082019" y="1028700"/>
                </a:lnTo>
                <a:lnTo>
                  <a:pt x="5114378" y="1028700"/>
                </a:lnTo>
                <a:lnTo>
                  <a:pt x="5100269" y="1041400"/>
                </a:lnTo>
                <a:close/>
              </a:path>
              <a:path w="5405755" h="1600200">
                <a:moveTo>
                  <a:pt x="141084" y="1054100"/>
                </a:moveTo>
                <a:lnTo>
                  <a:pt x="127292" y="1054100"/>
                </a:lnTo>
                <a:lnTo>
                  <a:pt x="129463" y="1041400"/>
                </a:lnTo>
                <a:lnTo>
                  <a:pt x="143421" y="1041400"/>
                </a:lnTo>
                <a:lnTo>
                  <a:pt x="141084" y="1054100"/>
                </a:lnTo>
                <a:close/>
              </a:path>
              <a:path w="5405755" h="1600200">
                <a:moveTo>
                  <a:pt x="5056378" y="1054100"/>
                </a:moveTo>
                <a:lnTo>
                  <a:pt x="5022532" y="1054100"/>
                </a:lnTo>
                <a:lnTo>
                  <a:pt x="5037835" y="1041400"/>
                </a:lnTo>
                <a:lnTo>
                  <a:pt x="5071262" y="1041400"/>
                </a:lnTo>
                <a:lnTo>
                  <a:pt x="5056378" y="1054100"/>
                </a:lnTo>
                <a:close/>
              </a:path>
              <a:path w="5405755" h="1600200">
                <a:moveTo>
                  <a:pt x="137540" y="1066800"/>
                </a:moveTo>
                <a:lnTo>
                  <a:pt x="123913" y="1066800"/>
                </a:lnTo>
                <a:lnTo>
                  <a:pt x="125437" y="1054100"/>
                </a:lnTo>
                <a:lnTo>
                  <a:pt x="139280" y="1054100"/>
                </a:lnTo>
                <a:lnTo>
                  <a:pt x="137540" y="1066800"/>
                </a:lnTo>
                <a:close/>
              </a:path>
              <a:path w="5405755" h="1600200">
                <a:moveTo>
                  <a:pt x="5025872" y="1066800"/>
                </a:moveTo>
                <a:lnTo>
                  <a:pt x="4959273" y="1066800"/>
                </a:lnTo>
                <a:lnTo>
                  <a:pt x="4975504" y="1054100"/>
                </a:lnTo>
                <a:lnTo>
                  <a:pt x="5041252" y="1054100"/>
                </a:lnTo>
                <a:lnTo>
                  <a:pt x="5025872" y="1066800"/>
                </a:lnTo>
                <a:close/>
              </a:path>
              <a:path w="5405755" h="1600200">
                <a:moveTo>
                  <a:pt x="134442" y="1079500"/>
                </a:moveTo>
                <a:lnTo>
                  <a:pt x="121856" y="1079500"/>
                </a:lnTo>
                <a:lnTo>
                  <a:pt x="122720" y="1066800"/>
                </a:lnTo>
                <a:lnTo>
                  <a:pt x="135254" y="1066800"/>
                </a:lnTo>
                <a:lnTo>
                  <a:pt x="134442" y="1079500"/>
                </a:lnTo>
                <a:close/>
              </a:path>
              <a:path w="5405755" h="1600200">
                <a:moveTo>
                  <a:pt x="4962042" y="1079500"/>
                </a:moveTo>
                <a:lnTo>
                  <a:pt x="4909489" y="1079500"/>
                </a:lnTo>
                <a:lnTo>
                  <a:pt x="4926368" y="1066800"/>
                </a:lnTo>
                <a:lnTo>
                  <a:pt x="4978336" y="1066800"/>
                </a:lnTo>
                <a:lnTo>
                  <a:pt x="4962042" y="1079500"/>
                </a:lnTo>
                <a:close/>
              </a:path>
              <a:path w="5405755" h="1600200">
                <a:moveTo>
                  <a:pt x="133870" y="1092200"/>
                </a:moveTo>
                <a:lnTo>
                  <a:pt x="121170" y="1092200"/>
                </a:lnTo>
                <a:lnTo>
                  <a:pt x="121335" y="1079500"/>
                </a:lnTo>
                <a:lnTo>
                  <a:pt x="133870" y="1079500"/>
                </a:lnTo>
                <a:lnTo>
                  <a:pt x="133870" y="1092200"/>
                </a:lnTo>
                <a:close/>
              </a:path>
              <a:path w="5405755" h="1600200">
                <a:moveTo>
                  <a:pt x="133956" y="1085614"/>
                </a:moveTo>
                <a:lnTo>
                  <a:pt x="133870" y="1079500"/>
                </a:lnTo>
                <a:lnTo>
                  <a:pt x="134035" y="1079500"/>
                </a:lnTo>
                <a:lnTo>
                  <a:pt x="133956" y="1085614"/>
                </a:lnTo>
                <a:close/>
              </a:path>
              <a:path w="5405755" h="1600200">
                <a:moveTo>
                  <a:pt x="4911864" y="1092200"/>
                </a:moveTo>
                <a:lnTo>
                  <a:pt x="4822507" y="1092200"/>
                </a:lnTo>
                <a:lnTo>
                  <a:pt x="4840351" y="1079500"/>
                </a:lnTo>
                <a:lnTo>
                  <a:pt x="4928806" y="1079500"/>
                </a:lnTo>
                <a:lnTo>
                  <a:pt x="4911864" y="1092200"/>
                </a:lnTo>
                <a:close/>
              </a:path>
              <a:path w="5405755" h="1600200">
                <a:moveTo>
                  <a:pt x="134048" y="1092200"/>
                </a:moveTo>
                <a:lnTo>
                  <a:pt x="133870" y="1092200"/>
                </a:lnTo>
                <a:lnTo>
                  <a:pt x="133956" y="1085614"/>
                </a:lnTo>
                <a:lnTo>
                  <a:pt x="134048" y="1092200"/>
                </a:lnTo>
                <a:close/>
              </a:path>
              <a:path w="5405755" h="1600200">
                <a:moveTo>
                  <a:pt x="135381" y="1104900"/>
                </a:moveTo>
                <a:lnTo>
                  <a:pt x="122859" y="1104900"/>
                </a:lnTo>
                <a:lnTo>
                  <a:pt x="121919" y="1092200"/>
                </a:lnTo>
                <a:lnTo>
                  <a:pt x="134492" y="1092200"/>
                </a:lnTo>
                <a:lnTo>
                  <a:pt x="135381" y="1104900"/>
                </a:lnTo>
                <a:close/>
              </a:path>
              <a:path w="5405755" h="1600200">
                <a:moveTo>
                  <a:pt x="4824234" y="1104900"/>
                </a:moveTo>
                <a:lnTo>
                  <a:pt x="4712271" y="1104900"/>
                </a:lnTo>
                <a:lnTo>
                  <a:pt x="4731105" y="1092200"/>
                </a:lnTo>
                <a:lnTo>
                  <a:pt x="4842141" y="1092200"/>
                </a:lnTo>
                <a:lnTo>
                  <a:pt x="4824234" y="1104900"/>
                </a:lnTo>
                <a:close/>
              </a:path>
              <a:path w="5405755" h="1600200">
                <a:moveTo>
                  <a:pt x="137998" y="1117600"/>
                </a:moveTo>
                <a:lnTo>
                  <a:pt x="125831" y="1117600"/>
                </a:lnTo>
                <a:lnTo>
                  <a:pt x="124167" y="1104900"/>
                </a:lnTo>
                <a:lnTo>
                  <a:pt x="136436" y="1104900"/>
                </a:lnTo>
                <a:lnTo>
                  <a:pt x="137998" y="1117600"/>
                </a:lnTo>
                <a:close/>
              </a:path>
              <a:path w="5405755" h="1600200">
                <a:moveTo>
                  <a:pt x="4675060" y="1117600"/>
                </a:moveTo>
                <a:lnTo>
                  <a:pt x="4667948" y="1117600"/>
                </a:lnTo>
                <a:lnTo>
                  <a:pt x="4668621" y="1104900"/>
                </a:lnTo>
                <a:lnTo>
                  <a:pt x="4681016" y="1104900"/>
                </a:lnTo>
                <a:lnTo>
                  <a:pt x="4675060" y="1117600"/>
                </a:lnTo>
                <a:close/>
              </a:path>
              <a:path w="5405755" h="1600200">
                <a:moveTo>
                  <a:pt x="4679734" y="1130300"/>
                </a:moveTo>
                <a:lnTo>
                  <a:pt x="4665903" y="1130300"/>
                </a:lnTo>
                <a:lnTo>
                  <a:pt x="4667199" y="1117600"/>
                </a:lnTo>
                <a:lnTo>
                  <a:pt x="4675060" y="1117600"/>
                </a:lnTo>
                <a:lnTo>
                  <a:pt x="4681016" y="1104900"/>
                </a:lnTo>
                <a:lnTo>
                  <a:pt x="4680623" y="1117600"/>
                </a:lnTo>
                <a:lnTo>
                  <a:pt x="4679734" y="1130300"/>
                </a:lnTo>
                <a:close/>
              </a:path>
              <a:path w="5405755" h="1600200">
                <a:moveTo>
                  <a:pt x="4713262" y="1117600"/>
                </a:moveTo>
                <a:lnTo>
                  <a:pt x="4680623" y="1117600"/>
                </a:lnTo>
                <a:lnTo>
                  <a:pt x="4681016" y="1104900"/>
                </a:lnTo>
                <a:lnTo>
                  <a:pt x="4732159" y="1104900"/>
                </a:lnTo>
                <a:lnTo>
                  <a:pt x="4713262" y="1117600"/>
                </a:lnTo>
                <a:close/>
              </a:path>
              <a:path w="5405755" h="1600200">
                <a:moveTo>
                  <a:pt x="144297" y="1130300"/>
                </a:moveTo>
                <a:lnTo>
                  <a:pt x="130200" y="1130300"/>
                </a:lnTo>
                <a:lnTo>
                  <a:pt x="127850" y="1117600"/>
                </a:lnTo>
                <a:lnTo>
                  <a:pt x="141744" y="1117600"/>
                </a:lnTo>
                <a:lnTo>
                  <a:pt x="144297" y="1130300"/>
                </a:lnTo>
                <a:close/>
              </a:path>
              <a:path w="5405755" h="1600200">
                <a:moveTo>
                  <a:pt x="150063" y="1143000"/>
                </a:moveTo>
                <a:lnTo>
                  <a:pt x="135928" y="1143000"/>
                </a:lnTo>
                <a:lnTo>
                  <a:pt x="132905" y="1130300"/>
                </a:lnTo>
                <a:lnTo>
                  <a:pt x="146862" y="1130300"/>
                </a:lnTo>
                <a:lnTo>
                  <a:pt x="150063" y="1143000"/>
                </a:lnTo>
                <a:close/>
              </a:path>
              <a:path w="5405755" h="1600200">
                <a:moveTo>
                  <a:pt x="4676546" y="1143000"/>
                </a:moveTo>
                <a:lnTo>
                  <a:pt x="4662144" y="1143000"/>
                </a:lnTo>
                <a:lnTo>
                  <a:pt x="4664329" y="1130300"/>
                </a:lnTo>
                <a:lnTo>
                  <a:pt x="4678375" y="1130300"/>
                </a:lnTo>
                <a:lnTo>
                  <a:pt x="4676546" y="1143000"/>
                </a:lnTo>
                <a:close/>
              </a:path>
              <a:path w="5405755" h="1600200">
                <a:moveTo>
                  <a:pt x="161010" y="1155700"/>
                </a:moveTo>
                <a:lnTo>
                  <a:pt x="146938" y="1155700"/>
                </a:lnTo>
                <a:lnTo>
                  <a:pt x="142951" y="1143000"/>
                </a:lnTo>
                <a:lnTo>
                  <a:pt x="156895" y="1143000"/>
                </a:lnTo>
                <a:lnTo>
                  <a:pt x="161010" y="1155700"/>
                </a:lnTo>
                <a:close/>
              </a:path>
              <a:path w="5405755" h="1600200">
                <a:moveTo>
                  <a:pt x="4671491" y="1155700"/>
                </a:moveTo>
                <a:lnTo>
                  <a:pt x="4659630" y="1155700"/>
                </a:lnTo>
                <a:lnTo>
                  <a:pt x="4662258" y="1143000"/>
                </a:lnTo>
                <a:lnTo>
                  <a:pt x="4674247" y="1143000"/>
                </a:lnTo>
                <a:lnTo>
                  <a:pt x="4671491" y="1155700"/>
                </a:lnTo>
                <a:close/>
              </a:path>
              <a:path w="5405755" h="1600200">
                <a:moveTo>
                  <a:pt x="174688" y="1168400"/>
                </a:moveTo>
                <a:lnTo>
                  <a:pt x="155803" y="1168400"/>
                </a:lnTo>
                <a:lnTo>
                  <a:pt x="151218" y="1155700"/>
                </a:lnTo>
                <a:lnTo>
                  <a:pt x="169672" y="1155700"/>
                </a:lnTo>
                <a:lnTo>
                  <a:pt x="174688" y="1168400"/>
                </a:lnTo>
                <a:close/>
              </a:path>
              <a:path w="5405755" h="1600200">
                <a:moveTo>
                  <a:pt x="4660595" y="1181100"/>
                </a:moveTo>
                <a:lnTo>
                  <a:pt x="4645418" y="1181100"/>
                </a:lnTo>
                <a:lnTo>
                  <a:pt x="4649736" y="1168400"/>
                </a:lnTo>
                <a:lnTo>
                  <a:pt x="4653343" y="1168400"/>
                </a:lnTo>
                <a:lnTo>
                  <a:pt x="4656835" y="1155700"/>
                </a:lnTo>
                <a:lnTo>
                  <a:pt x="4668291" y="1155700"/>
                </a:lnTo>
                <a:lnTo>
                  <a:pt x="4664659" y="1168400"/>
                </a:lnTo>
                <a:lnTo>
                  <a:pt x="4660595" y="1181100"/>
                </a:lnTo>
                <a:close/>
              </a:path>
              <a:path w="5405755" h="1600200">
                <a:moveTo>
                  <a:pt x="185254" y="1181100"/>
                </a:moveTo>
                <a:lnTo>
                  <a:pt x="165862" y="1181100"/>
                </a:lnTo>
                <a:lnTo>
                  <a:pt x="160693" y="1168400"/>
                </a:lnTo>
                <a:lnTo>
                  <a:pt x="179679" y="1168400"/>
                </a:lnTo>
                <a:lnTo>
                  <a:pt x="185254" y="1181100"/>
                </a:lnTo>
                <a:close/>
              </a:path>
              <a:path w="5405755" h="1600200">
                <a:moveTo>
                  <a:pt x="203238" y="1193800"/>
                </a:moveTo>
                <a:lnTo>
                  <a:pt x="183070" y="1193800"/>
                </a:lnTo>
                <a:lnTo>
                  <a:pt x="177050" y="1181100"/>
                </a:lnTo>
                <a:lnTo>
                  <a:pt x="196824" y="1181100"/>
                </a:lnTo>
                <a:lnTo>
                  <a:pt x="203238" y="1193800"/>
                </a:lnTo>
                <a:close/>
              </a:path>
              <a:path w="5405755" h="1600200">
                <a:moveTo>
                  <a:pt x="4651209" y="1193800"/>
                </a:moveTo>
                <a:lnTo>
                  <a:pt x="4635855" y="1193800"/>
                </a:lnTo>
                <a:lnTo>
                  <a:pt x="4640999" y="1181100"/>
                </a:lnTo>
                <a:lnTo>
                  <a:pt x="4656112" y="1181100"/>
                </a:lnTo>
                <a:lnTo>
                  <a:pt x="4651209" y="1193800"/>
                </a:lnTo>
                <a:close/>
              </a:path>
              <a:path w="5405755" h="1600200">
                <a:moveTo>
                  <a:pt x="223659" y="1206500"/>
                </a:moveTo>
                <a:lnTo>
                  <a:pt x="202717" y="1206500"/>
                </a:lnTo>
                <a:lnTo>
                  <a:pt x="195897" y="1193800"/>
                </a:lnTo>
                <a:lnTo>
                  <a:pt x="216458" y="1193800"/>
                </a:lnTo>
                <a:lnTo>
                  <a:pt x="223659" y="1206500"/>
                </a:lnTo>
                <a:close/>
              </a:path>
              <a:path w="5405755" h="1600200">
                <a:moveTo>
                  <a:pt x="4640199" y="1206500"/>
                </a:moveTo>
                <a:lnTo>
                  <a:pt x="4624705" y="1206500"/>
                </a:lnTo>
                <a:lnTo>
                  <a:pt x="4630635" y="1193800"/>
                </a:lnTo>
                <a:lnTo>
                  <a:pt x="4645901" y="1193800"/>
                </a:lnTo>
                <a:lnTo>
                  <a:pt x="4640199" y="1206500"/>
                </a:lnTo>
                <a:close/>
              </a:path>
              <a:path w="5405755" h="1600200">
                <a:moveTo>
                  <a:pt x="246392" y="1219200"/>
                </a:moveTo>
                <a:lnTo>
                  <a:pt x="217106" y="1219200"/>
                </a:lnTo>
                <a:lnTo>
                  <a:pt x="209778" y="1206500"/>
                </a:lnTo>
                <a:lnTo>
                  <a:pt x="238455" y="1206500"/>
                </a:lnTo>
                <a:lnTo>
                  <a:pt x="246392" y="1219200"/>
                </a:lnTo>
                <a:close/>
              </a:path>
              <a:path w="5405755" h="1600200">
                <a:moveTo>
                  <a:pt x="4627613" y="1219200"/>
                </a:moveTo>
                <a:lnTo>
                  <a:pt x="4611992" y="1219200"/>
                </a:lnTo>
                <a:lnTo>
                  <a:pt x="4618697" y="1206500"/>
                </a:lnTo>
                <a:lnTo>
                  <a:pt x="4634103" y="1206500"/>
                </a:lnTo>
                <a:lnTo>
                  <a:pt x="4627613" y="1219200"/>
                </a:lnTo>
                <a:close/>
              </a:path>
              <a:path w="5405755" h="1600200">
                <a:moveTo>
                  <a:pt x="271348" y="1231900"/>
                </a:moveTo>
                <a:lnTo>
                  <a:pt x="240563" y="1231900"/>
                </a:lnTo>
                <a:lnTo>
                  <a:pt x="232498" y="1219200"/>
                </a:lnTo>
                <a:lnTo>
                  <a:pt x="262686" y="1219200"/>
                </a:lnTo>
                <a:lnTo>
                  <a:pt x="271348" y="1231900"/>
                </a:lnTo>
                <a:close/>
              </a:path>
              <a:path w="5405755" h="1600200">
                <a:moveTo>
                  <a:pt x="4613503" y="1231900"/>
                </a:moveTo>
                <a:lnTo>
                  <a:pt x="4597755" y="1231900"/>
                </a:lnTo>
                <a:lnTo>
                  <a:pt x="4605210" y="1219200"/>
                </a:lnTo>
                <a:lnTo>
                  <a:pt x="4620742" y="1219200"/>
                </a:lnTo>
                <a:lnTo>
                  <a:pt x="4613503" y="1231900"/>
                </a:lnTo>
                <a:close/>
              </a:path>
              <a:path w="5405755" h="1600200">
                <a:moveTo>
                  <a:pt x="307822" y="1244600"/>
                </a:moveTo>
                <a:lnTo>
                  <a:pt x="266153" y="1244600"/>
                </a:lnTo>
                <a:lnTo>
                  <a:pt x="257390" y="1231900"/>
                </a:lnTo>
                <a:lnTo>
                  <a:pt x="298272" y="1231900"/>
                </a:lnTo>
                <a:lnTo>
                  <a:pt x="307822" y="1244600"/>
                </a:lnTo>
                <a:close/>
              </a:path>
              <a:path w="5405755" h="1600200">
                <a:moveTo>
                  <a:pt x="4597933" y="1244600"/>
                </a:moveTo>
                <a:lnTo>
                  <a:pt x="4582033" y="1244600"/>
                </a:lnTo>
                <a:lnTo>
                  <a:pt x="4590211" y="1231900"/>
                </a:lnTo>
                <a:lnTo>
                  <a:pt x="4605896" y="1231900"/>
                </a:lnTo>
                <a:lnTo>
                  <a:pt x="4597933" y="1244600"/>
                </a:lnTo>
                <a:close/>
              </a:path>
              <a:path w="5405755" h="1600200">
                <a:moveTo>
                  <a:pt x="337451" y="1257300"/>
                </a:moveTo>
                <a:lnTo>
                  <a:pt x="303428" y="1257300"/>
                </a:lnTo>
                <a:lnTo>
                  <a:pt x="293789" y="1244600"/>
                </a:lnTo>
                <a:lnTo>
                  <a:pt x="327278" y="1244600"/>
                </a:lnTo>
                <a:lnTo>
                  <a:pt x="337451" y="1257300"/>
                </a:lnTo>
                <a:close/>
              </a:path>
              <a:path w="5405755" h="1600200">
                <a:moveTo>
                  <a:pt x="4580928" y="1257300"/>
                </a:moveTo>
                <a:lnTo>
                  <a:pt x="4564875" y="1257300"/>
                </a:lnTo>
                <a:lnTo>
                  <a:pt x="4573765" y="1244600"/>
                </a:lnTo>
                <a:lnTo>
                  <a:pt x="4589602" y="1244600"/>
                </a:lnTo>
                <a:lnTo>
                  <a:pt x="4580928" y="1257300"/>
                </a:lnTo>
                <a:close/>
              </a:path>
              <a:path w="5405755" h="1600200">
                <a:moveTo>
                  <a:pt x="390766" y="1270000"/>
                </a:moveTo>
                <a:lnTo>
                  <a:pt x="344030" y="1270000"/>
                </a:lnTo>
                <a:lnTo>
                  <a:pt x="333578" y="1257300"/>
                </a:lnTo>
                <a:lnTo>
                  <a:pt x="379653" y="1257300"/>
                </a:lnTo>
                <a:lnTo>
                  <a:pt x="390766" y="1270000"/>
                </a:lnTo>
                <a:close/>
              </a:path>
              <a:path w="5405755" h="1600200">
                <a:moveTo>
                  <a:pt x="4562538" y="1270000"/>
                </a:moveTo>
                <a:lnTo>
                  <a:pt x="4546333" y="1270000"/>
                </a:lnTo>
                <a:lnTo>
                  <a:pt x="4555909" y="1257300"/>
                </a:lnTo>
                <a:lnTo>
                  <a:pt x="4571898" y="1257300"/>
                </a:lnTo>
                <a:lnTo>
                  <a:pt x="4562538" y="1270000"/>
                </a:lnTo>
                <a:close/>
              </a:path>
              <a:path w="5405755" h="1600200">
                <a:moveTo>
                  <a:pt x="448551" y="1282700"/>
                </a:moveTo>
                <a:lnTo>
                  <a:pt x="387718" y="1282700"/>
                </a:lnTo>
                <a:lnTo>
                  <a:pt x="376516" y="1270000"/>
                </a:lnTo>
                <a:lnTo>
                  <a:pt x="436587" y="1270000"/>
                </a:lnTo>
                <a:lnTo>
                  <a:pt x="448551" y="1282700"/>
                </a:lnTo>
                <a:close/>
              </a:path>
              <a:path w="5405755" h="1600200">
                <a:moveTo>
                  <a:pt x="4542815" y="1282700"/>
                </a:moveTo>
                <a:lnTo>
                  <a:pt x="4516005" y="1282700"/>
                </a:lnTo>
                <a:lnTo>
                  <a:pt x="4526559" y="1270000"/>
                </a:lnTo>
                <a:lnTo>
                  <a:pt x="4552848" y="1270000"/>
                </a:lnTo>
                <a:lnTo>
                  <a:pt x="4542815" y="1282700"/>
                </a:lnTo>
                <a:close/>
              </a:path>
              <a:path w="5405755" h="1600200">
                <a:moveTo>
                  <a:pt x="523024" y="1295400"/>
                </a:moveTo>
                <a:lnTo>
                  <a:pt x="446252" y="1295400"/>
                </a:lnTo>
                <a:lnTo>
                  <a:pt x="434213" y="1282700"/>
                </a:lnTo>
                <a:lnTo>
                  <a:pt x="510197" y="1282700"/>
                </a:lnTo>
                <a:lnTo>
                  <a:pt x="523024" y="1295400"/>
                </a:lnTo>
                <a:close/>
              </a:path>
              <a:path w="5405755" h="1600200">
                <a:moveTo>
                  <a:pt x="4521809" y="1295400"/>
                </a:moveTo>
                <a:lnTo>
                  <a:pt x="4494174" y="1295400"/>
                </a:lnTo>
                <a:lnTo>
                  <a:pt x="4505350" y="1282700"/>
                </a:lnTo>
                <a:lnTo>
                  <a:pt x="4532464" y="1282700"/>
                </a:lnTo>
                <a:lnTo>
                  <a:pt x="4521809" y="1295400"/>
                </a:lnTo>
                <a:close/>
              </a:path>
              <a:path w="5405755" h="1600200">
                <a:moveTo>
                  <a:pt x="746163" y="1308100"/>
                </a:moveTo>
                <a:lnTo>
                  <a:pt x="521550" y="1308100"/>
                </a:lnTo>
                <a:lnTo>
                  <a:pt x="508647" y="1295400"/>
                </a:lnTo>
                <a:lnTo>
                  <a:pt x="736523" y="1295400"/>
                </a:lnTo>
                <a:lnTo>
                  <a:pt x="746163" y="1308100"/>
                </a:lnTo>
                <a:close/>
              </a:path>
              <a:path w="5405755" h="1600200">
                <a:moveTo>
                  <a:pt x="4499546" y="1308100"/>
                </a:moveTo>
                <a:lnTo>
                  <a:pt x="4459135" y="1308100"/>
                </a:lnTo>
                <a:lnTo>
                  <a:pt x="4471212" y="1295400"/>
                </a:lnTo>
                <a:lnTo>
                  <a:pt x="4510824" y="1295400"/>
                </a:lnTo>
                <a:lnTo>
                  <a:pt x="4499546" y="1308100"/>
                </a:lnTo>
                <a:close/>
              </a:path>
              <a:path w="5405755" h="1600200">
                <a:moveTo>
                  <a:pt x="825677" y="1346200"/>
                </a:moveTo>
                <a:lnTo>
                  <a:pt x="781977" y="1346200"/>
                </a:lnTo>
                <a:lnTo>
                  <a:pt x="764171" y="1333500"/>
                </a:lnTo>
                <a:lnTo>
                  <a:pt x="747204" y="1320800"/>
                </a:lnTo>
                <a:lnTo>
                  <a:pt x="738987" y="1308100"/>
                </a:lnTo>
                <a:lnTo>
                  <a:pt x="754037" y="1308100"/>
                </a:lnTo>
                <a:lnTo>
                  <a:pt x="770864" y="1320800"/>
                </a:lnTo>
                <a:lnTo>
                  <a:pt x="770686" y="1320800"/>
                </a:lnTo>
                <a:lnTo>
                  <a:pt x="788327" y="1333500"/>
                </a:lnTo>
                <a:lnTo>
                  <a:pt x="806462" y="1333500"/>
                </a:lnTo>
                <a:lnTo>
                  <a:pt x="825677" y="1346200"/>
                </a:lnTo>
                <a:close/>
              </a:path>
              <a:path w="5405755" h="1600200">
                <a:moveTo>
                  <a:pt x="4463897" y="1320800"/>
                </a:moveTo>
                <a:lnTo>
                  <a:pt x="4434319" y="1320800"/>
                </a:lnTo>
                <a:lnTo>
                  <a:pt x="4446968" y="1308100"/>
                </a:lnTo>
                <a:lnTo>
                  <a:pt x="4476076" y="1308100"/>
                </a:lnTo>
                <a:lnTo>
                  <a:pt x="4463897" y="1320800"/>
                </a:lnTo>
                <a:close/>
              </a:path>
              <a:path w="5405755" h="1600200">
                <a:moveTo>
                  <a:pt x="4438700" y="1333500"/>
                </a:moveTo>
                <a:lnTo>
                  <a:pt x="4395012" y="1333500"/>
                </a:lnTo>
                <a:lnTo>
                  <a:pt x="4408462" y="1320800"/>
                </a:lnTo>
                <a:lnTo>
                  <a:pt x="4451438" y="1320800"/>
                </a:lnTo>
                <a:lnTo>
                  <a:pt x="4438700" y="1333500"/>
                </a:lnTo>
                <a:close/>
              </a:path>
              <a:path w="5405755" h="1600200">
                <a:moveTo>
                  <a:pt x="4398848" y="1346200"/>
                </a:moveTo>
                <a:lnTo>
                  <a:pt x="4353331" y="1346200"/>
                </a:lnTo>
                <a:lnTo>
                  <a:pt x="4367555" y="1333500"/>
                </a:lnTo>
                <a:lnTo>
                  <a:pt x="4412399" y="1333500"/>
                </a:lnTo>
                <a:lnTo>
                  <a:pt x="4398848" y="1346200"/>
                </a:lnTo>
                <a:close/>
              </a:path>
              <a:path w="5405755" h="1600200">
                <a:moveTo>
                  <a:pt x="909447" y="1384300"/>
                </a:moveTo>
                <a:lnTo>
                  <a:pt x="860945" y="1384300"/>
                </a:lnTo>
                <a:lnTo>
                  <a:pt x="840079" y="1371600"/>
                </a:lnTo>
                <a:lnTo>
                  <a:pt x="819950" y="1358900"/>
                </a:lnTo>
                <a:lnTo>
                  <a:pt x="800582" y="1346200"/>
                </a:lnTo>
                <a:lnTo>
                  <a:pt x="825525" y="1346200"/>
                </a:lnTo>
                <a:lnTo>
                  <a:pt x="845515" y="1358900"/>
                </a:lnTo>
                <a:lnTo>
                  <a:pt x="845375" y="1358900"/>
                </a:lnTo>
                <a:lnTo>
                  <a:pt x="866101" y="1371600"/>
                </a:lnTo>
                <a:lnTo>
                  <a:pt x="887285" y="1371600"/>
                </a:lnTo>
                <a:lnTo>
                  <a:pt x="909447" y="1384300"/>
                </a:lnTo>
                <a:close/>
              </a:path>
              <a:path w="5405755" h="1600200">
                <a:moveTo>
                  <a:pt x="3615321" y="1358900"/>
                </a:moveTo>
                <a:lnTo>
                  <a:pt x="3561397" y="1358900"/>
                </a:lnTo>
                <a:lnTo>
                  <a:pt x="3568992" y="1346200"/>
                </a:lnTo>
                <a:lnTo>
                  <a:pt x="3593871" y="1346200"/>
                </a:lnTo>
                <a:lnTo>
                  <a:pt x="3615321" y="1358900"/>
                </a:lnTo>
                <a:close/>
              </a:path>
              <a:path w="5405755" h="1600200">
                <a:moveTo>
                  <a:pt x="4356684" y="1358900"/>
                </a:moveTo>
                <a:lnTo>
                  <a:pt x="4294378" y="1358900"/>
                </a:lnTo>
                <a:lnTo>
                  <a:pt x="4309541" y="1346200"/>
                </a:lnTo>
                <a:lnTo>
                  <a:pt x="4370997" y="1346200"/>
                </a:lnTo>
                <a:lnTo>
                  <a:pt x="4356684" y="1358900"/>
                </a:lnTo>
                <a:close/>
              </a:path>
              <a:path w="5405755" h="1600200">
                <a:moveTo>
                  <a:pt x="3565842" y="1371600"/>
                </a:moveTo>
                <a:lnTo>
                  <a:pt x="3550602" y="1371600"/>
                </a:lnTo>
                <a:lnTo>
                  <a:pt x="3556292" y="1358900"/>
                </a:lnTo>
                <a:lnTo>
                  <a:pt x="3571367" y="1358900"/>
                </a:lnTo>
                <a:lnTo>
                  <a:pt x="3565842" y="1371600"/>
                </a:lnTo>
                <a:close/>
              </a:path>
              <a:path w="5405755" h="1600200">
                <a:moveTo>
                  <a:pt x="3681971" y="1371600"/>
                </a:moveTo>
                <a:lnTo>
                  <a:pt x="3612603" y="1371600"/>
                </a:lnTo>
                <a:lnTo>
                  <a:pt x="3591039" y="1358900"/>
                </a:lnTo>
                <a:lnTo>
                  <a:pt x="3659238" y="1358900"/>
                </a:lnTo>
                <a:lnTo>
                  <a:pt x="3681971" y="1371600"/>
                </a:lnTo>
                <a:close/>
              </a:path>
              <a:path w="5405755" h="1600200">
                <a:moveTo>
                  <a:pt x="4297108" y="1371600"/>
                </a:moveTo>
                <a:lnTo>
                  <a:pt x="4231855" y="1371600"/>
                </a:lnTo>
                <a:lnTo>
                  <a:pt x="4247870" y="1358900"/>
                </a:lnTo>
                <a:lnTo>
                  <a:pt x="4312348" y="1358900"/>
                </a:lnTo>
                <a:lnTo>
                  <a:pt x="4297108" y="1371600"/>
                </a:lnTo>
                <a:close/>
              </a:path>
              <a:path w="5405755" h="1600200">
                <a:moveTo>
                  <a:pt x="3553891" y="1384300"/>
                </a:moveTo>
                <a:lnTo>
                  <a:pt x="3538562" y="1384300"/>
                </a:lnTo>
                <a:lnTo>
                  <a:pt x="3544862" y="1371600"/>
                </a:lnTo>
                <a:lnTo>
                  <a:pt x="3560025" y="1371600"/>
                </a:lnTo>
                <a:lnTo>
                  <a:pt x="3553891" y="1384300"/>
                </a:lnTo>
                <a:close/>
              </a:path>
              <a:path w="5405755" h="1600200">
                <a:moveTo>
                  <a:pt x="3752176" y="1384300"/>
                </a:moveTo>
                <a:lnTo>
                  <a:pt x="3679863" y="1384300"/>
                </a:lnTo>
                <a:lnTo>
                  <a:pt x="3657028" y="1371600"/>
                </a:lnTo>
                <a:lnTo>
                  <a:pt x="3728313" y="1371600"/>
                </a:lnTo>
                <a:lnTo>
                  <a:pt x="3752176" y="1384300"/>
                </a:lnTo>
                <a:close/>
              </a:path>
              <a:path w="5405755" h="1600200">
                <a:moveTo>
                  <a:pt x="4234002" y="1384300"/>
                </a:moveTo>
                <a:lnTo>
                  <a:pt x="4149255" y="1384300"/>
                </a:lnTo>
                <a:lnTo>
                  <a:pt x="4166209" y="1371600"/>
                </a:lnTo>
                <a:lnTo>
                  <a:pt x="4250093" y="1371600"/>
                </a:lnTo>
                <a:lnTo>
                  <a:pt x="4234002" y="1384300"/>
                </a:lnTo>
                <a:close/>
              </a:path>
              <a:path w="5405755" h="1600200">
                <a:moveTo>
                  <a:pt x="979627" y="1409700"/>
                </a:moveTo>
                <a:lnTo>
                  <a:pt x="927811" y="1409700"/>
                </a:lnTo>
                <a:lnTo>
                  <a:pt x="904836" y="1397000"/>
                </a:lnTo>
                <a:lnTo>
                  <a:pt x="882535" y="1384300"/>
                </a:lnTo>
                <a:lnTo>
                  <a:pt x="909319" y="1384300"/>
                </a:lnTo>
                <a:lnTo>
                  <a:pt x="932167" y="1397000"/>
                </a:lnTo>
                <a:lnTo>
                  <a:pt x="955446" y="1397000"/>
                </a:lnTo>
                <a:lnTo>
                  <a:pt x="979627" y="1409700"/>
                </a:lnTo>
                <a:close/>
              </a:path>
              <a:path w="5405755" h="1600200">
                <a:moveTo>
                  <a:pt x="3540734" y="1397000"/>
                </a:moveTo>
                <a:lnTo>
                  <a:pt x="3525329" y="1397000"/>
                </a:lnTo>
                <a:lnTo>
                  <a:pt x="3532212" y="1384300"/>
                </a:lnTo>
                <a:lnTo>
                  <a:pt x="3547465" y="1384300"/>
                </a:lnTo>
                <a:lnTo>
                  <a:pt x="3540734" y="1397000"/>
                </a:lnTo>
                <a:close/>
              </a:path>
              <a:path w="5405755" h="1600200">
                <a:moveTo>
                  <a:pt x="4150715" y="1397000"/>
                </a:moveTo>
                <a:lnTo>
                  <a:pt x="3750652" y="1397000"/>
                </a:lnTo>
                <a:lnTo>
                  <a:pt x="3726687" y="1384300"/>
                </a:lnTo>
                <a:lnTo>
                  <a:pt x="4167733" y="1384300"/>
                </a:lnTo>
                <a:lnTo>
                  <a:pt x="4150715" y="1397000"/>
                </a:lnTo>
                <a:close/>
              </a:path>
              <a:path w="5405755" h="1600200">
                <a:moveTo>
                  <a:pt x="3526408" y="1409700"/>
                </a:moveTo>
                <a:lnTo>
                  <a:pt x="3510915" y="1409700"/>
                </a:lnTo>
                <a:lnTo>
                  <a:pt x="3518382" y="1397000"/>
                </a:lnTo>
                <a:lnTo>
                  <a:pt x="3533724" y="1397000"/>
                </a:lnTo>
                <a:lnTo>
                  <a:pt x="3526408" y="1409700"/>
                </a:lnTo>
                <a:close/>
              </a:path>
              <a:path w="5405755" h="1600200">
                <a:moveTo>
                  <a:pt x="1055535" y="1435100"/>
                </a:moveTo>
                <a:lnTo>
                  <a:pt x="1000658" y="1435100"/>
                </a:lnTo>
                <a:lnTo>
                  <a:pt x="975740" y="1422400"/>
                </a:lnTo>
                <a:lnTo>
                  <a:pt x="951445" y="1409700"/>
                </a:lnTo>
                <a:lnTo>
                  <a:pt x="979500" y="1409700"/>
                </a:lnTo>
                <a:lnTo>
                  <a:pt x="1004315" y="1422400"/>
                </a:lnTo>
                <a:lnTo>
                  <a:pt x="1029512" y="1422400"/>
                </a:lnTo>
                <a:lnTo>
                  <a:pt x="1055535" y="1435100"/>
                </a:lnTo>
                <a:close/>
              </a:path>
              <a:path w="5405755" h="1600200">
                <a:moveTo>
                  <a:pt x="3510940" y="1422400"/>
                </a:moveTo>
                <a:lnTo>
                  <a:pt x="3487140" y="1422400"/>
                </a:lnTo>
                <a:lnTo>
                  <a:pt x="3495459" y="1409700"/>
                </a:lnTo>
                <a:lnTo>
                  <a:pt x="3518814" y="1409700"/>
                </a:lnTo>
                <a:lnTo>
                  <a:pt x="3510940" y="1422400"/>
                </a:lnTo>
                <a:close/>
              </a:path>
              <a:path w="5405755" h="1600200">
                <a:moveTo>
                  <a:pt x="3494354" y="1435100"/>
                </a:moveTo>
                <a:lnTo>
                  <a:pt x="3469906" y="1435100"/>
                </a:lnTo>
                <a:lnTo>
                  <a:pt x="3478771" y="1422400"/>
                </a:lnTo>
                <a:lnTo>
                  <a:pt x="3502786" y="1422400"/>
                </a:lnTo>
                <a:lnTo>
                  <a:pt x="3494354" y="1435100"/>
                </a:lnTo>
                <a:close/>
              </a:path>
              <a:path w="5405755" h="1600200">
                <a:moveTo>
                  <a:pt x="1109090" y="1447800"/>
                </a:moveTo>
                <a:lnTo>
                  <a:pt x="1052322" y="1447800"/>
                </a:lnTo>
                <a:lnTo>
                  <a:pt x="1026198" y="1435100"/>
                </a:lnTo>
                <a:lnTo>
                  <a:pt x="1081925" y="1435100"/>
                </a:lnTo>
                <a:lnTo>
                  <a:pt x="1109090" y="1447800"/>
                </a:lnTo>
                <a:close/>
              </a:path>
              <a:path w="5405755" h="1600200">
                <a:moveTo>
                  <a:pt x="2083473" y="1447800"/>
                </a:moveTo>
                <a:lnTo>
                  <a:pt x="2036914" y="1447800"/>
                </a:lnTo>
                <a:lnTo>
                  <a:pt x="2066823" y="1435100"/>
                </a:lnTo>
                <a:lnTo>
                  <a:pt x="2083473" y="1447800"/>
                </a:lnTo>
                <a:close/>
              </a:path>
              <a:path w="5405755" h="1600200">
                <a:moveTo>
                  <a:pt x="3476688" y="1447800"/>
                </a:moveTo>
                <a:lnTo>
                  <a:pt x="3451593" y="1447800"/>
                </a:lnTo>
                <a:lnTo>
                  <a:pt x="3460991" y="1435100"/>
                </a:lnTo>
                <a:lnTo>
                  <a:pt x="3485654" y="1435100"/>
                </a:lnTo>
                <a:lnTo>
                  <a:pt x="3476688" y="1447800"/>
                </a:lnTo>
                <a:close/>
              </a:path>
              <a:path w="5405755" h="1600200">
                <a:moveTo>
                  <a:pt x="1164805" y="1460500"/>
                </a:moveTo>
                <a:lnTo>
                  <a:pt x="1106284" y="1460500"/>
                </a:lnTo>
                <a:lnTo>
                  <a:pt x="1079030" y="1447800"/>
                </a:lnTo>
                <a:lnTo>
                  <a:pt x="1136586" y="1447800"/>
                </a:lnTo>
                <a:lnTo>
                  <a:pt x="1164805" y="1460500"/>
                </a:lnTo>
                <a:close/>
              </a:path>
              <a:path w="5405755" h="1600200">
                <a:moveTo>
                  <a:pt x="2039759" y="1460500"/>
                </a:moveTo>
                <a:lnTo>
                  <a:pt x="1980539" y="1460500"/>
                </a:lnTo>
                <a:lnTo>
                  <a:pt x="2009101" y="1447800"/>
                </a:lnTo>
                <a:lnTo>
                  <a:pt x="2062606" y="1447800"/>
                </a:lnTo>
                <a:lnTo>
                  <a:pt x="2064218" y="1449207"/>
                </a:lnTo>
                <a:lnTo>
                  <a:pt x="2039759" y="1460500"/>
                </a:lnTo>
                <a:close/>
              </a:path>
              <a:path w="5405755" h="1600200">
                <a:moveTo>
                  <a:pt x="2064218" y="1449207"/>
                </a:moveTo>
                <a:lnTo>
                  <a:pt x="2062606" y="1447800"/>
                </a:lnTo>
                <a:lnTo>
                  <a:pt x="2067267" y="1447800"/>
                </a:lnTo>
                <a:lnTo>
                  <a:pt x="2064218" y="1449207"/>
                </a:lnTo>
                <a:close/>
              </a:path>
              <a:path w="5405755" h="1600200">
                <a:moveTo>
                  <a:pt x="2113927" y="1460500"/>
                </a:moveTo>
                <a:lnTo>
                  <a:pt x="2077148" y="1460500"/>
                </a:lnTo>
                <a:lnTo>
                  <a:pt x="2064218" y="1449207"/>
                </a:lnTo>
                <a:lnTo>
                  <a:pt x="2067267" y="1447800"/>
                </a:lnTo>
                <a:lnTo>
                  <a:pt x="2098255" y="1447800"/>
                </a:lnTo>
                <a:lnTo>
                  <a:pt x="2113927" y="1460500"/>
                </a:lnTo>
                <a:close/>
              </a:path>
              <a:path w="5405755" h="1600200">
                <a:moveTo>
                  <a:pt x="3457968" y="1460500"/>
                </a:moveTo>
                <a:lnTo>
                  <a:pt x="3422180" y="1460500"/>
                </a:lnTo>
                <a:lnTo>
                  <a:pt x="3432327" y="1447800"/>
                </a:lnTo>
                <a:lnTo>
                  <a:pt x="3467455" y="1447800"/>
                </a:lnTo>
                <a:lnTo>
                  <a:pt x="3457968" y="1460500"/>
                </a:lnTo>
                <a:close/>
              </a:path>
              <a:path w="5405755" h="1600200">
                <a:moveTo>
                  <a:pt x="1252156" y="1473200"/>
                </a:moveTo>
                <a:lnTo>
                  <a:pt x="1162418" y="1473200"/>
                </a:lnTo>
                <a:lnTo>
                  <a:pt x="1134084" y="1460500"/>
                </a:lnTo>
                <a:lnTo>
                  <a:pt x="1222476" y="1460500"/>
                </a:lnTo>
                <a:lnTo>
                  <a:pt x="1252156" y="1473200"/>
                </a:lnTo>
                <a:close/>
              </a:path>
              <a:path w="5405755" h="1600200">
                <a:moveTo>
                  <a:pt x="1982977" y="1473200"/>
                </a:moveTo>
                <a:lnTo>
                  <a:pt x="1892084" y="1473200"/>
                </a:lnTo>
                <a:lnTo>
                  <a:pt x="1922157" y="1460500"/>
                </a:lnTo>
                <a:lnTo>
                  <a:pt x="2011641" y="1460500"/>
                </a:lnTo>
                <a:lnTo>
                  <a:pt x="1982977" y="1473200"/>
                </a:lnTo>
                <a:close/>
              </a:path>
              <a:path w="5405755" h="1600200">
                <a:moveTo>
                  <a:pt x="2163978" y="1485900"/>
                </a:moveTo>
                <a:lnTo>
                  <a:pt x="2124582" y="1485900"/>
                </a:lnTo>
                <a:lnTo>
                  <a:pt x="2108187" y="1473200"/>
                </a:lnTo>
                <a:lnTo>
                  <a:pt x="2092375" y="1460500"/>
                </a:lnTo>
                <a:lnTo>
                  <a:pt x="2113788" y="1460500"/>
                </a:lnTo>
                <a:lnTo>
                  <a:pt x="2130043" y="1473200"/>
                </a:lnTo>
                <a:lnTo>
                  <a:pt x="2146592" y="1473200"/>
                </a:lnTo>
                <a:lnTo>
                  <a:pt x="2163978" y="1485900"/>
                </a:lnTo>
                <a:close/>
              </a:path>
              <a:path w="5405755" h="1600200">
                <a:moveTo>
                  <a:pt x="3427971" y="1473200"/>
                </a:moveTo>
                <a:lnTo>
                  <a:pt x="3401301" y="1473200"/>
                </a:lnTo>
                <a:lnTo>
                  <a:pt x="3411956" y="1460500"/>
                </a:lnTo>
                <a:lnTo>
                  <a:pt x="3438220" y="1460500"/>
                </a:lnTo>
                <a:lnTo>
                  <a:pt x="3427971" y="1473200"/>
                </a:lnTo>
                <a:close/>
              </a:path>
              <a:path w="5405755" h="1600200">
                <a:moveTo>
                  <a:pt x="1343571" y="1485900"/>
                </a:moveTo>
                <a:lnTo>
                  <a:pt x="1250327" y="1485900"/>
                </a:lnTo>
                <a:lnTo>
                  <a:pt x="1220546" y="1473200"/>
                </a:lnTo>
                <a:lnTo>
                  <a:pt x="1312583" y="1473200"/>
                </a:lnTo>
                <a:lnTo>
                  <a:pt x="1343571" y="1485900"/>
                </a:lnTo>
                <a:close/>
              </a:path>
              <a:path w="5405755" h="1600200">
                <a:moveTo>
                  <a:pt x="1893938" y="1485900"/>
                </a:moveTo>
                <a:lnTo>
                  <a:pt x="1799424" y="1485900"/>
                </a:lnTo>
                <a:lnTo>
                  <a:pt x="1830844" y="1473200"/>
                </a:lnTo>
                <a:lnTo>
                  <a:pt x="1924113" y="1473200"/>
                </a:lnTo>
                <a:lnTo>
                  <a:pt x="1893938" y="1485900"/>
                </a:lnTo>
                <a:close/>
              </a:path>
              <a:path w="5405755" h="1600200">
                <a:moveTo>
                  <a:pt x="3406736" y="1485900"/>
                </a:moveTo>
                <a:lnTo>
                  <a:pt x="3368167" y="1485900"/>
                </a:lnTo>
                <a:lnTo>
                  <a:pt x="3379533" y="1473200"/>
                </a:lnTo>
                <a:lnTo>
                  <a:pt x="3417481" y="1473200"/>
                </a:lnTo>
                <a:lnTo>
                  <a:pt x="3406736" y="1485900"/>
                </a:lnTo>
                <a:close/>
              </a:path>
              <a:path w="5405755" h="1600200">
                <a:moveTo>
                  <a:pt x="1800720" y="1498600"/>
                </a:moveTo>
                <a:lnTo>
                  <a:pt x="1342288" y="1498600"/>
                </a:lnTo>
                <a:lnTo>
                  <a:pt x="1311224" y="1485900"/>
                </a:lnTo>
                <a:lnTo>
                  <a:pt x="1832228" y="1485900"/>
                </a:lnTo>
                <a:lnTo>
                  <a:pt x="1800720" y="1498600"/>
                </a:lnTo>
                <a:close/>
              </a:path>
              <a:path w="5405755" h="1600200">
                <a:moveTo>
                  <a:pt x="2200097" y="1498600"/>
                </a:moveTo>
                <a:lnTo>
                  <a:pt x="2159038" y="1498600"/>
                </a:lnTo>
                <a:lnTo>
                  <a:pt x="2141524" y="1485900"/>
                </a:lnTo>
                <a:lnTo>
                  <a:pt x="2181656" y="1485900"/>
                </a:lnTo>
                <a:lnTo>
                  <a:pt x="2200097" y="1498600"/>
                </a:lnTo>
                <a:close/>
              </a:path>
              <a:path w="5405755" h="1600200">
                <a:moveTo>
                  <a:pt x="3373107" y="1498600"/>
                </a:moveTo>
                <a:lnTo>
                  <a:pt x="3344913" y="1498600"/>
                </a:lnTo>
                <a:lnTo>
                  <a:pt x="3356736" y="1485900"/>
                </a:lnTo>
                <a:lnTo>
                  <a:pt x="3384550" y="1485900"/>
                </a:lnTo>
                <a:lnTo>
                  <a:pt x="3373107" y="1498600"/>
                </a:lnTo>
                <a:close/>
              </a:path>
              <a:path w="5405755" h="1600200">
                <a:moveTo>
                  <a:pt x="2218956" y="1511300"/>
                </a:moveTo>
                <a:lnTo>
                  <a:pt x="2195639" y="1511300"/>
                </a:lnTo>
                <a:lnTo>
                  <a:pt x="2177072" y="1498600"/>
                </a:lnTo>
                <a:lnTo>
                  <a:pt x="2199982" y="1498600"/>
                </a:lnTo>
                <a:lnTo>
                  <a:pt x="2218956" y="1511300"/>
                </a:lnTo>
                <a:close/>
              </a:path>
              <a:path w="5405755" h="1600200">
                <a:moveTo>
                  <a:pt x="3349536" y="1511300"/>
                </a:moveTo>
                <a:lnTo>
                  <a:pt x="3308362" y="1511300"/>
                </a:lnTo>
                <a:lnTo>
                  <a:pt x="3320846" y="1498600"/>
                </a:lnTo>
                <a:lnTo>
                  <a:pt x="3361423" y="1498600"/>
                </a:lnTo>
                <a:lnTo>
                  <a:pt x="3349536" y="1511300"/>
                </a:lnTo>
                <a:close/>
              </a:path>
              <a:path w="5405755" h="1600200">
                <a:moveTo>
                  <a:pt x="2258161" y="1524000"/>
                </a:moveTo>
                <a:lnTo>
                  <a:pt x="2234311" y="1524000"/>
                </a:lnTo>
                <a:lnTo>
                  <a:pt x="2214727" y="1511300"/>
                </a:lnTo>
                <a:lnTo>
                  <a:pt x="2238197" y="1511300"/>
                </a:lnTo>
                <a:lnTo>
                  <a:pt x="2258161" y="1524000"/>
                </a:lnTo>
                <a:close/>
              </a:path>
              <a:path w="5405755" h="1600200">
                <a:moveTo>
                  <a:pt x="3312515" y="1524000"/>
                </a:moveTo>
                <a:lnTo>
                  <a:pt x="3269881" y="1524000"/>
                </a:lnTo>
                <a:lnTo>
                  <a:pt x="3282988" y="1511300"/>
                </a:lnTo>
                <a:lnTo>
                  <a:pt x="3325075" y="1511300"/>
                </a:lnTo>
                <a:lnTo>
                  <a:pt x="3312515" y="1524000"/>
                </a:lnTo>
                <a:close/>
              </a:path>
              <a:path w="5405755" h="1600200">
                <a:moveTo>
                  <a:pt x="2320556" y="1536700"/>
                </a:moveTo>
                <a:lnTo>
                  <a:pt x="2274925" y="1536700"/>
                </a:lnTo>
                <a:lnTo>
                  <a:pt x="2254377" y="1524000"/>
                </a:lnTo>
                <a:lnTo>
                  <a:pt x="2299195" y="1524000"/>
                </a:lnTo>
                <a:lnTo>
                  <a:pt x="2320556" y="1536700"/>
                </a:lnTo>
                <a:close/>
              </a:path>
              <a:path w="5405755" h="1600200">
                <a:moveTo>
                  <a:pt x="3273615" y="1536700"/>
                </a:moveTo>
                <a:lnTo>
                  <a:pt x="3229571" y="1536700"/>
                </a:lnTo>
                <a:lnTo>
                  <a:pt x="3243275" y="1524000"/>
                </a:lnTo>
                <a:lnTo>
                  <a:pt x="3286785" y="1524000"/>
                </a:lnTo>
                <a:lnTo>
                  <a:pt x="3273615" y="1536700"/>
                </a:lnTo>
                <a:close/>
              </a:path>
              <a:path w="5405755" h="1600200">
                <a:moveTo>
                  <a:pt x="2364371" y="1549400"/>
                </a:moveTo>
                <a:lnTo>
                  <a:pt x="2317381" y="1549400"/>
                </a:lnTo>
                <a:lnTo>
                  <a:pt x="2295931" y="1536700"/>
                </a:lnTo>
                <a:lnTo>
                  <a:pt x="2342146" y="1536700"/>
                </a:lnTo>
                <a:lnTo>
                  <a:pt x="2364371" y="1549400"/>
                </a:lnTo>
                <a:close/>
              </a:path>
              <a:path w="5405755" h="1600200">
                <a:moveTo>
                  <a:pt x="3218942" y="1549400"/>
                </a:moveTo>
                <a:lnTo>
                  <a:pt x="3173158" y="1549400"/>
                </a:lnTo>
                <a:lnTo>
                  <a:pt x="3187598" y="1536700"/>
                </a:lnTo>
                <a:lnTo>
                  <a:pt x="3232899" y="1536700"/>
                </a:lnTo>
                <a:lnTo>
                  <a:pt x="3218942" y="1549400"/>
                </a:lnTo>
                <a:close/>
              </a:path>
              <a:path w="5405755" h="1600200">
                <a:moveTo>
                  <a:pt x="2433180" y="1562100"/>
                </a:moveTo>
                <a:lnTo>
                  <a:pt x="2361590" y="1562100"/>
                </a:lnTo>
                <a:lnTo>
                  <a:pt x="2339276" y="1549400"/>
                </a:lnTo>
                <a:lnTo>
                  <a:pt x="2409761" y="1549400"/>
                </a:lnTo>
                <a:lnTo>
                  <a:pt x="2433180" y="1562100"/>
                </a:lnTo>
                <a:close/>
              </a:path>
              <a:path w="5405755" h="1600200">
                <a:moveTo>
                  <a:pt x="3175977" y="1562100"/>
                </a:moveTo>
                <a:lnTo>
                  <a:pt x="3113912" y="1562100"/>
                </a:lnTo>
                <a:lnTo>
                  <a:pt x="3129038" y="1549400"/>
                </a:lnTo>
                <a:lnTo>
                  <a:pt x="3190481" y="1549400"/>
                </a:lnTo>
                <a:lnTo>
                  <a:pt x="3175977" y="1562100"/>
                </a:lnTo>
                <a:close/>
              </a:path>
              <a:path w="5405755" h="1600200">
                <a:moveTo>
                  <a:pt x="2505354" y="1574800"/>
                </a:moveTo>
                <a:lnTo>
                  <a:pt x="2430945" y="1574800"/>
                </a:lnTo>
                <a:lnTo>
                  <a:pt x="2407437" y="1562100"/>
                </a:lnTo>
                <a:lnTo>
                  <a:pt x="2480856" y="1562100"/>
                </a:lnTo>
                <a:lnTo>
                  <a:pt x="2505354" y="1574800"/>
                </a:lnTo>
                <a:close/>
              </a:path>
              <a:path w="5405755" h="1600200">
                <a:moveTo>
                  <a:pt x="3116249" y="1574800"/>
                </a:moveTo>
                <a:lnTo>
                  <a:pt x="3036227" y="1574800"/>
                </a:lnTo>
                <a:lnTo>
                  <a:pt x="3052127" y="1562100"/>
                </a:lnTo>
                <a:lnTo>
                  <a:pt x="3131426" y="1562100"/>
                </a:lnTo>
                <a:lnTo>
                  <a:pt x="3116249" y="1574800"/>
                </a:lnTo>
                <a:close/>
              </a:path>
              <a:path w="5405755" h="1600200">
                <a:moveTo>
                  <a:pt x="2632163" y="1587500"/>
                </a:moveTo>
                <a:lnTo>
                  <a:pt x="2503652" y="1587500"/>
                </a:lnTo>
                <a:lnTo>
                  <a:pt x="2479065" y="1574800"/>
                </a:lnTo>
                <a:lnTo>
                  <a:pt x="2606128" y="1574800"/>
                </a:lnTo>
                <a:lnTo>
                  <a:pt x="2632163" y="1587500"/>
                </a:lnTo>
                <a:close/>
              </a:path>
              <a:path w="5405755" h="1600200">
                <a:moveTo>
                  <a:pt x="3037992" y="1587500"/>
                </a:moveTo>
                <a:lnTo>
                  <a:pt x="2904617" y="1587500"/>
                </a:lnTo>
                <a:lnTo>
                  <a:pt x="2921571" y="1574800"/>
                </a:lnTo>
                <a:lnTo>
                  <a:pt x="3053943" y="1574800"/>
                </a:lnTo>
                <a:lnTo>
                  <a:pt x="3037992" y="1587500"/>
                </a:lnTo>
                <a:close/>
              </a:path>
              <a:path w="5405755" h="1600200">
                <a:moveTo>
                  <a:pt x="2905493" y="1600200"/>
                </a:moveTo>
                <a:lnTo>
                  <a:pt x="2631300" y="1600200"/>
                </a:lnTo>
                <a:lnTo>
                  <a:pt x="2605189" y="1587500"/>
                </a:lnTo>
                <a:lnTo>
                  <a:pt x="2922498" y="1587500"/>
                </a:lnTo>
                <a:lnTo>
                  <a:pt x="2905493" y="16002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53661" y="1970201"/>
            <a:ext cx="4947564" cy="1801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451212" y="188956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2887979" y="1620011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087623" y="1842516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78437" y="1245108"/>
            <a:ext cx="143512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rgbClr val="FFFF00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rgbClr val="FFFF00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rgbClr val="FFFF00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93209" y="2272944"/>
            <a:ext cx="400558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1">
                <a:solidFill>
                  <a:srgbClr val="FFFF00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99803" y="1942680"/>
            <a:ext cx="6592392" cy="3121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1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3.jpg"/><Relationship Id="rId4" Type="http://schemas.openxmlformats.org/officeDocument/2006/relationships/image" Target="../media/image25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jpg"/><Relationship Id="rId3" Type="http://schemas.openxmlformats.org/officeDocument/2006/relationships/image" Target="../media/image8.jpg"/><Relationship Id="rId4" Type="http://schemas.openxmlformats.org/officeDocument/2006/relationships/image" Target="../media/image3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26.png"/><Relationship Id="rId5" Type="http://schemas.openxmlformats.org/officeDocument/2006/relationships/image" Target="../media/image37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21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jpg"/><Relationship Id="rId7" Type="http://schemas.openxmlformats.org/officeDocument/2006/relationships/image" Target="../media/image43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5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Relationship Id="rId3" Type="http://schemas.openxmlformats.org/officeDocument/2006/relationships/image" Target="../media/image3.png"/><Relationship Id="rId4" Type="http://schemas.openxmlformats.org/officeDocument/2006/relationships/image" Target="../media/image11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Relationship Id="rId3" Type="http://schemas.openxmlformats.org/officeDocument/2006/relationships/image" Target="../media/image48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 i="0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44582" y="2073452"/>
            <a:ext cx="49022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电路中的能量转化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3755" y="3467417"/>
            <a:ext cx="2517775" cy="104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100"/>
              </a:spcBef>
              <a:tabLst>
                <a:tab pos="726440" algn="l"/>
              </a:tabLst>
            </a:pP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年	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级：高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二 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主讲人：赵文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静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9030" y="3467417"/>
            <a:ext cx="3948429" cy="1557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10">
              <a:lnSpc>
                <a:spcPct val="119600"/>
              </a:lnSpc>
              <a:spcBef>
                <a:spcPts val="100"/>
              </a:spcBef>
              <a:tabLst>
                <a:tab pos="726440" algn="l"/>
              </a:tabLst>
            </a:pP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学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800" spc="-675" b="1">
                <a:solidFill>
                  <a:srgbClr val="FFFFFF"/>
                </a:solidFill>
                <a:latin typeface="华文楷体"/>
                <a:cs typeface="华文楷体"/>
              </a:rPr>
              <a:t> 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科：物理（人教版</a:t>
            </a:r>
            <a:r>
              <a:rPr dirty="0" sz="2800" spc="-5" b="1">
                <a:solidFill>
                  <a:srgbClr val="FFFFFF"/>
                </a:solidFill>
                <a:latin typeface="华文楷体"/>
                <a:cs typeface="华文楷体"/>
              </a:rPr>
              <a:t>） 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学	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校：北京师范大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学</a:t>
            </a:r>
            <a:endParaRPr sz="2800">
              <a:latin typeface="华文楷体"/>
              <a:cs typeface="华文楷体"/>
            </a:endParaRPr>
          </a:p>
          <a:p>
            <a:pPr marL="1458595">
              <a:lnSpc>
                <a:spcPct val="100000"/>
              </a:lnSpc>
              <a:spcBef>
                <a:spcPts val="660"/>
              </a:spcBef>
            </a:pP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附属实验中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学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7608" y="17562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55392" y="14859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53511" y="17099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02058" y="1111758"/>
            <a:ext cx="787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solidFill>
                  <a:srgbClr val="000000"/>
                </a:solidFill>
                <a:latin typeface="黑体"/>
                <a:cs typeface="黑体"/>
              </a:rPr>
              <a:t>电功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5995" y="2007247"/>
            <a:ext cx="257175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 b="1">
                <a:latin typeface="华文楷体"/>
                <a:cs typeface="华文楷体"/>
              </a:rPr>
              <a:t>自由电荷受到导体中恒 </a:t>
            </a:r>
            <a:r>
              <a:rPr dirty="0" sz="2000" b="1">
                <a:latin typeface="华文楷体"/>
                <a:cs typeface="华文楷体"/>
              </a:rPr>
              <a:t>定电场的静电力作用 </a:t>
            </a:r>
            <a:r>
              <a:rPr dirty="0" sz="2000" b="1">
                <a:latin typeface="华文楷体"/>
                <a:cs typeface="华文楷体"/>
              </a:rPr>
              <a:t>自由电荷在静电力的作 </a:t>
            </a:r>
            <a:r>
              <a:rPr dirty="0" sz="2000" b="1">
                <a:latin typeface="华文楷体"/>
                <a:cs typeface="华文楷体"/>
              </a:rPr>
              <a:t>用下做定向移动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18104" y="3355847"/>
            <a:ext cx="1566671" cy="2188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15360" y="1920684"/>
            <a:ext cx="3634104" cy="1557020"/>
          </a:xfrm>
          <a:custGeom>
            <a:avLst/>
            <a:gdLst/>
            <a:ahLst/>
            <a:cxnLst/>
            <a:rect l="l" t="t" r="r" b="b"/>
            <a:pathLst>
              <a:path w="3634104" h="1557020">
                <a:moveTo>
                  <a:pt x="3172230" y="118503"/>
                </a:moveTo>
                <a:lnTo>
                  <a:pt x="1889506" y="118503"/>
                </a:lnTo>
                <a:lnTo>
                  <a:pt x="1919092" y="89817"/>
                </a:lnTo>
                <a:lnTo>
                  <a:pt x="1955751" y="64285"/>
                </a:lnTo>
                <a:lnTo>
                  <a:pt x="1998699" y="42366"/>
                </a:lnTo>
                <a:lnTo>
                  <a:pt x="2047150" y="24519"/>
                </a:lnTo>
                <a:lnTo>
                  <a:pt x="2100319" y="11203"/>
                </a:lnTo>
                <a:lnTo>
                  <a:pt x="2157422" y="2877"/>
                </a:lnTo>
                <a:lnTo>
                  <a:pt x="2217673" y="0"/>
                </a:lnTo>
                <a:lnTo>
                  <a:pt x="2275908" y="2685"/>
                </a:lnTo>
                <a:lnTo>
                  <a:pt x="2331230" y="10467"/>
                </a:lnTo>
                <a:lnTo>
                  <a:pt x="2382932" y="22931"/>
                </a:lnTo>
                <a:lnTo>
                  <a:pt x="2430308" y="39663"/>
                </a:lnTo>
                <a:lnTo>
                  <a:pt x="2472651" y="60250"/>
                </a:lnTo>
                <a:lnTo>
                  <a:pt x="2509253" y="84277"/>
                </a:lnTo>
                <a:lnTo>
                  <a:pt x="3130947" y="84277"/>
                </a:lnTo>
                <a:lnTo>
                  <a:pt x="3158196" y="104500"/>
                </a:lnTo>
                <a:lnTo>
                  <a:pt x="3172230" y="118503"/>
                </a:lnTo>
                <a:close/>
              </a:path>
              <a:path w="3634104" h="1557020">
                <a:moveTo>
                  <a:pt x="3130947" y="84277"/>
                </a:moveTo>
                <a:lnTo>
                  <a:pt x="2509253" y="84277"/>
                </a:lnTo>
                <a:lnTo>
                  <a:pt x="2543513" y="63455"/>
                </a:lnTo>
                <a:lnTo>
                  <a:pt x="2581868" y="45174"/>
                </a:lnTo>
                <a:lnTo>
                  <a:pt x="2623901" y="29675"/>
                </a:lnTo>
                <a:lnTo>
                  <a:pt x="2669197" y="17199"/>
                </a:lnTo>
                <a:lnTo>
                  <a:pt x="2717340" y="7988"/>
                </a:lnTo>
                <a:lnTo>
                  <a:pt x="2767914" y="2285"/>
                </a:lnTo>
                <a:lnTo>
                  <a:pt x="2820504" y="330"/>
                </a:lnTo>
                <a:lnTo>
                  <a:pt x="2879578" y="2801"/>
                </a:lnTo>
                <a:lnTo>
                  <a:pt x="2936028" y="9985"/>
                </a:lnTo>
                <a:lnTo>
                  <a:pt x="2989264" y="21536"/>
                </a:lnTo>
                <a:lnTo>
                  <a:pt x="3038692" y="37109"/>
                </a:lnTo>
                <a:lnTo>
                  <a:pt x="3083718" y="56357"/>
                </a:lnTo>
                <a:lnTo>
                  <a:pt x="3123751" y="78936"/>
                </a:lnTo>
                <a:lnTo>
                  <a:pt x="3130947" y="84277"/>
                </a:lnTo>
                <a:close/>
              </a:path>
              <a:path w="3634104" h="1557020">
                <a:moveTo>
                  <a:pt x="3216234" y="182219"/>
                </a:moveTo>
                <a:lnTo>
                  <a:pt x="1179537" y="182219"/>
                </a:lnTo>
                <a:lnTo>
                  <a:pt x="1207306" y="155687"/>
                </a:lnTo>
                <a:lnTo>
                  <a:pt x="1240106" y="131356"/>
                </a:lnTo>
                <a:lnTo>
                  <a:pt x="1277516" y="109471"/>
                </a:lnTo>
                <a:lnTo>
                  <a:pt x="1319117" y="90278"/>
                </a:lnTo>
                <a:lnTo>
                  <a:pt x="1364488" y="74024"/>
                </a:lnTo>
                <a:lnTo>
                  <a:pt x="1413206" y="60954"/>
                </a:lnTo>
                <a:lnTo>
                  <a:pt x="1464852" y="51314"/>
                </a:lnTo>
                <a:lnTo>
                  <a:pt x="1519005" y="45349"/>
                </a:lnTo>
                <a:lnTo>
                  <a:pt x="1575244" y="43306"/>
                </a:lnTo>
                <a:lnTo>
                  <a:pt x="1626957" y="45031"/>
                </a:lnTo>
                <a:lnTo>
                  <a:pt x="1676942" y="50079"/>
                </a:lnTo>
                <a:lnTo>
                  <a:pt x="1724871" y="58259"/>
                </a:lnTo>
                <a:lnTo>
                  <a:pt x="1770418" y="69382"/>
                </a:lnTo>
                <a:lnTo>
                  <a:pt x="1813257" y="83257"/>
                </a:lnTo>
                <a:lnTo>
                  <a:pt x="1853062" y="99694"/>
                </a:lnTo>
                <a:lnTo>
                  <a:pt x="1889506" y="118503"/>
                </a:lnTo>
                <a:lnTo>
                  <a:pt x="3172230" y="118503"/>
                </a:lnTo>
                <a:lnTo>
                  <a:pt x="3186461" y="132702"/>
                </a:lnTo>
                <a:lnTo>
                  <a:pt x="3207953" y="163199"/>
                </a:lnTo>
                <a:lnTo>
                  <a:pt x="3216234" y="182219"/>
                </a:lnTo>
                <a:close/>
              </a:path>
              <a:path w="3634104" h="1557020">
                <a:moveTo>
                  <a:pt x="447903" y="1273911"/>
                </a:moveTo>
                <a:lnTo>
                  <a:pt x="388496" y="1271121"/>
                </a:lnTo>
                <a:lnTo>
                  <a:pt x="332140" y="1263045"/>
                </a:lnTo>
                <a:lnTo>
                  <a:pt x="279590" y="1250120"/>
                </a:lnTo>
                <a:lnTo>
                  <a:pt x="231599" y="1232787"/>
                </a:lnTo>
                <a:lnTo>
                  <a:pt x="188923" y="1211483"/>
                </a:lnTo>
                <a:lnTo>
                  <a:pt x="152315" y="1186647"/>
                </a:lnTo>
                <a:lnTo>
                  <a:pt x="122529" y="1158719"/>
                </a:lnTo>
                <a:lnTo>
                  <a:pt x="86442" y="1095340"/>
                </a:lnTo>
                <a:lnTo>
                  <a:pt x="81648" y="1060767"/>
                </a:lnTo>
                <a:lnTo>
                  <a:pt x="88472" y="1019604"/>
                </a:lnTo>
                <a:lnTo>
                  <a:pt x="108083" y="981105"/>
                </a:lnTo>
                <a:lnTo>
                  <a:pt x="139191" y="946022"/>
                </a:lnTo>
                <a:lnTo>
                  <a:pt x="180505" y="915111"/>
                </a:lnTo>
                <a:lnTo>
                  <a:pt x="129634" y="893977"/>
                </a:lnTo>
                <a:lnTo>
                  <a:pt x="85707" y="868174"/>
                </a:lnTo>
                <a:lnTo>
                  <a:pt x="49752" y="838306"/>
                </a:lnTo>
                <a:lnTo>
                  <a:pt x="22797" y="804973"/>
                </a:lnTo>
                <a:lnTo>
                  <a:pt x="5870" y="768779"/>
                </a:lnTo>
                <a:lnTo>
                  <a:pt x="0" y="730326"/>
                </a:lnTo>
                <a:lnTo>
                  <a:pt x="5174" y="694193"/>
                </a:lnTo>
                <a:lnTo>
                  <a:pt x="44023" y="628302"/>
                </a:lnTo>
                <a:lnTo>
                  <a:pt x="75997" y="599546"/>
                </a:lnTo>
                <a:lnTo>
                  <a:pt x="115204" y="574251"/>
                </a:lnTo>
                <a:lnTo>
                  <a:pt x="160793" y="552920"/>
                </a:lnTo>
                <a:lnTo>
                  <a:pt x="211914" y="536052"/>
                </a:lnTo>
                <a:lnTo>
                  <a:pt x="267718" y="524150"/>
                </a:lnTo>
                <a:lnTo>
                  <a:pt x="327355" y="517715"/>
                </a:lnTo>
                <a:lnTo>
                  <a:pt x="330403" y="513143"/>
                </a:lnTo>
                <a:lnTo>
                  <a:pt x="328271" y="501759"/>
                </a:lnTo>
                <a:lnTo>
                  <a:pt x="326715" y="490450"/>
                </a:lnTo>
                <a:lnTo>
                  <a:pt x="325761" y="479162"/>
                </a:lnTo>
                <a:lnTo>
                  <a:pt x="325437" y="467842"/>
                </a:lnTo>
                <a:lnTo>
                  <a:pt x="328366" y="434000"/>
                </a:lnTo>
                <a:lnTo>
                  <a:pt x="350940" y="369415"/>
                </a:lnTo>
                <a:lnTo>
                  <a:pt x="393903" y="310072"/>
                </a:lnTo>
                <a:lnTo>
                  <a:pt x="422318" y="282782"/>
                </a:lnTo>
                <a:lnTo>
                  <a:pt x="454974" y="257302"/>
                </a:lnTo>
                <a:lnTo>
                  <a:pt x="491586" y="233797"/>
                </a:lnTo>
                <a:lnTo>
                  <a:pt x="531870" y="212435"/>
                </a:lnTo>
                <a:lnTo>
                  <a:pt x="575541" y="193381"/>
                </a:lnTo>
                <a:lnTo>
                  <a:pt x="622312" y="176802"/>
                </a:lnTo>
                <a:lnTo>
                  <a:pt x="671900" y="162865"/>
                </a:lnTo>
                <a:lnTo>
                  <a:pt x="724018" y="151735"/>
                </a:lnTo>
                <a:lnTo>
                  <a:pt x="778383" y="143579"/>
                </a:lnTo>
                <a:lnTo>
                  <a:pt x="834708" y="138564"/>
                </a:lnTo>
                <a:lnTo>
                  <a:pt x="892708" y="136855"/>
                </a:lnTo>
                <a:lnTo>
                  <a:pt x="944453" y="138213"/>
                </a:lnTo>
                <a:lnTo>
                  <a:pt x="994893" y="142209"/>
                </a:lnTo>
                <a:lnTo>
                  <a:pt x="1043824" y="148726"/>
                </a:lnTo>
                <a:lnTo>
                  <a:pt x="1091043" y="157645"/>
                </a:lnTo>
                <a:lnTo>
                  <a:pt x="1136349" y="168849"/>
                </a:lnTo>
                <a:lnTo>
                  <a:pt x="1179537" y="182219"/>
                </a:lnTo>
                <a:lnTo>
                  <a:pt x="3216234" y="182219"/>
                </a:lnTo>
                <a:lnTo>
                  <a:pt x="3222078" y="195643"/>
                </a:lnTo>
                <a:lnTo>
                  <a:pt x="3277572" y="206816"/>
                </a:lnTo>
                <a:lnTo>
                  <a:pt x="3329502" y="221962"/>
                </a:lnTo>
                <a:lnTo>
                  <a:pt x="3377331" y="240764"/>
                </a:lnTo>
                <a:lnTo>
                  <a:pt x="3420524" y="262911"/>
                </a:lnTo>
                <a:lnTo>
                  <a:pt x="3458543" y="288088"/>
                </a:lnTo>
                <a:lnTo>
                  <a:pt x="3490853" y="315981"/>
                </a:lnTo>
                <a:lnTo>
                  <a:pt x="3516916" y="346276"/>
                </a:lnTo>
                <a:lnTo>
                  <a:pt x="3548159" y="412818"/>
                </a:lnTo>
                <a:lnTo>
                  <a:pt x="3552266" y="448436"/>
                </a:lnTo>
                <a:lnTo>
                  <a:pt x="3549886" y="475600"/>
                </a:lnTo>
                <a:lnTo>
                  <a:pt x="3542906" y="501961"/>
                </a:lnTo>
                <a:lnTo>
                  <a:pt x="3531563" y="527379"/>
                </a:lnTo>
                <a:lnTo>
                  <a:pt x="3516096" y="551713"/>
                </a:lnTo>
                <a:lnTo>
                  <a:pt x="3556695" y="586954"/>
                </a:lnTo>
                <a:lnTo>
                  <a:pt x="3589439" y="625194"/>
                </a:lnTo>
                <a:lnTo>
                  <a:pt x="3613658" y="666042"/>
                </a:lnTo>
                <a:lnTo>
                  <a:pt x="3628681" y="709107"/>
                </a:lnTo>
                <a:lnTo>
                  <a:pt x="3633838" y="753998"/>
                </a:lnTo>
                <a:lnTo>
                  <a:pt x="3630642" y="789401"/>
                </a:lnTo>
                <a:lnTo>
                  <a:pt x="3606050" y="856790"/>
                </a:lnTo>
                <a:lnTo>
                  <a:pt x="3559359" y="918360"/>
                </a:lnTo>
                <a:lnTo>
                  <a:pt x="3528540" y="946490"/>
                </a:lnTo>
                <a:lnTo>
                  <a:pt x="3493171" y="972596"/>
                </a:lnTo>
                <a:lnTo>
                  <a:pt x="3453579" y="996489"/>
                </a:lnTo>
                <a:lnTo>
                  <a:pt x="3410088" y="1017979"/>
                </a:lnTo>
                <a:lnTo>
                  <a:pt x="3363023" y="1036876"/>
                </a:lnTo>
                <a:lnTo>
                  <a:pt x="3312711" y="1052992"/>
                </a:lnTo>
                <a:lnTo>
                  <a:pt x="3259475" y="1066136"/>
                </a:lnTo>
                <a:lnTo>
                  <a:pt x="3203642" y="1076119"/>
                </a:lnTo>
                <a:lnTo>
                  <a:pt x="3145535" y="1082751"/>
                </a:lnTo>
                <a:lnTo>
                  <a:pt x="3141316" y="1118048"/>
                </a:lnTo>
                <a:lnTo>
                  <a:pt x="3111808" y="1184420"/>
                </a:lnTo>
                <a:lnTo>
                  <a:pt x="3087418" y="1214972"/>
                </a:lnTo>
                <a:lnTo>
                  <a:pt x="3057202" y="1243419"/>
                </a:lnTo>
                <a:lnTo>
                  <a:pt x="3021608" y="1269500"/>
                </a:lnTo>
                <a:lnTo>
                  <a:pt x="3016488" y="1272463"/>
                </a:lnTo>
                <a:lnTo>
                  <a:pt x="490753" y="1272463"/>
                </a:lnTo>
                <a:lnTo>
                  <a:pt x="480127" y="1273091"/>
                </a:lnTo>
                <a:lnTo>
                  <a:pt x="469447" y="1273544"/>
                </a:lnTo>
                <a:lnTo>
                  <a:pt x="458708" y="1273819"/>
                </a:lnTo>
                <a:lnTo>
                  <a:pt x="447903" y="1273911"/>
                </a:lnTo>
                <a:close/>
              </a:path>
              <a:path w="3634104" h="1557020">
                <a:moveTo>
                  <a:pt x="1053477" y="1463319"/>
                </a:moveTo>
                <a:lnTo>
                  <a:pt x="993966" y="1461741"/>
                </a:lnTo>
                <a:lnTo>
                  <a:pt x="935966" y="1457100"/>
                </a:lnTo>
                <a:lnTo>
                  <a:pt x="879712" y="1449534"/>
                </a:lnTo>
                <a:lnTo>
                  <a:pt x="825439" y="1439179"/>
                </a:lnTo>
                <a:lnTo>
                  <a:pt x="773382" y="1426173"/>
                </a:lnTo>
                <a:lnTo>
                  <a:pt x="723776" y="1410654"/>
                </a:lnTo>
                <a:lnTo>
                  <a:pt x="676855" y="1392759"/>
                </a:lnTo>
                <a:lnTo>
                  <a:pt x="632854" y="1372626"/>
                </a:lnTo>
                <a:lnTo>
                  <a:pt x="592009" y="1350392"/>
                </a:lnTo>
                <a:lnTo>
                  <a:pt x="554554" y="1326196"/>
                </a:lnTo>
                <a:lnTo>
                  <a:pt x="520723" y="1300173"/>
                </a:lnTo>
                <a:lnTo>
                  <a:pt x="490753" y="1272463"/>
                </a:lnTo>
                <a:lnTo>
                  <a:pt x="3016488" y="1272463"/>
                </a:lnTo>
                <a:lnTo>
                  <a:pt x="2981086" y="1292952"/>
                </a:lnTo>
                <a:lnTo>
                  <a:pt x="2936085" y="1313514"/>
                </a:lnTo>
                <a:lnTo>
                  <a:pt x="2915424" y="1320850"/>
                </a:lnTo>
                <a:lnTo>
                  <a:pt x="2402205" y="1320850"/>
                </a:lnTo>
                <a:lnTo>
                  <a:pt x="2383378" y="1351639"/>
                </a:lnTo>
                <a:lnTo>
                  <a:pt x="2359665" y="1380939"/>
                </a:lnTo>
                <a:lnTo>
                  <a:pt x="2331354" y="1408580"/>
                </a:lnTo>
                <a:lnTo>
                  <a:pt x="2330726" y="1409077"/>
                </a:lnTo>
                <a:lnTo>
                  <a:pt x="1387678" y="1409077"/>
                </a:lnTo>
                <a:lnTo>
                  <a:pt x="1344841" y="1422927"/>
                </a:lnTo>
                <a:lnTo>
                  <a:pt x="1300112" y="1434893"/>
                </a:lnTo>
                <a:lnTo>
                  <a:pt x="1253644" y="1444886"/>
                </a:lnTo>
                <a:lnTo>
                  <a:pt x="1205593" y="1452815"/>
                </a:lnTo>
                <a:lnTo>
                  <a:pt x="1156112" y="1458590"/>
                </a:lnTo>
                <a:lnTo>
                  <a:pt x="1105355" y="1462122"/>
                </a:lnTo>
                <a:lnTo>
                  <a:pt x="1053477" y="1463319"/>
                </a:lnTo>
                <a:close/>
              </a:path>
              <a:path w="3634104" h="1557020">
                <a:moveTo>
                  <a:pt x="2659595" y="1363814"/>
                </a:moveTo>
                <a:lnTo>
                  <a:pt x="2603693" y="1361960"/>
                </a:lnTo>
                <a:lnTo>
                  <a:pt x="2549651" y="1356533"/>
                </a:lnTo>
                <a:lnTo>
                  <a:pt x="2497821" y="1347737"/>
                </a:lnTo>
                <a:lnTo>
                  <a:pt x="2448555" y="1335774"/>
                </a:lnTo>
                <a:lnTo>
                  <a:pt x="2402205" y="1320850"/>
                </a:lnTo>
                <a:lnTo>
                  <a:pt x="2915424" y="1320850"/>
                </a:lnTo>
                <a:lnTo>
                  <a:pt x="2834439" y="1344921"/>
                </a:lnTo>
                <a:lnTo>
                  <a:pt x="2778692" y="1355243"/>
                </a:lnTo>
                <a:lnTo>
                  <a:pt x="2720261" y="1361628"/>
                </a:lnTo>
                <a:lnTo>
                  <a:pt x="2659595" y="1363814"/>
                </a:lnTo>
                <a:close/>
              </a:path>
              <a:path w="3634104" h="1557020">
                <a:moveTo>
                  <a:pt x="1859241" y="1556486"/>
                </a:moveTo>
                <a:lnTo>
                  <a:pt x="1800950" y="1554753"/>
                </a:lnTo>
                <a:lnTo>
                  <a:pt x="1744479" y="1549689"/>
                </a:lnTo>
                <a:lnTo>
                  <a:pt x="1689922" y="1541445"/>
                </a:lnTo>
                <a:lnTo>
                  <a:pt x="1637632" y="1530198"/>
                </a:lnTo>
                <a:lnTo>
                  <a:pt x="1587898" y="1516114"/>
                </a:lnTo>
                <a:lnTo>
                  <a:pt x="1541009" y="1499364"/>
                </a:lnTo>
                <a:lnTo>
                  <a:pt x="1497254" y="1480117"/>
                </a:lnTo>
                <a:lnTo>
                  <a:pt x="1456921" y="1458540"/>
                </a:lnTo>
                <a:lnTo>
                  <a:pt x="1420300" y="1434804"/>
                </a:lnTo>
                <a:lnTo>
                  <a:pt x="1387678" y="1409077"/>
                </a:lnTo>
                <a:lnTo>
                  <a:pt x="2330726" y="1409077"/>
                </a:lnTo>
                <a:lnTo>
                  <a:pt x="2298737" y="1434393"/>
                </a:lnTo>
                <a:lnTo>
                  <a:pt x="2262103" y="1458209"/>
                </a:lnTo>
                <a:lnTo>
                  <a:pt x="2221743" y="1479859"/>
                </a:lnTo>
                <a:lnTo>
                  <a:pt x="2177945" y="1499171"/>
                </a:lnTo>
                <a:lnTo>
                  <a:pt x="2131002" y="1515978"/>
                </a:lnTo>
                <a:lnTo>
                  <a:pt x="2081202" y="1530109"/>
                </a:lnTo>
                <a:lnTo>
                  <a:pt x="2028836" y="1541394"/>
                </a:lnTo>
                <a:lnTo>
                  <a:pt x="1974194" y="1549666"/>
                </a:lnTo>
                <a:lnTo>
                  <a:pt x="1917566" y="1554753"/>
                </a:lnTo>
                <a:lnTo>
                  <a:pt x="1859241" y="155648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20438" y="3514381"/>
            <a:ext cx="173482" cy="1728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16666" y="3361359"/>
            <a:ext cx="259715" cy="259715"/>
          </a:xfrm>
          <a:custGeom>
            <a:avLst/>
            <a:gdLst/>
            <a:ahLst/>
            <a:cxnLst/>
            <a:rect l="l" t="t" r="r" b="b"/>
            <a:pathLst>
              <a:path w="259714" h="259714">
                <a:moveTo>
                  <a:pt x="129654" y="259308"/>
                </a:moveTo>
                <a:lnTo>
                  <a:pt x="79188" y="249121"/>
                </a:lnTo>
                <a:lnTo>
                  <a:pt x="37976" y="221337"/>
                </a:lnTo>
                <a:lnTo>
                  <a:pt x="10189" y="180125"/>
                </a:lnTo>
                <a:lnTo>
                  <a:pt x="0" y="129654"/>
                </a:lnTo>
                <a:lnTo>
                  <a:pt x="10189" y="79188"/>
                </a:lnTo>
                <a:lnTo>
                  <a:pt x="37976" y="37976"/>
                </a:lnTo>
                <a:lnTo>
                  <a:pt x="79188" y="10189"/>
                </a:lnTo>
                <a:lnTo>
                  <a:pt x="129654" y="0"/>
                </a:lnTo>
                <a:lnTo>
                  <a:pt x="180131" y="10196"/>
                </a:lnTo>
                <a:lnTo>
                  <a:pt x="221372" y="38034"/>
                </a:lnTo>
                <a:lnTo>
                  <a:pt x="249228" y="79386"/>
                </a:lnTo>
                <a:lnTo>
                  <a:pt x="259549" y="130124"/>
                </a:lnTo>
                <a:lnTo>
                  <a:pt x="249228" y="180323"/>
                </a:lnTo>
                <a:lnTo>
                  <a:pt x="221372" y="221395"/>
                </a:lnTo>
                <a:lnTo>
                  <a:pt x="180131" y="249128"/>
                </a:lnTo>
                <a:lnTo>
                  <a:pt x="129654" y="25930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09010" y="1914334"/>
            <a:ext cx="3646804" cy="1562100"/>
          </a:xfrm>
          <a:custGeom>
            <a:avLst/>
            <a:gdLst/>
            <a:ahLst/>
            <a:cxnLst/>
            <a:rect l="l" t="t" r="r" b="b"/>
            <a:pathLst>
              <a:path w="3646804" h="1562100">
                <a:moveTo>
                  <a:pt x="2352217" y="12700"/>
                </a:moveTo>
                <a:lnTo>
                  <a:pt x="2095030" y="12700"/>
                </a:lnTo>
                <a:lnTo>
                  <a:pt x="2107196" y="0"/>
                </a:lnTo>
                <a:lnTo>
                  <a:pt x="2342146" y="0"/>
                </a:lnTo>
                <a:lnTo>
                  <a:pt x="2352217" y="12700"/>
                </a:lnTo>
                <a:close/>
              </a:path>
              <a:path w="3646804" h="1562100">
                <a:moveTo>
                  <a:pt x="2970784" y="12700"/>
                </a:moveTo>
                <a:lnTo>
                  <a:pt x="2692031" y="12700"/>
                </a:lnTo>
                <a:lnTo>
                  <a:pt x="2702661" y="0"/>
                </a:lnTo>
                <a:lnTo>
                  <a:pt x="2953804" y="0"/>
                </a:lnTo>
                <a:lnTo>
                  <a:pt x="2970784" y="12700"/>
                </a:lnTo>
                <a:close/>
              </a:path>
              <a:path w="3646804" h="1562100">
                <a:moveTo>
                  <a:pt x="2097659" y="25400"/>
                </a:moveTo>
                <a:lnTo>
                  <a:pt x="2048421" y="25400"/>
                </a:lnTo>
                <a:lnTo>
                  <a:pt x="2059749" y="12700"/>
                </a:lnTo>
                <a:lnTo>
                  <a:pt x="2109685" y="12700"/>
                </a:lnTo>
                <a:lnTo>
                  <a:pt x="2097659" y="25400"/>
                </a:lnTo>
                <a:close/>
              </a:path>
              <a:path w="3646804" h="1562100">
                <a:moveTo>
                  <a:pt x="2400439" y="25400"/>
                </a:moveTo>
                <a:lnTo>
                  <a:pt x="2349601" y="25400"/>
                </a:lnTo>
                <a:lnTo>
                  <a:pt x="2339644" y="12700"/>
                </a:lnTo>
                <a:lnTo>
                  <a:pt x="2391079" y="12700"/>
                </a:lnTo>
                <a:lnTo>
                  <a:pt x="2400439" y="25400"/>
                </a:lnTo>
                <a:close/>
              </a:path>
              <a:path w="3646804" h="1562100">
                <a:moveTo>
                  <a:pt x="2694495" y="25400"/>
                </a:moveTo>
                <a:lnTo>
                  <a:pt x="2640888" y="25400"/>
                </a:lnTo>
                <a:lnTo>
                  <a:pt x="2650832" y="12700"/>
                </a:lnTo>
                <a:lnTo>
                  <a:pt x="2705011" y="12700"/>
                </a:lnTo>
                <a:lnTo>
                  <a:pt x="2694495" y="25400"/>
                </a:lnTo>
                <a:close/>
              </a:path>
              <a:path w="3646804" h="1562100">
                <a:moveTo>
                  <a:pt x="3019615" y="25400"/>
                </a:moveTo>
                <a:lnTo>
                  <a:pt x="2968167" y="25400"/>
                </a:lnTo>
                <a:lnTo>
                  <a:pt x="2951365" y="12700"/>
                </a:lnTo>
                <a:lnTo>
                  <a:pt x="3003715" y="12700"/>
                </a:lnTo>
                <a:lnTo>
                  <a:pt x="3019615" y="25400"/>
                </a:lnTo>
                <a:close/>
              </a:path>
              <a:path w="3646804" h="1562100">
                <a:moveTo>
                  <a:pt x="2041347" y="38100"/>
                </a:moveTo>
                <a:lnTo>
                  <a:pt x="2005431" y="38100"/>
                </a:lnTo>
                <a:lnTo>
                  <a:pt x="2015807" y="25400"/>
                </a:lnTo>
                <a:lnTo>
                  <a:pt x="2052307" y="25400"/>
                </a:lnTo>
                <a:lnTo>
                  <a:pt x="2041347" y="38100"/>
                </a:lnTo>
                <a:close/>
              </a:path>
              <a:path w="3646804" h="1562100">
                <a:moveTo>
                  <a:pt x="2436241" y="38100"/>
                </a:moveTo>
                <a:lnTo>
                  <a:pt x="2396667" y="38100"/>
                </a:lnTo>
                <a:lnTo>
                  <a:pt x="2387422" y="25400"/>
                </a:lnTo>
                <a:lnTo>
                  <a:pt x="2427541" y="25400"/>
                </a:lnTo>
                <a:lnTo>
                  <a:pt x="2436241" y="38100"/>
                </a:lnTo>
                <a:close/>
              </a:path>
              <a:path w="3646804" h="1562100">
                <a:moveTo>
                  <a:pt x="2644419" y="38100"/>
                </a:moveTo>
                <a:lnTo>
                  <a:pt x="2602636" y="38100"/>
                </a:lnTo>
                <a:lnTo>
                  <a:pt x="2611958" y="25400"/>
                </a:lnTo>
                <a:lnTo>
                  <a:pt x="2654261" y="25400"/>
                </a:lnTo>
                <a:lnTo>
                  <a:pt x="2644419" y="38100"/>
                </a:lnTo>
                <a:close/>
              </a:path>
              <a:path w="3646804" h="1562100">
                <a:moveTo>
                  <a:pt x="3050222" y="38100"/>
                </a:moveTo>
                <a:lnTo>
                  <a:pt x="3015957" y="38100"/>
                </a:lnTo>
                <a:lnTo>
                  <a:pt x="3000235" y="25400"/>
                </a:lnTo>
                <a:lnTo>
                  <a:pt x="3035122" y="25400"/>
                </a:lnTo>
                <a:lnTo>
                  <a:pt x="3050222" y="38100"/>
                </a:lnTo>
                <a:close/>
              </a:path>
              <a:path w="3646804" h="1562100">
                <a:moveTo>
                  <a:pt x="1693379" y="50800"/>
                </a:moveTo>
                <a:lnTo>
                  <a:pt x="1471942" y="50800"/>
                </a:lnTo>
                <a:lnTo>
                  <a:pt x="1487093" y="38100"/>
                </a:lnTo>
                <a:lnTo>
                  <a:pt x="1682597" y="38100"/>
                </a:lnTo>
                <a:lnTo>
                  <a:pt x="1693379" y="50800"/>
                </a:lnTo>
                <a:close/>
              </a:path>
              <a:path w="3646804" h="1562100">
                <a:moveTo>
                  <a:pt x="2010346" y="50800"/>
                </a:moveTo>
                <a:lnTo>
                  <a:pt x="1975878" y="50800"/>
                </a:lnTo>
                <a:lnTo>
                  <a:pt x="1985454" y="38100"/>
                </a:lnTo>
                <a:lnTo>
                  <a:pt x="2020570" y="38100"/>
                </a:lnTo>
                <a:lnTo>
                  <a:pt x="2010346" y="50800"/>
                </a:lnTo>
                <a:close/>
              </a:path>
              <a:path w="3646804" h="1562100">
                <a:moveTo>
                  <a:pt x="2469260" y="50800"/>
                </a:moveTo>
                <a:lnTo>
                  <a:pt x="2439784" y="50800"/>
                </a:lnTo>
                <a:lnTo>
                  <a:pt x="2431376" y="38100"/>
                </a:lnTo>
                <a:lnTo>
                  <a:pt x="2461285" y="38100"/>
                </a:lnTo>
                <a:lnTo>
                  <a:pt x="2469260" y="50800"/>
                </a:lnTo>
                <a:close/>
              </a:path>
              <a:path w="3646804" h="1562100">
                <a:moveTo>
                  <a:pt x="2607068" y="50800"/>
                </a:moveTo>
                <a:lnTo>
                  <a:pt x="2567051" y="50800"/>
                </a:lnTo>
                <a:lnTo>
                  <a:pt x="2575674" y="38100"/>
                </a:lnTo>
                <a:lnTo>
                  <a:pt x="2616276" y="38100"/>
                </a:lnTo>
                <a:lnTo>
                  <a:pt x="2607068" y="50800"/>
                </a:lnTo>
                <a:close/>
              </a:path>
              <a:path w="3646804" h="1562100">
                <a:moveTo>
                  <a:pt x="3106140" y="63500"/>
                </a:moveTo>
                <a:lnTo>
                  <a:pt x="3087357" y="63500"/>
                </a:lnTo>
                <a:lnTo>
                  <a:pt x="3073806" y="50800"/>
                </a:lnTo>
                <a:lnTo>
                  <a:pt x="3060141" y="50800"/>
                </a:lnTo>
                <a:lnTo>
                  <a:pt x="3045663" y="38100"/>
                </a:lnTo>
                <a:lnTo>
                  <a:pt x="3079115" y="38100"/>
                </a:lnTo>
                <a:lnTo>
                  <a:pt x="3092869" y="50800"/>
                </a:lnTo>
                <a:lnTo>
                  <a:pt x="3106140" y="63500"/>
                </a:lnTo>
                <a:close/>
              </a:path>
              <a:path w="3646804" h="1562100">
                <a:moveTo>
                  <a:pt x="1473708" y="63500"/>
                </a:moveTo>
                <a:lnTo>
                  <a:pt x="1399336" y="63500"/>
                </a:lnTo>
                <a:lnTo>
                  <a:pt x="1413408" y="50800"/>
                </a:lnTo>
                <a:lnTo>
                  <a:pt x="1488719" y="50800"/>
                </a:lnTo>
                <a:lnTo>
                  <a:pt x="1473708" y="63500"/>
                </a:lnTo>
                <a:close/>
              </a:path>
              <a:path w="3646804" h="1562100">
                <a:moveTo>
                  <a:pt x="1755825" y="63500"/>
                </a:moveTo>
                <a:lnTo>
                  <a:pt x="1691563" y="63500"/>
                </a:lnTo>
                <a:lnTo>
                  <a:pt x="1680870" y="50800"/>
                </a:lnTo>
                <a:lnTo>
                  <a:pt x="1745703" y="50800"/>
                </a:lnTo>
                <a:lnTo>
                  <a:pt x="1755825" y="63500"/>
                </a:lnTo>
                <a:close/>
              </a:path>
              <a:path w="3646804" h="1562100">
                <a:moveTo>
                  <a:pt x="1981708" y="63500"/>
                </a:moveTo>
                <a:lnTo>
                  <a:pt x="1957578" y="63500"/>
                </a:lnTo>
                <a:lnTo>
                  <a:pt x="1966582" y="50800"/>
                </a:lnTo>
                <a:lnTo>
                  <a:pt x="1991131" y="50800"/>
                </a:lnTo>
                <a:lnTo>
                  <a:pt x="1981708" y="63500"/>
                </a:lnTo>
                <a:close/>
              </a:path>
              <a:path w="3646804" h="1562100">
                <a:moveTo>
                  <a:pt x="2492032" y="63500"/>
                </a:moveTo>
                <a:lnTo>
                  <a:pt x="2463520" y="63500"/>
                </a:lnTo>
                <a:lnTo>
                  <a:pt x="2455672" y="50800"/>
                </a:lnTo>
                <a:lnTo>
                  <a:pt x="2484640" y="50800"/>
                </a:lnTo>
                <a:lnTo>
                  <a:pt x="2492032" y="63500"/>
                </a:lnTo>
                <a:close/>
              </a:path>
              <a:path w="3646804" h="1562100">
                <a:moveTo>
                  <a:pt x="2572423" y="63500"/>
                </a:moveTo>
                <a:lnTo>
                  <a:pt x="2542273" y="63500"/>
                </a:lnTo>
                <a:lnTo>
                  <a:pt x="2550337" y="50800"/>
                </a:lnTo>
                <a:lnTo>
                  <a:pt x="2580932" y="50800"/>
                </a:lnTo>
                <a:lnTo>
                  <a:pt x="2572423" y="63500"/>
                </a:lnTo>
                <a:close/>
              </a:path>
              <a:path w="3646804" h="1562100">
                <a:moveTo>
                  <a:pt x="1402435" y="76200"/>
                </a:moveTo>
                <a:lnTo>
                  <a:pt x="1358607" y="76200"/>
                </a:lnTo>
                <a:lnTo>
                  <a:pt x="1371930" y="63500"/>
                </a:lnTo>
                <a:lnTo>
                  <a:pt x="1416367" y="63500"/>
                </a:lnTo>
                <a:lnTo>
                  <a:pt x="1402435" y="76200"/>
                </a:lnTo>
                <a:close/>
              </a:path>
              <a:path w="3646804" h="1562100">
                <a:moveTo>
                  <a:pt x="1804555" y="76200"/>
                </a:moveTo>
                <a:lnTo>
                  <a:pt x="1762658" y="76200"/>
                </a:lnTo>
                <a:lnTo>
                  <a:pt x="1752752" y="63500"/>
                </a:lnTo>
                <a:lnTo>
                  <a:pt x="1795068" y="63500"/>
                </a:lnTo>
                <a:lnTo>
                  <a:pt x="1804555" y="76200"/>
                </a:lnTo>
                <a:close/>
              </a:path>
              <a:path w="3646804" h="1562100">
                <a:moveTo>
                  <a:pt x="1964055" y="76200"/>
                </a:moveTo>
                <a:lnTo>
                  <a:pt x="1940483" y="76200"/>
                </a:lnTo>
                <a:lnTo>
                  <a:pt x="1948878" y="63500"/>
                </a:lnTo>
                <a:lnTo>
                  <a:pt x="1972894" y="63500"/>
                </a:lnTo>
                <a:lnTo>
                  <a:pt x="1964055" y="76200"/>
                </a:lnTo>
                <a:close/>
              </a:path>
              <a:path w="3646804" h="1562100">
                <a:moveTo>
                  <a:pt x="2512936" y="76200"/>
                </a:moveTo>
                <a:lnTo>
                  <a:pt x="2485491" y="76200"/>
                </a:lnTo>
                <a:lnTo>
                  <a:pt x="2478239" y="63500"/>
                </a:lnTo>
                <a:lnTo>
                  <a:pt x="2506179" y="63500"/>
                </a:lnTo>
                <a:lnTo>
                  <a:pt x="2512936" y="76200"/>
                </a:lnTo>
                <a:close/>
              </a:path>
              <a:path w="3646804" h="1562100">
                <a:moveTo>
                  <a:pt x="2548369" y="76200"/>
                </a:moveTo>
                <a:lnTo>
                  <a:pt x="2519273" y="76200"/>
                </a:lnTo>
                <a:lnTo>
                  <a:pt x="2526728" y="63500"/>
                </a:lnTo>
                <a:lnTo>
                  <a:pt x="2556319" y="63500"/>
                </a:lnTo>
                <a:lnTo>
                  <a:pt x="2548369" y="76200"/>
                </a:lnTo>
                <a:close/>
              </a:path>
              <a:path w="3646804" h="1562100">
                <a:moveTo>
                  <a:pt x="3131159" y="76200"/>
                </a:moveTo>
                <a:lnTo>
                  <a:pt x="3112617" y="76200"/>
                </a:lnTo>
                <a:lnTo>
                  <a:pt x="3100044" y="63500"/>
                </a:lnTo>
                <a:lnTo>
                  <a:pt x="3118916" y="63500"/>
                </a:lnTo>
                <a:lnTo>
                  <a:pt x="3131159" y="76200"/>
                </a:lnTo>
                <a:close/>
              </a:path>
              <a:path w="3646804" h="1562100">
                <a:moveTo>
                  <a:pt x="1362544" y="88900"/>
                </a:moveTo>
                <a:lnTo>
                  <a:pt x="1320317" y="88900"/>
                </a:lnTo>
                <a:lnTo>
                  <a:pt x="1332801" y="76200"/>
                </a:lnTo>
                <a:lnTo>
                  <a:pt x="1375714" y="76200"/>
                </a:lnTo>
                <a:lnTo>
                  <a:pt x="1362544" y="88900"/>
                </a:lnTo>
                <a:close/>
              </a:path>
              <a:path w="3646804" h="1562100">
                <a:moveTo>
                  <a:pt x="1841068" y="88900"/>
                </a:moveTo>
                <a:lnTo>
                  <a:pt x="1800606" y="88900"/>
                </a:lnTo>
                <a:lnTo>
                  <a:pt x="1791220" y="76200"/>
                </a:lnTo>
                <a:lnTo>
                  <a:pt x="1832165" y="76200"/>
                </a:lnTo>
                <a:lnTo>
                  <a:pt x="1841068" y="88900"/>
                </a:lnTo>
                <a:close/>
              </a:path>
              <a:path w="3646804" h="1562100">
                <a:moveTo>
                  <a:pt x="1939861" y="88900"/>
                </a:moveTo>
                <a:lnTo>
                  <a:pt x="1917217" y="88900"/>
                </a:lnTo>
                <a:lnTo>
                  <a:pt x="1924646" y="76200"/>
                </a:lnTo>
                <a:lnTo>
                  <a:pt x="1947773" y="76200"/>
                </a:lnTo>
                <a:lnTo>
                  <a:pt x="1939861" y="88900"/>
                </a:lnTo>
                <a:close/>
              </a:path>
              <a:path w="3646804" h="1562100">
                <a:moveTo>
                  <a:pt x="2526131" y="88900"/>
                </a:moveTo>
                <a:lnTo>
                  <a:pt x="2505570" y="88900"/>
                </a:lnTo>
                <a:lnTo>
                  <a:pt x="2498953" y="76200"/>
                </a:lnTo>
                <a:lnTo>
                  <a:pt x="2533459" y="76200"/>
                </a:lnTo>
                <a:lnTo>
                  <a:pt x="2526131" y="88900"/>
                </a:lnTo>
                <a:close/>
              </a:path>
              <a:path w="3646804" h="1562100">
                <a:moveTo>
                  <a:pt x="3164611" y="101600"/>
                </a:moveTo>
                <a:lnTo>
                  <a:pt x="3146488" y="101600"/>
                </a:lnTo>
                <a:lnTo>
                  <a:pt x="3135541" y="88900"/>
                </a:lnTo>
                <a:lnTo>
                  <a:pt x="3124454" y="88900"/>
                </a:lnTo>
                <a:lnTo>
                  <a:pt x="3112414" y="76200"/>
                </a:lnTo>
                <a:lnTo>
                  <a:pt x="3142869" y="76200"/>
                </a:lnTo>
                <a:lnTo>
                  <a:pt x="3154032" y="88900"/>
                </a:lnTo>
                <a:lnTo>
                  <a:pt x="3164611" y="101600"/>
                </a:lnTo>
                <a:close/>
              </a:path>
              <a:path w="3646804" h="1562100">
                <a:moveTo>
                  <a:pt x="1325105" y="101600"/>
                </a:moveTo>
                <a:lnTo>
                  <a:pt x="1296276" y="101600"/>
                </a:lnTo>
                <a:lnTo>
                  <a:pt x="1308138" y="88900"/>
                </a:lnTo>
                <a:lnTo>
                  <a:pt x="1337436" y="88900"/>
                </a:lnTo>
                <a:lnTo>
                  <a:pt x="1325105" y="101600"/>
                </a:lnTo>
                <a:close/>
              </a:path>
              <a:path w="3646804" h="1562100">
                <a:moveTo>
                  <a:pt x="1866887" y="101600"/>
                </a:moveTo>
                <a:lnTo>
                  <a:pt x="1836305" y="101600"/>
                </a:lnTo>
                <a:lnTo>
                  <a:pt x="1827504" y="88900"/>
                </a:lnTo>
                <a:lnTo>
                  <a:pt x="1858441" y="88900"/>
                </a:lnTo>
                <a:lnTo>
                  <a:pt x="1866887" y="101600"/>
                </a:lnTo>
                <a:close/>
              </a:path>
              <a:path w="3646804" h="1562100">
                <a:moveTo>
                  <a:pt x="1925370" y="101600"/>
                </a:moveTo>
                <a:lnTo>
                  <a:pt x="1903412" y="101600"/>
                </a:lnTo>
                <a:lnTo>
                  <a:pt x="1910143" y="88900"/>
                </a:lnTo>
                <a:lnTo>
                  <a:pt x="1932622" y="88900"/>
                </a:lnTo>
                <a:lnTo>
                  <a:pt x="1925370" y="101600"/>
                </a:lnTo>
                <a:close/>
              </a:path>
              <a:path w="3646804" h="1562100">
                <a:moveTo>
                  <a:pt x="1290396" y="114300"/>
                </a:moveTo>
                <a:lnTo>
                  <a:pt x="1262595" y="114300"/>
                </a:lnTo>
                <a:lnTo>
                  <a:pt x="1273492" y="101600"/>
                </a:lnTo>
                <a:lnTo>
                  <a:pt x="1301800" y="101600"/>
                </a:lnTo>
                <a:lnTo>
                  <a:pt x="1290396" y="114300"/>
                </a:lnTo>
                <a:close/>
              </a:path>
              <a:path w="3646804" h="1562100">
                <a:moveTo>
                  <a:pt x="1891118" y="114300"/>
                </a:moveTo>
                <a:lnTo>
                  <a:pt x="1869554" y="114300"/>
                </a:lnTo>
                <a:lnTo>
                  <a:pt x="1861375" y="101600"/>
                </a:lnTo>
                <a:lnTo>
                  <a:pt x="1883295" y="101600"/>
                </a:lnTo>
                <a:lnTo>
                  <a:pt x="1891173" y="114183"/>
                </a:lnTo>
                <a:close/>
              </a:path>
              <a:path w="3646804" h="1562100">
                <a:moveTo>
                  <a:pt x="1912264" y="114300"/>
                </a:moveTo>
                <a:lnTo>
                  <a:pt x="1891245" y="114300"/>
                </a:lnTo>
                <a:lnTo>
                  <a:pt x="1897037" y="101600"/>
                </a:lnTo>
                <a:lnTo>
                  <a:pt x="1918817" y="101600"/>
                </a:lnTo>
                <a:lnTo>
                  <a:pt x="1912264" y="114300"/>
                </a:lnTo>
                <a:close/>
              </a:path>
              <a:path w="3646804" h="1562100">
                <a:moveTo>
                  <a:pt x="3192716" y="127000"/>
                </a:moveTo>
                <a:lnTo>
                  <a:pt x="3175114" y="127000"/>
                </a:lnTo>
                <a:lnTo>
                  <a:pt x="3165957" y="114300"/>
                </a:lnTo>
                <a:lnTo>
                  <a:pt x="3166186" y="114300"/>
                </a:lnTo>
                <a:lnTo>
                  <a:pt x="3156419" y="101600"/>
                </a:lnTo>
                <a:lnTo>
                  <a:pt x="3174593" y="101600"/>
                </a:lnTo>
                <a:lnTo>
                  <a:pt x="3183978" y="114300"/>
                </a:lnTo>
                <a:lnTo>
                  <a:pt x="3192716" y="127000"/>
                </a:lnTo>
                <a:close/>
              </a:path>
              <a:path w="3646804" h="1562100">
                <a:moveTo>
                  <a:pt x="1891245" y="114300"/>
                </a:moveTo>
                <a:close/>
              </a:path>
              <a:path w="3646804" h="1562100">
                <a:moveTo>
                  <a:pt x="1248791" y="139700"/>
                </a:moveTo>
                <a:lnTo>
                  <a:pt x="1232014" y="139700"/>
                </a:lnTo>
                <a:lnTo>
                  <a:pt x="1241856" y="127000"/>
                </a:lnTo>
                <a:lnTo>
                  <a:pt x="1252042" y="114300"/>
                </a:lnTo>
                <a:lnTo>
                  <a:pt x="1279626" y="114300"/>
                </a:lnTo>
                <a:lnTo>
                  <a:pt x="1268895" y="127000"/>
                </a:lnTo>
                <a:lnTo>
                  <a:pt x="1258823" y="127000"/>
                </a:lnTo>
                <a:lnTo>
                  <a:pt x="1248791" y="139700"/>
                </a:lnTo>
                <a:close/>
              </a:path>
              <a:path w="3646804" h="1562100">
                <a:moveTo>
                  <a:pt x="1897189" y="127000"/>
                </a:moveTo>
                <a:lnTo>
                  <a:pt x="1885073" y="114300"/>
                </a:lnTo>
                <a:lnTo>
                  <a:pt x="1906422" y="114300"/>
                </a:lnTo>
                <a:lnTo>
                  <a:pt x="1897189" y="127000"/>
                </a:lnTo>
                <a:close/>
              </a:path>
              <a:path w="3646804" h="1562100">
                <a:moveTo>
                  <a:pt x="976706" y="139700"/>
                </a:moveTo>
                <a:lnTo>
                  <a:pt x="812114" y="139700"/>
                </a:lnTo>
                <a:lnTo>
                  <a:pt x="826338" y="127000"/>
                </a:lnTo>
                <a:lnTo>
                  <a:pt x="957567" y="127000"/>
                </a:lnTo>
                <a:lnTo>
                  <a:pt x="976706" y="139700"/>
                </a:lnTo>
                <a:close/>
              </a:path>
              <a:path w="3646804" h="1562100">
                <a:moveTo>
                  <a:pt x="3204603" y="139700"/>
                </a:moveTo>
                <a:lnTo>
                  <a:pt x="3191065" y="139700"/>
                </a:lnTo>
                <a:lnTo>
                  <a:pt x="3183191" y="127000"/>
                </a:lnTo>
                <a:lnTo>
                  <a:pt x="3200781" y="127000"/>
                </a:lnTo>
                <a:lnTo>
                  <a:pt x="3204603" y="139700"/>
                </a:lnTo>
                <a:close/>
              </a:path>
              <a:path w="3646804" h="1562100">
                <a:moveTo>
                  <a:pt x="813193" y="152400"/>
                </a:moveTo>
                <a:lnTo>
                  <a:pt x="715886" y="152400"/>
                </a:lnTo>
                <a:lnTo>
                  <a:pt x="729233" y="139700"/>
                </a:lnTo>
                <a:lnTo>
                  <a:pt x="827328" y="139700"/>
                </a:lnTo>
                <a:lnTo>
                  <a:pt x="813193" y="152400"/>
                </a:lnTo>
                <a:close/>
              </a:path>
              <a:path w="3646804" h="1562100">
                <a:moveTo>
                  <a:pt x="1087031" y="152400"/>
                </a:moveTo>
                <a:lnTo>
                  <a:pt x="975766" y="152400"/>
                </a:lnTo>
                <a:lnTo>
                  <a:pt x="956741" y="139700"/>
                </a:lnTo>
                <a:lnTo>
                  <a:pt x="1069225" y="139700"/>
                </a:lnTo>
                <a:lnTo>
                  <a:pt x="1087031" y="152400"/>
                </a:lnTo>
                <a:close/>
              </a:path>
              <a:path w="3646804" h="1562100">
                <a:moveTo>
                  <a:pt x="1230160" y="152400"/>
                </a:moveTo>
                <a:lnTo>
                  <a:pt x="1213484" y="152400"/>
                </a:lnTo>
                <a:lnTo>
                  <a:pt x="1222565" y="139700"/>
                </a:lnTo>
                <a:lnTo>
                  <a:pt x="1239443" y="139700"/>
                </a:lnTo>
                <a:lnTo>
                  <a:pt x="1230160" y="152400"/>
                </a:lnTo>
                <a:close/>
              </a:path>
              <a:path w="3646804" h="1562100">
                <a:moveTo>
                  <a:pt x="3211677" y="152400"/>
                </a:moveTo>
                <a:lnTo>
                  <a:pt x="3197986" y="152400"/>
                </a:lnTo>
                <a:lnTo>
                  <a:pt x="3194469" y="139700"/>
                </a:lnTo>
                <a:lnTo>
                  <a:pt x="3208223" y="139700"/>
                </a:lnTo>
                <a:lnTo>
                  <a:pt x="3211677" y="152400"/>
                </a:lnTo>
                <a:close/>
              </a:path>
              <a:path w="3646804" h="1562100">
                <a:moveTo>
                  <a:pt x="718299" y="165100"/>
                </a:moveTo>
                <a:lnTo>
                  <a:pt x="663994" y="165100"/>
                </a:lnTo>
                <a:lnTo>
                  <a:pt x="676732" y="152400"/>
                </a:lnTo>
                <a:lnTo>
                  <a:pt x="731558" y="152400"/>
                </a:lnTo>
                <a:lnTo>
                  <a:pt x="718299" y="165100"/>
                </a:lnTo>
                <a:close/>
              </a:path>
              <a:path w="3646804" h="1562100">
                <a:moveTo>
                  <a:pt x="1138808" y="165100"/>
                </a:moveTo>
                <a:lnTo>
                  <a:pt x="1084554" y="165100"/>
                </a:lnTo>
                <a:lnTo>
                  <a:pt x="1066888" y="152400"/>
                </a:lnTo>
                <a:lnTo>
                  <a:pt x="1121829" y="152400"/>
                </a:lnTo>
                <a:lnTo>
                  <a:pt x="1138808" y="165100"/>
                </a:lnTo>
                <a:close/>
              </a:path>
              <a:path w="3646804" h="1562100">
                <a:moveTo>
                  <a:pt x="1213065" y="165100"/>
                </a:moveTo>
                <a:lnTo>
                  <a:pt x="1196517" y="165100"/>
                </a:lnTo>
                <a:lnTo>
                  <a:pt x="1204798" y="152400"/>
                </a:lnTo>
                <a:lnTo>
                  <a:pt x="1221587" y="152400"/>
                </a:lnTo>
                <a:lnTo>
                  <a:pt x="1213065" y="165100"/>
                </a:lnTo>
                <a:close/>
              </a:path>
              <a:path w="3646804" h="1562100">
                <a:moveTo>
                  <a:pt x="3204286" y="165100"/>
                </a:moveTo>
                <a:lnTo>
                  <a:pt x="3201123" y="152400"/>
                </a:lnTo>
                <a:lnTo>
                  <a:pt x="3204184" y="152400"/>
                </a:lnTo>
                <a:lnTo>
                  <a:pt x="3204286" y="165100"/>
                </a:lnTo>
                <a:close/>
              </a:path>
              <a:path w="3646804" h="1562100">
                <a:moveTo>
                  <a:pt x="3220973" y="165100"/>
                </a:moveTo>
                <a:lnTo>
                  <a:pt x="3207181" y="165100"/>
                </a:lnTo>
                <a:lnTo>
                  <a:pt x="3204184" y="152400"/>
                </a:lnTo>
                <a:lnTo>
                  <a:pt x="3218053" y="152400"/>
                </a:lnTo>
                <a:lnTo>
                  <a:pt x="3220973" y="165100"/>
                </a:lnTo>
                <a:close/>
              </a:path>
              <a:path w="3646804" h="1562100">
                <a:moveTo>
                  <a:pt x="667181" y="177800"/>
                </a:moveTo>
                <a:lnTo>
                  <a:pt x="614680" y="177800"/>
                </a:lnTo>
                <a:lnTo>
                  <a:pt x="626744" y="165100"/>
                </a:lnTo>
                <a:lnTo>
                  <a:pt x="679831" y="165100"/>
                </a:lnTo>
                <a:lnTo>
                  <a:pt x="667181" y="177800"/>
                </a:lnTo>
                <a:close/>
              </a:path>
              <a:path w="3646804" h="1562100">
                <a:moveTo>
                  <a:pt x="1181290" y="177800"/>
                </a:moveTo>
                <a:lnTo>
                  <a:pt x="1135557" y="177800"/>
                </a:lnTo>
                <a:lnTo>
                  <a:pt x="1118704" y="165100"/>
                </a:lnTo>
                <a:lnTo>
                  <a:pt x="1171879" y="165100"/>
                </a:lnTo>
                <a:lnTo>
                  <a:pt x="1183365" y="174215"/>
                </a:lnTo>
                <a:lnTo>
                  <a:pt x="1181290" y="177800"/>
                </a:lnTo>
                <a:close/>
              </a:path>
              <a:path w="3646804" h="1562100">
                <a:moveTo>
                  <a:pt x="1205128" y="177800"/>
                </a:moveTo>
                <a:lnTo>
                  <a:pt x="1187881" y="177800"/>
                </a:lnTo>
                <a:lnTo>
                  <a:pt x="1183365" y="174215"/>
                </a:lnTo>
                <a:lnTo>
                  <a:pt x="1188643" y="165100"/>
                </a:lnTo>
                <a:lnTo>
                  <a:pt x="1213243" y="165100"/>
                </a:lnTo>
                <a:lnTo>
                  <a:pt x="1205128" y="177800"/>
                </a:lnTo>
                <a:close/>
              </a:path>
              <a:path w="3646804" h="1562100">
                <a:moveTo>
                  <a:pt x="3226244" y="177800"/>
                </a:moveTo>
                <a:lnTo>
                  <a:pt x="3212426" y="177800"/>
                </a:lnTo>
                <a:lnTo>
                  <a:pt x="3209797" y="165100"/>
                </a:lnTo>
                <a:lnTo>
                  <a:pt x="3223704" y="165100"/>
                </a:lnTo>
                <a:lnTo>
                  <a:pt x="3226244" y="177800"/>
                </a:lnTo>
                <a:close/>
              </a:path>
              <a:path w="3646804" h="1562100">
                <a:moveTo>
                  <a:pt x="1187881" y="177800"/>
                </a:moveTo>
                <a:lnTo>
                  <a:pt x="1181290" y="177800"/>
                </a:lnTo>
                <a:lnTo>
                  <a:pt x="1183365" y="174215"/>
                </a:lnTo>
                <a:lnTo>
                  <a:pt x="1187881" y="177800"/>
                </a:lnTo>
                <a:close/>
              </a:path>
              <a:path w="3646804" h="1562100">
                <a:moveTo>
                  <a:pt x="618667" y="190500"/>
                </a:moveTo>
                <a:lnTo>
                  <a:pt x="579564" y="190500"/>
                </a:lnTo>
                <a:lnTo>
                  <a:pt x="591083" y="177800"/>
                </a:lnTo>
                <a:lnTo>
                  <a:pt x="630631" y="177800"/>
                </a:lnTo>
                <a:lnTo>
                  <a:pt x="618667" y="190500"/>
                </a:lnTo>
                <a:close/>
              </a:path>
              <a:path w="3646804" h="1562100">
                <a:moveTo>
                  <a:pt x="1187729" y="190500"/>
                </a:moveTo>
                <a:lnTo>
                  <a:pt x="1167968" y="177800"/>
                </a:lnTo>
                <a:lnTo>
                  <a:pt x="1197775" y="177800"/>
                </a:lnTo>
                <a:lnTo>
                  <a:pt x="1187729" y="190500"/>
                </a:lnTo>
                <a:close/>
              </a:path>
              <a:path w="3646804" h="1562100">
                <a:moveTo>
                  <a:pt x="3232734" y="190500"/>
                </a:moveTo>
                <a:lnTo>
                  <a:pt x="3218954" y="190500"/>
                </a:lnTo>
                <a:lnTo>
                  <a:pt x="3216884" y="177800"/>
                </a:lnTo>
                <a:lnTo>
                  <a:pt x="3230765" y="177800"/>
                </a:lnTo>
                <a:lnTo>
                  <a:pt x="3232734" y="190500"/>
                </a:lnTo>
                <a:close/>
              </a:path>
              <a:path w="3646804" h="1562100">
                <a:moveTo>
                  <a:pt x="584174" y="203200"/>
                </a:moveTo>
                <a:lnTo>
                  <a:pt x="546188" y="203200"/>
                </a:lnTo>
                <a:lnTo>
                  <a:pt x="557110" y="190500"/>
                </a:lnTo>
                <a:lnTo>
                  <a:pt x="595591" y="190500"/>
                </a:lnTo>
                <a:lnTo>
                  <a:pt x="584174" y="203200"/>
                </a:lnTo>
                <a:close/>
              </a:path>
              <a:path w="3646804" h="1562100">
                <a:moveTo>
                  <a:pt x="3282035" y="203200"/>
                </a:moveTo>
                <a:lnTo>
                  <a:pt x="3223577" y="203200"/>
                </a:lnTo>
                <a:lnTo>
                  <a:pt x="3220694" y="190500"/>
                </a:lnTo>
                <a:lnTo>
                  <a:pt x="3264814" y="190500"/>
                </a:lnTo>
                <a:lnTo>
                  <a:pt x="3282035" y="203200"/>
                </a:lnTo>
                <a:close/>
              </a:path>
              <a:path w="3646804" h="1562100">
                <a:moveTo>
                  <a:pt x="551433" y="215900"/>
                </a:moveTo>
                <a:lnTo>
                  <a:pt x="524967" y="215900"/>
                </a:lnTo>
                <a:lnTo>
                  <a:pt x="535470" y="203200"/>
                </a:lnTo>
                <a:lnTo>
                  <a:pt x="562254" y="203200"/>
                </a:lnTo>
                <a:lnTo>
                  <a:pt x="551433" y="215900"/>
                </a:lnTo>
                <a:close/>
              </a:path>
              <a:path w="3646804" h="1562100">
                <a:moveTo>
                  <a:pt x="3331552" y="215900"/>
                </a:moveTo>
                <a:lnTo>
                  <a:pt x="3279152" y="215900"/>
                </a:lnTo>
                <a:lnTo>
                  <a:pt x="3262096" y="203200"/>
                </a:lnTo>
                <a:lnTo>
                  <a:pt x="3315411" y="203200"/>
                </a:lnTo>
                <a:lnTo>
                  <a:pt x="3331552" y="215900"/>
                </a:lnTo>
                <a:close/>
              </a:path>
              <a:path w="3646804" h="1562100">
                <a:moveTo>
                  <a:pt x="530631" y="228600"/>
                </a:moveTo>
                <a:lnTo>
                  <a:pt x="504596" y="228600"/>
                </a:lnTo>
                <a:lnTo>
                  <a:pt x="514667" y="215900"/>
                </a:lnTo>
                <a:lnTo>
                  <a:pt x="541032" y="215900"/>
                </a:lnTo>
                <a:lnTo>
                  <a:pt x="530631" y="228600"/>
                </a:lnTo>
                <a:close/>
              </a:path>
              <a:path w="3646804" h="1562100">
                <a:moveTo>
                  <a:pt x="3362629" y="228600"/>
                </a:moveTo>
                <a:lnTo>
                  <a:pt x="3327679" y="228600"/>
                </a:lnTo>
                <a:lnTo>
                  <a:pt x="3311702" y="215900"/>
                </a:lnTo>
                <a:lnTo>
                  <a:pt x="3347300" y="215900"/>
                </a:lnTo>
                <a:lnTo>
                  <a:pt x="3362629" y="228600"/>
                </a:lnTo>
                <a:close/>
              </a:path>
              <a:path w="3646804" h="1562100">
                <a:moveTo>
                  <a:pt x="501078" y="241300"/>
                </a:moveTo>
                <a:lnTo>
                  <a:pt x="475729" y="241300"/>
                </a:lnTo>
                <a:lnTo>
                  <a:pt x="485114" y="228600"/>
                </a:lnTo>
                <a:lnTo>
                  <a:pt x="510819" y="228600"/>
                </a:lnTo>
                <a:lnTo>
                  <a:pt x="501078" y="241300"/>
                </a:lnTo>
                <a:close/>
              </a:path>
              <a:path w="3646804" h="1562100">
                <a:moveTo>
                  <a:pt x="3392017" y="241300"/>
                </a:moveTo>
                <a:lnTo>
                  <a:pt x="3358070" y="241300"/>
                </a:lnTo>
                <a:lnTo>
                  <a:pt x="3342906" y="228600"/>
                </a:lnTo>
                <a:lnTo>
                  <a:pt x="3377552" y="228600"/>
                </a:lnTo>
                <a:lnTo>
                  <a:pt x="3392017" y="241300"/>
                </a:lnTo>
                <a:close/>
              </a:path>
              <a:path w="3646804" h="1562100">
                <a:moveTo>
                  <a:pt x="482536" y="254000"/>
                </a:moveTo>
                <a:lnTo>
                  <a:pt x="457657" y="254000"/>
                </a:lnTo>
                <a:lnTo>
                  <a:pt x="466572" y="241300"/>
                </a:lnTo>
                <a:lnTo>
                  <a:pt x="491807" y="241300"/>
                </a:lnTo>
                <a:lnTo>
                  <a:pt x="482536" y="254000"/>
                </a:lnTo>
                <a:close/>
              </a:path>
              <a:path w="3646804" h="1562100">
                <a:moveTo>
                  <a:pt x="3419589" y="254000"/>
                </a:moveTo>
                <a:lnTo>
                  <a:pt x="3386759" y="254000"/>
                </a:lnTo>
                <a:lnTo>
                  <a:pt x="3372459" y="241300"/>
                </a:lnTo>
                <a:lnTo>
                  <a:pt x="3406038" y="241300"/>
                </a:lnTo>
                <a:lnTo>
                  <a:pt x="3419589" y="254000"/>
                </a:lnTo>
                <a:close/>
              </a:path>
              <a:path w="3646804" h="1562100">
                <a:moveTo>
                  <a:pt x="464934" y="266700"/>
                </a:moveTo>
                <a:lnTo>
                  <a:pt x="440575" y="266700"/>
                </a:lnTo>
                <a:lnTo>
                  <a:pt x="448995" y="254000"/>
                </a:lnTo>
                <a:lnTo>
                  <a:pt x="473722" y="254000"/>
                </a:lnTo>
                <a:lnTo>
                  <a:pt x="464934" y="266700"/>
                </a:lnTo>
                <a:close/>
              </a:path>
              <a:path w="3646804" h="1562100">
                <a:moveTo>
                  <a:pt x="3457219" y="279400"/>
                </a:moveTo>
                <a:lnTo>
                  <a:pt x="3438436" y="279400"/>
                </a:lnTo>
                <a:lnTo>
                  <a:pt x="3426079" y="266700"/>
                </a:lnTo>
                <a:lnTo>
                  <a:pt x="3413582" y="266700"/>
                </a:lnTo>
                <a:lnTo>
                  <a:pt x="3400221" y="254000"/>
                </a:lnTo>
                <a:lnTo>
                  <a:pt x="3432644" y="254000"/>
                </a:lnTo>
                <a:lnTo>
                  <a:pt x="3445192" y="266700"/>
                </a:lnTo>
                <a:lnTo>
                  <a:pt x="3457219" y="279400"/>
                </a:lnTo>
                <a:close/>
              </a:path>
              <a:path w="3646804" h="1562100">
                <a:moveTo>
                  <a:pt x="448335" y="279400"/>
                </a:moveTo>
                <a:lnTo>
                  <a:pt x="424522" y="279400"/>
                </a:lnTo>
                <a:lnTo>
                  <a:pt x="432422" y="266700"/>
                </a:lnTo>
                <a:lnTo>
                  <a:pt x="456628" y="266700"/>
                </a:lnTo>
                <a:lnTo>
                  <a:pt x="448335" y="279400"/>
                </a:lnTo>
                <a:close/>
              </a:path>
              <a:path w="3646804" h="1562100">
                <a:moveTo>
                  <a:pt x="418249" y="304800"/>
                </a:moveTo>
                <a:lnTo>
                  <a:pt x="402424" y="304800"/>
                </a:lnTo>
                <a:lnTo>
                  <a:pt x="409524" y="292100"/>
                </a:lnTo>
                <a:lnTo>
                  <a:pt x="416890" y="279400"/>
                </a:lnTo>
                <a:lnTo>
                  <a:pt x="440537" y="279400"/>
                </a:lnTo>
                <a:lnTo>
                  <a:pt x="432765" y="292100"/>
                </a:lnTo>
                <a:lnTo>
                  <a:pt x="425500" y="292100"/>
                </a:lnTo>
                <a:lnTo>
                  <a:pt x="418249" y="304800"/>
                </a:lnTo>
                <a:close/>
              </a:path>
              <a:path w="3646804" h="1562100">
                <a:moveTo>
                  <a:pt x="3490023" y="304800"/>
                </a:moveTo>
                <a:lnTo>
                  <a:pt x="3471697" y="304800"/>
                </a:lnTo>
                <a:lnTo>
                  <a:pt x="3460965" y="292100"/>
                </a:lnTo>
                <a:lnTo>
                  <a:pt x="3461169" y="292100"/>
                </a:lnTo>
                <a:lnTo>
                  <a:pt x="3449878" y="279400"/>
                </a:lnTo>
                <a:lnTo>
                  <a:pt x="3468712" y="279400"/>
                </a:lnTo>
                <a:lnTo>
                  <a:pt x="3479660" y="292100"/>
                </a:lnTo>
                <a:lnTo>
                  <a:pt x="3490023" y="304800"/>
                </a:lnTo>
                <a:close/>
              </a:path>
              <a:path w="3646804" h="1562100">
                <a:moveTo>
                  <a:pt x="404837" y="317500"/>
                </a:moveTo>
                <a:lnTo>
                  <a:pt x="389077" y="317500"/>
                </a:lnTo>
                <a:lnTo>
                  <a:pt x="395605" y="304800"/>
                </a:lnTo>
                <a:lnTo>
                  <a:pt x="411530" y="304800"/>
                </a:lnTo>
                <a:lnTo>
                  <a:pt x="404837" y="317500"/>
                </a:lnTo>
                <a:close/>
              </a:path>
              <a:path w="3646804" h="1562100">
                <a:moveTo>
                  <a:pt x="3525431" y="342900"/>
                </a:moveTo>
                <a:lnTo>
                  <a:pt x="3507917" y="342900"/>
                </a:lnTo>
                <a:lnTo>
                  <a:pt x="3499573" y="330200"/>
                </a:lnTo>
                <a:lnTo>
                  <a:pt x="3499777" y="330200"/>
                </a:lnTo>
                <a:lnTo>
                  <a:pt x="3490810" y="317500"/>
                </a:lnTo>
                <a:lnTo>
                  <a:pt x="3491026" y="317500"/>
                </a:lnTo>
                <a:lnTo>
                  <a:pt x="3481451" y="304800"/>
                </a:lnTo>
                <a:lnTo>
                  <a:pt x="3499802" y="304800"/>
                </a:lnTo>
                <a:lnTo>
                  <a:pt x="3508971" y="317500"/>
                </a:lnTo>
                <a:lnTo>
                  <a:pt x="3517519" y="330200"/>
                </a:lnTo>
                <a:lnTo>
                  <a:pt x="3525431" y="342900"/>
                </a:lnTo>
                <a:close/>
              </a:path>
              <a:path w="3646804" h="1562100">
                <a:moveTo>
                  <a:pt x="392569" y="330200"/>
                </a:moveTo>
                <a:lnTo>
                  <a:pt x="376885" y="330200"/>
                </a:lnTo>
                <a:lnTo>
                  <a:pt x="382828" y="317500"/>
                </a:lnTo>
                <a:lnTo>
                  <a:pt x="398691" y="317500"/>
                </a:lnTo>
                <a:lnTo>
                  <a:pt x="392569" y="330200"/>
                </a:lnTo>
                <a:close/>
              </a:path>
              <a:path w="3646804" h="1562100">
                <a:moveTo>
                  <a:pt x="376339" y="355600"/>
                </a:moveTo>
                <a:lnTo>
                  <a:pt x="360832" y="355600"/>
                </a:lnTo>
                <a:lnTo>
                  <a:pt x="365874" y="342900"/>
                </a:lnTo>
                <a:lnTo>
                  <a:pt x="371233" y="330200"/>
                </a:lnTo>
                <a:lnTo>
                  <a:pt x="386981" y="330200"/>
                </a:lnTo>
                <a:lnTo>
                  <a:pt x="381457" y="342900"/>
                </a:lnTo>
                <a:lnTo>
                  <a:pt x="376339" y="355600"/>
                </a:lnTo>
                <a:close/>
              </a:path>
              <a:path w="3646804" h="1562100">
                <a:moveTo>
                  <a:pt x="3536048" y="355600"/>
                </a:moveTo>
                <a:lnTo>
                  <a:pt x="3522256" y="355600"/>
                </a:lnTo>
                <a:lnTo>
                  <a:pt x="3515207" y="342900"/>
                </a:lnTo>
                <a:lnTo>
                  <a:pt x="3532644" y="342900"/>
                </a:lnTo>
                <a:lnTo>
                  <a:pt x="3536048" y="355600"/>
                </a:lnTo>
                <a:close/>
              </a:path>
              <a:path w="3646804" h="1562100">
                <a:moveTo>
                  <a:pt x="367030" y="368300"/>
                </a:moveTo>
                <a:lnTo>
                  <a:pt x="351688" y="368300"/>
                </a:lnTo>
                <a:lnTo>
                  <a:pt x="356107" y="355600"/>
                </a:lnTo>
                <a:lnTo>
                  <a:pt x="371652" y="355600"/>
                </a:lnTo>
                <a:lnTo>
                  <a:pt x="367030" y="368300"/>
                </a:lnTo>
                <a:close/>
              </a:path>
              <a:path w="3646804" h="1562100">
                <a:moveTo>
                  <a:pt x="3542271" y="368300"/>
                </a:moveTo>
                <a:lnTo>
                  <a:pt x="3528377" y="368300"/>
                </a:lnTo>
                <a:lnTo>
                  <a:pt x="3525278" y="355600"/>
                </a:lnTo>
                <a:lnTo>
                  <a:pt x="3539236" y="355600"/>
                </a:lnTo>
                <a:lnTo>
                  <a:pt x="3542271" y="368300"/>
                </a:lnTo>
                <a:close/>
              </a:path>
              <a:path w="3646804" h="1562100">
                <a:moveTo>
                  <a:pt x="355409" y="393700"/>
                </a:moveTo>
                <a:lnTo>
                  <a:pt x="340410" y="393700"/>
                </a:lnTo>
                <a:lnTo>
                  <a:pt x="343839" y="381000"/>
                </a:lnTo>
                <a:lnTo>
                  <a:pt x="347598" y="368300"/>
                </a:lnTo>
                <a:lnTo>
                  <a:pt x="362953" y="368300"/>
                </a:lnTo>
                <a:lnTo>
                  <a:pt x="358965" y="381000"/>
                </a:lnTo>
                <a:lnTo>
                  <a:pt x="355409" y="393700"/>
                </a:lnTo>
                <a:close/>
              </a:path>
              <a:path w="3646804" h="1562100">
                <a:moveTo>
                  <a:pt x="3547783" y="381000"/>
                </a:moveTo>
                <a:lnTo>
                  <a:pt x="3533876" y="381000"/>
                </a:lnTo>
                <a:lnTo>
                  <a:pt x="3531120" y="368300"/>
                </a:lnTo>
                <a:lnTo>
                  <a:pt x="3545116" y="368300"/>
                </a:lnTo>
                <a:lnTo>
                  <a:pt x="3547783" y="381000"/>
                </a:lnTo>
                <a:close/>
              </a:path>
              <a:path w="3646804" h="1562100">
                <a:moveTo>
                  <a:pt x="3554679" y="393700"/>
                </a:moveTo>
                <a:lnTo>
                  <a:pt x="3540823" y="393700"/>
                </a:lnTo>
                <a:lnTo>
                  <a:pt x="3538601" y="381000"/>
                </a:lnTo>
                <a:lnTo>
                  <a:pt x="3552558" y="381000"/>
                </a:lnTo>
                <a:lnTo>
                  <a:pt x="3554679" y="393700"/>
                </a:lnTo>
                <a:close/>
              </a:path>
              <a:path w="3646804" h="1562100">
                <a:moveTo>
                  <a:pt x="344436" y="419100"/>
                </a:moveTo>
                <a:lnTo>
                  <a:pt x="332181" y="419100"/>
                </a:lnTo>
                <a:lnTo>
                  <a:pt x="334581" y="406400"/>
                </a:lnTo>
                <a:lnTo>
                  <a:pt x="337324" y="393700"/>
                </a:lnTo>
                <a:lnTo>
                  <a:pt x="352272" y="393700"/>
                </a:lnTo>
                <a:lnTo>
                  <a:pt x="349262" y="406400"/>
                </a:lnTo>
                <a:lnTo>
                  <a:pt x="346760" y="406400"/>
                </a:lnTo>
                <a:lnTo>
                  <a:pt x="344436" y="419100"/>
                </a:lnTo>
                <a:close/>
              </a:path>
              <a:path w="3646804" h="1562100">
                <a:moveTo>
                  <a:pt x="3558324" y="406400"/>
                </a:moveTo>
                <a:lnTo>
                  <a:pt x="3544570" y="406400"/>
                </a:lnTo>
                <a:lnTo>
                  <a:pt x="3542715" y="393700"/>
                </a:lnTo>
                <a:lnTo>
                  <a:pt x="3556596" y="393700"/>
                </a:lnTo>
                <a:lnTo>
                  <a:pt x="3558324" y="406400"/>
                </a:lnTo>
                <a:close/>
              </a:path>
              <a:path w="3646804" h="1562100">
                <a:moveTo>
                  <a:pt x="3561207" y="419100"/>
                </a:moveTo>
                <a:lnTo>
                  <a:pt x="3548824" y="419100"/>
                </a:lnTo>
                <a:lnTo>
                  <a:pt x="3547529" y="406400"/>
                </a:lnTo>
                <a:lnTo>
                  <a:pt x="3559860" y="406400"/>
                </a:lnTo>
                <a:lnTo>
                  <a:pt x="3561207" y="419100"/>
                </a:lnTo>
                <a:close/>
              </a:path>
              <a:path w="3646804" h="1562100">
                <a:moveTo>
                  <a:pt x="339724" y="444500"/>
                </a:moveTo>
                <a:lnTo>
                  <a:pt x="327152" y="444500"/>
                </a:lnTo>
                <a:lnTo>
                  <a:pt x="328460" y="431800"/>
                </a:lnTo>
                <a:lnTo>
                  <a:pt x="330149" y="419100"/>
                </a:lnTo>
                <a:lnTo>
                  <a:pt x="344500" y="419100"/>
                </a:lnTo>
                <a:lnTo>
                  <a:pt x="342519" y="431800"/>
                </a:lnTo>
                <a:lnTo>
                  <a:pt x="340994" y="431800"/>
                </a:lnTo>
                <a:lnTo>
                  <a:pt x="339724" y="444500"/>
                </a:lnTo>
                <a:close/>
              </a:path>
              <a:path w="3646804" h="1562100">
                <a:moveTo>
                  <a:pt x="3564013" y="431800"/>
                </a:moveTo>
                <a:lnTo>
                  <a:pt x="3550729" y="431800"/>
                </a:lnTo>
                <a:lnTo>
                  <a:pt x="3549827" y="419100"/>
                </a:lnTo>
                <a:lnTo>
                  <a:pt x="3563277" y="419100"/>
                </a:lnTo>
                <a:lnTo>
                  <a:pt x="3564013" y="431800"/>
                </a:lnTo>
                <a:close/>
              </a:path>
              <a:path w="3646804" h="1562100">
                <a:moveTo>
                  <a:pt x="3564851" y="444500"/>
                </a:moveTo>
                <a:lnTo>
                  <a:pt x="3552164" y="444500"/>
                </a:lnTo>
                <a:lnTo>
                  <a:pt x="3551859" y="431800"/>
                </a:lnTo>
                <a:lnTo>
                  <a:pt x="3564547" y="431800"/>
                </a:lnTo>
                <a:lnTo>
                  <a:pt x="3564851" y="444500"/>
                </a:lnTo>
                <a:close/>
              </a:path>
              <a:path w="3646804" h="1562100">
                <a:moveTo>
                  <a:pt x="338137" y="469900"/>
                </a:moveTo>
                <a:lnTo>
                  <a:pt x="325437" y="469900"/>
                </a:lnTo>
                <a:lnTo>
                  <a:pt x="325628" y="457200"/>
                </a:lnTo>
                <a:lnTo>
                  <a:pt x="326199" y="444500"/>
                </a:lnTo>
                <a:lnTo>
                  <a:pt x="339763" y="444500"/>
                </a:lnTo>
                <a:lnTo>
                  <a:pt x="338835" y="457200"/>
                </a:lnTo>
                <a:lnTo>
                  <a:pt x="338328" y="457200"/>
                </a:lnTo>
                <a:lnTo>
                  <a:pt x="338137" y="469900"/>
                </a:lnTo>
                <a:close/>
              </a:path>
              <a:path w="3646804" h="1562100">
                <a:moveTo>
                  <a:pt x="3564813" y="457200"/>
                </a:moveTo>
                <a:lnTo>
                  <a:pt x="3552113" y="457200"/>
                </a:lnTo>
                <a:lnTo>
                  <a:pt x="3552266" y="444500"/>
                </a:lnTo>
                <a:lnTo>
                  <a:pt x="3564966" y="444500"/>
                </a:lnTo>
                <a:lnTo>
                  <a:pt x="3564813" y="457200"/>
                </a:lnTo>
                <a:close/>
              </a:path>
              <a:path w="3646804" h="1562100">
                <a:moveTo>
                  <a:pt x="3562489" y="482600"/>
                </a:moveTo>
                <a:lnTo>
                  <a:pt x="3548684" y="482600"/>
                </a:lnTo>
                <a:lnTo>
                  <a:pt x="3550005" y="469900"/>
                </a:lnTo>
                <a:lnTo>
                  <a:pt x="3550958" y="469900"/>
                </a:lnTo>
                <a:lnTo>
                  <a:pt x="3551707" y="457200"/>
                </a:lnTo>
                <a:lnTo>
                  <a:pt x="3564343" y="457200"/>
                </a:lnTo>
                <a:lnTo>
                  <a:pt x="3563569" y="469900"/>
                </a:lnTo>
                <a:lnTo>
                  <a:pt x="3562489" y="482600"/>
                </a:lnTo>
                <a:close/>
              </a:path>
              <a:path w="3646804" h="1562100">
                <a:moveTo>
                  <a:pt x="338455" y="482600"/>
                </a:moveTo>
                <a:lnTo>
                  <a:pt x="325780" y="482600"/>
                </a:lnTo>
                <a:lnTo>
                  <a:pt x="325526" y="469900"/>
                </a:lnTo>
                <a:lnTo>
                  <a:pt x="338213" y="469900"/>
                </a:lnTo>
                <a:lnTo>
                  <a:pt x="338455" y="482600"/>
                </a:lnTo>
                <a:close/>
              </a:path>
              <a:path w="3646804" h="1562100">
                <a:moveTo>
                  <a:pt x="339407" y="495300"/>
                </a:moveTo>
                <a:lnTo>
                  <a:pt x="326783" y="495300"/>
                </a:lnTo>
                <a:lnTo>
                  <a:pt x="326199" y="482600"/>
                </a:lnTo>
                <a:lnTo>
                  <a:pt x="338835" y="482600"/>
                </a:lnTo>
                <a:lnTo>
                  <a:pt x="339407" y="495300"/>
                </a:lnTo>
                <a:close/>
              </a:path>
              <a:path w="3646804" h="1562100">
                <a:moveTo>
                  <a:pt x="3559441" y="495300"/>
                </a:moveTo>
                <a:lnTo>
                  <a:pt x="3545319" y="495300"/>
                </a:lnTo>
                <a:lnTo>
                  <a:pt x="3547198" y="482600"/>
                </a:lnTo>
                <a:lnTo>
                  <a:pt x="3561118" y="482600"/>
                </a:lnTo>
                <a:lnTo>
                  <a:pt x="3559441" y="495300"/>
                </a:lnTo>
                <a:close/>
              </a:path>
              <a:path w="3646804" h="1562100">
                <a:moveTo>
                  <a:pt x="341972" y="508000"/>
                </a:moveTo>
                <a:lnTo>
                  <a:pt x="328434" y="508000"/>
                </a:lnTo>
                <a:lnTo>
                  <a:pt x="327532" y="495300"/>
                </a:lnTo>
                <a:lnTo>
                  <a:pt x="340931" y="495300"/>
                </a:lnTo>
                <a:lnTo>
                  <a:pt x="341972" y="508000"/>
                </a:lnTo>
                <a:close/>
              </a:path>
              <a:path w="3646804" h="1562100">
                <a:moveTo>
                  <a:pt x="3555238" y="508000"/>
                </a:moveTo>
                <a:lnTo>
                  <a:pt x="3540874" y="508000"/>
                </a:lnTo>
                <a:lnTo>
                  <a:pt x="3543312" y="495300"/>
                </a:lnTo>
                <a:lnTo>
                  <a:pt x="3557485" y="495300"/>
                </a:lnTo>
                <a:lnTo>
                  <a:pt x="3555238" y="508000"/>
                </a:lnTo>
                <a:close/>
              </a:path>
              <a:path w="3646804" h="1562100">
                <a:moveTo>
                  <a:pt x="337324" y="520700"/>
                </a:moveTo>
                <a:lnTo>
                  <a:pt x="282295" y="520700"/>
                </a:lnTo>
                <a:lnTo>
                  <a:pt x="299059" y="508000"/>
                </a:lnTo>
                <a:lnTo>
                  <a:pt x="343712" y="508000"/>
                </a:lnTo>
                <a:lnTo>
                  <a:pt x="337324" y="520700"/>
                </a:lnTo>
                <a:close/>
              </a:path>
              <a:path w="3646804" h="1562100">
                <a:moveTo>
                  <a:pt x="3549916" y="520700"/>
                </a:moveTo>
                <a:lnTo>
                  <a:pt x="3535400" y="520700"/>
                </a:lnTo>
                <a:lnTo>
                  <a:pt x="3538359" y="508000"/>
                </a:lnTo>
                <a:lnTo>
                  <a:pt x="3552710" y="508000"/>
                </a:lnTo>
                <a:lnTo>
                  <a:pt x="3549916" y="520700"/>
                </a:lnTo>
                <a:close/>
              </a:path>
              <a:path w="3646804" h="1562100">
                <a:moveTo>
                  <a:pt x="284035" y="533400"/>
                </a:moveTo>
                <a:lnTo>
                  <a:pt x="218338" y="533400"/>
                </a:lnTo>
                <a:lnTo>
                  <a:pt x="233819" y="520700"/>
                </a:lnTo>
                <a:lnTo>
                  <a:pt x="300621" y="520700"/>
                </a:lnTo>
                <a:lnTo>
                  <a:pt x="284035" y="533400"/>
                </a:lnTo>
                <a:close/>
              </a:path>
              <a:path w="3646804" h="1562100">
                <a:moveTo>
                  <a:pt x="3543503" y="533400"/>
                </a:moveTo>
                <a:lnTo>
                  <a:pt x="3528885" y="533400"/>
                </a:lnTo>
                <a:lnTo>
                  <a:pt x="3532378" y="520700"/>
                </a:lnTo>
                <a:lnTo>
                  <a:pt x="3546843" y="520700"/>
                </a:lnTo>
                <a:lnTo>
                  <a:pt x="3543503" y="533400"/>
                </a:lnTo>
                <a:close/>
              </a:path>
              <a:path w="3646804" h="1562100">
                <a:moveTo>
                  <a:pt x="221526" y="546100"/>
                </a:moveTo>
                <a:lnTo>
                  <a:pt x="174142" y="546100"/>
                </a:lnTo>
                <a:lnTo>
                  <a:pt x="188480" y="533400"/>
                </a:lnTo>
                <a:lnTo>
                  <a:pt x="236829" y="533400"/>
                </a:lnTo>
                <a:lnTo>
                  <a:pt x="221526" y="546100"/>
                </a:lnTo>
                <a:close/>
              </a:path>
              <a:path w="3646804" h="1562100">
                <a:moveTo>
                  <a:pt x="3536035" y="546100"/>
                </a:moveTo>
                <a:lnTo>
                  <a:pt x="3521379" y="546100"/>
                </a:lnTo>
                <a:lnTo>
                  <a:pt x="3525380" y="533400"/>
                </a:lnTo>
                <a:lnTo>
                  <a:pt x="3539896" y="533400"/>
                </a:lnTo>
                <a:lnTo>
                  <a:pt x="3536035" y="546100"/>
                </a:lnTo>
                <a:close/>
              </a:path>
              <a:path w="3646804" h="1562100">
                <a:moveTo>
                  <a:pt x="178473" y="558800"/>
                </a:moveTo>
                <a:lnTo>
                  <a:pt x="146761" y="558800"/>
                </a:lnTo>
                <a:lnTo>
                  <a:pt x="160235" y="546100"/>
                </a:lnTo>
                <a:lnTo>
                  <a:pt x="192608" y="546100"/>
                </a:lnTo>
                <a:lnTo>
                  <a:pt x="178473" y="558800"/>
                </a:lnTo>
                <a:close/>
              </a:path>
              <a:path w="3646804" h="1562100">
                <a:moveTo>
                  <a:pt x="3527615" y="558800"/>
                </a:moveTo>
                <a:lnTo>
                  <a:pt x="3513734" y="558800"/>
                </a:lnTo>
                <a:lnTo>
                  <a:pt x="3521506" y="546100"/>
                </a:lnTo>
                <a:lnTo>
                  <a:pt x="3526332" y="546100"/>
                </a:lnTo>
                <a:lnTo>
                  <a:pt x="3527615" y="558800"/>
                </a:lnTo>
                <a:close/>
              </a:path>
              <a:path w="3646804" h="1562100">
                <a:moveTo>
                  <a:pt x="3527615" y="558800"/>
                </a:moveTo>
                <a:lnTo>
                  <a:pt x="3526332" y="546100"/>
                </a:lnTo>
                <a:lnTo>
                  <a:pt x="3531920" y="546100"/>
                </a:lnTo>
                <a:lnTo>
                  <a:pt x="3527615" y="558800"/>
                </a:lnTo>
                <a:close/>
              </a:path>
              <a:path w="3646804" h="1562100">
                <a:moveTo>
                  <a:pt x="3539972" y="558800"/>
                </a:moveTo>
                <a:lnTo>
                  <a:pt x="3527615" y="558800"/>
                </a:lnTo>
                <a:lnTo>
                  <a:pt x="3531920" y="546100"/>
                </a:lnTo>
                <a:lnTo>
                  <a:pt x="3533216" y="546100"/>
                </a:lnTo>
                <a:lnTo>
                  <a:pt x="3539972" y="558800"/>
                </a:lnTo>
                <a:close/>
              </a:path>
              <a:path w="3646804" h="1562100">
                <a:moveTo>
                  <a:pt x="151879" y="571500"/>
                </a:moveTo>
                <a:lnTo>
                  <a:pt x="121221" y="571500"/>
                </a:lnTo>
                <a:lnTo>
                  <a:pt x="133756" y="558800"/>
                </a:lnTo>
                <a:lnTo>
                  <a:pt x="165150" y="558800"/>
                </a:lnTo>
                <a:lnTo>
                  <a:pt x="151879" y="571500"/>
                </a:lnTo>
                <a:close/>
              </a:path>
              <a:path w="3646804" h="1562100">
                <a:moveTo>
                  <a:pt x="3552952" y="571500"/>
                </a:moveTo>
                <a:lnTo>
                  <a:pt x="3531946" y="571500"/>
                </a:lnTo>
                <a:lnTo>
                  <a:pt x="3525291" y="558800"/>
                </a:lnTo>
                <a:lnTo>
                  <a:pt x="3546551" y="558800"/>
                </a:lnTo>
                <a:lnTo>
                  <a:pt x="3552952" y="571500"/>
                </a:lnTo>
                <a:close/>
              </a:path>
              <a:path w="3646804" h="1562100">
                <a:moveTo>
                  <a:pt x="127152" y="584200"/>
                </a:moveTo>
                <a:lnTo>
                  <a:pt x="97662" y="584200"/>
                </a:lnTo>
                <a:lnTo>
                  <a:pt x="109181" y="571500"/>
                </a:lnTo>
                <a:lnTo>
                  <a:pt x="139484" y="571500"/>
                </a:lnTo>
                <a:lnTo>
                  <a:pt x="127152" y="584200"/>
                </a:lnTo>
                <a:close/>
              </a:path>
              <a:path w="3646804" h="1562100">
                <a:moveTo>
                  <a:pt x="3565182" y="584200"/>
                </a:moveTo>
                <a:lnTo>
                  <a:pt x="3544506" y="584200"/>
                </a:lnTo>
                <a:lnTo>
                  <a:pt x="3538220" y="571500"/>
                </a:lnTo>
                <a:lnTo>
                  <a:pt x="3559162" y="571500"/>
                </a:lnTo>
                <a:lnTo>
                  <a:pt x="3565182" y="584200"/>
                </a:lnTo>
                <a:close/>
              </a:path>
              <a:path w="3646804" h="1562100">
                <a:moveTo>
                  <a:pt x="83921" y="609600"/>
                </a:moveTo>
                <a:lnTo>
                  <a:pt x="66382" y="609600"/>
                </a:lnTo>
                <a:lnTo>
                  <a:pt x="76250" y="596900"/>
                </a:lnTo>
                <a:lnTo>
                  <a:pt x="86677" y="584200"/>
                </a:lnTo>
                <a:lnTo>
                  <a:pt x="115747" y="584200"/>
                </a:lnTo>
                <a:lnTo>
                  <a:pt x="104444" y="596900"/>
                </a:lnTo>
                <a:lnTo>
                  <a:pt x="94119" y="596900"/>
                </a:lnTo>
                <a:lnTo>
                  <a:pt x="83921" y="609600"/>
                </a:lnTo>
                <a:close/>
              </a:path>
              <a:path w="3646804" h="1562100">
                <a:moveTo>
                  <a:pt x="3576650" y="596900"/>
                </a:moveTo>
                <a:lnTo>
                  <a:pt x="3561956" y="596900"/>
                </a:lnTo>
                <a:lnTo>
                  <a:pt x="3556228" y="584200"/>
                </a:lnTo>
                <a:lnTo>
                  <a:pt x="3571011" y="584200"/>
                </a:lnTo>
                <a:lnTo>
                  <a:pt x="3576650" y="596900"/>
                </a:lnTo>
                <a:close/>
              </a:path>
              <a:path w="3646804" h="1562100">
                <a:moveTo>
                  <a:pt x="3587343" y="609600"/>
                </a:moveTo>
                <a:lnTo>
                  <a:pt x="3572624" y="609600"/>
                </a:lnTo>
                <a:lnTo>
                  <a:pt x="3567290" y="596900"/>
                </a:lnTo>
                <a:lnTo>
                  <a:pt x="3582098" y="596900"/>
                </a:lnTo>
                <a:lnTo>
                  <a:pt x="3587343" y="609600"/>
                </a:lnTo>
                <a:close/>
              </a:path>
              <a:path w="3646804" h="1562100">
                <a:moveTo>
                  <a:pt x="57518" y="635000"/>
                </a:moveTo>
                <a:lnTo>
                  <a:pt x="40436" y="635000"/>
                </a:lnTo>
                <a:lnTo>
                  <a:pt x="48463" y="622300"/>
                </a:lnTo>
                <a:lnTo>
                  <a:pt x="57111" y="609600"/>
                </a:lnTo>
                <a:lnTo>
                  <a:pt x="74739" y="609600"/>
                </a:lnTo>
                <a:lnTo>
                  <a:pt x="65709" y="622300"/>
                </a:lnTo>
                <a:lnTo>
                  <a:pt x="65938" y="622300"/>
                </a:lnTo>
                <a:lnTo>
                  <a:pt x="57518" y="635000"/>
                </a:lnTo>
                <a:close/>
              </a:path>
              <a:path w="3646804" h="1562100">
                <a:moveTo>
                  <a:pt x="3597224" y="622300"/>
                </a:moveTo>
                <a:lnTo>
                  <a:pt x="3582504" y="622300"/>
                </a:lnTo>
                <a:lnTo>
                  <a:pt x="3577564" y="609600"/>
                </a:lnTo>
                <a:lnTo>
                  <a:pt x="3592385" y="609600"/>
                </a:lnTo>
                <a:lnTo>
                  <a:pt x="3597224" y="622300"/>
                </a:lnTo>
                <a:close/>
              </a:path>
              <a:path w="3646804" h="1562100">
                <a:moveTo>
                  <a:pt x="3606266" y="635000"/>
                </a:moveTo>
                <a:lnTo>
                  <a:pt x="3591560" y="635000"/>
                </a:lnTo>
                <a:lnTo>
                  <a:pt x="3587038" y="622300"/>
                </a:lnTo>
                <a:lnTo>
                  <a:pt x="3601847" y="622300"/>
                </a:lnTo>
                <a:lnTo>
                  <a:pt x="3606266" y="635000"/>
                </a:lnTo>
                <a:close/>
              </a:path>
              <a:path w="3646804" h="1562100">
                <a:moveTo>
                  <a:pt x="43052" y="647700"/>
                </a:moveTo>
                <a:lnTo>
                  <a:pt x="29641" y="647700"/>
                </a:lnTo>
                <a:lnTo>
                  <a:pt x="33108" y="635000"/>
                </a:lnTo>
                <a:lnTo>
                  <a:pt x="50190" y="635000"/>
                </a:lnTo>
                <a:lnTo>
                  <a:pt x="43052" y="647700"/>
                </a:lnTo>
                <a:close/>
              </a:path>
              <a:path w="3646804" h="1562100">
                <a:moveTo>
                  <a:pt x="3614470" y="647700"/>
                </a:moveTo>
                <a:lnTo>
                  <a:pt x="3599802" y="647700"/>
                </a:lnTo>
                <a:lnTo>
                  <a:pt x="3595687" y="635000"/>
                </a:lnTo>
                <a:lnTo>
                  <a:pt x="3610483" y="635000"/>
                </a:lnTo>
                <a:lnTo>
                  <a:pt x="3614470" y="647700"/>
                </a:lnTo>
                <a:close/>
              </a:path>
              <a:path w="3646804" h="1562100">
                <a:moveTo>
                  <a:pt x="36868" y="660400"/>
                </a:moveTo>
                <a:lnTo>
                  <a:pt x="20396" y="660400"/>
                </a:lnTo>
                <a:lnTo>
                  <a:pt x="23304" y="647700"/>
                </a:lnTo>
                <a:lnTo>
                  <a:pt x="40017" y="647700"/>
                </a:lnTo>
                <a:lnTo>
                  <a:pt x="36868" y="660400"/>
                </a:lnTo>
                <a:close/>
              </a:path>
              <a:path w="3646804" h="1562100">
                <a:moveTo>
                  <a:pt x="3621798" y="660400"/>
                </a:moveTo>
                <a:lnTo>
                  <a:pt x="3607180" y="660400"/>
                </a:lnTo>
                <a:lnTo>
                  <a:pt x="3603498" y="647700"/>
                </a:lnTo>
                <a:lnTo>
                  <a:pt x="3618242" y="647700"/>
                </a:lnTo>
                <a:lnTo>
                  <a:pt x="3621798" y="660400"/>
                </a:lnTo>
                <a:close/>
              </a:path>
              <a:path w="3646804" h="1562100">
                <a:moveTo>
                  <a:pt x="28803" y="673100"/>
                </a:moveTo>
                <a:lnTo>
                  <a:pt x="15125" y="673100"/>
                </a:lnTo>
                <a:lnTo>
                  <a:pt x="17665" y="660400"/>
                </a:lnTo>
                <a:lnTo>
                  <a:pt x="31419" y="660400"/>
                </a:lnTo>
                <a:lnTo>
                  <a:pt x="28803" y="673100"/>
                </a:lnTo>
                <a:close/>
              </a:path>
              <a:path w="3646804" h="1562100">
                <a:moveTo>
                  <a:pt x="3628224" y="673100"/>
                </a:moveTo>
                <a:lnTo>
                  <a:pt x="3613708" y="673100"/>
                </a:lnTo>
                <a:lnTo>
                  <a:pt x="3610470" y="660400"/>
                </a:lnTo>
                <a:lnTo>
                  <a:pt x="3625126" y="660400"/>
                </a:lnTo>
                <a:lnTo>
                  <a:pt x="3628224" y="673100"/>
                </a:lnTo>
                <a:close/>
              </a:path>
              <a:path w="3646804" h="1562100">
                <a:moveTo>
                  <a:pt x="22301" y="685800"/>
                </a:moveTo>
                <a:lnTo>
                  <a:pt x="8623" y="685800"/>
                </a:lnTo>
                <a:lnTo>
                  <a:pt x="10604" y="673100"/>
                </a:lnTo>
                <a:lnTo>
                  <a:pt x="24383" y="673100"/>
                </a:lnTo>
                <a:lnTo>
                  <a:pt x="22301" y="685800"/>
                </a:lnTo>
                <a:close/>
              </a:path>
              <a:path w="3646804" h="1562100">
                <a:moveTo>
                  <a:pt x="3633724" y="685800"/>
                </a:moveTo>
                <a:lnTo>
                  <a:pt x="3619347" y="685800"/>
                </a:lnTo>
                <a:lnTo>
                  <a:pt x="3616553" y="673100"/>
                </a:lnTo>
                <a:lnTo>
                  <a:pt x="3631095" y="673100"/>
                </a:lnTo>
                <a:lnTo>
                  <a:pt x="3633724" y="685800"/>
                </a:lnTo>
                <a:close/>
              </a:path>
              <a:path w="3646804" h="1562100">
                <a:moveTo>
                  <a:pt x="17449" y="698500"/>
                </a:moveTo>
                <a:lnTo>
                  <a:pt x="5270" y="698500"/>
                </a:lnTo>
                <a:lnTo>
                  <a:pt x="6845" y="685800"/>
                </a:lnTo>
                <a:lnTo>
                  <a:pt x="18961" y="685800"/>
                </a:lnTo>
                <a:lnTo>
                  <a:pt x="17449" y="698500"/>
                </a:lnTo>
                <a:close/>
              </a:path>
              <a:path w="3646804" h="1562100">
                <a:moveTo>
                  <a:pt x="3638283" y="698500"/>
                </a:moveTo>
                <a:lnTo>
                  <a:pt x="3624084" y="698500"/>
                </a:lnTo>
                <a:lnTo>
                  <a:pt x="3621760" y="685800"/>
                </a:lnTo>
                <a:lnTo>
                  <a:pt x="3636124" y="685800"/>
                </a:lnTo>
                <a:lnTo>
                  <a:pt x="3638283" y="698500"/>
                </a:lnTo>
                <a:close/>
              </a:path>
              <a:path w="3646804" h="1562100">
                <a:moveTo>
                  <a:pt x="15125" y="711200"/>
                </a:moveTo>
                <a:lnTo>
                  <a:pt x="1739" y="711200"/>
                </a:lnTo>
                <a:lnTo>
                  <a:pt x="2705" y="698500"/>
                </a:lnTo>
                <a:lnTo>
                  <a:pt x="16256" y="698500"/>
                </a:lnTo>
                <a:lnTo>
                  <a:pt x="15125" y="711200"/>
                </a:lnTo>
                <a:close/>
              </a:path>
              <a:path w="3646804" h="1562100">
                <a:moveTo>
                  <a:pt x="3643287" y="723900"/>
                </a:moveTo>
                <a:lnTo>
                  <a:pt x="3630803" y="723900"/>
                </a:lnTo>
                <a:lnTo>
                  <a:pt x="3629431" y="711200"/>
                </a:lnTo>
                <a:lnTo>
                  <a:pt x="3627907" y="711200"/>
                </a:lnTo>
                <a:lnTo>
                  <a:pt x="3626053" y="698500"/>
                </a:lnTo>
                <a:lnTo>
                  <a:pt x="3640188" y="698500"/>
                </a:lnTo>
                <a:lnTo>
                  <a:pt x="3641864" y="711200"/>
                </a:lnTo>
                <a:lnTo>
                  <a:pt x="3643287" y="723900"/>
                </a:lnTo>
                <a:close/>
              </a:path>
              <a:path w="3646804" h="1562100">
                <a:moveTo>
                  <a:pt x="13093" y="723900"/>
                </a:moveTo>
                <a:lnTo>
                  <a:pt x="444" y="723900"/>
                </a:lnTo>
                <a:lnTo>
                  <a:pt x="990" y="711200"/>
                </a:lnTo>
                <a:lnTo>
                  <a:pt x="13614" y="711200"/>
                </a:lnTo>
                <a:lnTo>
                  <a:pt x="13093" y="723900"/>
                </a:lnTo>
                <a:close/>
              </a:path>
              <a:path w="3646804" h="1562100">
                <a:moveTo>
                  <a:pt x="12700" y="736600"/>
                </a:moveTo>
                <a:lnTo>
                  <a:pt x="0" y="736600"/>
                </a:lnTo>
                <a:lnTo>
                  <a:pt x="114" y="723900"/>
                </a:lnTo>
                <a:lnTo>
                  <a:pt x="12700" y="723900"/>
                </a:lnTo>
                <a:lnTo>
                  <a:pt x="12700" y="736600"/>
                </a:lnTo>
                <a:close/>
              </a:path>
              <a:path w="3646804" h="1562100">
                <a:moveTo>
                  <a:pt x="12774" y="728296"/>
                </a:moveTo>
                <a:lnTo>
                  <a:pt x="12700" y="723900"/>
                </a:lnTo>
                <a:lnTo>
                  <a:pt x="12774" y="728296"/>
                </a:lnTo>
                <a:close/>
              </a:path>
              <a:path w="3646804" h="1562100">
                <a:moveTo>
                  <a:pt x="3645357" y="736600"/>
                </a:moveTo>
                <a:lnTo>
                  <a:pt x="3632746" y="736600"/>
                </a:lnTo>
                <a:lnTo>
                  <a:pt x="3631857" y="723900"/>
                </a:lnTo>
                <a:lnTo>
                  <a:pt x="3644442" y="723900"/>
                </a:lnTo>
                <a:lnTo>
                  <a:pt x="3645357" y="736600"/>
                </a:lnTo>
                <a:close/>
              </a:path>
              <a:path w="3646804" h="1562100">
                <a:moveTo>
                  <a:pt x="12915" y="736600"/>
                </a:moveTo>
                <a:lnTo>
                  <a:pt x="12700" y="736600"/>
                </a:lnTo>
                <a:lnTo>
                  <a:pt x="12774" y="728296"/>
                </a:lnTo>
                <a:lnTo>
                  <a:pt x="12915" y="736600"/>
                </a:lnTo>
                <a:close/>
              </a:path>
              <a:path w="3646804" h="1562100">
                <a:moveTo>
                  <a:pt x="13525" y="749300"/>
                </a:moveTo>
                <a:lnTo>
                  <a:pt x="888" y="749300"/>
                </a:lnTo>
                <a:lnTo>
                  <a:pt x="228" y="736600"/>
                </a:lnTo>
                <a:lnTo>
                  <a:pt x="12890" y="736600"/>
                </a:lnTo>
                <a:lnTo>
                  <a:pt x="13525" y="749300"/>
                </a:lnTo>
                <a:close/>
              </a:path>
              <a:path w="3646804" h="1562100">
                <a:moveTo>
                  <a:pt x="3646411" y="749300"/>
                </a:moveTo>
                <a:lnTo>
                  <a:pt x="3633724" y="749300"/>
                </a:lnTo>
                <a:lnTo>
                  <a:pt x="3633343" y="736600"/>
                </a:lnTo>
                <a:lnTo>
                  <a:pt x="3646017" y="736600"/>
                </a:lnTo>
                <a:lnTo>
                  <a:pt x="3646411" y="749300"/>
                </a:lnTo>
                <a:close/>
              </a:path>
              <a:path w="3646804" h="1562100">
                <a:moveTo>
                  <a:pt x="15900" y="762000"/>
                </a:moveTo>
                <a:lnTo>
                  <a:pt x="3492" y="762000"/>
                </a:lnTo>
                <a:lnTo>
                  <a:pt x="1981" y="749300"/>
                </a:lnTo>
                <a:lnTo>
                  <a:pt x="14465" y="749300"/>
                </a:lnTo>
                <a:lnTo>
                  <a:pt x="15900" y="762000"/>
                </a:lnTo>
                <a:close/>
              </a:path>
              <a:path w="3646804" h="1562100">
                <a:moveTo>
                  <a:pt x="3645903" y="774700"/>
                </a:moveTo>
                <a:lnTo>
                  <a:pt x="3633241" y="774700"/>
                </a:lnTo>
                <a:lnTo>
                  <a:pt x="3633698" y="762000"/>
                </a:lnTo>
                <a:lnTo>
                  <a:pt x="3633851" y="749300"/>
                </a:lnTo>
                <a:lnTo>
                  <a:pt x="3646551" y="749300"/>
                </a:lnTo>
                <a:lnTo>
                  <a:pt x="3646385" y="762000"/>
                </a:lnTo>
                <a:lnTo>
                  <a:pt x="3645903" y="774700"/>
                </a:lnTo>
                <a:close/>
              </a:path>
              <a:path w="3646804" h="1562100">
                <a:moveTo>
                  <a:pt x="25184" y="787400"/>
                </a:moveTo>
                <a:lnTo>
                  <a:pt x="10490" y="787400"/>
                </a:lnTo>
                <a:lnTo>
                  <a:pt x="7759" y="774700"/>
                </a:lnTo>
                <a:lnTo>
                  <a:pt x="5422" y="762000"/>
                </a:lnTo>
                <a:lnTo>
                  <a:pt x="17576" y="762000"/>
                </a:lnTo>
                <a:lnTo>
                  <a:pt x="19812" y="774700"/>
                </a:lnTo>
                <a:lnTo>
                  <a:pt x="22186" y="774700"/>
                </a:lnTo>
                <a:lnTo>
                  <a:pt x="25184" y="787400"/>
                </a:lnTo>
                <a:close/>
              </a:path>
              <a:path w="3646804" h="1562100">
                <a:moveTo>
                  <a:pt x="3642601" y="800100"/>
                </a:moveTo>
                <a:lnTo>
                  <a:pt x="3628517" y="800100"/>
                </a:lnTo>
                <a:lnTo>
                  <a:pt x="3630168" y="787400"/>
                </a:lnTo>
                <a:lnTo>
                  <a:pt x="3631450" y="787400"/>
                </a:lnTo>
                <a:lnTo>
                  <a:pt x="3632517" y="774700"/>
                </a:lnTo>
                <a:lnTo>
                  <a:pt x="3645115" y="774700"/>
                </a:lnTo>
                <a:lnTo>
                  <a:pt x="3644011" y="787400"/>
                </a:lnTo>
                <a:lnTo>
                  <a:pt x="3642601" y="800100"/>
                </a:lnTo>
                <a:close/>
              </a:path>
              <a:path w="3646804" h="1562100">
                <a:moveTo>
                  <a:pt x="32004" y="800100"/>
                </a:moveTo>
                <a:lnTo>
                  <a:pt x="17119" y="800100"/>
                </a:lnTo>
                <a:lnTo>
                  <a:pt x="13614" y="787400"/>
                </a:lnTo>
                <a:lnTo>
                  <a:pt x="28270" y="787400"/>
                </a:lnTo>
                <a:lnTo>
                  <a:pt x="32004" y="800100"/>
                </a:lnTo>
                <a:close/>
              </a:path>
              <a:path w="3646804" h="1562100">
                <a:moveTo>
                  <a:pt x="40220" y="812800"/>
                </a:moveTo>
                <a:lnTo>
                  <a:pt x="25234" y="812800"/>
                </a:lnTo>
                <a:lnTo>
                  <a:pt x="21005" y="800100"/>
                </a:lnTo>
                <a:lnTo>
                  <a:pt x="35788" y="800100"/>
                </a:lnTo>
                <a:lnTo>
                  <a:pt x="40220" y="812800"/>
                </a:lnTo>
                <a:close/>
              </a:path>
              <a:path w="3646804" h="1562100">
                <a:moveTo>
                  <a:pt x="3638880" y="812800"/>
                </a:moveTo>
                <a:lnTo>
                  <a:pt x="3624440" y="812800"/>
                </a:lnTo>
                <a:lnTo>
                  <a:pt x="3626688" y="800100"/>
                </a:lnTo>
                <a:lnTo>
                  <a:pt x="3640899" y="800100"/>
                </a:lnTo>
                <a:lnTo>
                  <a:pt x="3638880" y="812800"/>
                </a:lnTo>
                <a:close/>
              </a:path>
              <a:path w="3646804" h="1562100">
                <a:moveTo>
                  <a:pt x="49796" y="825500"/>
                </a:moveTo>
                <a:lnTo>
                  <a:pt x="34772" y="825500"/>
                </a:lnTo>
                <a:lnTo>
                  <a:pt x="29832" y="812800"/>
                </a:lnTo>
                <a:lnTo>
                  <a:pt x="44678" y="812800"/>
                </a:lnTo>
                <a:lnTo>
                  <a:pt x="49796" y="825500"/>
                </a:lnTo>
                <a:close/>
              </a:path>
              <a:path w="3646804" h="1562100">
                <a:moveTo>
                  <a:pt x="3631107" y="838200"/>
                </a:moveTo>
                <a:lnTo>
                  <a:pt x="3616274" y="838200"/>
                </a:lnTo>
                <a:lnTo>
                  <a:pt x="3619360" y="825500"/>
                </a:lnTo>
                <a:lnTo>
                  <a:pt x="3622001" y="825500"/>
                </a:lnTo>
                <a:lnTo>
                  <a:pt x="3624516" y="812800"/>
                </a:lnTo>
                <a:lnTo>
                  <a:pt x="3636581" y="812800"/>
                </a:lnTo>
                <a:lnTo>
                  <a:pt x="3633990" y="825500"/>
                </a:lnTo>
                <a:lnTo>
                  <a:pt x="3631107" y="838200"/>
                </a:lnTo>
                <a:close/>
              </a:path>
              <a:path w="3646804" h="1562100">
                <a:moveTo>
                  <a:pt x="60680" y="838200"/>
                </a:moveTo>
                <a:lnTo>
                  <a:pt x="45669" y="838200"/>
                </a:lnTo>
                <a:lnTo>
                  <a:pt x="40055" y="825500"/>
                </a:lnTo>
                <a:lnTo>
                  <a:pt x="54914" y="825500"/>
                </a:lnTo>
                <a:lnTo>
                  <a:pt x="60680" y="838200"/>
                </a:lnTo>
                <a:close/>
              </a:path>
              <a:path w="3646804" h="1562100">
                <a:moveTo>
                  <a:pt x="72834" y="850900"/>
                </a:moveTo>
                <a:lnTo>
                  <a:pt x="57861" y="850900"/>
                </a:lnTo>
                <a:lnTo>
                  <a:pt x="51612" y="838200"/>
                </a:lnTo>
                <a:lnTo>
                  <a:pt x="66433" y="838200"/>
                </a:lnTo>
                <a:lnTo>
                  <a:pt x="72834" y="850900"/>
                </a:lnTo>
                <a:close/>
              </a:path>
              <a:path w="3646804" h="1562100">
                <a:moveTo>
                  <a:pt x="3624491" y="850900"/>
                </a:moveTo>
                <a:lnTo>
                  <a:pt x="3609492" y="850900"/>
                </a:lnTo>
                <a:lnTo>
                  <a:pt x="3613111" y="838200"/>
                </a:lnTo>
                <a:lnTo>
                  <a:pt x="3627932" y="838200"/>
                </a:lnTo>
                <a:lnTo>
                  <a:pt x="3624491" y="850900"/>
                </a:lnTo>
                <a:close/>
              </a:path>
              <a:path w="3646804" h="1562100">
                <a:moveTo>
                  <a:pt x="93332" y="863600"/>
                </a:moveTo>
                <a:lnTo>
                  <a:pt x="71285" y="863600"/>
                </a:lnTo>
                <a:lnTo>
                  <a:pt x="64427" y="850900"/>
                </a:lnTo>
                <a:lnTo>
                  <a:pt x="86042" y="850900"/>
                </a:lnTo>
                <a:lnTo>
                  <a:pt x="93332" y="863600"/>
                </a:lnTo>
                <a:close/>
              </a:path>
              <a:path w="3646804" h="1562100">
                <a:moveTo>
                  <a:pt x="3616782" y="863600"/>
                </a:moveTo>
                <a:lnTo>
                  <a:pt x="3601643" y="863600"/>
                </a:lnTo>
                <a:lnTo>
                  <a:pt x="3605796" y="850900"/>
                </a:lnTo>
                <a:lnTo>
                  <a:pt x="3620770" y="850900"/>
                </a:lnTo>
                <a:lnTo>
                  <a:pt x="3616782" y="863600"/>
                </a:lnTo>
                <a:close/>
              </a:path>
              <a:path w="3646804" h="1562100">
                <a:moveTo>
                  <a:pt x="108419" y="876300"/>
                </a:moveTo>
                <a:lnTo>
                  <a:pt x="85890" y="876300"/>
                </a:lnTo>
                <a:lnTo>
                  <a:pt x="78435" y="863600"/>
                </a:lnTo>
                <a:lnTo>
                  <a:pt x="100583" y="863600"/>
                </a:lnTo>
                <a:lnTo>
                  <a:pt x="108419" y="876300"/>
                </a:lnTo>
                <a:close/>
              </a:path>
              <a:path w="3646804" h="1562100">
                <a:moveTo>
                  <a:pt x="3603231" y="889000"/>
                </a:moveTo>
                <a:lnTo>
                  <a:pt x="3587965" y="889000"/>
                </a:lnTo>
                <a:lnTo>
                  <a:pt x="3592893" y="876300"/>
                </a:lnTo>
                <a:lnTo>
                  <a:pt x="3597452" y="863600"/>
                </a:lnTo>
                <a:lnTo>
                  <a:pt x="3612527" y="863600"/>
                </a:lnTo>
                <a:lnTo>
                  <a:pt x="3608006" y="876300"/>
                </a:lnTo>
                <a:lnTo>
                  <a:pt x="3603231" y="889000"/>
                </a:lnTo>
                <a:close/>
              </a:path>
              <a:path w="3646804" h="1562100">
                <a:moveTo>
                  <a:pt x="133083" y="889000"/>
                </a:moveTo>
                <a:lnTo>
                  <a:pt x="109867" y="889000"/>
                </a:lnTo>
                <a:lnTo>
                  <a:pt x="101612" y="876300"/>
                </a:lnTo>
                <a:lnTo>
                  <a:pt x="124460" y="876300"/>
                </a:lnTo>
                <a:lnTo>
                  <a:pt x="133083" y="889000"/>
                </a:lnTo>
                <a:close/>
              </a:path>
              <a:path w="3646804" h="1562100">
                <a:moveTo>
                  <a:pt x="3587965" y="889000"/>
                </a:moveTo>
                <a:lnTo>
                  <a:pt x="3582911" y="889000"/>
                </a:lnTo>
                <a:lnTo>
                  <a:pt x="3588080" y="876300"/>
                </a:lnTo>
                <a:lnTo>
                  <a:pt x="3587965" y="889000"/>
                </a:lnTo>
                <a:close/>
              </a:path>
              <a:path w="3646804" h="1562100">
                <a:moveTo>
                  <a:pt x="160007" y="901700"/>
                </a:moveTo>
                <a:lnTo>
                  <a:pt x="127177" y="901700"/>
                </a:lnTo>
                <a:lnTo>
                  <a:pt x="118402" y="889000"/>
                </a:lnTo>
                <a:lnTo>
                  <a:pt x="150647" y="889000"/>
                </a:lnTo>
                <a:lnTo>
                  <a:pt x="160007" y="901700"/>
                </a:lnTo>
                <a:close/>
              </a:path>
              <a:path w="3646804" h="1562100">
                <a:moveTo>
                  <a:pt x="3592918" y="901700"/>
                </a:moveTo>
                <a:lnTo>
                  <a:pt x="3577602" y="901700"/>
                </a:lnTo>
                <a:lnTo>
                  <a:pt x="3583012" y="889000"/>
                </a:lnTo>
                <a:lnTo>
                  <a:pt x="3598202" y="889000"/>
                </a:lnTo>
                <a:lnTo>
                  <a:pt x="3592918" y="901700"/>
                </a:lnTo>
                <a:close/>
              </a:path>
              <a:path w="3646804" h="1562100">
                <a:moveTo>
                  <a:pt x="184403" y="924037"/>
                </a:moveTo>
                <a:lnTo>
                  <a:pt x="183400" y="914400"/>
                </a:lnTo>
                <a:lnTo>
                  <a:pt x="154965" y="914400"/>
                </a:lnTo>
                <a:lnTo>
                  <a:pt x="145465" y="901700"/>
                </a:lnTo>
                <a:lnTo>
                  <a:pt x="178968" y="901700"/>
                </a:lnTo>
                <a:lnTo>
                  <a:pt x="201066" y="914400"/>
                </a:lnTo>
                <a:lnTo>
                  <a:pt x="184403" y="924037"/>
                </a:lnTo>
                <a:close/>
              </a:path>
              <a:path w="3646804" h="1562100">
                <a:moveTo>
                  <a:pt x="3581615" y="914400"/>
                </a:moveTo>
                <a:lnTo>
                  <a:pt x="3566261" y="914400"/>
                </a:lnTo>
                <a:lnTo>
                  <a:pt x="3572167" y="901700"/>
                </a:lnTo>
                <a:lnTo>
                  <a:pt x="3587381" y="901700"/>
                </a:lnTo>
                <a:lnTo>
                  <a:pt x="3581615" y="914400"/>
                </a:lnTo>
                <a:close/>
              </a:path>
              <a:path w="3646804" h="1562100">
                <a:moveTo>
                  <a:pt x="179108" y="927100"/>
                </a:moveTo>
                <a:lnTo>
                  <a:pt x="161201" y="927100"/>
                </a:lnTo>
                <a:lnTo>
                  <a:pt x="172072" y="914400"/>
                </a:lnTo>
                <a:lnTo>
                  <a:pt x="174637" y="914400"/>
                </a:lnTo>
                <a:lnTo>
                  <a:pt x="182954" y="924875"/>
                </a:lnTo>
                <a:lnTo>
                  <a:pt x="179108" y="927100"/>
                </a:lnTo>
                <a:close/>
              </a:path>
              <a:path w="3646804" h="1562100">
                <a:moveTo>
                  <a:pt x="182954" y="924875"/>
                </a:moveTo>
                <a:lnTo>
                  <a:pt x="174637" y="914400"/>
                </a:lnTo>
                <a:lnTo>
                  <a:pt x="183400" y="914400"/>
                </a:lnTo>
                <a:lnTo>
                  <a:pt x="184403" y="924037"/>
                </a:lnTo>
                <a:lnTo>
                  <a:pt x="182954" y="924875"/>
                </a:lnTo>
                <a:close/>
              </a:path>
              <a:path w="3646804" h="1562100">
                <a:moveTo>
                  <a:pt x="3569347" y="927100"/>
                </a:moveTo>
                <a:lnTo>
                  <a:pt x="3553980" y="927100"/>
                </a:lnTo>
                <a:lnTo>
                  <a:pt x="3560356" y="914400"/>
                </a:lnTo>
                <a:lnTo>
                  <a:pt x="3575596" y="914400"/>
                </a:lnTo>
                <a:lnTo>
                  <a:pt x="3569347" y="927100"/>
                </a:lnTo>
                <a:close/>
              </a:path>
              <a:path w="3646804" h="1562100">
                <a:moveTo>
                  <a:pt x="184721" y="927100"/>
                </a:moveTo>
                <a:lnTo>
                  <a:pt x="182954" y="924875"/>
                </a:lnTo>
                <a:lnTo>
                  <a:pt x="184403" y="924037"/>
                </a:lnTo>
                <a:lnTo>
                  <a:pt x="184721" y="927100"/>
                </a:lnTo>
                <a:close/>
              </a:path>
              <a:path w="3646804" h="1562100">
                <a:moveTo>
                  <a:pt x="149694" y="952500"/>
                </a:moveTo>
                <a:lnTo>
                  <a:pt x="132245" y="952500"/>
                </a:lnTo>
                <a:lnTo>
                  <a:pt x="141274" y="939800"/>
                </a:lnTo>
                <a:lnTo>
                  <a:pt x="150926" y="927100"/>
                </a:lnTo>
                <a:lnTo>
                  <a:pt x="179336" y="927100"/>
                </a:lnTo>
                <a:lnTo>
                  <a:pt x="168694" y="939800"/>
                </a:lnTo>
                <a:lnTo>
                  <a:pt x="159118" y="939800"/>
                </a:lnTo>
                <a:lnTo>
                  <a:pt x="149694" y="952500"/>
                </a:lnTo>
                <a:close/>
              </a:path>
              <a:path w="3646804" h="1562100">
                <a:moveTo>
                  <a:pt x="3556152" y="939800"/>
                </a:moveTo>
                <a:lnTo>
                  <a:pt x="3533851" y="939800"/>
                </a:lnTo>
                <a:lnTo>
                  <a:pt x="3540899" y="927100"/>
                </a:lnTo>
                <a:lnTo>
                  <a:pt x="3562858" y="927100"/>
                </a:lnTo>
                <a:lnTo>
                  <a:pt x="3556152" y="939800"/>
                </a:lnTo>
                <a:close/>
              </a:path>
              <a:path w="3646804" h="1562100">
                <a:moveTo>
                  <a:pt x="3542055" y="952500"/>
                </a:moveTo>
                <a:lnTo>
                  <a:pt x="3519322" y="952500"/>
                </a:lnTo>
                <a:lnTo>
                  <a:pt x="3526802" y="939800"/>
                </a:lnTo>
                <a:lnTo>
                  <a:pt x="3549205" y="939800"/>
                </a:lnTo>
                <a:lnTo>
                  <a:pt x="3542055" y="952500"/>
                </a:lnTo>
                <a:close/>
              </a:path>
              <a:path w="3646804" h="1562100">
                <a:moveTo>
                  <a:pt x="133261" y="965200"/>
                </a:moveTo>
                <a:lnTo>
                  <a:pt x="119951" y="965200"/>
                </a:lnTo>
                <a:lnTo>
                  <a:pt x="123913" y="952500"/>
                </a:lnTo>
                <a:lnTo>
                  <a:pt x="141389" y="952500"/>
                </a:lnTo>
                <a:lnTo>
                  <a:pt x="133261" y="965200"/>
                </a:lnTo>
                <a:close/>
              </a:path>
              <a:path w="3646804" h="1562100">
                <a:moveTo>
                  <a:pt x="141147" y="965200"/>
                </a:moveTo>
                <a:lnTo>
                  <a:pt x="141389" y="952500"/>
                </a:lnTo>
                <a:lnTo>
                  <a:pt x="149936" y="952500"/>
                </a:lnTo>
                <a:lnTo>
                  <a:pt x="141147" y="965200"/>
                </a:lnTo>
                <a:close/>
              </a:path>
              <a:path w="3646804" h="1562100">
                <a:moveTo>
                  <a:pt x="3527082" y="965200"/>
                </a:moveTo>
                <a:lnTo>
                  <a:pt x="3503942" y="965200"/>
                </a:lnTo>
                <a:lnTo>
                  <a:pt x="3511854" y="952500"/>
                </a:lnTo>
                <a:lnTo>
                  <a:pt x="3534676" y="952500"/>
                </a:lnTo>
                <a:lnTo>
                  <a:pt x="3527082" y="965200"/>
                </a:lnTo>
                <a:close/>
              </a:path>
              <a:path w="3646804" h="1562100">
                <a:moveTo>
                  <a:pt x="126111" y="977900"/>
                </a:moveTo>
                <a:lnTo>
                  <a:pt x="112623" y="977900"/>
                </a:lnTo>
                <a:lnTo>
                  <a:pt x="116192" y="965200"/>
                </a:lnTo>
                <a:lnTo>
                  <a:pt x="129755" y="965200"/>
                </a:lnTo>
                <a:lnTo>
                  <a:pt x="126111" y="977900"/>
                </a:lnTo>
                <a:close/>
              </a:path>
              <a:path w="3646804" h="1562100">
                <a:moveTo>
                  <a:pt x="129628" y="977900"/>
                </a:moveTo>
                <a:lnTo>
                  <a:pt x="129755" y="965200"/>
                </a:lnTo>
                <a:lnTo>
                  <a:pt x="133438" y="965200"/>
                </a:lnTo>
                <a:lnTo>
                  <a:pt x="129628" y="977900"/>
                </a:lnTo>
                <a:close/>
              </a:path>
              <a:path w="3646804" h="1562100">
                <a:moveTo>
                  <a:pt x="3511257" y="977900"/>
                </a:moveTo>
                <a:lnTo>
                  <a:pt x="3487737" y="977900"/>
                </a:lnTo>
                <a:lnTo>
                  <a:pt x="3496055" y="965200"/>
                </a:lnTo>
                <a:lnTo>
                  <a:pt x="3519271" y="965200"/>
                </a:lnTo>
                <a:lnTo>
                  <a:pt x="3511257" y="977900"/>
                </a:lnTo>
                <a:close/>
              </a:path>
              <a:path w="3646804" h="1562100">
                <a:moveTo>
                  <a:pt x="119595" y="990600"/>
                </a:moveTo>
                <a:lnTo>
                  <a:pt x="102958" y="990600"/>
                </a:lnTo>
                <a:lnTo>
                  <a:pt x="105994" y="977900"/>
                </a:lnTo>
                <a:lnTo>
                  <a:pt x="122885" y="977900"/>
                </a:lnTo>
                <a:lnTo>
                  <a:pt x="119595" y="990600"/>
                </a:lnTo>
                <a:close/>
              </a:path>
              <a:path w="3646804" h="1562100">
                <a:moveTo>
                  <a:pt x="3486010" y="990600"/>
                </a:moveTo>
                <a:lnTo>
                  <a:pt x="3461943" y="990600"/>
                </a:lnTo>
                <a:lnTo>
                  <a:pt x="3470846" y="977900"/>
                </a:lnTo>
                <a:lnTo>
                  <a:pt x="3494633" y="977900"/>
                </a:lnTo>
                <a:lnTo>
                  <a:pt x="3486010" y="990600"/>
                </a:lnTo>
                <a:close/>
              </a:path>
              <a:path w="3646804" h="1562100">
                <a:moveTo>
                  <a:pt x="111163" y="1003300"/>
                </a:moveTo>
                <a:lnTo>
                  <a:pt x="97459" y="1003300"/>
                </a:lnTo>
                <a:lnTo>
                  <a:pt x="100114" y="990600"/>
                </a:lnTo>
                <a:lnTo>
                  <a:pt x="113906" y="990600"/>
                </a:lnTo>
                <a:lnTo>
                  <a:pt x="111163" y="1003300"/>
                </a:lnTo>
                <a:close/>
              </a:path>
              <a:path w="3646804" h="1562100">
                <a:moveTo>
                  <a:pt x="3468204" y="1003300"/>
                </a:moveTo>
                <a:lnTo>
                  <a:pt x="3443795" y="1003300"/>
                </a:lnTo>
                <a:lnTo>
                  <a:pt x="3453066" y="990600"/>
                </a:lnTo>
                <a:lnTo>
                  <a:pt x="3477209" y="990600"/>
                </a:lnTo>
                <a:lnTo>
                  <a:pt x="3468204" y="1003300"/>
                </a:lnTo>
                <a:close/>
              </a:path>
              <a:path w="3646804" h="1562100">
                <a:moveTo>
                  <a:pt x="104381" y="1016000"/>
                </a:moveTo>
                <a:lnTo>
                  <a:pt x="90665" y="1016000"/>
                </a:lnTo>
                <a:lnTo>
                  <a:pt x="92722" y="1003300"/>
                </a:lnTo>
                <a:lnTo>
                  <a:pt x="106552" y="1003300"/>
                </a:lnTo>
                <a:lnTo>
                  <a:pt x="104381" y="1016000"/>
                </a:lnTo>
                <a:close/>
              </a:path>
              <a:path w="3646804" h="1562100">
                <a:moveTo>
                  <a:pt x="3440087" y="1016000"/>
                </a:moveTo>
                <a:lnTo>
                  <a:pt x="3415207" y="1016000"/>
                </a:lnTo>
                <a:lnTo>
                  <a:pt x="3425012" y="1003300"/>
                </a:lnTo>
                <a:lnTo>
                  <a:pt x="3449637" y="1003300"/>
                </a:lnTo>
                <a:lnTo>
                  <a:pt x="3440087" y="1016000"/>
                </a:lnTo>
                <a:close/>
              </a:path>
              <a:path w="3646804" h="1562100">
                <a:moveTo>
                  <a:pt x="99301" y="1028700"/>
                </a:moveTo>
                <a:lnTo>
                  <a:pt x="87147" y="1028700"/>
                </a:lnTo>
                <a:lnTo>
                  <a:pt x="88811" y="1016000"/>
                </a:lnTo>
                <a:lnTo>
                  <a:pt x="100876" y="1016000"/>
                </a:lnTo>
                <a:lnTo>
                  <a:pt x="99301" y="1028700"/>
                </a:lnTo>
                <a:close/>
              </a:path>
              <a:path w="3646804" h="1562100">
                <a:moveTo>
                  <a:pt x="3420452" y="1028700"/>
                </a:moveTo>
                <a:lnTo>
                  <a:pt x="3385057" y="1028700"/>
                </a:lnTo>
                <a:lnTo>
                  <a:pt x="3395370" y="1016000"/>
                </a:lnTo>
                <a:lnTo>
                  <a:pt x="3430358" y="1016000"/>
                </a:lnTo>
                <a:lnTo>
                  <a:pt x="3420452" y="1028700"/>
                </a:lnTo>
                <a:close/>
              </a:path>
              <a:path w="3646804" h="1562100">
                <a:moveTo>
                  <a:pt x="96888" y="1041400"/>
                </a:moveTo>
                <a:lnTo>
                  <a:pt x="83464" y="1041400"/>
                </a:lnTo>
                <a:lnTo>
                  <a:pt x="84480" y="1028700"/>
                </a:lnTo>
                <a:lnTo>
                  <a:pt x="98056" y="1028700"/>
                </a:lnTo>
                <a:lnTo>
                  <a:pt x="96888" y="1041400"/>
                </a:lnTo>
                <a:close/>
              </a:path>
              <a:path w="3646804" h="1562100">
                <a:moveTo>
                  <a:pt x="3389731" y="1041400"/>
                </a:moveTo>
                <a:lnTo>
                  <a:pt x="3353460" y="1041400"/>
                </a:lnTo>
                <a:lnTo>
                  <a:pt x="3364242" y="1028700"/>
                </a:lnTo>
                <a:lnTo>
                  <a:pt x="3400145" y="1028700"/>
                </a:lnTo>
                <a:lnTo>
                  <a:pt x="3389731" y="1041400"/>
                </a:lnTo>
                <a:close/>
              </a:path>
              <a:path w="3646804" h="1562100">
                <a:moveTo>
                  <a:pt x="94754" y="1054100"/>
                </a:moveTo>
                <a:lnTo>
                  <a:pt x="82105" y="1054100"/>
                </a:lnTo>
                <a:lnTo>
                  <a:pt x="82676" y="1041400"/>
                </a:lnTo>
                <a:lnTo>
                  <a:pt x="95300" y="1041400"/>
                </a:lnTo>
                <a:lnTo>
                  <a:pt x="94754" y="1054100"/>
                </a:lnTo>
                <a:close/>
              </a:path>
              <a:path w="3646804" h="1562100">
                <a:moveTo>
                  <a:pt x="3346538" y="1054100"/>
                </a:moveTo>
                <a:lnTo>
                  <a:pt x="3309226" y="1054100"/>
                </a:lnTo>
                <a:lnTo>
                  <a:pt x="3320592" y="1041400"/>
                </a:lnTo>
                <a:lnTo>
                  <a:pt x="3357575" y="1041400"/>
                </a:lnTo>
                <a:lnTo>
                  <a:pt x="3346538" y="1054100"/>
                </a:lnTo>
                <a:close/>
              </a:path>
              <a:path w="3646804" h="1562100">
                <a:moveTo>
                  <a:pt x="94348" y="1066800"/>
                </a:moveTo>
                <a:lnTo>
                  <a:pt x="81648" y="1066800"/>
                </a:lnTo>
                <a:lnTo>
                  <a:pt x="81762" y="1054100"/>
                </a:lnTo>
                <a:lnTo>
                  <a:pt x="94462" y="1054100"/>
                </a:lnTo>
                <a:lnTo>
                  <a:pt x="94348" y="1066800"/>
                </a:lnTo>
                <a:close/>
              </a:path>
              <a:path w="3646804" h="1562100">
                <a:moveTo>
                  <a:pt x="3312591" y="1066800"/>
                </a:moveTo>
                <a:lnTo>
                  <a:pt x="3250844" y="1066800"/>
                </a:lnTo>
                <a:lnTo>
                  <a:pt x="3262858" y="1054100"/>
                </a:lnTo>
                <a:lnTo>
                  <a:pt x="3324047" y="1054100"/>
                </a:lnTo>
                <a:lnTo>
                  <a:pt x="3312591" y="1066800"/>
                </a:lnTo>
                <a:close/>
              </a:path>
              <a:path w="3646804" h="1562100">
                <a:moveTo>
                  <a:pt x="95376" y="1079500"/>
                </a:moveTo>
                <a:lnTo>
                  <a:pt x="82765" y="1079500"/>
                </a:lnTo>
                <a:lnTo>
                  <a:pt x="82156" y="1066800"/>
                </a:lnTo>
                <a:lnTo>
                  <a:pt x="94792" y="1066800"/>
                </a:lnTo>
                <a:lnTo>
                  <a:pt x="95376" y="1079500"/>
                </a:lnTo>
                <a:close/>
              </a:path>
              <a:path w="3646804" h="1562100">
                <a:moveTo>
                  <a:pt x="3253320" y="1079500"/>
                </a:moveTo>
                <a:lnTo>
                  <a:pt x="3176828" y="1079500"/>
                </a:lnTo>
                <a:lnTo>
                  <a:pt x="3189528" y="1066800"/>
                </a:lnTo>
                <a:lnTo>
                  <a:pt x="3265424" y="1066800"/>
                </a:lnTo>
                <a:lnTo>
                  <a:pt x="3253320" y="1079500"/>
                </a:lnTo>
                <a:close/>
              </a:path>
              <a:path w="3646804" h="1562100">
                <a:moveTo>
                  <a:pt x="97180" y="1092200"/>
                </a:moveTo>
                <a:lnTo>
                  <a:pt x="84734" y="1092200"/>
                </a:lnTo>
                <a:lnTo>
                  <a:pt x="83629" y="1079500"/>
                </a:lnTo>
                <a:lnTo>
                  <a:pt x="96126" y="1079500"/>
                </a:lnTo>
                <a:lnTo>
                  <a:pt x="97180" y="1092200"/>
                </a:lnTo>
                <a:close/>
              </a:path>
              <a:path w="3646804" h="1562100">
                <a:moveTo>
                  <a:pt x="3152457" y="1092200"/>
                </a:moveTo>
                <a:lnTo>
                  <a:pt x="3145294" y="1092200"/>
                </a:lnTo>
                <a:lnTo>
                  <a:pt x="3145739" y="1079500"/>
                </a:lnTo>
                <a:lnTo>
                  <a:pt x="3158235" y="1079500"/>
                </a:lnTo>
                <a:lnTo>
                  <a:pt x="3152457" y="1092200"/>
                </a:lnTo>
                <a:close/>
              </a:path>
              <a:path w="3646804" h="1562100">
                <a:moveTo>
                  <a:pt x="3157982" y="1092200"/>
                </a:moveTo>
                <a:lnTo>
                  <a:pt x="3152457" y="1092200"/>
                </a:lnTo>
                <a:lnTo>
                  <a:pt x="3158235" y="1079500"/>
                </a:lnTo>
                <a:lnTo>
                  <a:pt x="3157982" y="1092200"/>
                </a:lnTo>
                <a:close/>
              </a:path>
              <a:path w="3646804" h="1562100">
                <a:moveTo>
                  <a:pt x="3178263" y="1092200"/>
                </a:moveTo>
                <a:lnTo>
                  <a:pt x="3157982" y="1092200"/>
                </a:lnTo>
                <a:lnTo>
                  <a:pt x="3158235" y="1079500"/>
                </a:lnTo>
                <a:lnTo>
                  <a:pt x="3191040" y="1079500"/>
                </a:lnTo>
                <a:lnTo>
                  <a:pt x="3178263" y="1092200"/>
                </a:lnTo>
                <a:close/>
              </a:path>
              <a:path w="3646804" h="1562100">
                <a:moveTo>
                  <a:pt x="101473" y="1104900"/>
                </a:moveTo>
                <a:lnTo>
                  <a:pt x="87655" y="1104900"/>
                </a:lnTo>
                <a:lnTo>
                  <a:pt x="86080" y="1092200"/>
                </a:lnTo>
                <a:lnTo>
                  <a:pt x="99758" y="1092200"/>
                </a:lnTo>
                <a:lnTo>
                  <a:pt x="101473" y="1104900"/>
                </a:lnTo>
                <a:close/>
              </a:path>
              <a:path w="3646804" h="1562100">
                <a:moveTo>
                  <a:pt x="3155264" y="1117600"/>
                </a:moveTo>
                <a:lnTo>
                  <a:pt x="3141332" y="1117600"/>
                </a:lnTo>
                <a:lnTo>
                  <a:pt x="3142805" y="1104900"/>
                </a:lnTo>
                <a:lnTo>
                  <a:pt x="3143897" y="1104900"/>
                </a:lnTo>
                <a:lnTo>
                  <a:pt x="3144773" y="1092200"/>
                </a:lnTo>
                <a:lnTo>
                  <a:pt x="3157385" y="1092200"/>
                </a:lnTo>
                <a:lnTo>
                  <a:pt x="3156483" y="1104900"/>
                </a:lnTo>
                <a:lnTo>
                  <a:pt x="3155264" y="1117600"/>
                </a:lnTo>
                <a:close/>
              </a:path>
              <a:path w="3646804" h="1562100">
                <a:moveTo>
                  <a:pt x="105384" y="1117600"/>
                </a:moveTo>
                <a:lnTo>
                  <a:pt x="93725" y="1117600"/>
                </a:lnTo>
                <a:lnTo>
                  <a:pt x="91478" y="1104900"/>
                </a:lnTo>
                <a:lnTo>
                  <a:pt x="103238" y="1104900"/>
                </a:lnTo>
                <a:lnTo>
                  <a:pt x="105384" y="1117600"/>
                </a:lnTo>
                <a:close/>
              </a:path>
              <a:path w="3646804" h="1562100">
                <a:moveTo>
                  <a:pt x="112788" y="1130300"/>
                </a:moveTo>
                <a:lnTo>
                  <a:pt x="98869" y="1130300"/>
                </a:lnTo>
                <a:lnTo>
                  <a:pt x="96189" y="1117600"/>
                </a:lnTo>
                <a:lnTo>
                  <a:pt x="110007" y="1117600"/>
                </a:lnTo>
                <a:lnTo>
                  <a:pt x="112788" y="1130300"/>
                </a:lnTo>
                <a:close/>
              </a:path>
              <a:path w="3646804" h="1562100">
                <a:moveTo>
                  <a:pt x="3139617" y="1130300"/>
                </a:moveTo>
                <a:lnTo>
                  <a:pt x="3137623" y="1130300"/>
                </a:lnTo>
                <a:lnTo>
                  <a:pt x="3139681" y="1117600"/>
                </a:lnTo>
                <a:lnTo>
                  <a:pt x="3139617" y="1130300"/>
                </a:lnTo>
                <a:close/>
              </a:path>
              <a:path w="3646804" h="1562100">
                <a:moveTo>
                  <a:pt x="3151898" y="1130300"/>
                </a:moveTo>
                <a:lnTo>
                  <a:pt x="3139617" y="1130300"/>
                </a:lnTo>
                <a:lnTo>
                  <a:pt x="3141395" y="1117600"/>
                </a:lnTo>
                <a:lnTo>
                  <a:pt x="3153740" y="1117600"/>
                </a:lnTo>
                <a:lnTo>
                  <a:pt x="3151898" y="1130300"/>
                </a:lnTo>
                <a:close/>
              </a:path>
              <a:path w="3646804" h="1562100">
                <a:moveTo>
                  <a:pt x="121983" y="1143000"/>
                </a:moveTo>
                <a:lnTo>
                  <a:pt x="104851" y="1143000"/>
                </a:lnTo>
                <a:lnTo>
                  <a:pt x="101752" y="1130300"/>
                </a:lnTo>
                <a:lnTo>
                  <a:pt x="118605" y="1130300"/>
                </a:lnTo>
                <a:lnTo>
                  <a:pt x="121983" y="1143000"/>
                </a:lnTo>
                <a:close/>
              </a:path>
              <a:path w="3646804" h="1562100">
                <a:moveTo>
                  <a:pt x="3147326" y="1143000"/>
                </a:moveTo>
                <a:lnTo>
                  <a:pt x="3135350" y="1143000"/>
                </a:lnTo>
                <a:lnTo>
                  <a:pt x="3137700" y="1130300"/>
                </a:lnTo>
                <a:lnTo>
                  <a:pt x="3149765" y="1130300"/>
                </a:lnTo>
                <a:lnTo>
                  <a:pt x="3147326" y="1143000"/>
                </a:lnTo>
                <a:close/>
              </a:path>
              <a:path w="3646804" h="1562100">
                <a:moveTo>
                  <a:pt x="132892" y="1155700"/>
                </a:moveTo>
                <a:lnTo>
                  <a:pt x="115341" y="1155700"/>
                </a:lnTo>
                <a:lnTo>
                  <a:pt x="111645" y="1143000"/>
                </a:lnTo>
                <a:lnTo>
                  <a:pt x="128943" y="1143000"/>
                </a:lnTo>
                <a:lnTo>
                  <a:pt x="132892" y="1155700"/>
                </a:lnTo>
                <a:close/>
              </a:path>
              <a:path w="3646804" h="1562100">
                <a:moveTo>
                  <a:pt x="3138297" y="1168400"/>
                </a:moveTo>
                <a:lnTo>
                  <a:pt x="3123526" y="1168400"/>
                </a:lnTo>
                <a:lnTo>
                  <a:pt x="3126994" y="1155700"/>
                </a:lnTo>
                <a:lnTo>
                  <a:pt x="3129978" y="1155700"/>
                </a:lnTo>
                <a:lnTo>
                  <a:pt x="3132899" y="1143000"/>
                </a:lnTo>
                <a:lnTo>
                  <a:pt x="3144608" y="1143000"/>
                </a:lnTo>
                <a:lnTo>
                  <a:pt x="3141598" y="1155700"/>
                </a:lnTo>
                <a:lnTo>
                  <a:pt x="3138297" y="1168400"/>
                </a:lnTo>
                <a:close/>
              </a:path>
              <a:path w="3646804" h="1562100">
                <a:moveTo>
                  <a:pt x="141109" y="1168400"/>
                </a:moveTo>
                <a:lnTo>
                  <a:pt x="127558" y="1168400"/>
                </a:lnTo>
                <a:lnTo>
                  <a:pt x="123304" y="1155700"/>
                </a:lnTo>
                <a:lnTo>
                  <a:pt x="136791" y="1155700"/>
                </a:lnTo>
                <a:lnTo>
                  <a:pt x="141109" y="1168400"/>
                </a:lnTo>
                <a:close/>
              </a:path>
              <a:path w="3646804" h="1562100">
                <a:moveTo>
                  <a:pt x="154762" y="1181100"/>
                </a:moveTo>
                <a:lnTo>
                  <a:pt x="136626" y="1181100"/>
                </a:lnTo>
                <a:lnTo>
                  <a:pt x="132003" y="1168400"/>
                </a:lnTo>
                <a:lnTo>
                  <a:pt x="149910" y="1168400"/>
                </a:lnTo>
                <a:lnTo>
                  <a:pt x="154762" y="1181100"/>
                </a:lnTo>
                <a:close/>
              </a:path>
              <a:path w="3646804" h="1562100">
                <a:moveTo>
                  <a:pt x="3130880" y="1181100"/>
                </a:moveTo>
                <a:lnTo>
                  <a:pt x="3116008" y="1181100"/>
                </a:lnTo>
                <a:lnTo>
                  <a:pt x="3120009" y="1168400"/>
                </a:lnTo>
                <a:lnTo>
                  <a:pt x="3134728" y="1168400"/>
                </a:lnTo>
                <a:lnTo>
                  <a:pt x="3130880" y="1181100"/>
                </a:lnTo>
                <a:close/>
              </a:path>
              <a:path w="3646804" h="1562100">
                <a:moveTo>
                  <a:pt x="198577" y="1206500"/>
                </a:moveTo>
                <a:lnTo>
                  <a:pt x="167970" y="1206500"/>
                </a:lnTo>
                <a:lnTo>
                  <a:pt x="156857" y="1193800"/>
                </a:lnTo>
                <a:lnTo>
                  <a:pt x="146431" y="1181100"/>
                </a:lnTo>
                <a:lnTo>
                  <a:pt x="164541" y="1181100"/>
                </a:lnTo>
                <a:lnTo>
                  <a:pt x="175412" y="1193800"/>
                </a:lnTo>
                <a:lnTo>
                  <a:pt x="186461" y="1193800"/>
                </a:lnTo>
                <a:lnTo>
                  <a:pt x="198577" y="1206500"/>
                </a:lnTo>
                <a:close/>
              </a:path>
              <a:path w="3646804" h="1562100">
                <a:moveTo>
                  <a:pt x="3122383" y="1193800"/>
                </a:moveTo>
                <a:lnTo>
                  <a:pt x="3107461" y="1193800"/>
                </a:lnTo>
                <a:lnTo>
                  <a:pt x="3111982" y="1181100"/>
                </a:lnTo>
                <a:lnTo>
                  <a:pt x="3126765" y="1181100"/>
                </a:lnTo>
                <a:lnTo>
                  <a:pt x="3122383" y="1193800"/>
                </a:lnTo>
                <a:close/>
              </a:path>
              <a:path w="3646804" h="1562100">
                <a:moveTo>
                  <a:pt x="3112846" y="1206500"/>
                </a:moveTo>
                <a:lnTo>
                  <a:pt x="3097910" y="1206500"/>
                </a:lnTo>
                <a:lnTo>
                  <a:pt x="3102927" y="1193800"/>
                </a:lnTo>
                <a:lnTo>
                  <a:pt x="3117748" y="1193800"/>
                </a:lnTo>
                <a:lnTo>
                  <a:pt x="3112846" y="1206500"/>
                </a:lnTo>
                <a:close/>
              </a:path>
              <a:path w="3646804" h="1562100">
                <a:moveTo>
                  <a:pt x="211073" y="1219200"/>
                </a:moveTo>
                <a:lnTo>
                  <a:pt x="192074" y="1219200"/>
                </a:lnTo>
                <a:lnTo>
                  <a:pt x="179717" y="1206500"/>
                </a:lnTo>
                <a:lnTo>
                  <a:pt x="198361" y="1206500"/>
                </a:lnTo>
                <a:lnTo>
                  <a:pt x="211073" y="1219200"/>
                </a:lnTo>
                <a:close/>
              </a:path>
              <a:path w="3646804" h="1562100">
                <a:moveTo>
                  <a:pt x="3102305" y="1219200"/>
                </a:moveTo>
                <a:lnTo>
                  <a:pt x="3081731" y="1219200"/>
                </a:lnTo>
                <a:lnTo>
                  <a:pt x="3087484" y="1206500"/>
                </a:lnTo>
                <a:lnTo>
                  <a:pt x="3107702" y="1206500"/>
                </a:lnTo>
                <a:lnTo>
                  <a:pt x="3102305" y="1219200"/>
                </a:lnTo>
                <a:close/>
              </a:path>
              <a:path w="3646804" h="1562100">
                <a:moveTo>
                  <a:pt x="237756" y="1231900"/>
                </a:moveTo>
                <a:lnTo>
                  <a:pt x="218528" y="1231900"/>
                </a:lnTo>
                <a:lnTo>
                  <a:pt x="205028" y="1219200"/>
                </a:lnTo>
                <a:lnTo>
                  <a:pt x="223926" y="1219200"/>
                </a:lnTo>
                <a:lnTo>
                  <a:pt x="237756" y="1231900"/>
                </a:lnTo>
                <a:close/>
              </a:path>
              <a:path w="3646804" h="1562100">
                <a:moveTo>
                  <a:pt x="3090786" y="1231900"/>
                </a:moveTo>
                <a:lnTo>
                  <a:pt x="3069767" y="1231900"/>
                </a:lnTo>
                <a:lnTo>
                  <a:pt x="3075990" y="1219200"/>
                </a:lnTo>
                <a:lnTo>
                  <a:pt x="3096666" y="1219200"/>
                </a:lnTo>
                <a:lnTo>
                  <a:pt x="3090786" y="1231900"/>
                </a:lnTo>
                <a:close/>
              </a:path>
              <a:path w="3646804" h="1562100">
                <a:moveTo>
                  <a:pt x="281685" y="1244600"/>
                </a:moveTo>
                <a:lnTo>
                  <a:pt x="247154" y="1244600"/>
                </a:lnTo>
                <a:lnTo>
                  <a:pt x="232587" y="1231900"/>
                </a:lnTo>
                <a:lnTo>
                  <a:pt x="266357" y="1231900"/>
                </a:lnTo>
                <a:lnTo>
                  <a:pt x="281685" y="1244600"/>
                </a:lnTo>
                <a:close/>
              </a:path>
              <a:path w="3646804" h="1562100">
                <a:moveTo>
                  <a:pt x="3078327" y="1244600"/>
                </a:moveTo>
                <a:lnTo>
                  <a:pt x="3056890" y="1244600"/>
                </a:lnTo>
                <a:lnTo>
                  <a:pt x="3063570" y="1231900"/>
                </a:lnTo>
                <a:lnTo>
                  <a:pt x="3084677" y="1231900"/>
                </a:lnTo>
                <a:lnTo>
                  <a:pt x="3078327" y="1244600"/>
                </a:lnTo>
                <a:close/>
              </a:path>
              <a:path w="3646804" h="1562100">
                <a:moveTo>
                  <a:pt x="313308" y="1257300"/>
                </a:moveTo>
                <a:lnTo>
                  <a:pt x="277761" y="1257300"/>
                </a:lnTo>
                <a:lnTo>
                  <a:pt x="262216" y="1244600"/>
                </a:lnTo>
                <a:lnTo>
                  <a:pt x="297078" y="1244600"/>
                </a:lnTo>
                <a:lnTo>
                  <a:pt x="313308" y="1257300"/>
                </a:lnTo>
                <a:close/>
              </a:path>
              <a:path w="3646804" h="1562100">
                <a:moveTo>
                  <a:pt x="3057944" y="1257300"/>
                </a:moveTo>
                <a:lnTo>
                  <a:pt x="3043135" y="1257300"/>
                </a:lnTo>
                <a:lnTo>
                  <a:pt x="3050247" y="1244600"/>
                </a:lnTo>
                <a:lnTo>
                  <a:pt x="3064967" y="1244600"/>
                </a:lnTo>
                <a:lnTo>
                  <a:pt x="3057944" y="1257300"/>
                </a:lnTo>
                <a:close/>
              </a:path>
              <a:path w="3646804" h="1562100">
                <a:moveTo>
                  <a:pt x="390118" y="1270000"/>
                </a:moveTo>
                <a:lnTo>
                  <a:pt x="326999" y="1270000"/>
                </a:lnTo>
                <a:lnTo>
                  <a:pt x="310172" y="1257300"/>
                </a:lnTo>
                <a:lnTo>
                  <a:pt x="381139" y="1257300"/>
                </a:lnTo>
                <a:lnTo>
                  <a:pt x="390118" y="1270000"/>
                </a:lnTo>
                <a:close/>
              </a:path>
              <a:path w="3646804" h="1562100">
                <a:moveTo>
                  <a:pt x="3043275" y="1270000"/>
                </a:moveTo>
                <a:lnTo>
                  <a:pt x="3020898" y="1270000"/>
                </a:lnTo>
                <a:lnTo>
                  <a:pt x="3028632" y="1257300"/>
                </a:lnTo>
                <a:lnTo>
                  <a:pt x="3050717" y="1257300"/>
                </a:lnTo>
                <a:lnTo>
                  <a:pt x="3043275" y="1270000"/>
                </a:lnTo>
                <a:close/>
              </a:path>
              <a:path w="3646804" h="1562100">
                <a:moveTo>
                  <a:pt x="512318" y="1282700"/>
                </a:moveTo>
                <a:lnTo>
                  <a:pt x="388759" y="1282700"/>
                </a:lnTo>
                <a:lnTo>
                  <a:pt x="379691" y="1270000"/>
                </a:lnTo>
                <a:lnTo>
                  <a:pt x="499541" y="1270000"/>
                </a:lnTo>
                <a:lnTo>
                  <a:pt x="512318" y="1282700"/>
                </a:lnTo>
                <a:close/>
              </a:path>
              <a:path w="3646804" h="1562100">
                <a:moveTo>
                  <a:pt x="3027768" y="1282700"/>
                </a:moveTo>
                <a:lnTo>
                  <a:pt x="2996831" y="1282700"/>
                </a:lnTo>
                <a:lnTo>
                  <a:pt x="3005162" y="1270000"/>
                </a:lnTo>
                <a:lnTo>
                  <a:pt x="3035630" y="1270000"/>
                </a:lnTo>
                <a:lnTo>
                  <a:pt x="3027768" y="1282700"/>
                </a:lnTo>
                <a:close/>
              </a:path>
              <a:path w="3646804" h="1562100">
                <a:moveTo>
                  <a:pt x="573570" y="1333500"/>
                </a:moveTo>
                <a:lnTo>
                  <a:pt x="552754" y="1333500"/>
                </a:lnTo>
                <a:lnTo>
                  <a:pt x="539648" y="1320800"/>
                </a:lnTo>
                <a:lnTo>
                  <a:pt x="527062" y="1308100"/>
                </a:lnTo>
                <a:lnTo>
                  <a:pt x="515010" y="1295400"/>
                </a:lnTo>
                <a:lnTo>
                  <a:pt x="503504" y="1282700"/>
                </a:lnTo>
                <a:lnTo>
                  <a:pt x="523328" y="1282700"/>
                </a:lnTo>
                <a:lnTo>
                  <a:pt x="535216" y="1295400"/>
                </a:lnTo>
                <a:lnTo>
                  <a:pt x="535051" y="1295400"/>
                </a:lnTo>
                <a:lnTo>
                  <a:pt x="547471" y="1308100"/>
                </a:lnTo>
                <a:lnTo>
                  <a:pt x="547306" y="1308100"/>
                </a:lnTo>
                <a:lnTo>
                  <a:pt x="560260" y="1320800"/>
                </a:lnTo>
                <a:lnTo>
                  <a:pt x="560095" y="1320800"/>
                </a:lnTo>
                <a:lnTo>
                  <a:pt x="573570" y="1333500"/>
                </a:lnTo>
                <a:close/>
              </a:path>
              <a:path w="3646804" h="1562100">
                <a:moveTo>
                  <a:pt x="3003029" y="1295400"/>
                </a:moveTo>
                <a:lnTo>
                  <a:pt x="2979826" y="1295400"/>
                </a:lnTo>
                <a:lnTo>
                  <a:pt x="2988525" y="1282700"/>
                </a:lnTo>
                <a:lnTo>
                  <a:pt x="3011462" y="1282700"/>
                </a:lnTo>
                <a:lnTo>
                  <a:pt x="3003029" y="1295400"/>
                </a:lnTo>
                <a:close/>
              </a:path>
              <a:path w="3646804" h="1562100">
                <a:moveTo>
                  <a:pt x="2976575" y="1308100"/>
                </a:moveTo>
                <a:lnTo>
                  <a:pt x="2952940" y="1308100"/>
                </a:lnTo>
                <a:lnTo>
                  <a:pt x="2962186" y="1295400"/>
                </a:lnTo>
                <a:lnTo>
                  <a:pt x="2985579" y="1295400"/>
                </a:lnTo>
                <a:lnTo>
                  <a:pt x="2976575" y="1308100"/>
                </a:lnTo>
                <a:close/>
              </a:path>
              <a:path w="3646804" h="1562100">
                <a:moveTo>
                  <a:pt x="2424810" y="1320800"/>
                </a:moveTo>
                <a:lnTo>
                  <a:pt x="2399550" y="1320800"/>
                </a:lnTo>
                <a:lnTo>
                  <a:pt x="2405532" y="1308100"/>
                </a:lnTo>
                <a:lnTo>
                  <a:pt x="2424810" y="1320800"/>
                </a:lnTo>
                <a:close/>
              </a:path>
              <a:path w="3646804" h="1562100">
                <a:moveTo>
                  <a:pt x="2948520" y="1320800"/>
                </a:moveTo>
                <a:lnTo>
                  <a:pt x="2914700" y="1320800"/>
                </a:lnTo>
                <a:lnTo>
                  <a:pt x="2924606" y="1308100"/>
                </a:lnTo>
                <a:lnTo>
                  <a:pt x="2958045" y="1308100"/>
                </a:lnTo>
                <a:lnTo>
                  <a:pt x="2948520" y="1320800"/>
                </a:lnTo>
                <a:close/>
              </a:path>
              <a:path w="3646804" h="1562100">
                <a:moveTo>
                  <a:pt x="587374" y="1333500"/>
                </a:moveTo>
                <a:lnTo>
                  <a:pt x="573570" y="1333500"/>
                </a:lnTo>
                <a:lnTo>
                  <a:pt x="573405" y="1320800"/>
                </a:lnTo>
                <a:lnTo>
                  <a:pt x="587374" y="1333500"/>
                </a:lnTo>
                <a:close/>
              </a:path>
              <a:path w="3646804" h="1562100">
                <a:moveTo>
                  <a:pt x="2410701" y="1333500"/>
                </a:moveTo>
                <a:lnTo>
                  <a:pt x="2396020" y="1333500"/>
                </a:lnTo>
                <a:lnTo>
                  <a:pt x="2399639" y="1320800"/>
                </a:lnTo>
                <a:lnTo>
                  <a:pt x="2406459" y="1320800"/>
                </a:lnTo>
                <a:lnTo>
                  <a:pt x="2412651" y="1326328"/>
                </a:lnTo>
                <a:lnTo>
                  <a:pt x="2410701" y="1333500"/>
                </a:lnTo>
                <a:close/>
              </a:path>
              <a:path w="3646804" h="1562100">
                <a:moveTo>
                  <a:pt x="2412651" y="1326328"/>
                </a:moveTo>
                <a:lnTo>
                  <a:pt x="2406459" y="1320800"/>
                </a:lnTo>
                <a:lnTo>
                  <a:pt x="2414155" y="1320800"/>
                </a:lnTo>
                <a:lnTo>
                  <a:pt x="2412651" y="1326328"/>
                </a:lnTo>
                <a:close/>
              </a:path>
              <a:path w="3646804" h="1562100">
                <a:moveTo>
                  <a:pt x="2453741" y="1333500"/>
                </a:moveTo>
                <a:lnTo>
                  <a:pt x="2420683" y="1333500"/>
                </a:lnTo>
                <a:lnTo>
                  <a:pt x="2412651" y="1326328"/>
                </a:lnTo>
                <a:lnTo>
                  <a:pt x="2414155" y="1320800"/>
                </a:lnTo>
                <a:lnTo>
                  <a:pt x="2438984" y="1320800"/>
                </a:lnTo>
                <a:lnTo>
                  <a:pt x="2453741" y="1333500"/>
                </a:lnTo>
                <a:close/>
              </a:path>
              <a:path w="3646804" h="1562100">
                <a:moveTo>
                  <a:pt x="2918968" y="1333500"/>
                </a:moveTo>
                <a:lnTo>
                  <a:pt x="2873946" y="1333500"/>
                </a:lnTo>
                <a:lnTo>
                  <a:pt x="2884449" y="1320800"/>
                </a:lnTo>
                <a:lnTo>
                  <a:pt x="2928988" y="1320800"/>
                </a:lnTo>
                <a:lnTo>
                  <a:pt x="2918968" y="1333500"/>
                </a:lnTo>
                <a:close/>
              </a:path>
              <a:path w="3646804" h="1562100">
                <a:moveTo>
                  <a:pt x="616457" y="1358900"/>
                </a:moveTo>
                <a:lnTo>
                  <a:pt x="595121" y="1358900"/>
                </a:lnTo>
                <a:lnTo>
                  <a:pt x="580504" y="1346200"/>
                </a:lnTo>
                <a:lnTo>
                  <a:pt x="566381" y="1333500"/>
                </a:lnTo>
                <a:lnTo>
                  <a:pt x="587222" y="1333500"/>
                </a:lnTo>
                <a:lnTo>
                  <a:pt x="601675" y="1346200"/>
                </a:lnTo>
                <a:lnTo>
                  <a:pt x="601522" y="1346200"/>
                </a:lnTo>
                <a:lnTo>
                  <a:pt x="616457" y="1358900"/>
                </a:lnTo>
                <a:close/>
              </a:path>
              <a:path w="3646804" h="1562100">
                <a:moveTo>
                  <a:pt x="2403055" y="1346200"/>
                </a:moveTo>
                <a:lnTo>
                  <a:pt x="2388323" y="1346200"/>
                </a:lnTo>
                <a:lnTo>
                  <a:pt x="2392362" y="1333500"/>
                </a:lnTo>
                <a:lnTo>
                  <a:pt x="2406980" y="1333500"/>
                </a:lnTo>
                <a:lnTo>
                  <a:pt x="2403055" y="1346200"/>
                </a:lnTo>
                <a:close/>
              </a:path>
              <a:path w="3646804" h="1562100">
                <a:moveTo>
                  <a:pt x="2499271" y="1346200"/>
                </a:moveTo>
                <a:lnTo>
                  <a:pt x="2450172" y="1346200"/>
                </a:lnTo>
                <a:lnTo>
                  <a:pt x="2435275" y="1333500"/>
                </a:lnTo>
                <a:lnTo>
                  <a:pt x="2483688" y="1333500"/>
                </a:lnTo>
                <a:lnTo>
                  <a:pt x="2499271" y="1346200"/>
                </a:lnTo>
                <a:close/>
              </a:path>
              <a:path w="3646804" h="1562100">
                <a:moveTo>
                  <a:pt x="2877413" y="1346200"/>
                </a:moveTo>
                <a:lnTo>
                  <a:pt x="2830906" y="1346200"/>
                </a:lnTo>
                <a:lnTo>
                  <a:pt x="2841967" y="1333500"/>
                </a:lnTo>
                <a:lnTo>
                  <a:pt x="2888018" y="1333500"/>
                </a:lnTo>
                <a:lnTo>
                  <a:pt x="2877413" y="1346200"/>
                </a:lnTo>
                <a:close/>
              </a:path>
              <a:path w="3646804" h="1562100">
                <a:moveTo>
                  <a:pt x="2394572" y="1358900"/>
                </a:moveTo>
                <a:lnTo>
                  <a:pt x="2379827" y="1358900"/>
                </a:lnTo>
                <a:lnTo>
                  <a:pt x="2384272" y="1346200"/>
                </a:lnTo>
                <a:lnTo>
                  <a:pt x="2398915" y="1346200"/>
                </a:lnTo>
                <a:lnTo>
                  <a:pt x="2394572" y="1358900"/>
                </a:lnTo>
                <a:close/>
              </a:path>
              <a:path w="3646804" h="1562100">
                <a:moveTo>
                  <a:pt x="2580119" y="1358900"/>
                </a:moveTo>
                <a:lnTo>
                  <a:pt x="2496527" y="1358900"/>
                </a:lnTo>
                <a:lnTo>
                  <a:pt x="2480805" y="1346200"/>
                </a:lnTo>
                <a:lnTo>
                  <a:pt x="2563368" y="1346200"/>
                </a:lnTo>
                <a:lnTo>
                  <a:pt x="2580119" y="1358900"/>
                </a:lnTo>
                <a:close/>
              </a:path>
              <a:path w="3646804" h="1562100">
                <a:moveTo>
                  <a:pt x="2833598" y="1358900"/>
                </a:moveTo>
                <a:lnTo>
                  <a:pt x="2750858" y="1358900"/>
                </a:lnTo>
                <a:lnTo>
                  <a:pt x="2762719" y="1346200"/>
                </a:lnTo>
                <a:lnTo>
                  <a:pt x="2844749" y="1346200"/>
                </a:lnTo>
                <a:lnTo>
                  <a:pt x="2833598" y="1358900"/>
                </a:lnTo>
                <a:close/>
              </a:path>
              <a:path w="3646804" h="1562100">
                <a:moveTo>
                  <a:pt x="680110" y="1384300"/>
                </a:moveTo>
                <a:lnTo>
                  <a:pt x="641743" y="1384300"/>
                </a:lnTo>
                <a:lnTo>
                  <a:pt x="625754" y="1371600"/>
                </a:lnTo>
                <a:lnTo>
                  <a:pt x="610209" y="1358900"/>
                </a:lnTo>
                <a:lnTo>
                  <a:pt x="631545" y="1358900"/>
                </a:lnTo>
                <a:lnTo>
                  <a:pt x="647395" y="1371600"/>
                </a:lnTo>
                <a:lnTo>
                  <a:pt x="663397" y="1371600"/>
                </a:lnTo>
                <a:lnTo>
                  <a:pt x="680110" y="1384300"/>
                </a:lnTo>
                <a:close/>
              </a:path>
              <a:path w="3646804" h="1562100">
                <a:moveTo>
                  <a:pt x="2385275" y="1371600"/>
                </a:moveTo>
                <a:lnTo>
                  <a:pt x="2370543" y="1371600"/>
                </a:lnTo>
                <a:lnTo>
                  <a:pt x="2375382" y="1358900"/>
                </a:lnTo>
                <a:lnTo>
                  <a:pt x="2390025" y="1358900"/>
                </a:lnTo>
                <a:lnTo>
                  <a:pt x="2385275" y="1371600"/>
                </a:lnTo>
                <a:close/>
              </a:path>
              <a:path w="3646804" h="1562100">
                <a:moveTo>
                  <a:pt x="2752217" y="1371600"/>
                </a:moveTo>
                <a:lnTo>
                  <a:pt x="2578735" y="1371600"/>
                </a:lnTo>
                <a:lnTo>
                  <a:pt x="2561844" y="1358900"/>
                </a:lnTo>
                <a:lnTo>
                  <a:pt x="2764180" y="1358900"/>
                </a:lnTo>
                <a:lnTo>
                  <a:pt x="2752217" y="1371600"/>
                </a:lnTo>
                <a:close/>
              </a:path>
              <a:path w="3646804" h="1562100">
                <a:moveTo>
                  <a:pt x="2375204" y="1384300"/>
                </a:moveTo>
                <a:lnTo>
                  <a:pt x="2355164" y="1384300"/>
                </a:lnTo>
                <a:lnTo>
                  <a:pt x="2360587" y="1371600"/>
                </a:lnTo>
                <a:lnTo>
                  <a:pt x="2380335" y="1371600"/>
                </a:lnTo>
                <a:lnTo>
                  <a:pt x="2375204" y="1384300"/>
                </a:lnTo>
                <a:close/>
              </a:path>
              <a:path w="3646804" h="1562100">
                <a:moveTo>
                  <a:pt x="732269" y="1409700"/>
                </a:moveTo>
                <a:lnTo>
                  <a:pt x="692315" y="1409700"/>
                </a:lnTo>
                <a:lnTo>
                  <a:pt x="675043" y="1397000"/>
                </a:lnTo>
                <a:lnTo>
                  <a:pt x="658177" y="1384300"/>
                </a:lnTo>
                <a:lnTo>
                  <a:pt x="679970" y="1384300"/>
                </a:lnTo>
                <a:lnTo>
                  <a:pt x="697103" y="1397000"/>
                </a:lnTo>
                <a:lnTo>
                  <a:pt x="714349" y="1397000"/>
                </a:lnTo>
                <a:lnTo>
                  <a:pt x="732269" y="1409700"/>
                </a:lnTo>
                <a:close/>
              </a:path>
              <a:path w="3646804" h="1562100">
                <a:moveTo>
                  <a:pt x="2364359" y="1397000"/>
                </a:moveTo>
                <a:lnTo>
                  <a:pt x="2343975" y="1397000"/>
                </a:lnTo>
                <a:lnTo>
                  <a:pt x="2349766" y="1384300"/>
                </a:lnTo>
                <a:lnTo>
                  <a:pt x="2369870" y="1384300"/>
                </a:lnTo>
                <a:lnTo>
                  <a:pt x="2364359" y="1397000"/>
                </a:lnTo>
                <a:close/>
              </a:path>
              <a:path w="3646804" h="1562100">
                <a:moveTo>
                  <a:pt x="1407883" y="1409700"/>
                </a:moveTo>
                <a:lnTo>
                  <a:pt x="1373492" y="1409700"/>
                </a:lnTo>
                <a:lnTo>
                  <a:pt x="1395387" y="1397000"/>
                </a:lnTo>
                <a:lnTo>
                  <a:pt x="1407883" y="1409700"/>
                </a:lnTo>
                <a:close/>
              </a:path>
              <a:path w="3646804" h="1562100">
                <a:moveTo>
                  <a:pt x="2352751" y="1409700"/>
                </a:moveTo>
                <a:lnTo>
                  <a:pt x="2332062" y="1409700"/>
                </a:lnTo>
                <a:lnTo>
                  <a:pt x="2338209" y="1397000"/>
                </a:lnTo>
                <a:lnTo>
                  <a:pt x="2358644" y="1397000"/>
                </a:lnTo>
                <a:lnTo>
                  <a:pt x="2352751" y="1409700"/>
                </a:lnTo>
                <a:close/>
              </a:path>
              <a:path w="3646804" h="1562100">
                <a:moveTo>
                  <a:pt x="768959" y="1422400"/>
                </a:moveTo>
                <a:lnTo>
                  <a:pt x="728040" y="1422400"/>
                </a:lnTo>
                <a:lnTo>
                  <a:pt x="709980" y="1409700"/>
                </a:lnTo>
                <a:lnTo>
                  <a:pt x="750303" y="1409700"/>
                </a:lnTo>
                <a:lnTo>
                  <a:pt x="768959" y="1422400"/>
                </a:lnTo>
                <a:close/>
              </a:path>
              <a:path w="3646804" h="1562100">
                <a:moveTo>
                  <a:pt x="1377505" y="1422400"/>
                </a:moveTo>
                <a:lnTo>
                  <a:pt x="1335646" y="1422400"/>
                </a:lnTo>
                <a:lnTo>
                  <a:pt x="1354886" y="1409700"/>
                </a:lnTo>
                <a:lnTo>
                  <a:pt x="1389926" y="1409700"/>
                </a:lnTo>
                <a:lnTo>
                  <a:pt x="1392053" y="1412449"/>
                </a:lnTo>
                <a:lnTo>
                  <a:pt x="1377505" y="1422400"/>
                </a:lnTo>
                <a:close/>
              </a:path>
              <a:path w="3646804" h="1562100">
                <a:moveTo>
                  <a:pt x="1392053" y="1412449"/>
                </a:moveTo>
                <a:lnTo>
                  <a:pt x="1389926" y="1409700"/>
                </a:lnTo>
                <a:lnTo>
                  <a:pt x="1396072" y="1409700"/>
                </a:lnTo>
                <a:lnTo>
                  <a:pt x="1392053" y="1412449"/>
                </a:lnTo>
                <a:close/>
              </a:path>
              <a:path w="3646804" h="1562100">
                <a:moveTo>
                  <a:pt x="1439087" y="1435100"/>
                </a:moveTo>
                <a:lnTo>
                  <a:pt x="1410068" y="1435100"/>
                </a:lnTo>
                <a:lnTo>
                  <a:pt x="1399755" y="1422400"/>
                </a:lnTo>
                <a:lnTo>
                  <a:pt x="1392053" y="1412449"/>
                </a:lnTo>
                <a:lnTo>
                  <a:pt x="1396072" y="1409700"/>
                </a:lnTo>
                <a:lnTo>
                  <a:pt x="1407731" y="1409700"/>
                </a:lnTo>
                <a:lnTo>
                  <a:pt x="1417878" y="1422400"/>
                </a:lnTo>
                <a:lnTo>
                  <a:pt x="1428140" y="1422400"/>
                </a:lnTo>
                <a:lnTo>
                  <a:pt x="1439087" y="1435100"/>
                </a:lnTo>
                <a:close/>
              </a:path>
              <a:path w="3646804" h="1562100">
                <a:moveTo>
                  <a:pt x="2334006" y="1422400"/>
                </a:moveTo>
                <a:lnTo>
                  <a:pt x="2312860" y="1422400"/>
                </a:lnTo>
                <a:lnTo>
                  <a:pt x="2319528" y="1409700"/>
                </a:lnTo>
                <a:lnTo>
                  <a:pt x="2340432" y="1409700"/>
                </a:lnTo>
                <a:lnTo>
                  <a:pt x="2334006" y="1422400"/>
                </a:lnTo>
                <a:close/>
              </a:path>
              <a:path w="3646804" h="1562100">
                <a:moveTo>
                  <a:pt x="826630" y="1435100"/>
                </a:moveTo>
                <a:lnTo>
                  <a:pt x="784440" y="1435100"/>
                </a:lnTo>
                <a:lnTo>
                  <a:pt x="765289" y="1422400"/>
                </a:lnTo>
                <a:lnTo>
                  <a:pt x="806945" y="1422400"/>
                </a:lnTo>
                <a:lnTo>
                  <a:pt x="826630" y="1435100"/>
                </a:lnTo>
                <a:close/>
              </a:path>
              <a:path w="3646804" h="1562100">
                <a:moveTo>
                  <a:pt x="1339113" y="1435100"/>
                </a:moveTo>
                <a:lnTo>
                  <a:pt x="1296377" y="1435100"/>
                </a:lnTo>
                <a:lnTo>
                  <a:pt x="1316316" y="1422400"/>
                </a:lnTo>
                <a:lnTo>
                  <a:pt x="1358493" y="1422400"/>
                </a:lnTo>
                <a:lnTo>
                  <a:pt x="1339113" y="1435100"/>
                </a:lnTo>
                <a:close/>
              </a:path>
              <a:path w="3646804" h="1562100">
                <a:moveTo>
                  <a:pt x="2320607" y="1435100"/>
                </a:moveTo>
                <a:lnTo>
                  <a:pt x="2299144" y="1435100"/>
                </a:lnTo>
                <a:lnTo>
                  <a:pt x="2313000" y="1422400"/>
                </a:lnTo>
                <a:lnTo>
                  <a:pt x="2327402" y="1422400"/>
                </a:lnTo>
                <a:lnTo>
                  <a:pt x="2320607" y="1435100"/>
                </a:lnTo>
                <a:close/>
              </a:path>
              <a:path w="3646804" h="1562100">
                <a:moveTo>
                  <a:pt x="887145" y="1447800"/>
                </a:moveTo>
                <a:lnTo>
                  <a:pt x="823747" y="1447800"/>
                </a:lnTo>
                <a:lnTo>
                  <a:pt x="803922" y="1435100"/>
                </a:lnTo>
                <a:lnTo>
                  <a:pt x="866546" y="1435100"/>
                </a:lnTo>
                <a:lnTo>
                  <a:pt x="887145" y="1447800"/>
                </a:lnTo>
                <a:close/>
              </a:path>
              <a:path w="3646804" h="1562100">
                <a:moveTo>
                  <a:pt x="1299311" y="1447800"/>
                </a:moveTo>
                <a:lnTo>
                  <a:pt x="1235062" y="1447800"/>
                </a:lnTo>
                <a:lnTo>
                  <a:pt x="1255941" y="1435100"/>
                </a:lnTo>
                <a:lnTo>
                  <a:pt x="1319377" y="1435100"/>
                </a:lnTo>
                <a:lnTo>
                  <a:pt x="1299311" y="1447800"/>
                </a:lnTo>
                <a:close/>
              </a:path>
              <a:path w="3646804" h="1562100">
                <a:moveTo>
                  <a:pt x="1450276" y="1447800"/>
                </a:moveTo>
                <a:lnTo>
                  <a:pt x="1431874" y="1447800"/>
                </a:lnTo>
                <a:lnTo>
                  <a:pt x="1420774" y="1435100"/>
                </a:lnTo>
                <a:lnTo>
                  <a:pt x="1438948" y="1435100"/>
                </a:lnTo>
                <a:lnTo>
                  <a:pt x="1450276" y="1447800"/>
                </a:lnTo>
                <a:close/>
              </a:path>
              <a:path w="3646804" h="1562100">
                <a:moveTo>
                  <a:pt x="2260574" y="1473200"/>
                </a:moveTo>
                <a:lnTo>
                  <a:pt x="2238082" y="1473200"/>
                </a:lnTo>
                <a:lnTo>
                  <a:pt x="2254453" y="1460500"/>
                </a:lnTo>
                <a:lnTo>
                  <a:pt x="2254275" y="1460500"/>
                </a:lnTo>
                <a:lnTo>
                  <a:pt x="2270048" y="1447800"/>
                </a:lnTo>
                <a:lnTo>
                  <a:pt x="2269858" y="1447800"/>
                </a:lnTo>
                <a:lnTo>
                  <a:pt x="2285022" y="1435100"/>
                </a:lnTo>
                <a:lnTo>
                  <a:pt x="2306586" y="1435100"/>
                </a:lnTo>
                <a:lnTo>
                  <a:pt x="2291880" y="1447800"/>
                </a:lnTo>
                <a:lnTo>
                  <a:pt x="2276525" y="1460500"/>
                </a:lnTo>
                <a:lnTo>
                  <a:pt x="2260574" y="1473200"/>
                </a:lnTo>
                <a:close/>
              </a:path>
              <a:path w="3646804" h="1562100">
                <a:moveTo>
                  <a:pt x="993419" y="1460500"/>
                </a:moveTo>
                <a:lnTo>
                  <a:pt x="885037" y="1460500"/>
                </a:lnTo>
                <a:lnTo>
                  <a:pt x="864311" y="1447800"/>
                </a:lnTo>
                <a:lnTo>
                  <a:pt x="971549" y="1447800"/>
                </a:lnTo>
                <a:lnTo>
                  <a:pt x="993419" y="1460500"/>
                </a:lnTo>
                <a:close/>
              </a:path>
              <a:path w="3646804" h="1562100">
                <a:moveTo>
                  <a:pt x="1237195" y="1460500"/>
                </a:moveTo>
                <a:lnTo>
                  <a:pt x="1127239" y="1460500"/>
                </a:lnTo>
                <a:lnTo>
                  <a:pt x="1149438" y="1447800"/>
                </a:lnTo>
                <a:lnTo>
                  <a:pt x="1258201" y="1447800"/>
                </a:lnTo>
                <a:lnTo>
                  <a:pt x="1237195" y="1460500"/>
                </a:lnTo>
                <a:close/>
              </a:path>
              <a:path w="3646804" h="1562100">
                <a:moveTo>
                  <a:pt x="1498701" y="1473200"/>
                </a:moveTo>
                <a:lnTo>
                  <a:pt x="1467421" y="1473200"/>
                </a:lnTo>
                <a:lnTo>
                  <a:pt x="1455204" y="1460500"/>
                </a:lnTo>
                <a:lnTo>
                  <a:pt x="1443355" y="1447800"/>
                </a:lnTo>
                <a:lnTo>
                  <a:pt x="1461693" y="1447800"/>
                </a:lnTo>
                <a:lnTo>
                  <a:pt x="1473771" y="1460500"/>
                </a:lnTo>
                <a:lnTo>
                  <a:pt x="1485925" y="1460500"/>
                </a:lnTo>
                <a:lnTo>
                  <a:pt x="1498701" y="1473200"/>
                </a:lnTo>
                <a:close/>
              </a:path>
              <a:path w="3646804" h="1562100">
                <a:moveTo>
                  <a:pt x="1128077" y="1473200"/>
                </a:moveTo>
                <a:lnTo>
                  <a:pt x="992593" y="1473200"/>
                </a:lnTo>
                <a:lnTo>
                  <a:pt x="970597" y="1460500"/>
                </a:lnTo>
                <a:lnTo>
                  <a:pt x="1150404" y="1460500"/>
                </a:lnTo>
                <a:lnTo>
                  <a:pt x="1128077" y="1473200"/>
                </a:lnTo>
                <a:close/>
              </a:path>
              <a:path w="3646804" h="1562100">
                <a:moveTo>
                  <a:pt x="1525003" y="1485900"/>
                </a:moveTo>
                <a:lnTo>
                  <a:pt x="1492923" y="1485900"/>
                </a:lnTo>
                <a:lnTo>
                  <a:pt x="1479994" y="1473200"/>
                </a:lnTo>
                <a:lnTo>
                  <a:pt x="1511541" y="1473200"/>
                </a:lnTo>
                <a:lnTo>
                  <a:pt x="1525003" y="1485900"/>
                </a:lnTo>
                <a:close/>
              </a:path>
              <a:path w="3646804" h="1562100">
                <a:moveTo>
                  <a:pt x="2209165" y="1498600"/>
                </a:moveTo>
                <a:lnTo>
                  <a:pt x="2167648" y="1498600"/>
                </a:lnTo>
                <a:lnTo>
                  <a:pt x="2186241" y="1485900"/>
                </a:lnTo>
                <a:lnTo>
                  <a:pt x="2203958" y="1485900"/>
                </a:lnTo>
                <a:lnTo>
                  <a:pt x="2221484" y="1473200"/>
                </a:lnTo>
                <a:lnTo>
                  <a:pt x="2244013" y="1473200"/>
                </a:lnTo>
                <a:lnTo>
                  <a:pt x="2226868" y="1485900"/>
                </a:lnTo>
                <a:lnTo>
                  <a:pt x="2209165" y="1498600"/>
                </a:lnTo>
                <a:close/>
              </a:path>
              <a:path w="3646804" h="1562100">
                <a:moveTo>
                  <a:pt x="1552587" y="1498600"/>
                </a:moveTo>
                <a:lnTo>
                  <a:pt x="1519758" y="1498600"/>
                </a:lnTo>
                <a:lnTo>
                  <a:pt x="1506181" y="1485900"/>
                </a:lnTo>
                <a:lnTo>
                  <a:pt x="1538503" y="1485900"/>
                </a:lnTo>
                <a:lnTo>
                  <a:pt x="1552587" y="1498600"/>
                </a:lnTo>
                <a:close/>
              </a:path>
              <a:path w="3646804" h="1562100">
                <a:moveTo>
                  <a:pt x="1581404" y="1511300"/>
                </a:moveTo>
                <a:lnTo>
                  <a:pt x="1547888" y="1511300"/>
                </a:lnTo>
                <a:lnTo>
                  <a:pt x="1533664" y="1498600"/>
                </a:lnTo>
                <a:lnTo>
                  <a:pt x="1566722" y="1498600"/>
                </a:lnTo>
                <a:lnTo>
                  <a:pt x="1581404" y="1511300"/>
                </a:lnTo>
                <a:close/>
              </a:path>
              <a:path w="3646804" h="1562100">
                <a:moveTo>
                  <a:pt x="2172169" y="1511300"/>
                </a:moveTo>
                <a:lnTo>
                  <a:pt x="2148725" y="1511300"/>
                </a:lnTo>
                <a:lnTo>
                  <a:pt x="2167813" y="1498600"/>
                </a:lnTo>
                <a:lnTo>
                  <a:pt x="2190927" y="1498600"/>
                </a:lnTo>
                <a:lnTo>
                  <a:pt x="2172169" y="1511300"/>
                </a:lnTo>
                <a:close/>
              </a:path>
              <a:path w="3646804" h="1562100">
                <a:moveTo>
                  <a:pt x="1626768" y="1524000"/>
                </a:moveTo>
                <a:lnTo>
                  <a:pt x="1592313" y="1524000"/>
                </a:lnTo>
                <a:lnTo>
                  <a:pt x="1577225" y="1511300"/>
                </a:lnTo>
                <a:lnTo>
                  <a:pt x="1611248" y="1511300"/>
                </a:lnTo>
                <a:lnTo>
                  <a:pt x="1626768" y="1524000"/>
                </a:lnTo>
                <a:close/>
              </a:path>
              <a:path w="3646804" h="1562100">
                <a:moveTo>
                  <a:pt x="2133168" y="1524000"/>
                </a:moveTo>
                <a:lnTo>
                  <a:pt x="2109431" y="1524000"/>
                </a:lnTo>
                <a:lnTo>
                  <a:pt x="2129472" y="1511300"/>
                </a:lnTo>
                <a:lnTo>
                  <a:pt x="2152904" y="1511300"/>
                </a:lnTo>
                <a:lnTo>
                  <a:pt x="2133168" y="1524000"/>
                </a:lnTo>
                <a:close/>
              </a:path>
              <a:path w="3646804" h="1562100">
                <a:moveTo>
                  <a:pt x="1674469" y="1536700"/>
                </a:moveTo>
                <a:lnTo>
                  <a:pt x="1623339" y="1536700"/>
                </a:lnTo>
                <a:lnTo>
                  <a:pt x="1607693" y="1524000"/>
                </a:lnTo>
                <a:lnTo>
                  <a:pt x="1658200" y="1524000"/>
                </a:lnTo>
                <a:lnTo>
                  <a:pt x="1674469" y="1536700"/>
                </a:lnTo>
                <a:close/>
              </a:path>
              <a:path w="3646804" h="1562100">
                <a:moveTo>
                  <a:pt x="2092312" y="1536700"/>
                </a:moveTo>
                <a:lnTo>
                  <a:pt x="2047189" y="1536700"/>
                </a:lnTo>
                <a:lnTo>
                  <a:pt x="2068512" y="1524000"/>
                </a:lnTo>
                <a:lnTo>
                  <a:pt x="2112962" y="1524000"/>
                </a:lnTo>
                <a:lnTo>
                  <a:pt x="2092312" y="1536700"/>
                </a:lnTo>
                <a:close/>
              </a:path>
              <a:path w="3646804" h="1562100">
                <a:moveTo>
                  <a:pt x="1758569" y="1549400"/>
                </a:moveTo>
                <a:lnTo>
                  <a:pt x="1671789" y="1549400"/>
                </a:lnTo>
                <a:lnTo>
                  <a:pt x="1655394" y="1536700"/>
                </a:lnTo>
                <a:lnTo>
                  <a:pt x="1741208" y="1536700"/>
                </a:lnTo>
                <a:lnTo>
                  <a:pt x="1758569" y="1549400"/>
                </a:lnTo>
                <a:close/>
              </a:path>
              <a:path w="3646804" h="1562100">
                <a:moveTo>
                  <a:pt x="2049767" y="1549400"/>
                </a:moveTo>
                <a:lnTo>
                  <a:pt x="1981479" y="1549400"/>
                </a:lnTo>
                <a:lnTo>
                  <a:pt x="1992731" y="1536700"/>
                </a:lnTo>
                <a:lnTo>
                  <a:pt x="2071230" y="1536700"/>
                </a:lnTo>
                <a:lnTo>
                  <a:pt x="2049767" y="1549400"/>
                </a:lnTo>
                <a:close/>
              </a:path>
              <a:path w="3646804" h="1562100">
                <a:moveTo>
                  <a:pt x="1983054" y="1562100"/>
                </a:moveTo>
                <a:lnTo>
                  <a:pt x="1757083" y="1562100"/>
                </a:lnTo>
                <a:lnTo>
                  <a:pt x="1739607" y="1549400"/>
                </a:lnTo>
                <a:lnTo>
                  <a:pt x="1994395" y="1549400"/>
                </a:lnTo>
                <a:lnTo>
                  <a:pt x="1983054" y="15621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10345" y="3355009"/>
            <a:ext cx="271991" cy="3384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97605" y="1994890"/>
            <a:ext cx="3336925" cy="1333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697223" y="2261819"/>
            <a:ext cx="21666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楷体"/>
                <a:cs typeface="楷体"/>
              </a:rPr>
              <a:t>电流做功的实</a:t>
            </a:r>
            <a:r>
              <a:rPr dirty="0" sz="2400" spc="-10" b="1">
                <a:solidFill>
                  <a:srgbClr val="FFFF00"/>
                </a:solidFill>
                <a:latin typeface="楷体"/>
                <a:cs typeface="楷体"/>
              </a:rPr>
              <a:t>质 </a:t>
            </a:r>
            <a:r>
              <a:rPr dirty="0" sz="2400" b="1">
                <a:solidFill>
                  <a:srgbClr val="FFFF00"/>
                </a:solidFill>
                <a:latin typeface="楷体"/>
                <a:cs typeface="楷体"/>
              </a:rPr>
              <a:t>是什么呢</a:t>
            </a:r>
            <a:r>
              <a:rPr dirty="0" sz="2400" spc="-10" b="1">
                <a:solidFill>
                  <a:srgbClr val="FFFF00"/>
                </a:solidFill>
                <a:latin typeface="楷体"/>
                <a:cs typeface="楷体"/>
              </a:rPr>
              <a:t>？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17364" y="4163567"/>
            <a:ext cx="5080000" cy="1066800"/>
          </a:xfrm>
          <a:custGeom>
            <a:avLst/>
            <a:gdLst/>
            <a:ahLst/>
            <a:cxnLst/>
            <a:rect l="l" t="t" r="r" b="b"/>
            <a:pathLst>
              <a:path w="5080000" h="1066800">
                <a:moveTo>
                  <a:pt x="4901184" y="1066800"/>
                </a:moveTo>
                <a:lnTo>
                  <a:pt x="176784" y="1066800"/>
                </a:lnTo>
                <a:lnTo>
                  <a:pt x="129734" y="1060234"/>
                </a:lnTo>
                <a:lnTo>
                  <a:pt x="87421" y="1042167"/>
                </a:lnTo>
                <a:lnTo>
                  <a:pt x="51568" y="1014279"/>
                </a:lnTo>
                <a:lnTo>
                  <a:pt x="23898" y="978249"/>
                </a:lnTo>
                <a:lnTo>
                  <a:pt x="6134" y="935760"/>
                </a:lnTo>
                <a:lnTo>
                  <a:pt x="0" y="888492"/>
                </a:lnTo>
                <a:lnTo>
                  <a:pt x="0" y="176784"/>
                </a:lnTo>
                <a:lnTo>
                  <a:pt x="6134" y="129734"/>
                </a:lnTo>
                <a:lnTo>
                  <a:pt x="23898" y="87421"/>
                </a:lnTo>
                <a:lnTo>
                  <a:pt x="51568" y="51568"/>
                </a:lnTo>
                <a:lnTo>
                  <a:pt x="87421" y="23898"/>
                </a:lnTo>
                <a:lnTo>
                  <a:pt x="129734" y="6134"/>
                </a:lnTo>
                <a:lnTo>
                  <a:pt x="176784" y="0"/>
                </a:lnTo>
                <a:lnTo>
                  <a:pt x="4901184" y="0"/>
                </a:lnTo>
                <a:lnTo>
                  <a:pt x="4948664" y="6134"/>
                </a:lnTo>
                <a:lnTo>
                  <a:pt x="4991280" y="23898"/>
                </a:lnTo>
                <a:lnTo>
                  <a:pt x="5027352" y="51568"/>
                </a:lnTo>
                <a:lnTo>
                  <a:pt x="5055198" y="87421"/>
                </a:lnTo>
                <a:lnTo>
                  <a:pt x="5073138" y="129734"/>
                </a:lnTo>
                <a:lnTo>
                  <a:pt x="5079492" y="176784"/>
                </a:lnTo>
                <a:lnTo>
                  <a:pt x="5079492" y="888492"/>
                </a:lnTo>
                <a:lnTo>
                  <a:pt x="5073138" y="935760"/>
                </a:lnTo>
                <a:lnTo>
                  <a:pt x="5055198" y="978249"/>
                </a:lnTo>
                <a:lnTo>
                  <a:pt x="5027352" y="1014279"/>
                </a:lnTo>
                <a:lnTo>
                  <a:pt x="4991280" y="1042167"/>
                </a:lnTo>
                <a:lnTo>
                  <a:pt x="4948664" y="1060234"/>
                </a:lnTo>
                <a:lnTo>
                  <a:pt x="4901184" y="10668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10505" y="4156709"/>
            <a:ext cx="5092700" cy="1079500"/>
          </a:xfrm>
          <a:custGeom>
            <a:avLst/>
            <a:gdLst/>
            <a:ahLst/>
            <a:cxnLst/>
            <a:rect l="l" t="t" r="r" b="b"/>
            <a:pathLst>
              <a:path w="5092700" h="1079500">
                <a:moveTo>
                  <a:pt x="4927371" y="1078230"/>
                </a:moveTo>
                <a:lnTo>
                  <a:pt x="165328" y="1078230"/>
                </a:lnTo>
                <a:lnTo>
                  <a:pt x="147040" y="1075689"/>
                </a:lnTo>
                <a:lnTo>
                  <a:pt x="104305" y="1060450"/>
                </a:lnTo>
                <a:lnTo>
                  <a:pt x="67005" y="1036319"/>
                </a:lnTo>
                <a:lnTo>
                  <a:pt x="60325" y="1031239"/>
                </a:lnTo>
                <a:lnTo>
                  <a:pt x="53936" y="1024889"/>
                </a:lnTo>
                <a:lnTo>
                  <a:pt x="47840" y="1018539"/>
                </a:lnTo>
                <a:lnTo>
                  <a:pt x="42049" y="1012189"/>
                </a:lnTo>
                <a:lnTo>
                  <a:pt x="36588" y="1004569"/>
                </a:lnTo>
                <a:lnTo>
                  <a:pt x="31457" y="998219"/>
                </a:lnTo>
                <a:lnTo>
                  <a:pt x="26657" y="990600"/>
                </a:lnTo>
                <a:lnTo>
                  <a:pt x="22225" y="982980"/>
                </a:lnTo>
                <a:lnTo>
                  <a:pt x="18161" y="974089"/>
                </a:lnTo>
                <a:lnTo>
                  <a:pt x="14478" y="966469"/>
                </a:lnTo>
                <a:lnTo>
                  <a:pt x="11176" y="957580"/>
                </a:lnTo>
                <a:lnTo>
                  <a:pt x="8280" y="949960"/>
                </a:lnTo>
                <a:lnTo>
                  <a:pt x="5791" y="941069"/>
                </a:lnTo>
                <a:lnTo>
                  <a:pt x="0" y="895350"/>
                </a:lnTo>
                <a:lnTo>
                  <a:pt x="0" y="182879"/>
                </a:lnTo>
                <a:lnTo>
                  <a:pt x="5791" y="137160"/>
                </a:lnTo>
                <a:lnTo>
                  <a:pt x="11176" y="120650"/>
                </a:lnTo>
                <a:lnTo>
                  <a:pt x="14478" y="111760"/>
                </a:lnTo>
                <a:lnTo>
                  <a:pt x="18161" y="104139"/>
                </a:lnTo>
                <a:lnTo>
                  <a:pt x="22225" y="95250"/>
                </a:lnTo>
                <a:lnTo>
                  <a:pt x="26657" y="87629"/>
                </a:lnTo>
                <a:lnTo>
                  <a:pt x="31457" y="80010"/>
                </a:lnTo>
                <a:lnTo>
                  <a:pt x="36588" y="73660"/>
                </a:lnTo>
                <a:lnTo>
                  <a:pt x="42049" y="66039"/>
                </a:lnTo>
                <a:lnTo>
                  <a:pt x="47840" y="59689"/>
                </a:lnTo>
                <a:lnTo>
                  <a:pt x="53936" y="53339"/>
                </a:lnTo>
                <a:lnTo>
                  <a:pt x="60325" y="46989"/>
                </a:lnTo>
                <a:lnTo>
                  <a:pt x="67005" y="41910"/>
                </a:lnTo>
                <a:lnTo>
                  <a:pt x="73964" y="35560"/>
                </a:lnTo>
                <a:lnTo>
                  <a:pt x="112471" y="13970"/>
                </a:lnTo>
                <a:lnTo>
                  <a:pt x="165328" y="0"/>
                </a:lnTo>
                <a:lnTo>
                  <a:pt x="4927371" y="0"/>
                </a:lnTo>
                <a:lnTo>
                  <a:pt x="4945659" y="2539"/>
                </a:lnTo>
                <a:lnTo>
                  <a:pt x="4971872" y="10160"/>
                </a:lnTo>
                <a:lnTo>
                  <a:pt x="4977443" y="12700"/>
                </a:lnTo>
                <a:lnTo>
                  <a:pt x="166776" y="12700"/>
                </a:lnTo>
                <a:lnTo>
                  <a:pt x="157873" y="13970"/>
                </a:lnTo>
                <a:lnTo>
                  <a:pt x="158191" y="13970"/>
                </a:lnTo>
                <a:lnTo>
                  <a:pt x="149428" y="15239"/>
                </a:lnTo>
                <a:lnTo>
                  <a:pt x="149745" y="15239"/>
                </a:lnTo>
                <a:lnTo>
                  <a:pt x="141147" y="17779"/>
                </a:lnTo>
                <a:lnTo>
                  <a:pt x="141452" y="17779"/>
                </a:lnTo>
                <a:lnTo>
                  <a:pt x="133007" y="20320"/>
                </a:lnTo>
                <a:lnTo>
                  <a:pt x="133311" y="20320"/>
                </a:lnTo>
                <a:lnTo>
                  <a:pt x="125056" y="22860"/>
                </a:lnTo>
                <a:lnTo>
                  <a:pt x="125349" y="22860"/>
                </a:lnTo>
                <a:lnTo>
                  <a:pt x="117271" y="25400"/>
                </a:lnTo>
                <a:lnTo>
                  <a:pt x="117563" y="25400"/>
                </a:lnTo>
                <a:lnTo>
                  <a:pt x="109677" y="29210"/>
                </a:lnTo>
                <a:lnTo>
                  <a:pt x="109956" y="29210"/>
                </a:lnTo>
                <a:lnTo>
                  <a:pt x="102298" y="33020"/>
                </a:lnTo>
                <a:lnTo>
                  <a:pt x="102565" y="33020"/>
                </a:lnTo>
                <a:lnTo>
                  <a:pt x="95123" y="36829"/>
                </a:lnTo>
                <a:lnTo>
                  <a:pt x="95377" y="36829"/>
                </a:lnTo>
                <a:lnTo>
                  <a:pt x="89966" y="40639"/>
                </a:lnTo>
                <a:lnTo>
                  <a:pt x="88417" y="40639"/>
                </a:lnTo>
                <a:lnTo>
                  <a:pt x="81445" y="45720"/>
                </a:lnTo>
                <a:lnTo>
                  <a:pt x="81699" y="45720"/>
                </a:lnTo>
                <a:lnTo>
                  <a:pt x="74980" y="50800"/>
                </a:lnTo>
                <a:lnTo>
                  <a:pt x="75209" y="50800"/>
                </a:lnTo>
                <a:lnTo>
                  <a:pt x="70048" y="55879"/>
                </a:lnTo>
                <a:lnTo>
                  <a:pt x="68986" y="55879"/>
                </a:lnTo>
                <a:lnTo>
                  <a:pt x="62814" y="62229"/>
                </a:lnTo>
                <a:lnTo>
                  <a:pt x="63017" y="62229"/>
                </a:lnTo>
                <a:lnTo>
                  <a:pt x="57137" y="68579"/>
                </a:lnTo>
                <a:lnTo>
                  <a:pt x="57340" y="68579"/>
                </a:lnTo>
                <a:lnTo>
                  <a:pt x="51752" y="74929"/>
                </a:lnTo>
                <a:lnTo>
                  <a:pt x="51943" y="74929"/>
                </a:lnTo>
                <a:lnTo>
                  <a:pt x="46659" y="81279"/>
                </a:lnTo>
                <a:lnTo>
                  <a:pt x="46850" y="81279"/>
                </a:lnTo>
                <a:lnTo>
                  <a:pt x="41884" y="87629"/>
                </a:lnTo>
                <a:lnTo>
                  <a:pt x="42062" y="87629"/>
                </a:lnTo>
                <a:lnTo>
                  <a:pt x="38210" y="93979"/>
                </a:lnTo>
                <a:lnTo>
                  <a:pt x="37592" y="93979"/>
                </a:lnTo>
                <a:lnTo>
                  <a:pt x="33312" y="101600"/>
                </a:lnTo>
                <a:lnTo>
                  <a:pt x="33464" y="101600"/>
                </a:lnTo>
                <a:lnTo>
                  <a:pt x="29540" y="109220"/>
                </a:lnTo>
                <a:lnTo>
                  <a:pt x="26111" y="116839"/>
                </a:lnTo>
                <a:lnTo>
                  <a:pt x="23050" y="124460"/>
                </a:lnTo>
                <a:lnTo>
                  <a:pt x="20358" y="132079"/>
                </a:lnTo>
                <a:lnTo>
                  <a:pt x="18059" y="140970"/>
                </a:lnTo>
                <a:lnTo>
                  <a:pt x="16154" y="148589"/>
                </a:lnTo>
                <a:lnTo>
                  <a:pt x="14655" y="157479"/>
                </a:lnTo>
                <a:lnTo>
                  <a:pt x="13563" y="166370"/>
                </a:lnTo>
                <a:lnTo>
                  <a:pt x="13013" y="173989"/>
                </a:lnTo>
                <a:lnTo>
                  <a:pt x="12728" y="182879"/>
                </a:lnTo>
                <a:lnTo>
                  <a:pt x="12728" y="895350"/>
                </a:lnTo>
                <a:lnTo>
                  <a:pt x="12900" y="902969"/>
                </a:lnTo>
                <a:lnTo>
                  <a:pt x="13013" y="904239"/>
                </a:lnTo>
                <a:lnTo>
                  <a:pt x="13601" y="911860"/>
                </a:lnTo>
                <a:lnTo>
                  <a:pt x="14693" y="920750"/>
                </a:lnTo>
                <a:lnTo>
                  <a:pt x="16217" y="929639"/>
                </a:lnTo>
                <a:lnTo>
                  <a:pt x="18135" y="937260"/>
                </a:lnTo>
                <a:lnTo>
                  <a:pt x="20447" y="946150"/>
                </a:lnTo>
                <a:lnTo>
                  <a:pt x="23152" y="953769"/>
                </a:lnTo>
                <a:lnTo>
                  <a:pt x="26225" y="961389"/>
                </a:lnTo>
                <a:lnTo>
                  <a:pt x="29667" y="969010"/>
                </a:lnTo>
                <a:lnTo>
                  <a:pt x="33464" y="976630"/>
                </a:lnTo>
                <a:lnTo>
                  <a:pt x="33312" y="976630"/>
                </a:lnTo>
                <a:lnTo>
                  <a:pt x="37592" y="984250"/>
                </a:lnTo>
                <a:lnTo>
                  <a:pt x="38210" y="984250"/>
                </a:lnTo>
                <a:lnTo>
                  <a:pt x="42062" y="990600"/>
                </a:lnTo>
                <a:lnTo>
                  <a:pt x="41884" y="990600"/>
                </a:lnTo>
                <a:lnTo>
                  <a:pt x="46850" y="996950"/>
                </a:lnTo>
                <a:lnTo>
                  <a:pt x="46659" y="996950"/>
                </a:lnTo>
                <a:lnTo>
                  <a:pt x="51943" y="1003300"/>
                </a:lnTo>
                <a:lnTo>
                  <a:pt x="51752" y="1003300"/>
                </a:lnTo>
                <a:lnTo>
                  <a:pt x="57340" y="1009650"/>
                </a:lnTo>
                <a:lnTo>
                  <a:pt x="57137" y="1009650"/>
                </a:lnTo>
                <a:lnTo>
                  <a:pt x="63017" y="1016000"/>
                </a:lnTo>
                <a:lnTo>
                  <a:pt x="62814" y="1016000"/>
                </a:lnTo>
                <a:lnTo>
                  <a:pt x="68986" y="1022350"/>
                </a:lnTo>
                <a:lnTo>
                  <a:pt x="70048" y="1022350"/>
                </a:lnTo>
                <a:lnTo>
                  <a:pt x="75209" y="1027430"/>
                </a:lnTo>
                <a:lnTo>
                  <a:pt x="74980" y="1027430"/>
                </a:lnTo>
                <a:lnTo>
                  <a:pt x="81699" y="1032510"/>
                </a:lnTo>
                <a:lnTo>
                  <a:pt x="81445" y="1032510"/>
                </a:lnTo>
                <a:lnTo>
                  <a:pt x="88417" y="1037589"/>
                </a:lnTo>
                <a:lnTo>
                  <a:pt x="89966" y="1037589"/>
                </a:lnTo>
                <a:lnTo>
                  <a:pt x="95377" y="1041400"/>
                </a:lnTo>
                <a:lnTo>
                  <a:pt x="95123" y="1041400"/>
                </a:lnTo>
                <a:lnTo>
                  <a:pt x="102565" y="1045210"/>
                </a:lnTo>
                <a:lnTo>
                  <a:pt x="102298" y="1045210"/>
                </a:lnTo>
                <a:lnTo>
                  <a:pt x="109956" y="1049019"/>
                </a:lnTo>
                <a:lnTo>
                  <a:pt x="109677" y="1049019"/>
                </a:lnTo>
                <a:lnTo>
                  <a:pt x="117563" y="1052830"/>
                </a:lnTo>
                <a:lnTo>
                  <a:pt x="117271" y="1052830"/>
                </a:lnTo>
                <a:lnTo>
                  <a:pt x="125349" y="1055369"/>
                </a:lnTo>
                <a:lnTo>
                  <a:pt x="125056" y="1055369"/>
                </a:lnTo>
                <a:lnTo>
                  <a:pt x="133311" y="1057910"/>
                </a:lnTo>
                <a:lnTo>
                  <a:pt x="133007" y="1057910"/>
                </a:lnTo>
                <a:lnTo>
                  <a:pt x="141452" y="1060450"/>
                </a:lnTo>
                <a:lnTo>
                  <a:pt x="141147" y="1060450"/>
                </a:lnTo>
                <a:lnTo>
                  <a:pt x="149745" y="1062989"/>
                </a:lnTo>
                <a:lnTo>
                  <a:pt x="149428" y="1062989"/>
                </a:lnTo>
                <a:lnTo>
                  <a:pt x="158191" y="1064260"/>
                </a:lnTo>
                <a:lnTo>
                  <a:pt x="157873" y="1064260"/>
                </a:lnTo>
                <a:lnTo>
                  <a:pt x="166776" y="1065530"/>
                </a:lnTo>
                <a:lnTo>
                  <a:pt x="175158" y="1065530"/>
                </a:lnTo>
                <a:lnTo>
                  <a:pt x="184315" y="1066800"/>
                </a:lnTo>
                <a:lnTo>
                  <a:pt x="4974657" y="1066800"/>
                </a:lnTo>
                <a:lnTo>
                  <a:pt x="4971872" y="1068069"/>
                </a:lnTo>
                <a:lnTo>
                  <a:pt x="4945659" y="1075689"/>
                </a:lnTo>
                <a:lnTo>
                  <a:pt x="4927371" y="1078230"/>
                </a:lnTo>
                <a:close/>
              </a:path>
              <a:path w="5092700" h="1079500">
                <a:moveTo>
                  <a:pt x="5004536" y="41910"/>
                </a:moveTo>
                <a:lnTo>
                  <a:pt x="4997323" y="36829"/>
                </a:lnTo>
                <a:lnTo>
                  <a:pt x="4997577" y="36829"/>
                </a:lnTo>
                <a:lnTo>
                  <a:pt x="4990134" y="33020"/>
                </a:lnTo>
                <a:lnTo>
                  <a:pt x="4990401" y="33020"/>
                </a:lnTo>
                <a:lnTo>
                  <a:pt x="4982743" y="29210"/>
                </a:lnTo>
                <a:lnTo>
                  <a:pt x="4983022" y="29210"/>
                </a:lnTo>
                <a:lnTo>
                  <a:pt x="4975136" y="25400"/>
                </a:lnTo>
                <a:lnTo>
                  <a:pt x="4975428" y="25400"/>
                </a:lnTo>
                <a:lnTo>
                  <a:pt x="4967351" y="22860"/>
                </a:lnTo>
                <a:lnTo>
                  <a:pt x="4967643" y="22860"/>
                </a:lnTo>
                <a:lnTo>
                  <a:pt x="4959388" y="20320"/>
                </a:lnTo>
                <a:lnTo>
                  <a:pt x="4959692" y="20320"/>
                </a:lnTo>
                <a:lnTo>
                  <a:pt x="4951247" y="17779"/>
                </a:lnTo>
                <a:lnTo>
                  <a:pt x="4951552" y="17779"/>
                </a:lnTo>
                <a:lnTo>
                  <a:pt x="4942954" y="15239"/>
                </a:lnTo>
                <a:lnTo>
                  <a:pt x="4943271" y="15239"/>
                </a:lnTo>
                <a:lnTo>
                  <a:pt x="4934508" y="13970"/>
                </a:lnTo>
                <a:lnTo>
                  <a:pt x="4934826" y="13970"/>
                </a:lnTo>
                <a:lnTo>
                  <a:pt x="4925923" y="12700"/>
                </a:lnTo>
                <a:lnTo>
                  <a:pt x="4977443" y="12700"/>
                </a:lnTo>
                <a:lnTo>
                  <a:pt x="5011508" y="30479"/>
                </a:lnTo>
                <a:lnTo>
                  <a:pt x="5024302" y="40639"/>
                </a:lnTo>
                <a:lnTo>
                  <a:pt x="5004282" y="40639"/>
                </a:lnTo>
                <a:lnTo>
                  <a:pt x="5004536" y="41910"/>
                </a:lnTo>
                <a:close/>
              </a:path>
              <a:path w="5092700" h="1079500">
                <a:moveTo>
                  <a:pt x="88163" y="41910"/>
                </a:moveTo>
                <a:lnTo>
                  <a:pt x="88417" y="40639"/>
                </a:lnTo>
                <a:lnTo>
                  <a:pt x="89966" y="40639"/>
                </a:lnTo>
                <a:lnTo>
                  <a:pt x="88163" y="41910"/>
                </a:lnTo>
                <a:close/>
              </a:path>
              <a:path w="5092700" h="1079500">
                <a:moveTo>
                  <a:pt x="5023942" y="57150"/>
                </a:moveTo>
                <a:lnTo>
                  <a:pt x="5017490" y="50800"/>
                </a:lnTo>
                <a:lnTo>
                  <a:pt x="5017719" y="50800"/>
                </a:lnTo>
                <a:lnTo>
                  <a:pt x="5011000" y="45720"/>
                </a:lnTo>
                <a:lnTo>
                  <a:pt x="5011254" y="45720"/>
                </a:lnTo>
                <a:lnTo>
                  <a:pt x="5004282" y="40639"/>
                </a:lnTo>
                <a:lnTo>
                  <a:pt x="5024302" y="40639"/>
                </a:lnTo>
                <a:lnTo>
                  <a:pt x="5025694" y="41910"/>
                </a:lnTo>
                <a:lnTo>
                  <a:pt x="5032375" y="46989"/>
                </a:lnTo>
                <a:lnTo>
                  <a:pt x="5038763" y="53339"/>
                </a:lnTo>
                <a:lnTo>
                  <a:pt x="5041201" y="55879"/>
                </a:lnTo>
                <a:lnTo>
                  <a:pt x="5023713" y="55879"/>
                </a:lnTo>
                <a:lnTo>
                  <a:pt x="5023942" y="57150"/>
                </a:lnTo>
                <a:close/>
              </a:path>
              <a:path w="5092700" h="1079500">
                <a:moveTo>
                  <a:pt x="68757" y="57150"/>
                </a:moveTo>
                <a:lnTo>
                  <a:pt x="68986" y="55879"/>
                </a:lnTo>
                <a:lnTo>
                  <a:pt x="70048" y="55879"/>
                </a:lnTo>
                <a:lnTo>
                  <a:pt x="68757" y="57150"/>
                </a:lnTo>
                <a:close/>
              </a:path>
              <a:path w="5092700" h="1079500">
                <a:moveTo>
                  <a:pt x="5055260" y="95250"/>
                </a:moveTo>
                <a:lnTo>
                  <a:pt x="5050637" y="87629"/>
                </a:lnTo>
                <a:lnTo>
                  <a:pt x="5050815" y="87629"/>
                </a:lnTo>
                <a:lnTo>
                  <a:pt x="5045849" y="81279"/>
                </a:lnTo>
                <a:lnTo>
                  <a:pt x="5046040" y="81279"/>
                </a:lnTo>
                <a:lnTo>
                  <a:pt x="5040757" y="74929"/>
                </a:lnTo>
                <a:lnTo>
                  <a:pt x="5040947" y="74929"/>
                </a:lnTo>
                <a:lnTo>
                  <a:pt x="5035359" y="68579"/>
                </a:lnTo>
                <a:lnTo>
                  <a:pt x="5035562" y="68579"/>
                </a:lnTo>
                <a:lnTo>
                  <a:pt x="5029682" y="62229"/>
                </a:lnTo>
                <a:lnTo>
                  <a:pt x="5029885" y="62229"/>
                </a:lnTo>
                <a:lnTo>
                  <a:pt x="5023713" y="55879"/>
                </a:lnTo>
                <a:lnTo>
                  <a:pt x="5041201" y="55879"/>
                </a:lnTo>
                <a:lnTo>
                  <a:pt x="5044859" y="59689"/>
                </a:lnTo>
                <a:lnTo>
                  <a:pt x="5050650" y="66039"/>
                </a:lnTo>
                <a:lnTo>
                  <a:pt x="5056111" y="73660"/>
                </a:lnTo>
                <a:lnTo>
                  <a:pt x="5061242" y="80010"/>
                </a:lnTo>
                <a:lnTo>
                  <a:pt x="5066042" y="87629"/>
                </a:lnTo>
                <a:lnTo>
                  <a:pt x="5069736" y="93979"/>
                </a:lnTo>
                <a:lnTo>
                  <a:pt x="5055108" y="93979"/>
                </a:lnTo>
                <a:lnTo>
                  <a:pt x="5055260" y="95250"/>
                </a:lnTo>
                <a:close/>
              </a:path>
              <a:path w="5092700" h="1079500">
                <a:moveTo>
                  <a:pt x="37439" y="95250"/>
                </a:moveTo>
                <a:lnTo>
                  <a:pt x="37592" y="93979"/>
                </a:lnTo>
                <a:lnTo>
                  <a:pt x="38210" y="93979"/>
                </a:lnTo>
                <a:lnTo>
                  <a:pt x="37439" y="95250"/>
                </a:lnTo>
                <a:close/>
              </a:path>
              <a:path w="5092700" h="1079500">
                <a:moveTo>
                  <a:pt x="5092700" y="895350"/>
                </a:moveTo>
                <a:lnTo>
                  <a:pt x="5080000" y="895350"/>
                </a:lnTo>
                <a:lnTo>
                  <a:pt x="5079971" y="182879"/>
                </a:lnTo>
                <a:lnTo>
                  <a:pt x="5079771" y="173989"/>
                </a:lnTo>
                <a:lnTo>
                  <a:pt x="5079098" y="166370"/>
                </a:lnTo>
                <a:lnTo>
                  <a:pt x="5078006" y="157479"/>
                </a:lnTo>
                <a:lnTo>
                  <a:pt x="5076482" y="148589"/>
                </a:lnTo>
                <a:lnTo>
                  <a:pt x="5074564" y="140970"/>
                </a:lnTo>
                <a:lnTo>
                  <a:pt x="5072253" y="132079"/>
                </a:lnTo>
                <a:lnTo>
                  <a:pt x="5069547" y="124460"/>
                </a:lnTo>
                <a:lnTo>
                  <a:pt x="5066474" y="116839"/>
                </a:lnTo>
                <a:lnTo>
                  <a:pt x="5063032" y="109220"/>
                </a:lnTo>
                <a:lnTo>
                  <a:pt x="5059235" y="101600"/>
                </a:lnTo>
                <a:lnTo>
                  <a:pt x="5059387" y="101600"/>
                </a:lnTo>
                <a:lnTo>
                  <a:pt x="5055108" y="93979"/>
                </a:lnTo>
                <a:lnTo>
                  <a:pt x="5069736" y="93979"/>
                </a:lnTo>
                <a:lnTo>
                  <a:pt x="5070475" y="95250"/>
                </a:lnTo>
                <a:lnTo>
                  <a:pt x="5074539" y="104139"/>
                </a:lnTo>
                <a:lnTo>
                  <a:pt x="5078222" y="111760"/>
                </a:lnTo>
                <a:lnTo>
                  <a:pt x="5081524" y="120650"/>
                </a:lnTo>
                <a:lnTo>
                  <a:pt x="5084419" y="128270"/>
                </a:lnTo>
                <a:lnTo>
                  <a:pt x="5086908" y="137160"/>
                </a:lnTo>
                <a:lnTo>
                  <a:pt x="5092700" y="182879"/>
                </a:lnTo>
                <a:lnTo>
                  <a:pt x="5092700" y="895350"/>
                </a:lnTo>
                <a:close/>
              </a:path>
              <a:path w="5092700" h="1079500">
                <a:moveTo>
                  <a:pt x="12915" y="175260"/>
                </a:moveTo>
                <a:lnTo>
                  <a:pt x="12928" y="173989"/>
                </a:lnTo>
                <a:lnTo>
                  <a:pt x="12915" y="175260"/>
                </a:lnTo>
                <a:close/>
              </a:path>
              <a:path w="5092700" h="1079500">
                <a:moveTo>
                  <a:pt x="5079784" y="175260"/>
                </a:moveTo>
                <a:lnTo>
                  <a:pt x="5079686" y="173989"/>
                </a:lnTo>
                <a:lnTo>
                  <a:pt x="5079784" y="175260"/>
                </a:lnTo>
                <a:close/>
              </a:path>
              <a:path w="5092700" h="1079500">
                <a:moveTo>
                  <a:pt x="12728" y="895350"/>
                </a:moveTo>
                <a:lnTo>
                  <a:pt x="12700" y="894080"/>
                </a:lnTo>
                <a:lnTo>
                  <a:pt x="12728" y="895350"/>
                </a:lnTo>
                <a:close/>
              </a:path>
              <a:path w="5092700" h="1079500">
                <a:moveTo>
                  <a:pt x="5092458" y="904239"/>
                </a:moveTo>
                <a:lnTo>
                  <a:pt x="5079771" y="904239"/>
                </a:lnTo>
                <a:lnTo>
                  <a:pt x="5080000" y="894080"/>
                </a:lnTo>
                <a:lnTo>
                  <a:pt x="5080000" y="895350"/>
                </a:lnTo>
                <a:lnTo>
                  <a:pt x="5092700" y="895350"/>
                </a:lnTo>
                <a:lnTo>
                  <a:pt x="5092458" y="904239"/>
                </a:lnTo>
                <a:close/>
              </a:path>
              <a:path w="5092700" h="1079500">
                <a:moveTo>
                  <a:pt x="13013" y="904239"/>
                </a:moveTo>
                <a:lnTo>
                  <a:pt x="12915" y="902969"/>
                </a:lnTo>
                <a:lnTo>
                  <a:pt x="13013" y="904239"/>
                </a:lnTo>
                <a:close/>
              </a:path>
              <a:path w="5092700" h="1079500">
                <a:moveTo>
                  <a:pt x="5069736" y="984250"/>
                </a:moveTo>
                <a:lnTo>
                  <a:pt x="5055108" y="984250"/>
                </a:lnTo>
                <a:lnTo>
                  <a:pt x="5059387" y="976630"/>
                </a:lnTo>
                <a:lnTo>
                  <a:pt x="5059235" y="976630"/>
                </a:lnTo>
                <a:lnTo>
                  <a:pt x="5063159" y="969010"/>
                </a:lnTo>
                <a:lnTo>
                  <a:pt x="5066588" y="961389"/>
                </a:lnTo>
                <a:lnTo>
                  <a:pt x="5069649" y="953769"/>
                </a:lnTo>
                <a:lnTo>
                  <a:pt x="5072341" y="946150"/>
                </a:lnTo>
                <a:lnTo>
                  <a:pt x="5074640" y="937260"/>
                </a:lnTo>
                <a:lnTo>
                  <a:pt x="5076545" y="929639"/>
                </a:lnTo>
                <a:lnTo>
                  <a:pt x="5078044" y="920750"/>
                </a:lnTo>
                <a:lnTo>
                  <a:pt x="5079136" y="911860"/>
                </a:lnTo>
                <a:lnTo>
                  <a:pt x="5079784" y="902969"/>
                </a:lnTo>
                <a:lnTo>
                  <a:pt x="5079771" y="904239"/>
                </a:lnTo>
                <a:lnTo>
                  <a:pt x="5092458" y="904239"/>
                </a:lnTo>
                <a:lnTo>
                  <a:pt x="5084419" y="949960"/>
                </a:lnTo>
                <a:lnTo>
                  <a:pt x="5081524" y="957580"/>
                </a:lnTo>
                <a:lnTo>
                  <a:pt x="5078222" y="966469"/>
                </a:lnTo>
                <a:lnTo>
                  <a:pt x="5074539" y="974089"/>
                </a:lnTo>
                <a:lnTo>
                  <a:pt x="5070475" y="982980"/>
                </a:lnTo>
                <a:lnTo>
                  <a:pt x="5069736" y="984250"/>
                </a:lnTo>
                <a:close/>
              </a:path>
              <a:path w="5092700" h="1079500">
                <a:moveTo>
                  <a:pt x="38210" y="984250"/>
                </a:moveTo>
                <a:lnTo>
                  <a:pt x="37592" y="984250"/>
                </a:lnTo>
                <a:lnTo>
                  <a:pt x="37439" y="982980"/>
                </a:lnTo>
                <a:lnTo>
                  <a:pt x="38210" y="984250"/>
                </a:lnTo>
                <a:close/>
              </a:path>
              <a:path w="5092700" h="1079500">
                <a:moveTo>
                  <a:pt x="5041201" y="1022350"/>
                </a:moveTo>
                <a:lnTo>
                  <a:pt x="5023713" y="1022350"/>
                </a:lnTo>
                <a:lnTo>
                  <a:pt x="5029885" y="1016000"/>
                </a:lnTo>
                <a:lnTo>
                  <a:pt x="5029682" y="1016000"/>
                </a:lnTo>
                <a:lnTo>
                  <a:pt x="5035562" y="1009650"/>
                </a:lnTo>
                <a:lnTo>
                  <a:pt x="5035359" y="1009650"/>
                </a:lnTo>
                <a:lnTo>
                  <a:pt x="5040947" y="1003300"/>
                </a:lnTo>
                <a:lnTo>
                  <a:pt x="5040757" y="1003300"/>
                </a:lnTo>
                <a:lnTo>
                  <a:pt x="5046040" y="996950"/>
                </a:lnTo>
                <a:lnTo>
                  <a:pt x="5045849" y="996950"/>
                </a:lnTo>
                <a:lnTo>
                  <a:pt x="5050815" y="990600"/>
                </a:lnTo>
                <a:lnTo>
                  <a:pt x="5050637" y="990600"/>
                </a:lnTo>
                <a:lnTo>
                  <a:pt x="5055260" y="982980"/>
                </a:lnTo>
                <a:lnTo>
                  <a:pt x="5055108" y="984250"/>
                </a:lnTo>
                <a:lnTo>
                  <a:pt x="5069736" y="984250"/>
                </a:lnTo>
                <a:lnTo>
                  <a:pt x="5066042" y="990600"/>
                </a:lnTo>
                <a:lnTo>
                  <a:pt x="5061242" y="998219"/>
                </a:lnTo>
                <a:lnTo>
                  <a:pt x="5056111" y="1004569"/>
                </a:lnTo>
                <a:lnTo>
                  <a:pt x="5050650" y="1012189"/>
                </a:lnTo>
                <a:lnTo>
                  <a:pt x="5044859" y="1018539"/>
                </a:lnTo>
                <a:lnTo>
                  <a:pt x="5041201" y="1022350"/>
                </a:lnTo>
                <a:close/>
              </a:path>
              <a:path w="5092700" h="1079500">
                <a:moveTo>
                  <a:pt x="70048" y="1022350"/>
                </a:moveTo>
                <a:lnTo>
                  <a:pt x="68986" y="1022350"/>
                </a:lnTo>
                <a:lnTo>
                  <a:pt x="68757" y="1021080"/>
                </a:lnTo>
                <a:lnTo>
                  <a:pt x="70048" y="1022350"/>
                </a:lnTo>
                <a:close/>
              </a:path>
              <a:path w="5092700" h="1079500">
                <a:moveTo>
                  <a:pt x="5024302" y="1037589"/>
                </a:moveTo>
                <a:lnTo>
                  <a:pt x="5004282" y="1037589"/>
                </a:lnTo>
                <a:lnTo>
                  <a:pt x="5011254" y="1032510"/>
                </a:lnTo>
                <a:lnTo>
                  <a:pt x="5011000" y="1032510"/>
                </a:lnTo>
                <a:lnTo>
                  <a:pt x="5017719" y="1027430"/>
                </a:lnTo>
                <a:lnTo>
                  <a:pt x="5017490" y="1027430"/>
                </a:lnTo>
                <a:lnTo>
                  <a:pt x="5023942" y="1021080"/>
                </a:lnTo>
                <a:lnTo>
                  <a:pt x="5023713" y="1022350"/>
                </a:lnTo>
                <a:lnTo>
                  <a:pt x="5041201" y="1022350"/>
                </a:lnTo>
                <a:lnTo>
                  <a:pt x="5038763" y="1024889"/>
                </a:lnTo>
                <a:lnTo>
                  <a:pt x="5032375" y="1031239"/>
                </a:lnTo>
                <a:lnTo>
                  <a:pt x="5025694" y="1036319"/>
                </a:lnTo>
                <a:lnTo>
                  <a:pt x="5024302" y="1037589"/>
                </a:lnTo>
                <a:close/>
              </a:path>
              <a:path w="5092700" h="1079500">
                <a:moveTo>
                  <a:pt x="89966" y="1037589"/>
                </a:moveTo>
                <a:lnTo>
                  <a:pt x="88417" y="1037589"/>
                </a:lnTo>
                <a:lnTo>
                  <a:pt x="88163" y="1036319"/>
                </a:lnTo>
                <a:lnTo>
                  <a:pt x="89966" y="1037589"/>
                </a:lnTo>
                <a:close/>
              </a:path>
              <a:path w="5092700" h="1079500">
                <a:moveTo>
                  <a:pt x="4974657" y="1066800"/>
                </a:moveTo>
                <a:lnTo>
                  <a:pt x="4908384" y="1066800"/>
                </a:lnTo>
                <a:lnTo>
                  <a:pt x="4917541" y="1065530"/>
                </a:lnTo>
                <a:lnTo>
                  <a:pt x="4925923" y="1065530"/>
                </a:lnTo>
                <a:lnTo>
                  <a:pt x="4934826" y="1064260"/>
                </a:lnTo>
                <a:lnTo>
                  <a:pt x="4934508" y="1064260"/>
                </a:lnTo>
                <a:lnTo>
                  <a:pt x="4943271" y="1062989"/>
                </a:lnTo>
                <a:lnTo>
                  <a:pt x="4942954" y="1062989"/>
                </a:lnTo>
                <a:lnTo>
                  <a:pt x="4951552" y="1060450"/>
                </a:lnTo>
                <a:lnTo>
                  <a:pt x="4951247" y="1060450"/>
                </a:lnTo>
                <a:lnTo>
                  <a:pt x="4959692" y="1057910"/>
                </a:lnTo>
                <a:lnTo>
                  <a:pt x="4959388" y="1057910"/>
                </a:lnTo>
                <a:lnTo>
                  <a:pt x="4967643" y="1055369"/>
                </a:lnTo>
                <a:lnTo>
                  <a:pt x="4967351" y="1055369"/>
                </a:lnTo>
                <a:lnTo>
                  <a:pt x="4975428" y="1052830"/>
                </a:lnTo>
                <a:lnTo>
                  <a:pt x="4975136" y="1052830"/>
                </a:lnTo>
                <a:lnTo>
                  <a:pt x="4983022" y="1049019"/>
                </a:lnTo>
                <a:lnTo>
                  <a:pt x="4982743" y="1049019"/>
                </a:lnTo>
                <a:lnTo>
                  <a:pt x="4990401" y="1045210"/>
                </a:lnTo>
                <a:lnTo>
                  <a:pt x="4990134" y="1045210"/>
                </a:lnTo>
                <a:lnTo>
                  <a:pt x="4997577" y="1041400"/>
                </a:lnTo>
                <a:lnTo>
                  <a:pt x="4997323" y="1041400"/>
                </a:lnTo>
                <a:lnTo>
                  <a:pt x="5004536" y="1036319"/>
                </a:lnTo>
                <a:lnTo>
                  <a:pt x="5004282" y="1037589"/>
                </a:lnTo>
                <a:lnTo>
                  <a:pt x="5024302" y="1037589"/>
                </a:lnTo>
                <a:lnTo>
                  <a:pt x="5018735" y="1042669"/>
                </a:lnTo>
                <a:lnTo>
                  <a:pt x="4980228" y="1064260"/>
                </a:lnTo>
                <a:lnTo>
                  <a:pt x="4974657" y="1066800"/>
                </a:lnTo>
                <a:close/>
              </a:path>
              <a:path w="5092700" h="1079500">
                <a:moveTo>
                  <a:pt x="4908626" y="1079500"/>
                </a:moveTo>
                <a:lnTo>
                  <a:pt x="184073" y="1079500"/>
                </a:lnTo>
                <a:lnTo>
                  <a:pt x="174675" y="1078230"/>
                </a:lnTo>
                <a:lnTo>
                  <a:pt x="4918024" y="1078230"/>
                </a:lnTo>
                <a:lnTo>
                  <a:pt x="4908626" y="10795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895596" y="4004309"/>
            <a:ext cx="4911725" cy="112268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400" b="1">
                <a:solidFill>
                  <a:srgbClr val="FFFF00"/>
                </a:solidFill>
                <a:latin typeface="华文楷体"/>
                <a:cs typeface="华文楷体"/>
              </a:rPr>
              <a:t>静电力对自由电荷做正</a:t>
            </a:r>
            <a:r>
              <a:rPr dirty="0" sz="2400" spc="-5" b="1">
                <a:solidFill>
                  <a:srgbClr val="FFFF00"/>
                </a:solidFill>
                <a:latin typeface="华文楷体"/>
                <a:cs typeface="华文楷体"/>
              </a:rPr>
              <a:t>功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b="1">
                <a:solidFill>
                  <a:srgbClr val="FFFF00"/>
                </a:solidFill>
                <a:latin typeface="华文楷体"/>
                <a:cs typeface="华文楷体"/>
              </a:rPr>
              <a:t>电荷的电势能减少，其他形式能增</a:t>
            </a:r>
            <a:r>
              <a:rPr dirty="0" sz="2400" spc="-5" b="1">
                <a:solidFill>
                  <a:srgbClr val="FFFF00"/>
                </a:solidFill>
                <a:latin typeface="华文楷体"/>
                <a:cs typeface="华文楷体"/>
              </a:rPr>
              <a:t>加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4062" y="191814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1592" y="1647444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31235" y="1871472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12" y="1257363"/>
            <a:ext cx="3454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solidFill>
                  <a:srgbClr val="000000"/>
                </a:solidFill>
                <a:latin typeface="黑体"/>
                <a:cs typeface="黑体"/>
              </a:rPr>
              <a:t>如何推导电功表达式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7650" y="2195931"/>
            <a:ext cx="3622675" cy="2818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757555">
              <a:lnSpc>
                <a:spcPct val="150700"/>
              </a:lnSpc>
              <a:spcBef>
                <a:spcPts val="120"/>
              </a:spcBef>
            </a:pPr>
            <a:r>
              <a:rPr dirty="0" sz="2400" i="1">
                <a:latin typeface="华文楷体"/>
                <a:cs typeface="华文楷体"/>
              </a:rPr>
              <a:t>图中表示一段电路，  电路两端电压为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sz="2400" i="1">
                <a:latin typeface="华文楷体"/>
                <a:cs typeface="华文楷体"/>
              </a:rPr>
              <a:t>，  电路中电流大小为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 i="1">
                <a:latin typeface="华文楷体"/>
                <a:cs typeface="华文楷体"/>
              </a:rPr>
              <a:t>，</a:t>
            </a:r>
            <a:endParaRPr sz="2400">
              <a:latin typeface="华文楷体"/>
              <a:cs typeface="华文楷体"/>
            </a:endParaRPr>
          </a:p>
          <a:p>
            <a:pPr marL="12700" marR="5080">
              <a:lnSpc>
                <a:spcPts val="4640"/>
              </a:lnSpc>
              <a:spcBef>
                <a:spcPts val="85"/>
              </a:spcBef>
            </a:pPr>
            <a:r>
              <a:rPr dirty="0" sz="2400" i="1">
                <a:latin typeface="华文楷体"/>
                <a:cs typeface="华文楷体"/>
              </a:rPr>
              <a:t>电荷从左向右定向移动，  经过这段电路时间记为</a:t>
            </a:r>
            <a:r>
              <a:rPr dirty="0" sz="2400" spc="-45" i="1">
                <a:latin typeface="华文楷体"/>
                <a:cs typeface="华文楷体"/>
              </a:rPr>
              <a:t> </a:t>
            </a:r>
            <a:r>
              <a:rPr dirty="0" sz="2400" spc="-110" i="1">
                <a:latin typeface="Times New Roman"/>
                <a:cs typeface="Times New Roman"/>
              </a:rPr>
              <a:t>t</a:t>
            </a:r>
            <a:r>
              <a:rPr dirty="0" sz="2500" spc="-100" i="1">
                <a:latin typeface="宋体"/>
                <a:cs typeface="宋体"/>
              </a:rPr>
              <a:t>。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18503" y="2694432"/>
            <a:ext cx="3459479" cy="1827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9312" y="208959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26079" y="1819655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25723" y="2042160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2262" y="1428813"/>
            <a:ext cx="193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solidFill>
                  <a:srgbClr val="000000"/>
                </a:solidFill>
                <a:latin typeface="黑体"/>
                <a:cs typeface="黑体"/>
              </a:rPr>
              <a:t>电功表达式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71932" y="3231832"/>
            <a:ext cx="2059305" cy="494030"/>
          </a:xfrm>
          <a:custGeom>
            <a:avLst/>
            <a:gdLst/>
            <a:ahLst/>
            <a:cxnLst/>
            <a:rect l="l" t="t" r="r" b="b"/>
            <a:pathLst>
              <a:path w="2059304" h="494029">
                <a:moveTo>
                  <a:pt x="2059000" y="493407"/>
                </a:moveTo>
                <a:lnTo>
                  <a:pt x="0" y="493407"/>
                </a:lnTo>
                <a:lnTo>
                  <a:pt x="0" y="0"/>
                </a:lnTo>
                <a:lnTo>
                  <a:pt x="2059000" y="0"/>
                </a:lnTo>
                <a:lnTo>
                  <a:pt x="2059000" y="15874"/>
                </a:lnTo>
                <a:lnTo>
                  <a:pt x="31750" y="15874"/>
                </a:lnTo>
                <a:lnTo>
                  <a:pt x="15875" y="31750"/>
                </a:lnTo>
                <a:lnTo>
                  <a:pt x="31750" y="31750"/>
                </a:lnTo>
                <a:lnTo>
                  <a:pt x="31750" y="461657"/>
                </a:lnTo>
                <a:lnTo>
                  <a:pt x="15875" y="461657"/>
                </a:lnTo>
                <a:lnTo>
                  <a:pt x="31750" y="477532"/>
                </a:lnTo>
                <a:lnTo>
                  <a:pt x="2059000" y="477532"/>
                </a:lnTo>
                <a:lnTo>
                  <a:pt x="2059000" y="493407"/>
                </a:lnTo>
                <a:close/>
              </a:path>
              <a:path w="2059304" h="494029">
                <a:moveTo>
                  <a:pt x="31750" y="31750"/>
                </a:moveTo>
                <a:lnTo>
                  <a:pt x="15875" y="31750"/>
                </a:lnTo>
                <a:lnTo>
                  <a:pt x="31750" y="15874"/>
                </a:lnTo>
                <a:lnTo>
                  <a:pt x="31750" y="31750"/>
                </a:lnTo>
                <a:close/>
              </a:path>
              <a:path w="2059304" h="494029">
                <a:moveTo>
                  <a:pt x="2027250" y="31750"/>
                </a:moveTo>
                <a:lnTo>
                  <a:pt x="31750" y="31750"/>
                </a:lnTo>
                <a:lnTo>
                  <a:pt x="31750" y="15874"/>
                </a:lnTo>
                <a:lnTo>
                  <a:pt x="2027250" y="15874"/>
                </a:lnTo>
                <a:lnTo>
                  <a:pt x="2027250" y="31750"/>
                </a:lnTo>
                <a:close/>
              </a:path>
              <a:path w="2059304" h="494029">
                <a:moveTo>
                  <a:pt x="2027250" y="477532"/>
                </a:moveTo>
                <a:lnTo>
                  <a:pt x="2027250" y="15874"/>
                </a:lnTo>
                <a:lnTo>
                  <a:pt x="2043125" y="31750"/>
                </a:lnTo>
                <a:lnTo>
                  <a:pt x="2059000" y="31750"/>
                </a:lnTo>
                <a:lnTo>
                  <a:pt x="2059000" y="461657"/>
                </a:lnTo>
                <a:lnTo>
                  <a:pt x="2043125" y="461657"/>
                </a:lnTo>
                <a:lnTo>
                  <a:pt x="2027250" y="477532"/>
                </a:lnTo>
                <a:close/>
              </a:path>
              <a:path w="2059304" h="494029">
                <a:moveTo>
                  <a:pt x="2059000" y="31750"/>
                </a:moveTo>
                <a:lnTo>
                  <a:pt x="2043125" y="31750"/>
                </a:lnTo>
                <a:lnTo>
                  <a:pt x="2027250" y="15874"/>
                </a:lnTo>
                <a:lnTo>
                  <a:pt x="2059000" y="15874"/>
                </a:lnTo>
                <a:lnTo>
                  <a:pt x="2059000" y="31750"/>
                </a:lnTo>
                <a:close/>
              </a:path>
              <a:path w="2059304" h="494029">
                <a:moveTo>
                  <a:pt x="31750" y="477532"/>
                </a:moveTo>
                <a:lnTo>
                  <a:pt x="15875" y="461657"/>
                </a:lnTo>
                <a:lnTo>
                  <a:pt x="31750" y="461657"/>
                </a:lnTo>
                <a:lnTo>
                  <a:pt x="31750" y="477532"/>
                </a:lnTo>
                <a:close/>
              </a:path>
              <a:path w="2059304" h="494029">
                <a:moveTo>
                  <a:pt x="2027250" y="477532"/>
                </a:moveTo>
                <a:lnTo>
                  <a:pt x="31750" y="477532"/>
                </a:lnTo>
                <a:lnTo>
                  <a:pt x="31750" y="461657"/>
                </a:lnTo>
                <a:lnTo>
                  <a:pt x="2027250" y="461657"/>
                </a:lnTo>
                <a:lnTo>
                  <a:pt x="2027250" y="477532"/>
                </a:lnTo>
                <a:close/>
              </a:path>
              <a:path w="2059304" h="494029">
                <a:moveTo>
                  <a:pt x="2059000" y="477532"/>
                </a:moveTo>
                <a:lnTo>
                  <a:pt x="2027250" y="477532"/>
                </a:lnTo>
                <a:lnTo>
                  <a:pt x="2043125" y="461657"/>
                </a:lnTo>
                <a:lnTo>
                  <a:pt x="2059000" y="461657"/>
                </a:lnTo>
                <a:lnTo>
                  <a:pt x="2059000" y="4775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81534" y="2809417"/>
            <a:ext cx="251104" cy="1353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310166" y="2701912"/>
            <a:ext cx="5169535" cy="164528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2400" i="1">
                <a:latin typeface="Times New Roman"/>
                <a:cs typeface="Times New Roman"/>
              </a:rPr>
              <a:t>W=Uq</a:t>
            </a:r>
            <a:r>
              <a:rPr dirty="0" sz="2400" i="1">
                <a:latin typeface="华文楷体"/>
                <a:cs typeface="华文楷体"/>
              </a:rPr>
              <a:t>（第十章）</a:t>
            </a:r>
            <a:endParaRPr sz="2400">
              <a:latin typeface="华文楷体"/>
              <a:cs typeface="华文楷体"/>
            </a:endParaRPr>
          </a:p>
          <a:p>
            <a:pPr algn="r" marR="5080">
              <a:lnSpc>
                <a:spcPct val="100000"/>
              </a:lnSpc>
              <a:spcBef>
                <a:spcPts val="695"/>
              </a:spcBef>
              <a:tabLst>
                <a:tab pos="819785" algn="l"/>
              </a:tabLst>
            </a:pPr>
            <a:r>
              <a:rPr dirty="0" sz="2400" i="1">
                <a:latin typeface="华文楷体"/>
                <a:cs typeface="华文楷体"/>
              </a:rPr>
              <a:t>电功	</a:t>
            </a:r>
            <a:r>
              <a:rPr dirty="0" sz="2400" i="1">
                <a:latin typeface="Times New Roman"/>
                <a:cs typeface="Times New Roman"/>
              </a:rPr>
              <a:t>W=UIt</a:t>
            </a:r>
            <a:endParaRPr sz="2400">
              <a:latin typeface="Times New Roman"/>
              <a:cs typeface="Times New Roman"/>
            </a:endParaRPr>
          </a:p>
          <a:p>
            <a:pPr marL="81915">
              <a:lnSpc>
                <a:spcPct val="100000"/>
              </a:lnSpc>
              <a:spcBef>
                <a:spcPts val="2720"/>
              </a:spcBef>
              <a:tabLst>
                <a:tab pos="854075" algn="l"/>
              </a:tabLst>
            </a:pPr>
            <a:r>
              <a:rPr dirty="0" sz="2400" i="1">
                <a:latin typeface="Times New Roman"/>
                <a:cs typeface="Times New Roman"/>
              </a:rPr>
              <a:t>q=It	</a:t>
            </a:r>
            <a:r>
              <a:rPr dirty="0" sz="2400" i="1">
                <a:latin typeface="华文楷体"/>
                <a:cs typeface="华文楷体"/>
              </a:rPr>
              <a:t>（第十一章）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2568" y="1539430"/>
            <a:ext cx="3384550" cy="3317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某同学发现家里的电炖</a:t>
            </a:r>
            <a:r>
              <a:rPr dirty="0" sz="2400" spc="-5" b="1">
                <a:latin typeface="华文楷体"/>
                <a:cs typeface="华文楷体"/>
              </a:rPr>
              <a:t>锅 </a:t>
            </a:r>
            <a:r>
              <a:rPr dirty="0" sz="2400" b="1">
                <a:latin typeface="华文楷体"/>
                <a:cs typeface="华文楷体"/>
              </a:rPr>
              <a:t>上有两个档位，分别是</a:t>
            </a:r>
            <a:r>
              <a:rPr dirty="0" sz="2400" spc="-5" b="1">
                <a:latin typeface="华文楷体"/>
                <a:cs typeface="华文楷体"/>
              </a:rPr>
              <a:t>快 </a:t>
            </a:r>
            <a:r>
              <a:rPr dirty="0" sz="2400" b="1">
                <a:latin typeface="华文楷体"/>
                <a:cs typeface="华文楷体"/>
              </a:rPr>
              <a:t>炖和慢炖，这两个档位</a:t>
            </a:r>
            <a:r>
              <a:rPr dirty="0" sz="2400" spc="-5" b="1">
                <a:latin typeface="华文楷体"/>
                <a:cs typeface="华文楷体"/>
              </a:rPr>
              <a:t>的 </a:t>
            </a:r>
            <a:r>
              <a:rPr dirty="0" sz="2400" b="1">
                <a:latin typeface="华文楷体"/>
                <a:cs typeface="华文楷体"/>
              </a:rPr>
              <a:t>本质区别是什么呢？这</a:t>
            </a:r>
            <a:r>
              <a:rPr dirty="0" sz="2400" spc="-5" b="1">
                <a:latin typeface="华文楷体"/>
                <a:cs typeface="华文楷体"/>
              </a:rPr>
              <a:t>位 </a:t>
            </a:r>
            <a:r>
              <a:rPr dirty="0" sz="2400" b="1">
                <a:latin typeface="华文楷体"/>
                <a:cs typeface="华文楷体"/>
              </a:rPr>
              <a:t>同学说两个档位的电功</a:t>
            </a:r>
            <a:r>
              <a:rPr dirty="0" sz="2400" spc="-5" b="1">
                <a:latin typeface="华文楷体"/>
                <a:cs typeface="华文楷体"/>
              </a:rPr>
              <a:t>不 </a:t>
            </a:r>
            <a:r>
              <a:rPr dirty="0" sz="2400" b="1">
                <a:latin typeface="华文楷体"/>
                <a:cs typeface="华文楷体"/>
              </a:rPr>
              <a:t>同，这种说法正确吗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38800" y="1572767"/>
            <a:ext cx="3819144" cy="3147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67625" y="1660232"/>
            <a:ext cx="1409700" cy="1616710"/>
          </a:xfrm>
          <a:custGeom>
            <a:avLst/>
            <a:gdLst/>
            <a:ahLst/>
            <a:cxnLst/>
            <a:rect l="l" t="t" r="r" b="b"/>
            <a:pathLst>
              <a:path w="1409700" h="1616710">
                <a:moveTo>
                  <a:pt x="1409700" y="1616367"/>
                </a:moveTo>
                <a:lnTo>
                  <a:pt x="0" y="1616367"/>
                </a:lnTo>
                <a:lnTo>
                  <a:pt x="0" y="0"/>
                </a:lnTo>
                <a:lnTo>
                  <a:pt x="1409700" y="0"/>
                </a:lnTo>
                <a:lnTo>
                  <a:pt x="1409700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578267"/>
                </a:lnTo>
                <a:lnTo>
                  <a:pt x="19050" y="1578267"/>
                </a:lnTo>
                <a:lnTo>
                  <a:pt x="38100" y="1597317"/>
                </a:lnTo>
                <a:lnTo>
                  <a:pt x="1409700" y="1597317"/>
                </a:lnTo>
                <a:lnTo>
                  <a:pt x="1409700" y="1616367"/>
                </a:lnTo>
                <a:close/>
              </a:path>
              <a:path w="1409700" h="1616710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1409700" h="1616710">
                <a:moveTo>
                  <a:pt x="1371600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1371600" y="19050"/>
                </a:lnTo>
                <a:lnTo>
                  <a:pt x="1371600" y="38100"/>
                </a:lnTo>
                <a:close/>
              </a:path>
              <a:path w="1409700" h="1616710">
                <a:moveTo>
                  <a:pt x="1371600" y="1597317"/>
                </a:moveTo>
                <a:lnTo>
                  <a:pt x="1371600" y="19050"/>
                </a:lnTo>
                <a:lnTo>
                  <a:pt x="1390650" y="38100"/>
                </a:lnTo>
                <a:lnTo>
                  <a:pt x="1409700" y="38100"/>
                </a:lnTo>
                <a:lnTo>
                  <a:pt x="1409700" y="1578267"/>
                </a:lnTo>
                <a:lnTo>
                  <a:pt x="1390650" y="1578267"/>
                </a:lnTo>
                <a:lnTo>
                  <a:pt x="1371600" y="1597317"/>
                </a:lnTo>
                <a:close/>
              </a:path>
              <a:path w="1409700" h="1616710">
                <a:moveTo>
                  <a:pt x="1409700" y="38100"/>
                </a:moveTo>
                <a:lnTo>
                  <a:pt x="1390650" y="38100"/>
                </a:lnTo>
                <a:lnTo>
                  <a:pt x="1371600" y="19050"/>
                </a:lnTo>
                <a:lnTo>
                  <a:pt x="1409700" y="19050"/>
                </a:lnTo>
                <a:lnTo>
                  <a:pt x="1409700" y="38100"/>
                </a:lnTo>
                <a:close/>
              </a:path>
              <a:path w="1409700" h="1616710">
                <a:moveTo>
                  <a:pt x="38100" y="1597317"/>
                </a:moveTo>
                <a:lnTo>
                  <a:pt x="19050" y="1578267"/>
                </a:lnTo>
                <a:lnTo>
                  <a:pt x="38100" y="1578267"/>
                </a:lnTo>
                <a:lnTo>
                  <a:pt x="38100" y="1597317"/>
                </a:lnTo>
                <a:close/>
              </a:path>
              <a:path w="1409700" h="1616710">
                <a:moveTo>
                  <a:pt x="1371600" y="1597317"/>
                </a:moveTo>
                <a:lnTo>
                  <a:pt x="38100" y="1597317"/>
                </a:lnTo>
                <a:lnTo>
                  <a:pt x="38100" y="1578267"/>
                </a:lnTo>
                <a:lnTo>
                  <a:pt x="1371600" y="1578267"/>
                </a:lnTo>
                <a:lnTo>
                  <a:pt x="1371600" y="1597317"/>
                </a:lnTo>
                <a:close/>
              </a:path>
              <a:path w="1409700" h="1616710">
                <a:moveTo>
                  <a:pt x="1409700" y="1597317"/>
                </a:moveTo>
                <a:lnTo>
                  <a:pt x="1371600" y="1597317"/>
                </a:lnTo>
                <a:lnTo>
                  <a:pt x="1390650" y="1578267"/>
                </a:lnTo>
                <a:lnTo>
                  <a:pt x="1409700" y="1578267"/>
                </a:lnTo>
                <a:lnTo>
                  <a:pt x="1409700" y="15973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0712" y="193719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97479" y="1667255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97123" y="1889760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7428" y="1170000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solidFill>
                  <a:srgbClr val="000000"/>
                </a:solidFill>
                <a:latin typeface="黑体"/>
                <a:cs typeface="黑体"/>
              </a:rPr>
              <a:t>电功率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74335" y="2508504"/>
            <a:ext cx="1651000" cy="885825"/>
          </a:xfrm>
          <a:custGeom>
            <a:avLst/>
            <a:gdLst/>
            <a:ahLst/>
            <a:cxnLst/>
            <a:rect l="l" t="t" r="r" b="b"/>
            <a:pathLst>
              <a:path w="1651000" h="885825">
                <a:moveTo>
                  <a:pt x="1504188" y="885444"/>
                </a:moveTo>
                <a:lnTo>
                  <a:pt x="147827" y="885444"/>
                </a:lnTo>
                <a:lnTo>
                  <a:pt x="101278" y="877811"/>
                </a:lnTo>
                <a:lnTo>
                  <a:pt x="60798" y="856789"/>
                </a:lnTo>
                <a:lnTo>
                  <a:pt x="28809" y="824800"/>
                </a:lnTo>
                <a:lnTo>
                  <a:pt x="7735" y="784268"/>
                </a:lnTo>
                <a:lnTo>
                  <a:pt x="0" y="737616"/>
                </a:lnTo>
                <a:lnTo>
                  <a:pt x="0" y="146304"/>
                </a:lnTo>
                <a:lnTo>
                  <a:pt x="7735" y="100010"/>
                </a:lnTo>
                <a:lnTo>
                  <a:pt x="28809" y="59737"/>
                </a:lnTo>
                <a:lnTo>
                  <a:pt x="60798" y="27980"/>
                </a:lnTo>
                <a:lnTo>
                  <a:pt x="101278" y="7235"/>
                </a:lnTo>
                <a:lnTo>
                  <a:pt x="147827" y="0"/>
                </a:lnTo>
                <a:lnTo>
                  <a:pt x="1504188" y="0"/>
                </a:lnTo>
                <a:lnTo>
                  <a:pt x="1550498" y="7235"/>
                </a:lnTo>
                <a:lnTo>
                  <a:pt x="1590778" y="27980"/>
                </a:lnTo>
                <a:lnTo>
                  <a:pt x="1622533" y="59737"/>
                </a:lnTo>
                <a:lnTo>
                  <a:pt x="1643269" y="100010"/>
                </a:lnTo>
                <a:lnTo>
                  <a:pt x="1650491" y="146304"/>
                </a:lnTo>
                <a:lnTo>
                  <a:pt x="1650491" y="737616"/>
                </a:lnTo>
                <a:lnTo>
                  <a:pt x="1643269" y="784268"/>
                </a:lnTo>
                <a:lnTo>
                  <a:pt x="1622533" y="824800"/>
                </a:lnTo>
                <a:lnTo>
                  <a:pt x="1590778" y="856789"/>
                </a:lnTo>
                <a:lnTo>
                  <a:pt x="1550498" y="877811"/>
                </a:lnTo>
                <a:lnTo>
                  <a:pt x="1504188" y="88544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68417" y="2501569"/>
            <a:ext cx="1663700" cy="897890"/>
          </a:xfrm>
          <a:custGeom>
            <a:avLst/>
            <a:gdLst/>
            <a:ahLst/>
            <a:cxnLst/>
            <a:rect l="l" t="t" r="r" b="b"/>
            <a:pathLst>
              <a:path w="1663700" h="897889">
                <a:moveTo>
                  <a:pt x="1532826" y="896619"/>
                </a:moveTo>
                <a:lnTo>
                  <a:pt x="130543" y="896619"/>
                </a:lnTo>
                <a:lnTo>
                  <a:pt x="122961" y="895350"/>
                </a:lnTo>
                <a:lnTo>
                  <a:pt x="115506" y="892810"/>
                </a:lnTo>
                <a:lnTo>
                  <a:pt x="108203" y="891539"/>
                </a:lnTo>
                <a:lnTo>
                  <a:pt x="101041" y="889000"/>
                </a:lnTo>
                <a:lnTo>
                  <a:pt x="94043" y="885189"/>
                </a:lnTo>
                <a:lnTo>
                  <a:pt x="87223" y="882650"/>
                </a:lnTo>
                <a:lnTo>
                  <a:pt x="50444" y="857250"/>
                </a:lnTo>
                <a:lnTo>
                  <a:pt x="30594" y="835660"/>
                </a:lnTo>
                <a:lnTo>
                  <a:pt x="26301" y="830580"/>
                </a:lnTo>
                <a:lnTo>
                  <a:pt x="22301" y="824230"/>
                </a:lnTo>
                <a:lnTo>
                  <a:pt x="18592" y="817880"/>
                </a:lnTo>
                <a:lnTo>
                  <a:pt x="15189" y="810260"/>
                </a:lnTo>
                <a:lnTo>
                  <a:pt x="12103" y="803910"/>
                </a:lnTo>
                <a:lnTo>
                  <a:pt x="9347" y="796289"/>
                </a:lnTo>
                <a:lnTo>
                  <a:pt x="6921" y="789939"/>
                </a:lnTo>
                <a:lnTo>
                  <a:pt x="4851" y="782320"/>
                </a:lnTo>
                <a:lnTo>
                  <a:pt x="0" y="744219"/>
                </a:lnTo>
                <a:lnTo>
                  <a:pt x="0" y="153669"/>
                </a:lnTo>
                <a:lnTo>
                  <a:pt x="4851" y="114300"/>
                </a:lnTo>
                <a:lnTo>
                  <a:pt x="6921" y="107950"/>
                </a:lnTo>
                <a:lnTo>
                  <a:pt x="9347" y="100330"/>
                </a:lnTo>
                <a:lnTo>
                  <a:pt x="12103" y="93980"/>
                </a:lnTo>
                <a:lnTo>
                  <a:pt x="15189" y="86360"/>
                </a:lnTo>
                <a:lnTo>
                  <a:pt x="18592" y="80010"/>
                </a:lnTo>
                <a:lnTo>
                  <a:pt x="22301" y="73660"/>
                </a:lnTo>
                <a:lnTo>
                  <a:pt x="26301" y="67310"/>
                </a:lnTo>
                <a:lnTo>
                  <a:pt x="30594" y="60960"/>
                </a:lnTo>
                <a:lnTo>
                  <a:pt x="35166" y="55880"/>
                </a:lnTo>
                <a:lnTo>
                  <a:pt x="40004" y="49530"/>
                </a:lnTo>
                <a:lnTo>
                  <a:pt x="45097" y="44450"/>
                </a:lnTo>
                <a:lnTo>
                  <a:pt x="50444" y="39369"/>
                </a:lnTo>
                <a:lnTo>
                  <a:pt x="56032" y="34289"/>
                </a:lnTo>
                <a:lnTo>
                  <a:pt x="61849" y="30480"/>
                </a:lnTo>
                <a:lnTo>
                  <a:pt x="67894" y="25400"/>
                </a:lnTo>
                <a:lnTo>
                  <a:pt x="115506" y="3810"/>
                </a:lnTo>
                <a:lnTo>
                  <a:pt x="138252" y="0"/>
                </a:lnTo>
                <a:lnTo>
                  <a:pt x="1525117" y="0"/>
                </a:lnTo>
                <a:lnTo>
                  <a:pt x="1547863" y="3810"/>
                </a:lnTo>
                <a:lnTo>
                  <a:pt x="1562328" y="8889"/>
                </a:lnTo>
                <a:lnTo>
                  <a:pt x="1572736" y="12700"/>
                </a:lnTo>
                <a:lnTo>
                  <a:pt x="139700" y="12700"/>
                </a:lnTo>
                <a:lnTo>
                  <a:pt x="132308" y="13969"/>
                </a:lnTo>
                <a:lnTo>
                  <a:pt x="132626" y="13969"/>
                </a:lnTo>
                <a:lnTo>
                  <a:pt x="125349" y="15239"/>
                </a:lnTo>
                <a:lnTo>
                  <a:pt x="125666" y="15239"/>
                </a:lnTo>
                <a:lnTo>
                  <a:pt x="118516" y="16510"/>
                </a:lnTo>
                <a:lnTo>
                  <a:pt x="118821" y="16510"/>
                </a:lnTo>
                <a:lnTo>
                  <a:pt x="115322" y="17780"/>
                </a:lnTo>
                <a:lnTo>
                  <a:pt x="112115" y="17780"/>
                </a:lnTo>
                <a:lnTo>
                  <a:pt x="105257" y="20319"/>
                </a:lnTo>
                <a:lnTo>
                  <a:pt x="105549" y="20319"/>
                </a:lnTo>
                <a:lnTo>
                  <a:pt x="98856" y="22860"/>
                </a:lnTo>
                <a:lnTo>
                  <a:pt x="99136" y="22860"/>
                </a:lnTo>
                <a:lnTo>
                  <a:pt x="94775" y="25400"/>
                </a:lnTo>
                <a:lnTo>
                  <a:pt x="92875" y="25400"/>
                </a:lnTo>
                <a:lnTo>
                  <a:pt x="86512" y="29210"/>
                </a:lnTo>
                <a:lnTo>
                  <a:pt x="86779" y="29210"/>
                </a:lnTo>
                <a:lnTo>
                  <a:pt x="80594" y="33019"/>
                </a:lnTo>
                <a:lnTo>
                  <a:pt x="80860" y="33019"/>
                </a:lnTo>
                <a:lnTo>
                  <a:pt x="76864" y="35560"/>
                </a:lnTo>
                <a:lnTo>
                  <a:pt x="75120" y="35560"/>
                </a:lnTo>
                <a:lnTo>
                  <a:pt x="69329" y="40639"/>
                </a:lnTo>
                <a:lnTo>
                  <a:pt x="69583" y="40639"/>
                </a:lnTo>
                <a:lnTo>
                  <a:pt x="63995" y="44450"/>
                </a:lnTo>
                <a:lnTo>
                  <a:pt x="64236" y="44450"/>
                </a:lnTo>
                <a:lnTo>
                  <a:pt x="58877" y="48260"/>
                </a:lnTo>
                <a:lnTo>
                  <a:pt x="59105" y="48260"/>
                </a:lnTo>
                <a:lnTo>
                  <a:pt x="53975" y="53339"/>
                </a:lnTo>
                <a:lnTo>
                  <a:pt x="54190" y="53339"/>
                </a:lnTo>
                <a:lnTo>
                  <a:pt x="49301" y="58419"/>
                </a:lnTo>
                <a:lnTo>
                  <a:pt x="49504" y="58419"/>
                </a:lnTo>
                <a:lnTo>
                  <a:pt x="44869" y="63500"/>
                </a:lnTo>
                <a:lnTo>
                  <a:pt x="45059" y="63500"/>
                </a:lnTo>
                <a:lnTo>
                  <a:pt x="40678" y="68580"/>
                </a:lnTo>
                <a:lnTo>
                  <a:pt x="40855" y="68580"/>
                </a:lnTo>
                <a:lnTo>
                  <a:pt x="37564" y="73660"/>
                </a:lnTo>
                <a:lnTo>
                  <a:pt x="36906" y="73660"/>
                </a:lnTo>
                <a:lnTo>
                  <a:pt x="33070" y="80010"/>
                </a:lnTo>
                <a:lnTo>
                  <a:pt x="33235" y="80010"/>
                </a:lnTo>
                <a:lnTo>
                  <a:pt x="29679" y="86360"/>
                </a:lnTo>
                <a:lnTo>
                  <a:pt x="29819" y="86360"/>
                </a:lnTo>
                <a:lnTo>
                  <a:pt x="27218" y="91439"/>
                </a:lnTo>
                <a:lnTo>
                  <a:pt x="26695" y="91439"/>
                </a:lnTo>
                <a:lnTo>
                  <a:pt x="24229" y="97789"/>
                </a:lnTo>
                <a:lnTo>
                  <a:pt x="23863" y="97789"/>
                </a:lnTo>
                <a:lnTo>
                  <a:pt x="21661" y="104139"/>
                </a:lnTo>
                <a:lnTo>
                  <a:pt x="21323" y="104139"/>
                </a:lnTo>
                <a:lnTo>
                  <a:pt x="18999" y="111760"/>
                </a:lnTo>
                <a:lnTo>
                  <a:pt x="17106" y="118110"/>
                </a:lnTo>
                <a:lnTo>
                  <a:pt x="15544" y="124460"/>
                </a:lnTo>
                <a:lnTo>
                  <a:pt x="14300" y="132080"/>
                </a:lnTo>
                <a:lnTo>
                  <a:pt x="13567" y="138430"/>
                </a:lnTo>
                <a:lnTo>
                  <a:pt x="12877" y="146050"/>
                </a:lnTo>
                <a:lnTo>
                  <a:pt x="12700" y="153669"/>
                </a:lnTo>
                <a:lnTo>
                  <a:pt x="12700" y="744219"/>
                </a:lnTo>
                <a:lnTo>
                  <a:pt x="12858" y="750570"/>
                </a:lnTo>
                <a:lnTo>
                  <a:pt x="12973" y="751839"/>
                </a:lnTo>
                <a:lnTo>
                  <a:pt x="13449" y="758189"/>
                </a:lnTo>
                <a:lnTo>
                  <a:pt x="14350" y="765810"/>
                </a:lnTo>
                <a:lnTo>
                  <a:pt x="15608" y="772160"/>
                </a:lnTo>
                <a:lnTo>
                  <a:pt x="17183" y="779779"/>
                </a:lnTo>
                <a:lnTo>
                  <a:pt x="17439" y="779779"/>
                </a:lnTo>
                <a:lnTo>
                  <a:pt x="19100" y="786129"/>
                </a:lnTo>
                <a:lnTo>
                  <a:pt x="21323" y="792479"/>
                </a:lnTo>
                <a:lnTo>
                  <a:pt x="23863" y="798829"/>
                </a:lnTo>
                <a:lnTo>
                  <a:pt x="26695" y="805179"/>
                </a:lnTo>
                <a:lnTo>
                  <a:pt x="29819" y="811529"/>
                </a:lnTo>
                <a:lnTo>
                  <a:pt x="29679" y="811529"/>
                </a:lnTo>
                <a:lnTo>
                  <a:pt x="33235" y="817880"/>
                </a:lnTo>
                <a:lnTo>
                  <a:pt x="33837" y="817880"/>
                </a:lnTo>
                <a:lnTo>
                  <a:pt x="36906" y="822960"/>
                </a:lnTo>
                <a:lnTo>
                  <a:pt x="36741" y="822960"/>
                </a:lnTo>
                <a:lnTo>
                  <a:pt x="40855" y="828039"/>
                </a:lnTo>
                <a:lnTo>
                  <a:pt x="40678" y="828039"/>
                </a:lnTo>
                <a:lnTo>
                  <a:pt x="45059" y="834389"/>
                </a:lnTo>
                <a:lnTo>
                  <a:pt x="45796" y="834389"/>
                </a:lnTo>
                <a:lnTo>
                  <a:pt x="49504" y="839469"/>
                </a:lnTo>
                <a:lnTo>
                  <a:pt x="50523" y="839469"/>
                </a:lnTo>
                <a:lnTo>
                  <a:pt x="54190" y="843280"/>
                </a:lnTo>
                <a:lnTo>
                  <a:pt x="53975" y="843280"/>
                </a:lnTo>
                <a:lnTo>
                  <a:pt x="59105" y="848360"/>
                </a:lnTo>
                <a:lnTo>
                  <a:pt x="58877" y="848360"/>
                </a:lnTo>
                <a:lnTo>
                  <a:pt x="64236" y="853439"/>
                </a:lnTo>
                <a:lnTo>
                  <a:pt x="63995" y="853439"/>
                </a:lnTo>
                <a:lnTo>
                  <a:pt x="69583" y="857250"/>
                </a:lnTo>
                <a:lnTo>
                  <a:pt x="69329" y="857250"/>
                </a:lnTo>
                <a:lnTo>
                  <a:pt x="75120" y="861060"/>
                </a:lnTo>
                <a:lnTo>
                  <a:pt x="74866" y="861060"/>
                </a:lnTo>
                <a:lnTo>
                  <a:pt x="80860" y="864869"/>
                </a:lnTo>
                <a:lnTo>
                  <a:pt x="80594" y="864869"/>
                </a:lnTo>
                <a:lnTo>
                  <a:pt x="86779" y="868680"/>
                </a:lnTo>
                <a:lnTo>
                  <a:pt x="86512" y="868680"/>
                </a:lnTo>
                <a:lnTo>
                  <a:pt x="92875" y="871219"/>
                </a:lnTo>
                <a:lnTo>
                  <a:pt x="92595" y="871219"/>
                </a:lnTo>
                <a:lnTo>
                  <a:pt x="99136" y="873760"/>
                </a:lnTo>
                <a:lnTo>
                  <a:pt x="98856" y="873760"/>
                </a:lnTo>
                <a:lnTo>
                  <a:pt x="105549" y="876300"/>
                </a:lnTo>
                <a:lnTo>
                  <a:pt x="105257" y="876300"/>
                </a:lnTo>
                <a:lnTo>
                  <a:pt x="112115" y="878839"/>
                </a:lnTo>
                <a:lnTo>
                  <a:pt x="111823" y="878839"/>
                </a:lnTo>
                <a:lnTo>
                  <a:pt x="118821" y="881380"/>
                </a:lnTo>
                <a:lnTo>
                  <a:pt x="122091" y="881380"/>
                </a:lnTo>
                <a:lnTo>
                  <a:pt x="125666" y="882650"/>
                </a:lnTo>
                <a:lnTo>
                  <a:pt x="125349" y="882650"/>
                </a:lnTo>
                <a:lnTo>
                  <a:pt x="132626" y="883919"/>
                </a:lnTo>
                <a:lnTo>
                  <a:pt x="139369" y="883919"/>
                </a:lnTo>
                <a:lnTo>
                  <a:pt x="146875" y="885189"/>
                </a:lnTo>
                <a:lnTo>
                  <a:pt x="1569326" y="885189"/>
                </a:lnTo>
                <a:lnTo>
                  <a:pt x="1562328" y="889000"/>
                </a:lnTo>
                <a:lnTo>
                  <a:pt x="1555178" y="891539"/>
                </a:lnTo>
                <a:lnTo>
                  <a:pt x="1547863" y="892810"/>
                </a:lnTo>
                <a:lnTo>
                  <a:pt x="1540408" y="895350"/>
                </a:lnTo>
                <a:lnTo>
                  <a:pt x="1532826" y="896619"/>
                </a:lnTo>
                <a:close/>
              </a:path>
              <a:path w="1663700" h="897889">
                <a:moveTo>
                  <a:pt x="1551559" y="19050"/>
                </a:moveTo>
                <a:lnTo>
                  <a:pt x="1544548" y="16510"/>
                </a:lnTo>
                <a:lnTo>
                  <a:pt x="1544853" y="16510"/>
                </a:lnTo>
                <a:lnTo>
                  <a:pt x="1537715" y="15239"/>
                </a:lnTo>
                <a:lnTo>
                  <a:pt x="1538020" y="15239"/>
                </a:lnTo>
                <a:lnTo>
                  <a:pt x="1530756" y="13969"/>
                </a:lnTo>
                <a:lnTo>
                  <a:pt x="1531073" y="13969"/>
                </a:lnTo>
                <a:lnTo>
                  <a:pt x="1523682" y="12700"/>
                </a:lnTo>
                <a:lnTo>
                  <a:pt x="1572736" y="12700"/>
                </a:lnTo>
                <a:lnTo>
                  <a:pt x="1576146" y="13969"/>
                </a:lnTo>
                <a:lnTo>
                  <a:pt x="1582788" y="17780"/>
                </a:lnTo>
                <a:lnTo>
                  <a:pt x="1551254" y="17780"/>
                </a:lnTo>
                <a:lnTo>
                  <a:pt x="1551559" y="19050"/>
                </a:lnTo>
                <a:close/>
              </a:path>
              <a:path w="1663700" h="897889">
                <a:moveTo>
                  <a:pt x="111823" y="19050"/>
                </a:moveTo>
                <a:lnTo>
                  <a:pt x="112115" y="17780"/>
                </a:lnTo>
                <a:lnTo>
                  <a:pt x="115322" y="17780"/>
                </a:lnTo>
                <a:lnTo>
                  <a:pt x="111823" y="19050"/>
                </a:lnTo>
                <a:close/>
              </a:path>
              <a:path w="1663700" h="897889">
                <a:moveTo>
                  <a:pt x="1570774" y="26669"/>
                </a:moveTo>
                <a:lnTo>
                  <a:pt x="1564233" y="22860"/>
                </a:lnTo>
                <a:lnTo>
                  <a:pt x="1564525" y="22860"/>
                </a:lnTo>
                <a:lnTo>
                  <a:pt x="1557820" y="20319"/>
                </a:lnTo>
                <a:lnTo>
                  <a:pt x="1558112" y="20319"/>
                </a:lnTo>
                <a:lnTo>
                  <a:pt x="1551254" y="17780"/>
                </a:lnTo>
                <a:lnTo>
                  <a:pt x="1582788" y="17780"/>
                </a:lnTo>
                <a:lnTo>
                  <a:pt x="1589239" y="21589"/>
                </a:lnTo>
                <a:lnTo>
                  <a:pt x="1595488" y="25400"/>
                </a:lnTo>
                <a:lnTo>
                  <a:pt x="1570494" y="25400"/>
                </a:lnTo>
                <a:lnTo>
                  <a:pt x="1570774" y="26669"/>
                </a:lnTo>
                <a:close/>
              </a:path>
              <a:path w="1663700" h="897889">
                <a:moveTo>
                  <a:pt x="92595" y="26669"/>
                </a:moveTo>
                <a:lnTo>
                  <a:pt x="92875" y="25400"/>
                </a:lnTo>
                <a:lnTo>
                  <a:pt x="94775" y="25400"/>
                </a:lnTo>
                <a:lnTo>
                  <a:pt x="92595" y="26669"/>
                </a:lnTo>
                <a:close/>
              </a:path>
              <a:path w="1663700" h="897889">
                <a:moveTo>
                  <a:pt x="1588503" y="36830"/>
                </a:moveTo>
                <a:lnTo>
                  <a:pt x="1582508" y="33019"/>
                </a:lnTo>
                <a:lnTo>
                  <a:pt x="1582775" y="33019"/>
                </a:lnTo>
                <a:lnTo>
                  <a:pt x="1576590" y="29210"/>
                </a:lnTo>
                <a:lnTo>
                  <a:pt x="1576857" y="29210"/>
                </a:lnTo>
                <a:lnTo>
                  <a:pt x="1570494" y="25400"/>
                </a:lnTo>
                <a:lnTo>
                  <a:pt x="1595488" y="25400"/>
                </a:lnTo>
                <a:lnTo>
                  <a:pt x="1601520" y="30480"/>
                </a:lnTo>
                <a:lnTo>
                  <a:pt x="1607337" y="34289"/>
                </a:lnTo>
                <a:lnTo>
                  <a:pt x="1608734" y="35560"/>
                </a:lnTo>
                <a:lnTo>
                  <a:pt x="1588249" y="35560"/>
                </a:lnTo>
                <a:lnTo>
                  <a:pt x="1588503" y="36830"/>
                </a:lnTo>
                <a:close/>
              </a:path>
              <a:path w="1663700" h="897889">
                <a:moveTo>
                  <a:pt x="74866" y="36830"/>
                </a:moveTo>
                <a:lnTo>
                  <a:pt x="75120" y="35560"/>
                </a:lnTo>
                <a:lnTo>
                  <a:pt x="76864" y="35560"/>
                </a:lnTo>
                <a:lnTo>
                  <a:pt x="74866" y="36830"/>
                </a:lnTo>
                <a:close/>
              </a:path>
              <a:path w="1663700" h="897889">
                <a:moveTo>
                  <a:pt x="1626628" y="74930"/>
                </a:moveTo>
                <a:lnTo>
                  <a:pt x="1622513" y="68580"/>
                </a:lnTo>
                <a:lnTo>
                  <a:pt x="1622704" y="68580"/>
                </a:lnTo>
                <a:lnTo>
                  <a:pt x="1618322" y="63500"/>
                </a:lnTo>
                <a:lnTo>
                  <a:pt x="1618513" y="63500"/>
                </a:lnTo>
                <a:lnTo>
                  <a:pt x="1613865" y="58419"/>
                </a:lnTo>
                <a:lnTo>
                  <a:pt x="1614068" y="58419"/>
                </a:lnTo>
                <a:lnTo>
                  <a:pt x="1609178" y="53339"/>
                </a:lnTo>
                <a:lnTo>
                  <a:pt x="1609394" y="53339"/>
                </a:lnTo>
                <a:lnTo>
                  <a:pt x="1604276" y="48260"/>
                </a:lnTo>
                <a:lnTo>
                  <a:pt x="1604492" y="48260"/>
                </a:lnTo>
                <a:lnTo>
                  <a:pt x="1599133" y="44450"/>
                </a:lnTo>
                <a:lnTo>
                  <a:pt x="1599374" y="44450"/>
                </a:lnTo>
                <a:lnTo>
                  <a:pt x="1593799" y="40639"/>
                </a:lnTo>
                <a:lnTo>
                  <a:pt x="1594040" y="40639"/>
                </a:lnTo>
                <a:lnTo>
                  <a:pt x="1588249" y="35560"/>
                </a:lnTo>
                <a:lnTo>
                  <a:pt x="1608734" y="35560"/>
                </a:lnTo>
                <a:lnTo>
                  <a:pt x="1612925" y="39369"/>
                </a:lnTo>
                <a:lnTo>
                  <a:pt x="1618272" y="44450"/>
                </a:lnTo>
                <a:lnTo>
                  <a:pt x="1623364" y="49530"/>
                </a:lnTo>
                <a:lnTo>
                  <a:pt x="1628203" y="55880"/>
                </a:lnTo>
                <a:lnTo>
                  <a:pt x="1632775" y="60960"/>
                </a:lnTo>
                <a:lnTo>
                  <a:pt x="1637068" y="67310"/>
                </a:lnTo>
                <a:lnTo>
                  <a:pt x="1641081" y="73660"/>
                </a:lnTo>
                <a:lnTo>
                  <a:pt x="1626463" y="73660"/>
                </a:lnTo>
                <a:lnTo>
                  <a:pt x="1626628" y="74930"/>
                </a:lnTo>
                <a:close/>
              </a:path>
              <a:path w="1663700" h="897889">
                <a:moveTo>
                  <a:pt x="36741" y="74930"/>
                </a:moveTo>
                <a:lnTo>
                  <a:pt x="36906" y="73660"/>
                </a:lnTo>
                <a:lnTo>
                  <a:pt x="37564" y="73660"/>
                </a:lnTo>
                <a:lnTo>
                  <a:pt x="36741" y="74930"/>
                </a:lnTo>
                <a:close/>
              </a:path>
              <a:path w="1663700" h="897889">
                <a:moveTo>
                  <a:pt x="1636814" y="92710"/>
                </a:moveTo>
                <a:lnTo>
                  <a:pt x="1633550" y="86360"/>
                </a:lnTo>
                <a:lnTo>
                  <a:pt x="1633702" y="86360"/>
                </a:lnTo>
                <a:lnTo>
                  <a:pt x="1630146" y="80010"/>
                </a:lnTo>
                <a:lnTo>
                  <a:pt x="1630298" y="80010"/>
                </a:lnTo>
                <a:lnTo>
                  <a:pt x="1626463" y="73660"/>
                </a:lnTo>
                <a:lnTo>
                  <a:pt x="1641081" y="73660"/>
                </a:lnTo>
                <a:lnTo>
                  <a:pt x="1644789" y="80010"/>
                </a:lnTo>
                <a:lnTo>
                  <a:pt x="1648180" y="86360"/>
                </a:lnTo>
                <a:lnTo>
                  <a:pt x="1650238" y="91439"/>
                </a:lnTo>
                <a:lnTo>
                  <a:pt x="1636674" y="91439"/>
                </a:lnTo>
                <a:lnTo>
                  <a:pt x="1636814" y="92710"/>
                </a:lnTo>
                <a:close/>
              </a:path>
              <a:path w="1663700" h="897889">
                <a:moveTo>
                  <a:pt x="26568" y="92710"/>
                </a:moveTo>
                <a:lnTo>
                  <a:pt x="26695" y="91439"/>
                </a:lnTo>
                <a:lnTo>
                  <a:pt x="27218" y="91439"/>
                </a:lnTo>
                <a:lnTo>
                  <a:pt x="26568" y="92710"/>
                </a:lnTo>
                <a:close/>
              </a:path>
              <a:path w="1663700" h="897889">
                <a:moveTo>
                  <a:pt x="1639633" y="99060"/>
                </a:moveTo>
                <a:lnTo>
                  <a:pt x="1636674" y="91439"/>
                </a:lnTo>
                <a:lnTo>
                  <a:pt x="1650238" y="91439"/>
                </a:lnTo>
                <a:lnTo>
                  <a:pt x="1651266" y="93980"/>
                </a:lnTo>
                <a:lnTo>
                  <a:pt x="1652927" y="97789"/>
                </a:lnTo>
                <a:lnTo>
                  <a:pt x="1639519" y="97789"/>
                </a:lnTo>
                <a:lnTo>
                  <a:pt x="1639633" y="99060"/>
                </a:lnTo>
                <a:close/>
              </a:path>
              <a:path w="1663700" h="897889">
                <a:moveTo>
                  <a:pt x="23736" y="99060"/>
                </a:moveTo>
                <a:lnTo>
                  <a:pt x="23863" y="97789"/>
                </a:lnTo>
                <a:lnTo>
                  <a:pt x="24229" y="97789"/>
                </a:lnTo>
                <a:lnTo>
                  <a:pt x="23736" y="99060"/>
                </a:lnTo>
                <a:close/>
              </a:path>
              <a:path w="1663700" h="897889">
                <a:moveTo>
                  <a:pt x="1642160" y="105410"/>
                </a:moveTo>
                <a:lnTo>
                  <a:pt x="1639519" y="97789"/>
                </a:lnTo>
                <a:lnTo>
                  <a:pt x="1652927" y="97789"/>
                </a:lnTo>
                <a:lnTo>
                  <a:pt x="1654035" y="100330"/>
                </a:lnTo>
                <a:lnTo>
                  <a:pt x="1655241" y="104139"/>
                </a:lnTo>
                <a:lnTo>
                  <a:pt x="1642046" y="104139"/>
                </a:lnTo>
                <a:lnTo>
                  <a:pt x="1642160" y="105410"/>
                </a:lnTo>
                <a:close/>
              </a:path>
              <a:path w="1663700" h="897889">
                <a:moveTo>
                  <a:pt x="21221" y="105410"/>
                </a:moveTo>
                <a:lnTo>
                  <a:pt x="21323" y="104139"/>
                </a:lnTo>
                <a:lnTo>
                  <a:pt x="21661" y="104139"/>
                </a:lnTo>
                <a:lnTo>
                  <a:pt x="21221" y="105410"/>
                </a:lnTo>
                <a:close/>
              </a:path>
              <a:path w="1663700" h="897889">
                <a:moveTo>
                  <a:pt x="1649958" y="139700"/>
                </a:moveTo>
                <a:lnTo>
                  <a:pt x="1649018" y="132080"/>
                </a:lnTo>
                <a:lnTo>
                  <a:pt x="1647774" y="124460"/>
                </a:lnTo>
                <a:lnTo>
                  <a:pt x="1646186" y="118110"/>
                </a:lnTo>
                <a:lnTo>
                  <a:pt x="1644281" y="111760"/>
                </a:lnTo>
                <a:lnTo>
                  <a:pt x="1642046" y="104139"/>
                </a:lnTo>
                <a:lnTo>
                  <a:pt x="1655241" y="104139"/>
                </a:lnTo>
                <a:lnTo>
                  <a:pt x="1656448" y="107950"/>
                </a:lnTo>
                <a:lnTo>
                  <a:pt x="1658531" y="114300"/>
                </a:lnTo>
                <a:lnTo>
                  <a:pt x="1660245" y="121919"/>
                </a:lnTo>
                <a:lnTo>
                  <a:pt x="1661604" y="129539"/>
                </a:lnTo>
                <a:lnTo>
                  <a:pt x="1662582" y="137160"/>
                </a:lnTo>
                <a:lnTo>
                  <a:pt x="1662667" y="138430"/>
                </a:lnTo>
                <a:lnTo>
                  <a:pt x="1649933" y="138430"/>
                </a:lnTo>
                <a:lnTo>
                  <a:pt x="1649958" y="139700"/>
                </a:lnTo>
                <a:close/>
              </a:path>
              <a:path w="1663700" h="897889">
                <a:moveTo>
                  <a:pt x="13411" y="139700"/>
                </a:moveTo>
                <a:lnTo>
                  <a:pt x="13449" y="138430"/>
                </a:lnTo>
                <a:lnTo>
                  <a:pt x="13411" y="139700"/>
                </a:lnTo>
                <a:close/>
              </a:path>
              <a:path w="1663700" h="897889">
                <a:moveTo>
                  <a:pt x="1663179" y="751839"/>
                </a:moveTo>
                <a:lnTo>
                  <a:pt x="1650479" y="751839"/>
                </a:lnTo>
                <a:lnTo>
                  <a:pt x="1650669" y="744219"/>
                </a:lnTo>
                <a:lnTo>
                  <a:pt x="1650669" y="153669"/>
                </a:lnTo>
                <a:lnTo>
                  <a:pt x="1650479" y="146050"/>
                </a:lnTo>
                <a:lnTo>
                  <a:pt x="1649933" y="138430"/>
                </a:lnTo>
                <a:lnTo>
                  <a:pt x="1662667" y="138430"/>
                </a:lnTo>
                <a:lnTo>
                  <a:pt x="1663179" y="146050"/>
                </a:lnTo>
                <a:lnTo>
                  <a:pt x="1663369" y="153669"/>
                </a:lnTo>
                <a:lnTo>
                  <a:pt x="1663369" y="744219"/>
                </a:lnTo>
                <a:lnTo>
                  <a:pt x="1663179" y="751839"/>
                </a:lnTo>
                <a:close/>
              </a:path>
              <a:path w="1663700" h="897889">
                <a:moveTo>
                  <a:pt x="12973" y="751839"/>
                </a:moveTo>
                <a:lnTo>
                  <a:pt x="12877" y="750570"/>
                </a:lnTo>
                <a:lnTo>
                  <a:pt x="12973" y="751839"/>
                </a:lnTo>
                <a:close/>
              </a:path>
              <a:path w="1663700" h="897889">
                <a:moveTo>
                  <a:pt x="1659102" y="779779"/>
                </a:moveTo>
                <a:lnTo>
                  <a:pt x="1646186" y="779779"/>
                </a:lnTo>
                <a:lnTo>
                  <a:pt x="1647837" y="772160"/>
                </a:lnTo>
                <a:lnTo>
                  <a:pt x="1649069" y="765810"/>
                </a:lnTo>
                <a:lnTo>
                  <a:pt x="1649958" y="758189"/>
                </a:lnTo>
                <a:lnTo>
                  <a:pt x="1650504" y="750570"/>
                </a:lnTo>
                <a:lnTo>
                  <a:pt x="1650479" y="751839"/>
                </a:lnTo>
                <a:lnTo>
                  <a:pt x="1663179" y="751839"/>
                </a:lnTo>
                <a:lnTo>
                  <a:pt x="1662582" y="759460"/>
                </a:lnTo>
                <a:lnTo>
                  <a:pt x="1661604" y="767079"/>
                </a:lnTo>
                <a:lnTo>
                  <a:pt x="1660245" y="774700"/>
                </a:lnTo>
                <a:lnTo>
                  <a:pt x="1659102" y="779779"/>
                </a:lnTo>
                <a:close/>
              </a:path>
              <a:path w="1663700" h="897889">
                <a:moveTo>
                  <a:pt x="17439" y="779779"/>
                </a:moveTo>
                <a:lnTo>
                  <a:pt x="17183" y="779779"/>
                </a:lnTo>
                <a:lnTo>
                  <a:pt x="17106" y="778510"/>
                </a:lnTo>
                <a:lnTo>
                  <a:pt x="17439" y="779779"/>
                </a:lnTo>
                <a:close/>
              </a:path>
              <a:path w="1663700" h="897889">
                <a:moveTo>
                  <a:pt x="1644789" y="817880"/>
                </a:moveTo>
                <a:lnTo>
                  <a:pt x="1630146" y="817880"/>
                </a:lnTo>
                <a:lnTo>
                  <a:pt x="1633702" y="811529"/>
                </a:lnTo>
                <a:lnTo>
                  <a:pt x="1633550" y="811529"/>
                </a:lnTo>
                <a:lnTo>
                  <a:pt x="1636814" y="805179"/>
                </a:lnTo>
                <a:lnTo>
                  <a:pt x="1636674" y="805179"/>
                </a:lnTo>
                <a:lnTo>
                  <a:pt x="1639633" y="798829"/>
                </a:lnTo>
                <a:lnTo>
                  <a:pt x="1642160" y="792479"/>
                </a:lnTo>
                <a:lnTo>
                  <a:pt x="1644370" y="786129"/>
                </a:lnTo>
                <a:lnTo>
                  <a:pt x="1646262" y="778510"/>
                </a:lnTo>
                <a:lnTo>
                  <a:pt x="1646186" y="779779"/>
                </a:lnTo>
                <a:lnTo>
                  <a:pt x="1659102" y="779779"/>
                </a:lnTo>
                <a:lnTo>
                  <a:pt x="1658531" y="782320"/>
                </a:lnTo>
                <a:lnTo>
                  <a:pt x="1656448" y="789939"/>
                </a:lnTo>
                <a:lnTo>
                  <a:pt x="1654035" y="796289"/>
                </a:lnTo>
                <a:lnTo>
                  <a:pt x="1651266" y="803910"/>
                </a:lnTo>
                <a:lnTo>
                  <a:pt x="1648180" y="810260"/>
                </a:lnTo>
                <a:lnTo>
                  <a:pt x="1644789" y="817880"/>
                </a:lnTo>
                <a:close/>
              </a:path>
              <a:path w="1663700" h="897889">
                <a:moveTo>
                  <a:pt x="33837" y="817880"/>
                </a:moveTo>
                <a:lnTo>
                  <a:pt x="33235" y="817880"/>
                </a:lnTo>
                <a:lnTo>
                  <a:pt x="33070" y="816610"/>
                </a:lnTo>
                <a:lnTo>
                  <a:pt x="33837" y="817880"/>
                </a:lnTo>
                <a:close/>
              </a:path>
              <a:path w="1663700" h="897889">
                <a:moveTo>
                  <a:pt x="1633848" y="834389"/>
                </a:moveTo>
                <a:lnTo>
                  <a:pt x="1618322" y="834389"/>
                </a:lnTo>
                <a:lnTo>
                  <a:pt x="1622704" y="828039"/>
                </a:lnTo>
                <a:lnTo>
                  <a:pt x="1622513" y="828039"/>
                </a:lnTo>
                <a:lnTo>
                  <a:pt x="1626628" y="822960"/>
                </a:lnTo>
                <a:lnTo>
                  <a:pt x="1626463" y="822960"/>
                </a:lnTo>
                <a:lnTo>
                  <a:pt x="1630298" y="816610"/>
                </a:lnTo>
                <a:lnTo>
                  <a:pt x="1630146" y="817880"/>
                </a:lnTo>
                <a:lnTo>
                  <a:pt x="1644789" y="817880"/>
                </a:lnTo>
                <a:lnTo>
                  <a:pt x="1641081" y="824230"/>
                </a:lnTo>
                <a:lnTo>
                  <a:pt x="1637068" y="830580"/>
                </a:lnTo>
                <a:lnTo>
                  <a:pt x="1633848" y="834389"/>
                </a:lnTo>
                <a:close/>
              </a:path>
              <a:path w="1663700" h="897889">
                <a:moveTo>
                  <a:pt x="45796" y="834389"/>
                </a:moveTo>
                <a:lnTo>
                  <a:pt x="45059" y="834389"/>
                </a:lnTo>
                <a:lnTo>
                  <a:pt x="44869" y="833119"/>
                </a:lnTo>
                <a:lnTo>
                  <a:pt x="45796" y="834389"/>
                </a:lnTo>
                <a:close/>
              </a:path>
              <a:path w="1663700" h="897889">
                <a:moveTo>
                  <a:pt x="1630032" y="839469"/>
                </a:moveTo>
                <a:lnTo>
                  <a:pt x="1613865" y="839469"/>
                </a:lnTo>
                <a:lnTo>
                  <a:pt x="1618513" y="833119"/>
                </a:lnTo>
                <a:lnTo>
                  <a:pt x="1618322" y="834389"/>
                </a:lnTo>
                <a:lnTo>
                  <a:pt x="1633848" y="834389"/>
                </a:lnTo>
                <a:lnTo>
                  <a:pt x="1632775" y="835660"/>
                </a:lnTo>
                <a:lnTo>
                  <a:pt x="1630032" y="839469"/>
                </a:lnTo>
                <a:close/>
              </a:path>
              <a:path w="1663700" h="897889">
                <a:moveTo>
                  <a:pt x="50523" y="839469"/>
                </a:moveTo>
                <a:lnTo>
                  <a:pt x="49504" y="839469"/>
                </a:lnTo>
                <a:lnTo>
                  <a:pt x="49301" y="838200"/>
                </a:lnTo>
                <a:lnTo>
                  <a:pt x="50523" y="839469"/>
                </a:lnTo>
                <a:close/>
              </a:path>
              <a:path w="1663700" h="897889">
                <a:moveTo>
                  <a:pt x="1578360" y="881380"/>
                </a:moveTo>
                <a:lnTo>
                  <a:pt x="1544548" y="881380"/>
                </a:lnTo>
                <a:lnTo>
                  <a:pt x="1551559" y="878839"/>
                </a:lnTo>
                <a:lnTo>
                  <a:pt x="1551254" y="878839"/>
                </a:lnTo>
                <a:lnTo>
                  <a:pt x="1558112" y="876300"/>
                </a:lnTo>
                <a:lnTo>
                  <a:pt x="1557820" y="876300"/>
                </a:lnTo>
                <a:lnTo>
                  <a:pt x="1564525" y="873760"/>
                </a:lnTo>
                <a:lnTo>
                  <a:pt x="1564233" y="873760"/>
                </a:lnTo>
                <a:lnTo>
                  <a:pt x="1570774" y="871219"/>
                </a:lnTo>
                <a:lnTo>
                  <a:pt x="1570494" y="871219"/>
                </a:lnTo>
                <a:lnTo>
                  <a:pt x="1576857" y="868680"/>
                </a:lnTo>
                <a:lnTo>
                  <a:pt x="1576590" y="868680"/>
                </a:lnTo>
                <a:lnTo>
                  <a:pt x="1582775" y="864869"/>
                </a:lnTo>
                <a:lnTo>
                  <a:pt x="1582508" y="864869"/>
                </a:lnTo>
                <a:lnTo>
                  <a:pt x="1588503" y="861060"/>
                </a:lnTo>
                <a:lnTo>
                  <a:pt x="1588249" y="861060"/>
                </a:lnTo>
                <a:lnTo>
                  <a:pt x="1594040" y="857250"/>
                </a:lnTo>
                <a:lnTo>
                  <a:pt x="1593799" y="857250"/>
                </a:lnTo>
                <a:lnTo>
                  <a:pt x="1599374" y="853439"/>
                </a:lnTo>
                <a:lnTo>
                  <a:pt x="1599133" y="853439"/>
                </a:lnTo>
                <a:lnTo>
                  <a:pt x="1604492" y="848360"/>
                </a:lnTo>
                <a:lnTo>
                  <a:pt x="1604276" y="848360"/>
                </a:lnTo>
                <a:lnTo>
                  <a:pt x="1609394" y="843280"/>
                </a:lnTo>
                <a:lnTo>
                  <a:pt x="1609178" y="843280"/>
                </a:lnTo>
                <a:lnTo>
                  <a:pt x="1614068" y="838200"/>
                </a:lnTo>
                <a:lnTo>
                  <a:pt x="1613865" y="839469"/>
                </a:lnTo>
                <a:lnTo>
                  <a:pt x="1630032" y="839469"/>
                </a:lnTo>
                <a:lnTo>
                  <a:pt x="1628203" y="842010"/>
                </a:lnTo>
                <a:lnTo>
                  <a:pt x="1595488" y="871219"/>
                </a:lnTo>
                <a:lnTo>
                  <a:pt x="1582788" y="878839"/>
                </a:lnTo>
                <a:lnTo>
                  <a:pt x="1578360" y="881380"/>
                </a:lnTo>
                <a:close/>
              </a:path>
              <a:path w="1663700" h="897889">
                <a:moveTo>
                  <a:pt x="122091" y="881380"/>
                </a:moveTo>
                <a:lnTo>
                  <a:pt x="118821" y="881380"/>
                </a:lnTo>
                <a:lnTo>
                  <a:pt x="118516" y="880110"/>
                </a:lnTo>
                <a:lnTo>
                  <a:pt x="122091" y="881380"/>
                </a:lnTo>
                <a:close/>
              </a:path>
              <a:path w="1663700" h="897889">
                <a:moveTo>
                  <a:pt x="1569326" y="885189"/>
                </a:moveTo>
                <a:lnTo>
                  <a:pt x="1516507" y="885189"/>
                </a:lnTo>
                <a:lnTo>
                  <a:pt x="1524000" y="883919"/>
                </a:lnTo>
                <a:lnTo>
                  <a:pt x="1530756" y="883919"/>
                </a:lnTo>
                <a:lnTo>
                  <a:pt x="1538020" y="882650"/>
                </a:lnTo>
                <a:lnTo>
                  <a:pt x="1537715" y="882650"/>
                </a:lnTo>
                <a:lnTo>
                  <a:pt x="1544853" y="880110"/>
                </a:lnTo>
                <a:lnTo>
                  <a:pt x="1544548" y="881380"/>
                </a:lnTo>
                <a:lnTo>
                  <a:pt x="1578360" y="881380"/>
                </a:lnTo>
                <a:lnTo>
                  <a:pt x="1576146" y="882650"/>
                </a:lnTo>
                <a:lnTo>
                  <a:pt x="1569326" y="885189"/>
                </a:lnTo>
                <a:close/>
              </a:path>
              <a:path w="1663700" h="897889">
                <a:moveTo>
                  <a:pt x="1517307" y="897889"/>
                </a:moveTo>
                <a:lnTo>
                  <a:pt x="146075" y="897889"/>
                </a:lnTo>
                <a:lnTo>
                  <a:pt x="138252" y="896619"/>
                </a:lnTo>
                <a:lnTo>
                  <a:pt x="1525117" y="896619"/>
                </a:lnTo>
                <a:lnTo>
                  <a:pt x="1517307" y="89788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64644" y="2508999"/>
            <a:ext cx="279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00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77344" y="2969367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 h="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20002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52610" y="3637826"/>
            <a:ext cx="6133465" cy="1614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电功率物理意义：描述电流做功的快</a:t>
            </a:r>
            <a:r>
              <a:rPr dirty="0" sz="2400" spc="-5" b="1">
                <a:latin typeface="华文楷体"/>
                <a:cs typeface="华文楷体"/>
              </a:rPr>
              <a:t>慢</a:t>
            </a:r>
            <a:endParaRPr sz="2400">
              <a:latin typeface="华文楷体"/>
              <a:cs typeface="华文楷体"/>
            </a:endParaRPr>
          </a:p>
          <a:p>
            <a:pPr marL="12700" marR="5080">
              <a:lnSpc>
                <a:spcPct val="150000"/>
              </a:lnSpc>
              <a:spcBef>
                <a:spcPts val="990"/>
              </a:spcBef>
            </a:pPr>
            <a:r>
              <a:rPr dirty="0" sz="2400" b="1">
                <a:latin typeface="华文楷体"/>
                <a:cs typeface="华文楷体"/>
              </a:rPr>
              <a:t>这个公式表示，电流在一段电路中做功的功</a:t>
            </a:r>
            <a:r>
              <a:rPr dirty="0" sz="2400" spc="-5" b="1">
                <a:latin typeface="华文楷体"/>
                <a:cs typeface="华文楷体"/>
              </a:rPr>
              <a:t>率 </a:t>
            </a:r>
            <a:r>
              <a:rPr dirty="0" sz="2400" b="1">
                <a:latin typeface="华文楷体"/>
                <a:cs typeface="华文楷体"/>
              </a:rPr>
              <a:t>等于这段电路两端的电压和电流的乘</a:t>
            </a:r>
            <a:r>
              <a:rPr dirty="0" sz="2400" spc="-5" b="1">
                <a:latin typeface="华文楷体"/>
                <a:cs typeface="华文楷体"/>
              </a:rPr>
              <a:t>积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89936" y="2087626"/>
            <a:ext cx="7355205" cy="10426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电流在一段电路中所做的功与通电时间之比叫做电功</a:t>
            </a:r>
            <a:r>
              <a:rPr dirty="0" sz="2400" spc="-5" b="1">
                <a:latin typeface="华文楷体"/>
                <a:cs typeface="华文楷体"/>
              </a:rPr>
              <a:t>率</a:t>
            </a:r>
            <a:endParaRPr sz="2400">
              <a:latin typeface="华文楷体"/>
              <a:cs typeface="华文楷体"/>
            </a:endParaRPr>
          </a:p>
          <a:p>
            <a:pPr algn="ctr" marR="582930">
              <a:lnSpc>
                <a:spcPct val="100000"/>
              </a:lnSpc>
              <a:spcBef>
                <a:spcPts val="2245"/>
              </a:spcBef>
              <a:tabLst>
                <a:tab pos="527050" algn="l"/>
                <a:tab pos="748030" algn="l"/>
              </a:tabLst>
            </a:pPr>
            <a:r>
              <a:rPr dirty="0" sz="2400" spc="-5" i="1">
                <a:solidFill>
                  <a:srgbClr val="FFFF00"/>
                </a:solidFill>
                <a:latin typeface="Times New Roman"/>
                <a:cs typeface="Times New Roman"/>
              </a:rPr>
              <a:t>P=	</a:t>
            </a:r>
            <a:r>
              <a:rPr dirty="0" baseline="-37037" sz="3600" i="1">
                <a:solidFill>
                  <a:srgbClr val="FFFF00"/>
                </a:solidFill>
                <a:latin typeface="Times New Roman"/>
                <a:cs typeface="Times New Roman"/>
              </a:rPr>
              <a:t>t	</a:t>
            </a:r>
            <a:r>
              <a:rPr dirty="0" sz="2400" i="1">
                <a:solidFill>
                  <a:srgbClr val="FFFF00"/>
                </a:solidFill>
                <a:latin typeface="Times New Roman"/>
                <a:cs typeface="Times New Roman"/>
              </a:rPr>
              <a:t>=UI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8812" y="188956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35579" y="1620011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35223" y="1842516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32528" y="1122375"/>
            <a:ext cx="3454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solidFill>
                  <a:srgbClr val="000000"/>
                </a:solidFill>
                <a:latin typeface="黑体"/>
                <a:cs typeface="黑体"/>
              </a:rPr>
              <a:t>电功和电功率的单位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92852" y="4137659"/>
            <a:ext cx="3694429" cy="1466215"/>
          </a:xfrm>
          <a:custGeom>
            <a:avLst/>
            <a:gdLst/>
            <a:ahLst/>
            <a:cxnLst/>
            <a:rect l="l" t="t" r="r" b="b"/>
            <a:pathLst>
              <a:path w="3694429" h="1466214">
                <a:moveTo>
                  <a:pt x="3450336" y="1466088"/>
                </a:moveTo>
                <a:lnTo>
                  <a:pt x="245363" y="1466088"/>
                </a:lnTo>
                <a:lnTo>
                  <a:pt x="195903" y="1460986"/>
                </a:lnTo>
                <a:lnTo>
                  <a:pt x="149874" y="1446643"/>
                </a:lnTo>
                <a:lnTo>
                  <a:pt x="108245" y="1424025"/>
                </a:lnTo>
                <a:lnTo>
                  <a:pt x="71985" y="1394102"/>
                </a:lnTo>
                <a:lnTo>
                  <a:pt x="42062" y="1357842"/>
                </a:lnTo>
                <a:lnTo>
                  <a:pt x="19444" y="1316213"/>
                </a:lnTo>
                <a:lnTo>
                  <a:pt x="5101" y="1270184"/>
                </a:lnTo>
                <a:lnTo>
                  <a:pt x="0" y="1220724"/>
                </a:lnTo>
                <a:lnTo>
                  <a:pt x="0" y="245363"/>
                </a:lnTo>
                <a:lnTo>
                  <a:pt x="5101" y="195936"/>
                </a:lnTo>
                <a:lnTo>
                  <a:pt x="19444" y="149933"/>
                </a:lnTo>
                <a:lnTo>
                  <a:pt x="42062" y="108320"/>
                </a:lnTo>
                <a:lnTo>
                  <a:pt x="71985" y="72066"/>
                </a:lnTo>
                <a:lnTo>
                  <a:pt x="108245" y="42139"/>
                </a:lnTo>
                <a:lnTo>
                  <a:pt x="149874" y="19507"/>
                </a:lnTo>
                <a:lnTo>
                  <a:pt x="195903" y="5138"/>
                </a:lnTo>
                <a:lnTo>
                  <a:pt x="245363" y="0"/>
                </a:lnTo>
                <a:lnTo>
                  <a:pt x="3450336" y="0"/>
                </a:lnTo>
                <a:lnTo>
                  <a:pt x="3499443" y="5138"/>
                </a:lnTo>
                <a:lnTo>
                  <a:pt x="3545200" y="19507"/>
                </a:lnTo>
                <a:lnTo>
                  <a:pt x="3586620" y="42139"/>
                </a:lnTo>
                <a:lnTo>
                  <a:pt x="3622719" y="72066"/>
                </a:lnTo>
                <a:lnTo>
                  <a:pt x="3652510" y="108320"/>
                </a:lnTo>
                <a:lnTo>
                  <a:pt x="3675006" y="149933"/>
                </a:lnTo>
                <a:lnTo>
                  <a:pt x="3689224" y="195936"/>
                </a:lnTo>
                <a:lnTo>
                  <a:pt x="3694176" y="245363"/>
                </a:lnTo>
                <a:lnTo>
                  <a:pt x="3694176" y="1220724"/>
                </a:lnTo>
                <a:lnTo>
                  <a:pt x="3689224" y="1270184"/>
                </a:lnTo>
                <a:lnTo>
                  <a:pt x="3675006" y="1316213"/>
                </a:lnTo>
                <a:lnTo>
                  <a:pt x="3652510" y="1357842"/>
                </a:lnTo>
                <a:lnTo>
                  <a:pt x="3622719" y="1394102"/>
                </a:lnTo>
                <a:lnTo>
                  <a:pt x="3586620" y="1424025"/>
                </a:lnTo>
                <a:lnTo>
                  <a:pt x="3545200" y="1446643"/>
                </a:lnTo>
                <a:lnTo>
                  <a:pt x="3499443" y="1460986"/>
                </a:lnTo>
                <a:lnTo>
                  <a:pt x="3450336" y="14660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86921" y="4131843"/>
            <a:ext cx="3706495" cy="1473200"/>
          </a:xfrm>
          <a:custGeom>
            <a:avLst/>
            <a:gdLst/>
            <a:ahLst/>
            <a:cxnLst/>
            <a:rect l="l" t="t" r="r" b="b"/>
            <a:pathLst>
              <a:path w="3706495" h="1473200">
                <a:moveTo>
                  <a:pt x="3542093" y="12700"/>
                </a:moveTo>
                <a:lnTo>
                  <a:pt x="164401" y="12700"/>
                </a:lnTo>
                <a:lnTo>
                  <a:pt x="176009" y="0"/>
                </a:lnTo>
                <a:lnTo>
                  <a:pt x="3530485" y="0"/>
                </a:lnTo>
                <a:lnTo>
                  <a:pt x="3542093" y="12700"/>
                </a:lnTo>
                <a:close/>
              </a:path>
              <a:path w="3706495" h="1473200">
                <a:moveTo>
                  <a:pt x="168617" y="25400"/>
                </a:moveTo>
                <a:lnTo>
                  <a:pt x="131114" y="25400"/>
                </a:lnTo>
                <a:lnTo>
                  <a:pt x="141922" y="12700"/>
                </a:lnTo>
                <a:lnTo>
                  <a:pt x="179959" y="12700"/>
                </a:lnTo>
                <a:lnTo>
                  <a:pt x="168617" y="25400"/>
                </a:lnTo>
                <a:close/>
              </a:path>
              <a:path w="3706495" h="1473200">
                <a:moveTo>
                  <a:pt x="3575367" y="25400"/>
                </a:moveTo>
                <a:lnTo>
                  <a:pt x="3537864" y="25400"/>
                </a:lnTo>
                <a:lnTo>
                  <a:pt x="3526523" y="12700"/>
                </a:lnTo>
                <a:lnTo>
                  <a:pt x="3564572" y="12700"/>
                </a:lnTo>
                <a:lnTo>
                  <a:pt x="3575367" y="25400"/>
                </a:lnTo>
                <a:close/>
              </a:path>
              <a:path w="3706495" h="1473200">
                <a:moveTo>
                  <a:pt x="137045" y="38100"/>
                </a:moveTo>
                <a:lnTo>
                  <a:pt x="110451" y="38100"/>
                </a:lnTo>
                <a:lnTo>
                  <a:pt x="120624" y="25400"/>
                </a:lnTo>
                <a:lnTo>
                  <a:pt x="147574" y="25400"/>
                </a:lnTo>
                <a:lnTo>
                  <a:pt x="137045" y="38100"/>
                </a:lnTo>
                <a:close/>
              </a:path>
              <a:path w="3706495" h="1473200">
                <a:moveTo>
                  <a:pt x="3596030" y="38100"/>
                </a:moveTo>
                <a:lnTo>
                  <a:pt x="3569449" y="38100"/>
                </a:lnTo>
                <a:lnTo>
                  <a:pt x="3558921" y="25400"/>
                </a:lnTo>
                <a:lnTo>
                  <a:pt x="3585857" y="25400"/>
                </a:lnTo>
                <a:lnTo>
                  <a:pt x="3596030" y="38100"/>
                </a:lnTo>
                <a:close/>
              </a:path>
              <a:path w="3706495" h="1473200">
                <a:moveTo>
                  <a:pt x="99136" y="63500"/>
                </a:moveTo>
                <a:lnTo>
                  <a:pt x="82080" y="63500"/>
                </a:lnTo>
                <a:lnTo>
                  <a:pt x="91173" y="50800"/>
                </a:lnTo>
                <a:lnTo>
                  <a:pt x="100634" y="38100"/>
                </a:lnTo>
                <a:lnTo>
                  <a:pt x="127342" y="38100"/>
                </a:lnTo>
                <a:lnTo>
                  <a:pt x="117436" y="50800"/>
                </a:lnTo>
                <a:lnTo>
                  <a:pt x="108356" y="50800"/>
                </a:lnTo>
                <a:lnTo>
                  <a:pt x="99136" y="63500"/>
                </a:lnTo>
                <a:close/>
              </a:path>
              <a:path w="3706495" h="1473200">
                <a:moveTo>
                  <a:pt x="3624402" y="63500"/>
                </a:moveTo>
                <a:lnTo>
                  <a:pt x="3607346" y="63500"/>
                </a:lnTo>
                <a:lnTo>
                  <a:pt x="3598125" y="50800"/>
                </a:lnTo>
                <a:lnTo>
                  <a:pt x="3589045" y="50800"/>
                </a:lnTo>
                <a:lnTo>
                  <a:pt x="3579139" y="38100"/>
                </a:lnTo>
                <a:lnTo>
                  <a:pt x="3605847" y="38100"/>
                </a:lnTo>
                <a:lnTo>
                  <a:pt x="3615308" y="50800"/>
                </a:lnTo>
                <a:lnTo>
                  <a:pt x="3624402" y="63500"/>
                </a:lnTo>
                <a:close/>
              </a:path>
              <a:path w="3706495" h="1473200">
                <a:moveTo>
                  <a:pt x="74383" y="88900"/>
                </a:moveTo>
                <a:lnTo>
                  <a:pt x="57213" y="88900"/>
                </a:lnTo>
                <a:lnTo>
                  <a:pt x="65087" y="76200"/>
                </a:lnTo>
                <a:lnTo>
                  <a:pt x="73380" y="63500"/>
                </a:lnTo>
                <a:lnTo>
                  <a:pt x="90728" y="63500"/>
                </a:lnTo>
                <a:lnTo>
                  <a:pt x="82257" y="76200"/>
                </a:lnTo>
                <a:lnTo>
                  <a:pt x="82473" y="76200"/>
                </a:lnTo>
                <a:lnTo>
                  <a:pt x="74383" y="88900"/>
                </a:lnTo>
                <a:close/>
              </a:path>
              <a:path w="3706495" h="1473200">
                <a:moveTo>
                  <a:pt x="3649268" y="88900"/>
                </a:moveTo>
                <a:lnTo>
                  <a:pt x="3632098" y="88900"/>
                </a:lnTo>
                <a:lnTo>
                  <a:pt x="3624021" y="76200"/>
                </a:lnTo>
                <a:lnTo>
                  <a:pt x="3624237" y="76200"/>
                </a:lnTo>
                <a:lnTo>
                  <a:pt x="3615753" y="63500"/>
                </a:lnTo>
                <a:lnTo>
                  <a:pt x="3633101" y="63500"/>
                </a:lnTo>
                <a:lnTo>
                  <a:pt x="3641394" y="76200"/>
                </a:lnTo>
                <a:lnTo>
                  <a:pt x="3649268" y="88900"/>
                </a:lnTo>
                <a:close/>
              </a:path>
              <a:path w="3706495" h="1473200">
                <a:moveTo>
                  <a:pt x="31330" y="152400"/>
                </a:moveTo>
                <a:lnTo>
                  <a:pt x="19685" y="152400"/>
                </a:lnTo>
                <a:lnTo>
                  <a:pt x="24701" y="139700"/>
                </a:lnTo>
                <a:lnTo>
                  <a:pt x="30238" y="127000"/>
                </a:lnTo>
                <a:lnTo>
                  <a:pt x="36271" y="114300"/>
                </a:lnTo>
                <a:lnTo>
                  <a:pt x="42786" y="101600"/>
                </a:lnTo>
                <a:lnTo>
                  <a:pt x="49771" y="88900"/>
                </a:lnTo>
                <a:lnTo>
                  <a:pt x="67106" y="88900"/>
                </a:lnTo>
                <a:lnTo>
                  <a:pt x="59855" y="101600"/>
                </a:lnTo>
                <a:lnTo>
                  <a:pt x="60032" y="101600"/>
                </a:lnTo>
                <a:lnTo>
                  <a:pt x="53225" y="114300"/>
                </a:lnTo>
                <a:lnTo>
                  <a:pt x="53403" y="114300"/>
                </a:lnTo>
                <a:lnTo>
                  <a:pt x="47053" y="127000"/>
                </a:lnTo>
                <a:lnTo>
                  <a:pt x="41478" y="127000"/>
                </a:lnTo>
                <a:lnTo>
                  <a:pt x="36080" y="139700"/>
                </a:lnTo>
                <a:lnTo>
                  <a:pt x="36220" y="139700"/>
                </a:lnTo>
                <a:lnTo>
                  <a:pt x="31330" y="152400"/>
                </a:lnTo>
                <a:close/>
              </a:path>
              <a:path w="3706495" h="1473200">
                <a:moveTo>
                  <a:pt x="3686797" y="152400"/>
                </a:moveTo>
                <a:lnTo>
                  <a:pt x="3675164" y="152400"/>
                </a:lnTo>
                <a:lnTo>
                  <a:pt x="3670274" y="139700"/>
                </a:lnTo>
                <a:lnTo>
                  <a:pt x="3665016" y="127000"/>
                </a:lnTo>
                <a:lnTo>
                  <a:pt x="3659441" y="127000"/>
                </a:lnTo>
                <a:lnTo>
                  <a:pt x="3653091" y="114300"/>
                </a:lnTo>
                <a:lnTo>
                  <a:pt x="3653256" y="114300"/>
                </a:lnTo>
                <a:lnTo>
                  <a:pt x="3646449" y="101600"/>
                </a:lnTo>
                <a:lnTo>
                  <a:pt x="3646627" y="101600"/>
                </a:lnTo>
                <a:lnTo>
                  <a:pt x="3639375" y="88900"/>
                </a:lnTo>
                <a:lnTo>
                  <a:pt x="3656710" y="88900"/>
                </a:lnTo>
                <a:lnTo>
                  <a:pt x="3663696" y="101600"/>
                </a:lnTo>
                <a:lnTo>
                  <a:pt x="3670211" y="114300"/>
                </a:lnTo>
                <a:lnTo>
                  <a:pt x="3676243" y="127000"/>
                </a:lnTo>
                <a:lnTo>
                  <a:pt x="3681780" y="139700"/>
                </a:lnTo>
                <a:lnTo>
                  <a:pt x="3686797" y="152400"/>
                </a:lnTo>
                <a:close/>
              </a:path>
              <a:path w="3706495" h="1473200">
                <a:moveTo>
                  <a:pt x="23342" y="177800"/>
                </a:moveTo>
                <a:lnTo>
                  <a:pt x="9499" y="177800"/>
                </a:lnTo>
                <a:lnTo>
                  <a:pt x="11277" y="165100"/>
                </a:lnTo>
                <a:lnTo>
                  <a:pt x="15201" y="152400"/>
                </a:lnTo>
                <a:lnTo>
                  <a:pt x="31445" y="152400"/>
                </a:lnTo>
                <a:lnTo>
                  <a:pt x="27076" y="165100"/>
                </a:lnTo>
                <a:lnTo>
                  <a:pt x="23342" y="177800"/>
                </a:lnTo>
                <a:close/>
              </a:path>
              <a:path w="3706495" h="1473200">
                <a:moveTo>
                  <a:pt x="3696982" y="177800"/>
                </a:moveTo>
                <a:lnTo>
                  <a:pt x="3683139" y="177800"/>
                </a:lnTo>
                <a:lnTo>
                  <a:pt x="3679304" y="165100"/>
                </a:lnTo>
                <a:lnTo>
                  <a:pt x="3675037" y="152400"/>
                </a:lnTo>
                <a:lnTo>
                  <a:pt x="3691280" y="152400"/>
                </a:lnTo>
                <a:lnTo>
                  <a:pt x="3695204" y="165100"/>
                </a:lnTo>
                <a:lnTo>
                  <a:pt x="3696982" y="177800"/>
                </a:lnTo>
                <a:close/>
              </a:path>
              <a:path w="3706495" h="1473200">
                <a:moveTo>
                  <a:pt x="20167" y="190500"/>
                </a:moveTo>
                <a:lnTo>
                  <a:pt x="6413" y="190500"/>
                </a:lnTo>
                <a:lnTo>
                  <a:pt x="7886" y="177800"/>
                </a:lnTo>
                <a:lnTo>
                  <a:pt x="21742" y="177800"/>
                </a:lnTo>
                <a:lnTo>
                  <a:pt x="20167" y="190500"/>
                </a:lnTo>
                <a:close/>
              </a:path>
              <a:path w="3706495" h="1473200">
                <a:moveTo>
                  <a:pt x="3700068" y="190500"/>
                </a:moveTo>
                <a:lnTo>
                  <a:pt x="3686314" y="190500"/>
                </a:lnTo>
                <a:lnTo>
                  <a:pt x="3684739" y="177800"/>
                </a:lnTo>
                <a:lnTo>
                  <a:pt x="3698595" y="177800"/>
                </a:lnTo>
                <a:lnTo>
                  <a:pt x="3700068" y="190500"/>
                </a:lnTo>
                <a:close/>
              </a:path>
              <a:path w="3706495" h="1473200">
                <a:moveTo>
                  <a:pt x="16395" y="203200"/>
                </a:moveTo>
                <a:lnTo>
                  <a:pt x="3911" y="203200"/>
                </a:lnTo>
                <a:lnTo>
                  <a:pt x="5092" y="190500"/>
                </a:lnTo>
                <a:lnTo>
                  <a:pt x="17551" y="190500"/>
                </a:lnTo>
                <a:lnTo>
                  <a:pt x="16395" y="203200"/>
                </a:lnTo>
                <a:close/>
              </a:path>
              <a:path w="3706495" h="1473200">
                <a:moveTo>
                  <a:pt x="3702570" y="203200"/>
                </a:moveTo>
                <a:lnTo>
                  <a:pt x="3690086" y="203200"/>
                </a:lnTo>
                <a:lnTo>
                  <a:pt x="3688930" y="190500"/>
                </a:lnTo>
                <a:lnTo>
                  <a:pt x="3701389" y="190500"/>
                </a:lnTo>
                <a:lnTo>
                  <a:pt x="3702570" y="203200"/>
                </a:lnTo>
                <a:close/>
              </a:path>
              <a:path w="3706495" h="1473200">
                <a:moveTo>
                  <a:pt x="14604" y="215900"/>
                </a:moveTo>
                <a:lnTo>
                  <a:pt x="2006" y="215900"/>
                </a:lnTo>
                <a:lnTo>
                  <a:pt x="2882" y="203200"/>
                </a:lnTo>
                <a:lnTo>
                  <a:pt x="15455" y="203200"/>
                </a:lnTo>
                <a:lnTo>
                  <a:pt x="14604" y="215900"/>
                </a:lnTo>
                <a:close/>
              </a:path>
              <a:path w="3706495" h="1473200">
                <a:moveTo>
                  <a:pt x="3704475" y="215900"/>
                </a:moveTo>
                <a:lnTo>
                  <a:pt x="3691890" y="215900"/>
                </a:lnTo>
                <a:lnTo>
                  <a:pt x="3691039" y="203200"/>
                </a:lnTo>
                <a:lnTo>
                  <a:pt x="3703599" y="203200"/>
                </a:lnTo>
                <a:lnTo>
                  <a:pt x="3704475" y="215900"/>
                </a:lnTo>
                <a:close/>
              </a:path>
              <a:path w="3706495" h="1473200">
                <a:moveTo>
                  <a:pt x="13385" y="228600"/>
                </a:moveTo>
                <a:lnTo>
                  <a:pt x="723" y="228600"/>
                </a:lnTo>
                <a:lnTo>
                  <a:pt x="1295" y="215900"/>
                </a:lnTo>
                <a:lnTo>
                  <a:pt x="13931" y="215900"/>
                </a:lnTo>
                <a:lnTo>
                  <a:pt x="13385" y="228600"/>
                </a:lnTo>
                <a:close/>
              </a:path>
              <a:path w="3706495" h="1473200">
                <a:moveTo>
                  <a:pt x="3705758" y="228600"/>
                </a:moveTo>
                <a:lnTo>
                  <a:pt x="3693096" y="228600"/>
                </a:lnTo>
                <a:lnTo>
                  <a:pt x="3692550" y="215900"/>
                </a:lnTo>
                <a:lnTo>
                  <a:pt x="3705186" y="215900"/>
                </a:lnTo>
                <a:lnTo>
                  <a:pt x="3705758" y="228600"/>
                </a:lnTo>
                <a:close/>
              </a:path>
              <a:path w="3706495" h="1473200">
                <a:moveTo>
                  <a:pt x="12776" y="241300"/>
                </a:moveTo>
                <a:lnTo>
                  <a:pt x="76" y="241300"/>
                </a:lnTo>
                <a:lnTo>
                  <a:pt x="330" y="228600"/>
                </a:lnTo>
                <a:lnTo>
                  <a:pt x="13017" y="228600"/>
                </a:lnTo>
                <a:lnTo>
                  <a:pt x="12776" y="241300"/>
                </a:lnTo>
                <a:close/>
              </a:path>
              <a:path w="3706495" h="1473200">
                <a:moveTo>
                  <a:pt x="3706406" y="241300"/>
                </a:moveTo>
                <a:lnTo>
                  <a:pt x="3693706" y="241300"/>
                </a:lnTo>
                <a:lnTo>
                  <a:pt x="3693477" y="228600"/>
                </a:lnTo>
                <a:lnTo>
                  <a:pt x="3706164" y="228600"/>
                </a:lnTo>
                <a:lnTo>
                  <a:pt x="3706406" y="241300"/>
                </a:lnTo>
                <a:close/>
              </a:path>
              <a:path w="3706495" h="1473200">
                <a:moveTo>
                  <a:pt x="12776" y="1231900"/>
                </a:moveTo>
                <a:lnTo>
                  <a:pt x="76" y="1231900"/>
                </a:lnTo>
                <a:lnTo>
                  <a:pt x="0" y="241300"/>
                </a:lnTo>
                <a:lnTo>
                  <a:pt x="12700" y="241300"/>
                </a:lnTo>
                <a:lnTo>
                  <a:pt x="12776" y="1231900"/>
                </a:lnTo>
                <a:close/>
              </a:path>
              <a:path w="3706495" h="1473200">
                <a:moveTo>
                  <a:pt x="3706406" y="1231900"/>
                </a:moveTo>
                <a:lnTo>
                  <a:pt x="3693706" y="1231900"/>
                </a:lnTo>
                <a:lnTo>
                  <a:pt x="3693782" y="241300"/>
                </a:lnTo>
                <a:lnTo>
                  <a:pt x="3706482" y="241300"/>
                </a:lnTo>
                <a:lnTo>
                  <a:pt x="3706406" y="1231900"/>
                </a:lnTo>
                <a:close/>
              </a:path>
              <a:path w="3706495" h="1473200">
                <a:moveTo>
                  <a:pt x="13398" y="1244600"/>
                </a:moveTo>
                <a:lnTo>
                  <a:pt x="723" y="1244600"/>
                </a:lnTo>
                <a:lnTo>
                  <a:pt x="330" y="1231900"/>
                </a:lnTo>
                <a:lnTo>
                  <a:pt x="13004" y="1231900"/>
                </a:lnTo>
                <a:lnTo>
                  <a:pt x="13398" y="1244600"/>
                </a:lnTo>
                <a:close/>
              </a:path>
              <a:path w="3706495" h="1473200">
                <a:moveTo>
                  <a:pt x="3705758" y="1244600"/>
                </a:moveTo>
                <a:lnTo>
                  <a:pt x="3693083" y="1244600"/>
                </a:lnTo>
                <a:lnTo>
                  <a:pt x="3693477" y="1231900"/>
                </a:lnTo>
                <a:lnTo>
                  <a:pt x="3706164" y="1231900"/>
                </a:lnTo>
                <a:lnTo>
                  <a:pt x="3705758" y="1244600"/>
                </a:lnTo>
                <a:close/>
              </a:path>
              <a:path w="3706495" h="1473200">
                <a:moveTo>
                  <a:pt x="14617" y="1257300"/>
                </a:moveTo>
                <a:lnTo>
                  <a:pt x="2006" y="1257300"/>
                </a:lnTo>
                <a:lnTo>
                  <a:pt x="1295" y="1244600"/>
                </a:lnTo>
                <a:lnTo>
                  <a:pt x="13919" y="1244600"/>
                </a:lnTo>
                <a:lnTo>
                  <a:pt x="14617" y="1257300"/>
                </a:lnTo>
                <a:close/>
              </a:path>
              <a:path w="3706495" h="1473200">
                <a:moveTo>
                  <a:pt x="3704475" y="1257300"/>
                </a:moveTo>
                <a:lnTo>
                  <a:pt x="3691864" y="1257300"/>
                </a:lnTo>
                <a:lnTo>
                  <a:pt x="3692563" y="1244600"/>
                </a:lnTo>
                <a:lnTo>
                  <a:pt x="3705186" y="1244600"/>
                </a:lnTo>
                <a:lnTo>
                  <a:pt x="3704475" y="1257300"/>
                </a:lnTo>
                <a:close/>
              </a:path>
              <a:path w="3706495" h="1473200">
                <a:moveTo>
                  <a:pt x="17551" y="1270000"/>
                </a:moveTo>
                <a:lnTo>
                  <a:pt x="3911" y="1270000"/>
                </a:lnTo>
                <a:lnTo>
                  <a:pt x="2882" y="1257300"/>
                </a:lnTo>
                <a:lnTo>
                  <a:pt x="16395" y="1257300"/>
                </a:lnTo>
                <a:lnTo>
                  <a:pt x="17551" y="1270000"/>
                </a:lnTo>
                <a:close/>
              </a:path>
              <a:path w="3706495" h="1473200">
                <a:moveTo>
                  <a:pt x="3702570" y="1270000"/>
                </a:moveTo>
                <a:lnTo>
                  <a:pt x="3688930" y="1270000"/>
                </a:lnTo>
                <a:lnTo>
                  <a:pt x="3690086" y="1257300"/>
                </a:lnTo>
                <a:lnTo>
                  <a:pt x="3703599" y="1257300"/>
                </a:lnTo>
                <a:lnTo>
                  <a:pt x="3702570" y="1270000"/>
                </a:lnTo>
                <a:close/>
              </a:path>
              <a:path w="3706495" h="1473200">
                <a:moveTo>
                  <a:pt x="20205" y="1282700"/>
                </a:moveTo>
                <a:lnTo>
                  <a:pt x="6413" y="1282700"/>
                </a:lnTo>
                <a:lnTo>
                  <a:pt x="5092" y="1270000"/>
                </a:lnTo>
                <a:lnTo>
                  <a:pt x="18770" y="1270000"/>
                </a:lnTo>
                <a:lnTo>
                  <a:pt x="20205" y="1282700"/>
                </a:lnTo>
                <a:close/>
              </a:path>
              <a:path w="3706495" h="1473200">
                <a:moveTo>
                  <a:pt x="3700068" y="1282700"/>
                </a:moveTo>
                <a:lnTo>
                  <a:pt x="3686276" y="1282700"/>
                </a:lnTo>
                <a:lnTo>
                  <a:pt x="3687711" y="1270000"/>
                </a:lnTo>
                <a:lnTo>
                  <a:pt x="3701389" y="1270000"/>
                </a:lnTo>
                <a:lnTo>
                  <a:pt x="3700068" y="1282700"/>
                </a:lnTo>
                <a:close/>
              </a:path>
              <a:path w="3706495" h="1473200">
                <a:moveTo>
                  <a:pt x="23418" y="1295400"/>
                </a:moveTo>
                <a:lnTo>
                  <a:pt x="9499" y="1295400"/>
                </a:lnTo>
                <a:lnTo>
                  <a:pt x="7886" y="1282700"/>
                </a:lnTo>
                <a:lnTo>
                  <a:pt x="21704" y="1282700"/>
                </a:lnTo>
                <a:lnTo>
                  <a:pt x="23418" y="1295400"/>
                </a:lnTo>
                <a:close/>
              </a:path>
              <a:path w="3706495" h="1473200">
                <a:moveTo>
                  <a:pt x="3696982" y="1295400"/>
                </a:moveTo>
                <a:lnTo>
                  <a:pt x="3683076" y="1295400"/>
                </a:lnTo>
                <a:lnTo>
                  <a:pt x="3684790" y="1282700"/>
                </a:lnTo>
                <a:lnTo>
                  <a:pt x="3698595" y="1282700"/>
                </a:lnTo>
                <a:lnTo>
                  <a:pt x="3696982" y="1295400"/>
                </a:lnTo>
                <a:close/>
              </a:path>
              <a:path w="3706495" h="1473200">
                <a:moveTo>
                  <a:pt x="47205" y="1346200"/>
                </a:moveTo>
                <a:lnTo>
                  <a:pt x="30238" y="1346200"/>
                </a:lnTo>
                <a:lnTo>
                  <a:pt x="24701" y="1333500"/>
                </a:lnTo>
                <a:lnTo>
                  <a:pt x="19685" y="1320800"/>
                </a:lnTo>
                <a:lnTo>
                  <a:pt x="15201" y="1308100"/>
                </a:lnTo>
                <a:lnTo>
                  <a:pt x="11277" y="1295400"/>
                </a:lnTo>
                <a:lnTo>
                  <a:pt x="23342" y="1295400"/>
                </a:lnTo>
                <a:lnTo>
                  <a:pt x="27177" y="1308100"/>
                </a:lnTo>
                <a:lnTo>
                  <a:pt x="31330" y="1308100"/>
                </a:lnTo>
                <a:lnTo>
                  <a:pt x="36220" y="1320800"/>
                </a:lnTo>
                <a:lnTo>
                  <a:pt x="36080" y="1320800"/>
                </a:lnTo>
                <a:lnTo>
                  <a:pt x="41478" y="1333500"/>
                </a:lnTo>
                <a:lnTo>
                  <a:pt x="41325" y="1333500"/>
                </a:lnTo>
                <a:lnTo>
                  <a:pt x="47205" y="1346200"/>
                </a:lnTo>
                <a:close/>
              </a:path>
              <a:path w="3706495" h="1473200">
                <a:moveTo>
                  <a:pt x="3676243" y="1346200"/>
                </a:moveTo>
                <a:lnTo>
                  <a:pt x="3659276" y="1346200"/>
                </a:lnTo>
                <a:lnTo>
                  <a:pt x="3665156" y="1333500"/>
                </a:lnTo>
                <a:lnTo>
                  <a:pt x="3665016" y="1333500"/>
                </a:lnTo>
                <a:lnTo>
                  <a:pt x="3670401" y="1320800"/>
                </a:lnTo>
                <a:lnTo>
                  <a:pt x="3675164" y="1308100"/>
                </a:lnTo>
                <a:lnTo>
                  <a:pt x="3679304" y="1308100"/>
                </a:lnTo>
                <a:lnTo>
                  <a:pt x="3683139" y="1295400"/>
                </a:lnTo>
                <a:lnTo>
                  <a:pt x="3695204" y="1295400"/>
                </a:lnTo>
                <a:lnTo>
                  <a:pt x="3691280" y="1308100"/>
                </a:lnTo>
                <a:lnTo>
                  <a:pt x="3686797" y="1320800"/>
                </a:lnTo>
                <a:lnTo>
                  <a:pt x="3681780" y="1333500"/>
                </a:lnTo>
                <a:lnTo>
                  <a:pt x="3676243" y="1346200"/>
                </a:lnTo>
                <a:close/>
              </a:path>
              <a:path w="3706495" h="1473200">
                <a:moveTo>
                  <a:pt x="74587" y="1384300"/>
                </a:moveTo>
                <a:lnTo>
                  <a:pt x="57213" y="1384300"/>
                </a:lnTo>
                <a:lnTo>
                  <a:pt x="49771" y="1371600"/>
                </a:lnTo>
                <a:lnTo>
                  <a:pt x="42786" y="1358900"/>
                </a:lnTo>
                <a:lnTo>
                  <a:pt x="36271" y="1346200"/>
                </a:lnTo>
                <a:lnTo>
                  <a:pt x="47053" y="1346200"/>
                </a:lnTo>
                <a:lnTo>
                  <a:pt x="53403" y="1358900"/>
                </a:lnTo>
                <a:lnTo>
                  <a:pt x="59855" y="1358900"/>
                </a:lnTo>
                <a:lnTo>
                  <a:pt x="67106" y="1371600"/>
                </a:lnTo>
                <a:lnTo>
                  <a:pt x="66916" y="1371600"/>
                </a:lnTo>
                <a:lnTo>
                  <a:pt x="74587" y="1384300"/>
                </a:lnTo>
                <a:close/>
              </a:path>
              <a:path w="3706495" h="1473200">
                <a:moveTo>
                  <a:pt x="3649268" y="1384300"/>
                </a:moveTo>
                <a:lnTo>
                  <a:pt x="3631895" y="1384300"/>
                </a:lnTo>
                <a:lnTo>
                  <a:pt x="3639578" y="1371600"/>
                </a:lnTo>
                <a:lnTo>
                  <a:pt x="3639375" y="1371600"/>
                </a:lnTo>
                <a:lnTo>
                  <a:pt x="3646627" y="1358900"/>
                </a:lnTo>
                <a:lnTo>
                  <a:pt x="3653091" y="1358900"/>
                </a:lnTo>
                <a:lnTo>
                  <a:pt x="3659441" y="1346200"/>
                </a:lnTo>
                <a:lnTo>
                  <a:pt x="3670211" y="1346200"/>
                </a:lnTo>
                <a:lnTo>
                  <a:pt x="3663696" y="1358900"/>
                </a:lnTo>
                <a:lnTo>
                  <a:pt x="3656710" y="1371600"/>
                </a:lnTo>
                <a:lnTo>
                  <a:pt x="3649268" y="1384300"/>
                </a:lnTo>
                <a:close/>
              </a:path>
              <a:path w="3706495" h="1473200">
                <a:moveTo>
                  <a:pt x="99364" y="1409700"/>
                </a:moveTo>
                <a:lnTo>
                  <a:pt x="82080" y="1409700"/>
                </a:lnTo>
                <a:lnTo>
                  <a:pt x="73380" y="1397000"/>
                </a:lnTo>
                <a:lnTo>
                  <a:pt x="65087" y="1384300"/>
                </a:lnTo>
                <a:lnTo>
                  <a:pt x="82257" y="1384300"/>
                </a:lnTo>
                <a:lnTo>
                  <a:pt x="90728" y="1397000"/>
                </a:lnTo>
                <a:lnTo>
                  <a:pt x="90512" y="1397000"/>
                </a:lnTo>
                <a:lnTo>
                  <a:pt x="99364" y="1409700"/>
                </a:lnTo>
                <a:close/>
              </a:path>
              <a:path w="3706495" h="1473200">
                <a:moveTo>
                  <a:pt x="3624402" y="1409700"/>
                </a:moveTo>
                <a:lnTo>
                  <a:pt x="3607117" y="1409700"/>
                </a:lnTo>
                <a:lnTo>
                  <a:pt x="3615969" y="1397000"/>
                </a:lnTo>
                <a:lnTo>
                  <a:pt x="3615753" y="1397000"/>
                </a:lnTo>
                <a:lnTo>
                  <a:pt x="3624237" y="1384300"/>
                </a:lnTo>
                <a:lnTo>
                  <a:pt x="3641394" y="1384300"/>
                </a:lnTo>
                <a:lnTo>
                  <a:pt x="3633101" y="1397000"/>
                </a:lnTo>
                <a:lnTo>
                  <a:pt x="3624402" y="1409700"/>
                </a:lnTo>
                <a:close/>
              </a:path>
              <a:path w="3706495" h="1473200">
                <a:moveTo>
                  <a:pt x="117690" y="1422400"/>
                </a:moveTo>
                <a:lnTo>
                  <a:pt x="100634" y="1422400"/>
                </a:lnTo>
                <a:lnTo>
                  <a:pt x="91173" y="1409700"/>
                </a:lnTo>
                <a:lnTo>
                  <a:pt x="108115" y="1409700"/>
                </a:lnTo>
                <a:lnTo>
                  <a:pt x="117690" y="1422400"/>
                </a:lnTo>
                <a:close/>
              </a:path>
              <a:path w="3706495" h="1473200">
                <a:moveTo>
                  <a:pt x="3605847" y="1422400"/>
                </a:moveTo>
                <a:lnTo>
                  <a:pt x="3588791" y="1422400"/>
                </a:lnTo>
                <a:lnTo>
                  <a:pt x="3598367" y="1409700"/>
                </a:lnTo>
                <a:lnTo>
                  <a:pt x="3615308" y="1409700"/>
                </a:lnTo>
                <a:lnTo>
                  <a:pt x="3605847" y="1422400"/>
                </a:lnTo>
                <a:close/>
              </a:path>
              <a:path w="3706495" h="1473200">
                <a:moveTo>
                  <a:pt x="137312" y="1435100"/>
                </a:moveTo>
                <a:lnTo>
                  <a:pt x="120624" y="1435100"/>
                </a:lnTo>
                <a:lnTo>
                  <a:pt x="110451" y="1422400"/>
                </a:lnTo>
                <a:lnTo>
                  <a:pt x="127088" y="1422400"/>
                </a:lnTo>
                <a:lnTo>
                  <a:pt x="137312" y="1435100"/>
                </a:lnTo>
                <a:close/>
              </a:path>
              <a:path w="3706495" h="1473200">
                <a:moveTo>
                  <a:pt x="3585857" y="1435100"/>
                </a:moveTo>
                <a:lnTo>
                  <a:pt x="3569169" y="1435100"/>
                </a:lnTo>
                <a:lnTo>
                  <a:pt x="3579393" y="1422400"/>
                </a:lnTo>
                <a:lnTo>
                  <a:pt x="3596030" y="1422400"/>
                </a:lnTo>
                <a:lnTo>
                  <a:pt x="3585857" y="1435100"/>
                </a:lnTo>
                <a:close/>
              </a:path>
              <a:path w="3706495" h="1473200">
                <a:moveTo>
                  <a:pt x="168910" y="1447800"/>
                </a:moveTo>
                <a:lnTo>
                  <a:pt x="141922" y="1447800"/>
                </a:lnTo>
                <a:lnTo>
                  <a:pt x="131114" y="1435100"/>
                </a:lnTo>
                <a:lnTo>
                  <a:pt x="157822" y="1435100"/>
                </a:lnTo>
                <a:lnTo>
                  <a:pt x="168910" y="1447800"/>
                </a:lnTo>
                <a:close/>
              </a:path>
              <a:path w="3706495" h="1473200">
                <a:moveTo>
                  <a:pt x="3564572" y="1447800"/>
                </a:moveTo>
                <a:lnTo>
                  <a:pt x="3537572" y="1447800"/>
                </a:lnTo>
                <a:lnTo>
                  <a:pt x="3548659" y="1435100"/>
                </a:lnTo>
                <a:lnTo>
                  <a:pt x="3575367" y="1435100"/>
                </a:lnTo>
                <a:lnTo>
                  <a:pt x="3564572" y="1447800"/>
                </a:lnTo>
                <a:close/>
              </a:path>
              <a:path w="3706495" h="1473200">
                <a:moveTo>
                  <a:pt x="208508" y="1460500"/>
                </a:moveTo>
                <a:lnTo>
                  <a:pt x="164401" y="1460500"/>
                </a:lnTo>
                <a:lnTo>
                  <a:pt x="153022" y="1447800"/>
                </a:lnTo>
                <a:lnTo>
                  <a:pt x="202526" y="1447800"/>
                </a:lnTo>
                <a:lnTo>
                  <a:pt x="208508" y="1460500"/>
                </a:lnTo>
                <a:close/>
              </a:path>
              <a:path w="3706495" h="1473200">
                <a:moveTo>
                  <a:pt x="3542093" y="1460500"/>
                </a:moveTo>
                <a:lnTo>
                  <a:pt x="3497973" y="1460500"/>
                </a:lnTo>
                <a:lnTo>
                  <a:pt x="3503955" y="1447800"/>
                </a:lnTo>
                <a:lnTo>
                  <a:pt x="3553472" y="1447800"/>
                </a:lnTo>
                <a:lnTo>
                  <a:pt x="3542093" y="1460500"/>
                </a:lnTo>
                <a:close/>
              </a:path>
              <a:path w="3706495" h="1473200">
                <a:moveTo>
                  <a:pt x="3500285" y="1473200"/>
                </a:moveTo>
                <a:lnTo>
                  <a:pt x="206197" y="1473200"/>
                </a:lnTo>
                <a:lnTo>
                  <a:pt x="200063" y="1460500"/>
                </a:lnTo>
                <a:lnTo>
                  <a:pt x="3506431" y="1460500"/>
                </a:lnTo>
                <a:lnTo>
                  <a:pt x="3500285" y="14732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92852" y="2074164"/>
            <a:ext cx="3694429" cy="1877695"/>
          </a:xfrm>
          <a:custGeom>
            <a:avLst/>
            <a:gdLst/>
            <a:ahLst/>
            <a:cxnLst/>
            <a:rect l="l" t="t" r="r" b="b"/>
            <a:pathLst>
              <a:path w="3694429" h="1877695">
                <a:moveTo>
                  <a:pt x="3381755" y="1877568"/>
                </a:moveTo>
                <a:lnTo>
                  <a:pt x="313944" y="1877568"/>
                </a:lnTo>
                <a:lnTo>
                  <a:pt x="267542" y="1874132"/>
                </a:lnTo>
                <a:lnTo>
                  <a:pt x="223276" y="1864246"/>
                </a:lnTo>
                <a:lnTo>
                  <a:pt x="181625" y="1848395"/>
                </a:lnTo>
                <a:lnTo>
                  <a:pt x="143067" y="1827066"/>
                </a:lnTo>
                <a:lnTo>
                  <a:pt x="108081" y="1800743"/>
                </a:lnTo>
                <a:lnTo>
                  <a:pt x="77147" y="1769913"/>
                </a:lnTo>
                <a:lnTo>
                  <a:pt x="50742" y="1735060"/>
                </a:lnTo>
                <a:lnTo>
                  <a:pt x="29346" y="1696672"/>
                </a:lnTo>
                <a:lnTo>
                  <a:pt x="13438" y="1655233"/>
                </a:lnTo>
                <a:lnTo>
                  <a:pt x="3496" y="1611230"/>
                </a:lnTo>
                <a:lnTo>
                  <a:pt x="0" y="1565148"/>
                </a:lnTo>
                <a:lnTo>
                  <a:pt x="0" y="313944"/>
                </a:lnTo>
                <a:lnTo>
                  <a:pt x="3496" y="267545"/>
                </a:lnTo>
                <a:lnTo>
                  <a:pt x="13438" y="223282"/>
                </a:lnTo>
                <a:lnTo>
                  <a:pt x="29346" y="181632"/>
                </a:lnTo>
                <a:lnTo>
                  <a:pt x="50742" y="143076"/>
                </a:lnTo>
                <a:lnTo>
                  <a:pt x="77147" y="108091"/>
                </a:lnTo>
                <a:lnTo>
                  <a:pt x="108081" y="77156"/>
                </a:lnTo>
                <a:lnTo>
                  <a:pt x="143067" y="50751"/>
                </a:lnTo>
                <a:lnTo>
                  <a:pt x="181625" y="29354"/>
                </a:lnTo>
                <a:lnTo>
                  <a:pt x="223276" y="13444"/>
                </a:lnTo>
                <a:lnTo>
                  <a:pt x="267542" y="3499"/>
                </a:lnTo>
                <a:lnTo>
                  <a:pt x="313944" y="0"/>
                </a:lnTo>
                <a:lnTo>
                  <a:pt x="3381755" y="0"/>
                </a:lnTo>
                <a:lnTo>
                  <a:pt x="3427888" y="3499"/>
                </a:lnTo>
                <a:lnTo>
                  <a:pt x="3471932" y="13444"/>
                </a:lnTo>
                <a:lnTo>
                  <a:pt x="3513401" y="29354"/>
                </a:lnTo>
                <a:lnTo>
                  <a:pt x="3551809" y="50751"/>
                </a:lnTo>
                <a:lnTo>
                  <a:pt x="3586672" y="77156"/>
                </a:lnTo>
                <a:lnTo>
                  <a:pt x="3617502" y="108091"/>
                </a:lnTo>
                <a:lnTo>
                  <a:pt x="3643815" y="143076"/>
                </a:lnTo>
                <a:lnTo>
                  <a:pt x="3665124" y="181632"/>
                </a:lnTo>
                <a:lnTo>
                  <a:pt x="3680945" y="223282"/>
                </a:lnTo>
                <a:lnTo>
                  <a:pt x="3690790" y="267545"/>
                </a:lnTo>
                <a:lnTo>
                  <a:pt x="3694176" y="313944"/>
                </a:lnTo>
                <a:lnTo>
                  <a:pt x="3694176" y="1565148"/>
                </a:lnTo>
                <a:lnTo>
                  <a:pt x="3690790" y="1611230"/>
                </a:lnTo>
                <a:lnTo>
                  <a:pt x="3680945" y="1655233"/>
                </a:lnTo>
                <a:lnTo>
                  <a:pt x="3665124" y="1696672"/>
                </a:lnTo>
                <a:lnTo>
                  <a:pt x="3643815" y="1735060"/>
                </a:lnTo>
                <a:lnTo>
                  <a:pt x="3617502" y="1769913"/>
                </a:lnTo>
                <a:lnTo>
                  <a:pt x="3586672" y="1800743"/>
                </a:lnTo>
                <a:lnTo>
                  <a:pt x="3551809" y="1827066"/>
                </a:lnTo>
                <a:lnTo>
                  <a:pt x="3513401" y="1848395"/>
                </a:lnTo>
                <a:lnTo>
                  <a:pt x="3471932" y="1864246"/>
                </a:lnTo>
                <a:lnTo>
                  <a:pt x="3427888" y="1874132"/>
                </a:lnTo>
                <a:lnTo>
                  <a:pt x="3381755" y="187756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87022" y="2068245"/>
            <a:ext cx="3706495" cy="1879600"/>
          </a:xfrm>
          <a:custGeom>
            <a:avLst/>
            <a:gdLst/>
            <a:ahLst/>
            <a:cxnLst/>
            <a:rect l="l" t="t" r="r" b="b"/>
            <a:pathLst>
              <a:path w="3706495" h="1879600">
                <a:moveTo>
                  <a:pt x="3482111" y="12699"/>
                </a:moveTo>
                <a:lnTo>
                  <a:pt x="224167" y="12699"/>
                </a:lnTo>
                <a:lnTo>
                  <a:pt x="231698" y="0"/>
                </a:lnTo>
                <a:lnTo>
                  <a:pt x="3474580" y="0"/>
                </a:lnTo>
                <a:lnTo>
                  <a:pt x="3482111" y="12699"/>
                </a:lnTo>
                <a:close/>
              </a:path>
              <a:path w="3706495" h="1879600">
                <a:moveTo>
                  <a:pt x="227863" y="25399"/>
                </a:moveTo>
                <a:lnTo>
                  <a:pt x="187718" y="25399"/>
                </a:lnTo>
                <a:lnTo>
                  <a:pt x="194843" y="12699"/>
                </a:lnTo>
                <a:lnTo>
                  <a:pt x="235254" y="12699"/>
                </a:lnTo>
                <a:lnTo>
                  <a:pt x="227863" y="25399"/>
                </a:lnTo>
                <a:close/>
              </a:path>
              <a:path w="3706495" h="1879600">
                <a:moveTo>
                  <a:pt x="3518560" y="25399"/>
                </a:moveTo>
                <a:lnTo>
                  <a:pt x="3478415" y="25399"/>
                </a:lnTo>
                <a:lnTo>
                  <a:pt x="3471037" y="12699"/>
                </a:lnTo>
                <a:lnTo>
                  <a:pt x="3511448" y="12699"/>
                </a:lnTo>
                <a:lnTo>
                  <a:pt x="3518560" y="25399"/>
                </a:lnTo>
                <a:close/>
              </a:path>
              <a:path w="3706495" h="1879600">
                <a:moveTo>
                  <a:pt x="192887" y="38099"/>
                </a:moveTo>
                <a:lnTo>
                  <a:pt x="166928" y="38099"/>
                </a:lnTo>
                <a:lnTo>
                  <a:pt x="173774" y="25399"/>
                </a:lnTo>
                <a:lnTo>
                  <a:pt x="199859" y="25399"/>
                </a:lnTo>
                <a:lnTo>
                  <a:pt x="192887" y="38099"/>
                </a:lnTo>
                <a:close/>
              </a:path>
              <a:path w="3706495" h="1879600">
                <a:moveTo>
                  <a:pt x="3539350" y="38099"/>
                </a:moveTo>
                <a:lnTo>
                  <a:pt x="3513404" y="38099"/>
                </a:lnTo>
                <a:lnTo>
                  <a:pt x="3506419" y="25399"/>
                </a:lnTo>
                <a:lnTo>
                  <a:pt x="3532517" y="25399"/>
                </a:lnTo>
                <a:lnTo>
                  <a:pt x="3539350" y="38099"/>
                </a:lnTo>
                <a:close/>
              </a:path>
              <a:path w="3706495" h="1879600">
                <a:moveTo>
                  <a:pt x="166458" y="50799"/>
                </a:moveTo>
                <a:lnTo>
                  <a:pt x="140614" y="50799"/>
                </a:lnTo>
                <a:lnTo>
                  <a:pt x="147040" y="38099"/>
                </a:lnTo>
                <a:lnTo>
                  <a:pt x="173062" y="38099"/>
                </a:lnTo>
                <a:lnTo>
                  <a:pt x="166458" y="50799"/>
                </a:lnTo>
                <a:close/>
              </a:path>
              <a:path w="3706495" h="1879600">
                <a:moveTo>
                  <a:pt x="3565664" y="50799"/>
                </a:moveTo>
                <a:lnTo>
                  <a:pt x="3539820" y="50799"/>
                </a:lnTo>
                <a:lnTo>
                  <a:pt x="3533216" y="38099"/>
                </a:lnTo>
                <a:lnTo>
                  <a:pt x="3559238" y="38099"/>
                </a:lnTo>
                <a:lnTo>
                  <a:pt x="3565664" y="50799"/>
                </a:lnTo>
                <a:close/>
              </a:path>
              <a:path w="3706495" h="1879600">
                <a:moveTo>
                  <a:pt x="147662" y="63499"/>
                </a:moveTo>
                <a:lnTo>
                  <a:pt x="122021" y="63499"/>
                </a:lnTo>
                <a:lnTo>
                  <a:pt x="128104" y="50799"/>
                </a:lnTo>
                <a:lnTo>
                  <a:pt x="153962" y="50799"/>
                </a:lnTo>
                <a:lnTo>
                  <a:pt x="147662" y="63499"/>
                </a:lnTo>
                <a:close/>
              </a:path>
              <a:path w="3706495" h="1879600">
                <a:moveTo>
                  <a:pt x="3584257" y="63499"/>
                </a:moveTo>
                <a:lnTo>
                  <a:pt x="3558616" y="63499"/>
                </a:lnTo>
                <a:lnTo>
                  <a:pt x="3552329" y="50799"/>
                </a:lnTo>
                <a:lnTo>
                  <a:pt x="3578174" y="50799"/>
                </a:lnTo>
                <a:lnTo>
                  <a:pt x="3584257" y="63499"/>
                </a:lnTo>
                <a:close/>
              </a:path>
              <a:path w="3706495" h="1879600">
                <a:moveTo>
                  <a:pt x="129806" y="76199"/>
                </a:moveTo>
                <a:lnTo>
                  <a:pt x="110197" y="76199"/>
                </a:lnTo>
                <a:lnTo>
                  <a:pt x="116052" y="63499"/>
                </a:lnTo>
                <a:lnTo>
                  <a:pt x="135775" y="63499"/>
                </a:lnTo>
                <a:lnTo>
                  <a:pt x="129806" y="76199"/>
                </a:lnTo>
                <a:close/>
              </a:path>
              <a:path w="3706495" h="1879600">
                <a:moveTo>
                  <a:pt x="3596081" y="76199"/>
                </a:moveTo>
                <a:lnTo>
                  <a:pt x="3576472" y="76199"/>
                </a:lnTo>
                <a:lnTo>
                  <a:pt x="3570516" y="63499"/>
                </a:lnTo>
                <a:lnTo>
                  <a:pt x="3590239" y="63499"/>
                </a:lnTo>
                <a:lnTo>
                  <a:pt x="3596081" y="76199"/>
                </a:lnTo>
                <a:close/>
              </a:path>
              <a:path w="3706495" h="1879600">
                <a:moveTo>
                  <a:pt x="112953" y="88899"/>
                </a:moveTo>
                <a:lnTo>
                  <a:pt x="93383" y="88899"/>
                </a:lnTo>
                <a:lnTo>
                  <a:pt x="98856" y="76199"/>
                </a:lnTo>
                <a:lnTo>
                  <a:pt x="118567" y="76199"/>
                </a:lnTo>
                <a:lnTo>
                  <a:pt x="112953" y="88899"/>
                </a:lnTo>
                <a:close/>
              </a:path>
              <a:path w="3706495" h="1879600">
                <a:moveTo>
                  <a:pt x="3612895" y="88899"/>
                </a:moveTo>
                <a:lnTo>
                  <a:pt x="3593325" y="88899"/>
                </a:lnTo>
                <a:lnTo>
                  <a:pt x="3587711" y="76199"/>
                </a:lnTo>
                <a:lnTo>
                  <a:pt x="3607422" y="76199"/>
                </a:lnTo>
                <a:lnTo>
                  <a:pt x="3612895" y="88899"/>
                </a:lnTo>
                <a:close/>
              </a:path>
              <a:path w="3706495" h="1879600">
                <a:moveTo>
                  <a:pt x="102311" y="101599"/>
                </a:moveTo>
                <a:lnTo>
                  <a:pt x="82816" y="101599"/>
                </a:lnTo>
                <a:lnTo>
                  <a:pt x="88036" y="88899"/>
                </a:lnTo>
                <a:lnTo>
                  <a:pt x="107683" y="88899"/>
                </a:lnTo>
                <a:lnTo>
                  <a:pt x="102311" y="101599"/>
                </a:lnTo>
                <a:close/>
              </a:path>
              <a:path w="3706495" h="1879600">
                <a:moveTo>
                  <a:pt x="3623462" y="101599"/>
                </a:moveTo>
                <a:lnTo>
                  <a:pt x="3603967" y="101599"/>
                </a:lnTo>
                <a:lnTo>
                  <a:pt x="3598595" y="88899"/>
                </a:lnTo>
                <a:lnTo>
                  <a:pt x="3618242" y="88899"/>
                </a:lnTo>
                <a:lnTo>
                  <a:pt x="3623462" y="101599"/>
                </a:lnTo>
                <a:close/>
              </a:path>
              <a:path w="3706495" h="1879600">
                <a:moveTo>
                  <a:pt x="87287" y="114299"/>
                </a:moveTo>
                <a:lnTo>
                  <a:pt x="72783" y="114299"/>
                </a:lnTo>
                <a:lnTo>
                  <a:pt x="77736" y="101599"/>
                </a:lnTo>
                <a:lnTo>
                  <a:pt x="92265" y="101599"/>
                </a:lnTo>
                <a:lnTo>
                  <a:pt x="87287" y="114299"/>
                </a:lnTo>
                <a:close/>
              </a:path>
              <a:path w="3706495" h="1879600">
                <a:moveTo>
                  <a:pt x="3633495" y="114299"/>
                </a:moveTo>
                <a:lnTo>
                  <a:pt x="3619004" y="114299"/>
                </a:lnTo>
                <a:lnTo>
                  <a:pt x="3614013" y="101599"/>
                </a:lnTo>
                <a:lnTo>
                  <a:pt x="3628555" y="101599"/>
                </a:lnTo>
                <a:lnTo>
                  <a:pt x="3633495" y="114299"/>
                </a:lnTo>
                <a:close/>
              </a:path>
              <a:path w="3706495" h="1879600">
                <a:moveTo>
                  <a:pt x="77914" y="126999"/>
                </a:moveTo>
                <a:lnTo>
                  <a:pt x="63309" y="126999"/>
                </a:lnTo>
                <a:lnTo>
                  <a:pt x="67983" y="114299"/>
                </a:lnTo>
                <a:lnTo>
                  <a:pt x="82626" y="114299"/>
                </a:lnTo>
                <a:lnTo>
                  <a:pt x="77914" y="126999"/>
                </a:lnTo>
                <a:close/>
              </a:path>
              <a:path w="3706495" h="1879600">
                <a:moveTo>
                  <a:pt x="3642969" y="126999"/>
                </a:moveTo>
                <a:lnTo>
                  <a:pt x="3628364" y="126999"/>
                </a:lnTo>
                <a:lnTo>
                  <a:pt x="3623652" y="114299"/>
                </a:lnTo>
                <a:lnTo>
                  <a:pt x="3638308" y="114299"/>
                </a:lnTo>
                <a:lnTo>
                  <a:pt x="3642969" y="126999"/>
                </a:lnTo>
                <a:close/>
              </a:path>
              <a:path w="3706495" h="1879600">
                <a:moveTo>
                  <a:pt x="69087" y="139699"/>
                </a:moveTo>
                <a:lnTo>
                  <a:pt x="54406" y="139699"/>
                </a:lnTo>
                <a:lnTo>
                  <a:pt x="58788" y="126999"/>
                </a:lnTo>
                <a:lnTo>
                  <a:pt x="73533" y="126999"/>
                </a:lnTo>
                <a:lnTo>
                  <a:pt x="69087" y="139699"/>
                </a:lnTo>
                <a:close/>
              </a:path>
              <a:path w="3706495" h="1879600">
                <a:moveTo>
                  <a:pt x="3651872" y="139699"/>
                </a:moveTo>
                <a:lnTo>
                  <a:pt x="3637191" y="139699"/>
                </a:lnTo>
                <a:lnTo>
                  <a:pt x="3632758" y="126999"/>
                </a:lnTo>
                <a:lnTo>
                  <a:pt x="3647490" y="126999"/>
                </a:lnTo>
                <a:lnTo>
                  <a:pt x="3651872" y="139699"/>
                </a:lnTo>
                <a:close/>
              </a:path>
              <a:path w="3706495" h="1879600">
                <a:moveTo>
                  <a:pt x="60833" y="152399"/>
                </a:moveTo>
                <a:lnTo>
                  <a:pt x="46113" y="152399"/>
                </a:lnTo>
                <a:lnTo>
                  <a:pt x="50190" y="139699"/>
                </a:lnTo>
                <a:lnTo>
                  <a:pt x="64973" y="139699"/>
                </a:lnTo>
                <a:lnTo>
                  <a:pt x="60833" y="152399"/>
                </a:lnTo>
                <a:close/>
              </a:path>
              <a:path w="3706495" h="1879600">
                <a:moveTo>
                  <a:pt x="3660165" y="152399"/>
                </a:moveTo>
                <a:lnTo>
                  <a:pt x="3645446" y="152399"/>
                </a:lnTo>
                <a:lnTo>
                  <a:pt x="3641305" y="139699"/>
                </a:lnTo>
                <a:lnTo>
                  <a:pt x="3656101" y="139699"/>
                </a:lnTo>
                <a:lnTo>
                  <a:pt x="3660165" y="152399"/>
                </a:lnTo>
                <a:close/>
              </a:path>
              <a:path w="3706495" h="1879600">
                <a:moveTo>
                  <a:pt x="53162" y="165099"/>
                </a:moveTo>
                <a:lnTo>
                  <a:pt x="38430" y="165099"/>
                </a:lnTo>
                <a:lnTo>
                  <a:pt x="42189" y="152399"/>
                </a:lnTo>
                <a:lnTo>
                  <a:pt x="56997" y="152399"/>
                </a:lnTo>
                <a:lnTo>
                  <a:pt x="53162" y="165099"/>
                </a:lnTo>
                <a:close/>
              </a:path>
              <a:path w="3706495" h="1879600">
                <a:moveTo>
                  <a:pt x="3667861" y="165099"/>
                </a:moveTo>
                <a:lnTo>
                  <a:pt x="3653116" y="165099"/>
                </a:lnTo>
                <a:lnTo>
                  <a:pt x="3649281" y="152399"/>
                </a:lnTo>
                <a:lnTo>
                  <a:pt x="3664089" y="152399"/>
                </a:lnTo>
                <a:lnTo>
                  <a:pt x="3667861" y="165099"/>
                </a:lnTo>
                <a:close/>
              </a:path>
              <a:path w="3706495" h="1879600">
                <a:moveTo>
                  <a:pt x="46088" y="177799"/>
                </a:moveTo>
                <a:lnTo>
                  <a:pt x="31381" y="177799"/>
                </a:lnTo>
                <a:lnTo>
                  <a:pt x="34823" y="165099"/>
                </a:lnTo>
                <a:lnTo>
                  <a:pt x="49618" y="165099"/>
                </a:lnTo>
                <a:lnTo>
                  <a:pt x="46088" y="177799"/>
                </a:lnTo>
                <a:close/>
              </a:path>
              <a:path w="3706495" h="1879600">
                <a:moveTo>
                  <a:pt x="3674910" y="177799"/>
                </a:moveTo>
                <a:lnTo>
                  <a:pt x="3660190" y="177799"/>
                </a:lnTo>
                <a:lnTo>
                  <a:pt x="3656660" y="165099"/>
                </a:lnTo>
                <a:lnTo>
                  <a:pt x="3671468" y="165099"/>
                </a:lnTo>
                <a:lnTo>
                  <a:pt x="3674910" y="177799"/>
                </a:lnTo>
                <a:close/>
              </a:path>
              <a:path w="3706495" h="1879600">
                <a:moveTo>
                  <a:pt x="39636" y="190499"/>
                </a:moveTo>
                <a:lnTo>
                  <a:pt x="24980" y="190499"/>
                </a:lnTo>
                <a:lnTo>
                  <a:pt x="28092" y="177799"/>
                </a:lnTo>
                <a:lnTo>
                  <a:pt x="42849" y="177799"/>
                </a:lnTo>
                <a:lnTo>
                  <a:pt x="39636" y="190499"/>
                </a:lnTo>
                <a:close/>
              </a:path>
              <a:path w="3706495" h="1879600">
                <a:moveTo>
                  <a:pt x="3681298" y="190499"/>
                </a:moveTo>
                <a:lnTo>
                  <a:pt x="3666642" y="190499"/>
                </a:lnTo>
                <a:lnTo>
                  <a:pt x="3663429" y="177799"/>
                </a:lnTo>
                <a:lnTo>
                  <a:pt x="3678186" y="177799"/>
                </a:lnTo>
                <a:lnTo>
                  <a:pt x="3681298" y="190499"/>
                </a:lnTo>
                <a:close/>
              </a:path>
              <a:path w="3706495" h="1879600">
                <a:moveTo>
                  <a:pt x="28676" y="215899"/>
                </a:moveTo>
                <a:lnTo>
                  <a:pt x="16675" y="215899"/>
                </a:lnTo>
                <a:lnTo>
                  <a:pt x="19265" y="203199"/>
                </a:lnTo>
                <a:lnTo>
                  <a:pt x="22034" y="190499"/>
                </a:lnTo>
                <a:lnTo>
                  <a:pt x="36715" y="190499"/>
                </a:lnTo>
                <a:lnTo>
                  <a:pt x="33820" y="203199"/>
                </a:lnTo>
                <a:lnTo>
                  <a:pt x="31216" y="203199"/>
                </a:lnTo>
                <a:lnTo>
                  <a:pt x="28676" y="215899"/>
                </a:lnTo>
                <a:close/>
              </a:path>
              <a:path w="3706495" h="1879600">
                <a:moveTo>
                  <a:pt x="3689616" y="215899"/>
                </a:moveTo>
                <a:lnTo>
                  <a:pt x="3677602" y="215899"/>
                </a:lnTo>
                <a:lnTo>
                  <a:pt x="3675062" y="203199"/>
                </a:lnTo>
                <a:lnTo>
                  <a:pt x="3672459" y="203199"/>
                </a:lnTo>
                <a:lnTo>
                  <a:pt x="3669576" y="190499"/>
                </a:lnTo>
                <a:lnTo>
                  <a:pt x="3684244" y="190499"/>
                </a:lnTo>
                <a:lnTo>
                  <a:pt x="3687013" y="203199"/>
                </a:lnTo>
                <a:lnTo>
                  <a:pt x="3689616" y="215899"/>
                </a:lnTo>
                <a:close/>
              </a:path>
              <a:path w="3706495" h="1879600">
                <a:moveTo>
                  <a:pt x="24206" y="228599"/>
                </a:moveTo>
                <a:lnTo>
                  <a:pt x="12001" y="228599"/>
                </a:lnTo>
                <a:lnTo>
                  <a:pt x="14249" y="215899"/>
                </a:lnTo>
                <a:lnTo>
                  <a:pt x="26403" y="215899"/>
                </a:lnTo>
                <a:lnTo>
                  <a:pt x="24206" y="228599"/>
                </a:lnTo>
                <a:close/>
              </a:path>
              <a:path w="3706495" h="1879600">
                <a:moveTo>
                  <a:pt x="3694277" y="228599"/>
                </a:moveTo>
                <a:lnTo>
                  <a:pt x="3682085" y="228599"/>
                </a:lnTo>
                <a:lnTo>
                  <a:pt x="3679888" y="215899"/>
                </a:lnTo>
                <a:lnTo>
                  <a:pt x="3692029" y="215899"/>
                </a:lnTo>
                <a:lnTo>
                  <a:pt x="3694277" y="228599"/>
                </a:lnTo>
                <a:close/>
              </a:path>
              <a:path w="3706495" h="1879600">
                <a:moveTo>
                  <a:pt x="18808" y="253999"/>
                </a:moveTo>
                <a:lnTo>
                  <a:pt x="6388" y="253999"/>
                </a:lnTo>
                <a:lnTo>
                  <a:pt x="8064" y="241299"/>
                </a:lnTo>
                <a:lnTo>
                  <a:pt x="9944" y="228599"/>
                </a:lnTo>
                <a:lnTo>
                  <a:pt x="24244" y="228599"/>
                </a:lnTo>
                <a:lnTo>
                  <a:pt x="22225" y="241299"/>
                </a:lnTo>
                <a:lnTo>
                  <a:pt x="20459" y="241299"/>
                </a:lnTo>
                <a:lnTo>
                  <a:pt x="18808" y="253999"/>
                </a:lnTo>
                <a:close/>
              </a:path>
              <a:path w="3706495" h="1879600">
                <a:moveTo>
                  <a:pt x="3699903" y="253999"/>
                </a:moveTo>
                <a:lnTo>
                  <a:pt x="3687470" y="253999"/>
                </a:lnTo>
                <a:lnTo>
                  <a:pt x="3685819" y="241299"/>
                </a:lnTo>
                <a:lnTo>
                  <a:pt x="3684054" y="241299"/>
                </a:lnTo>
                <a:lnTo>
                  <a:pt x="3682034" y="228599"/>
                </a:lnTo>
                <a:lnTo>
                  <a:pt x="3696335" y="228599"/>
                </a:lnTo>
                <a:lnTo>
                  <a:pt x="3698214" y="241299"/>
                </a:lnTo>
                <a:lnTo>
                  <a:pt x="3699903" y="253999"/>
                </a:lnTo>
                <a:close/>
              </a:path>
              <a:path w="3706495" h="1879600">
                <a:moveTo>
                  <a:pt x="16116" y="266699"/>
                </a:moveTo>
                <a:lnTo>
                  <a:pt x="3568" y="266699"/>
                </a:lnTo>
                <a:lnTo>
                  <a:pt x="4876" y="253999"/>
                </a:lnTo>
                <a:lnTo>
                  <a:pt x="17399" y="253999"/>
                </a:lnTo>
                <a:lnTo>
                  <a:pt x="16116" y="266699"/>
                </a:lnTo>
                <a:close/>
              </a:path>
              <a:path w="3706495" h="1879600">
                <a:moveTo>
                  <a:pt x="3702710" y="266699"/>
                </a:moveTo>
                <a:lnTo>
                  <a:pt x="3690162" y="266699"/>
                </a:lnTo>
                <a:lnTo>
                  <a:pt x="3688880" y="253999"/>
                </a:lnTo>
                <a:lnTo>
                  <a:pt x="3701402" y="253999"/>
                </a:lnTo>
                <a:lnTo>
                  <a:pt x="3702710" y="266699"/>
                </a:lnTo>
                <a:close/>
              </a:path>
              <a:path w="3706495" h="1879600">
                <a:moveTo>
                  <a:pt x="13487" y="292099"/>
                </a:moveTo>
                <a:lnTo>
                  <a:pt x="825" y="292099"/>
                </a:lnTo>
                <a:lnTo>
                  <a:pt x="1549" y="279399"/>
                </a:lnTo>
                <a:lnTo>
                  <a:pt x="2463" y="266699"/>
                </a:lnTo>
                <a:lnTo>
                  <a:pt x="16141" y="266699"/>
                </a:lnTo>
                <a:lnTo>
                  <a:pt x="15049" y="279399"/>
                </a:lnTo>
                <a:lnTo>
                  <a:pt x="14185" y="279399"/>
                </a:lnTo>
                <a:lnTo>
                  <a:pt x="13487" y="292099"/>
                </a:lnTo>
                <a:close/>
              </a:path>
              <a:path w="3706495" h="1879600">
                <a:moveTo>
                  <a:pt x="3705453" y="292099"/>
                </a:moveTo>
                <a:lnTo>
                  <a:pt x="3692791" y="292099"/>
                </a:lnTo>
                <a:lnTo>
                  <a:pt x="3692093" y="279399"/>
                </a:lnTo>
                <a:lnTo>
                  <a:pt x="3691229" y="279399"/>
                </a:lnTo>
                <a:lnTo>
                  <a:pt x="3690137" y="266699"/>
                </a:lnTo>
                <a:lnTo>
                  <a:pt x="3703815" y="266699"/>
                </a:lnTo>
                <a:lnTo>
                  <a:pt x="3704742" y="279399"/>
                </a:lnTo>
                <a:lnTo>
                  <a:pt x="3705453" y="292099"/>
                </a:lnTo>
                <a:close/>
              </a:path>
              <a:path w="3706495" h="1879600">
                <a:moveTo>
                  <a:pt x="12700" y="1574800"/>
                </a:moveTo>
                <a:lnTo>
                  <a:pt x="0" y="1574800"/>
                </a:lnTo>
                <a:lnTo>
                  <a:pt x="0" y="304799"/>
                </a:lnTo>
                <a:lnTo>
                  <a:pt x="317" y="292099"/>
                </a:lnTo>
                <a:lnTo>
                  <a:pt x="13004" y="292099"/>
                </a:lnTo>
                <a:lnTo>
                  <a:pt x="12700" y="304799"/>
                </a:lnTo>
                <a:lnTo>
                  <a:pt x="12700" y="1574800"/>
                </a:lnTo>
                <a:close/>
              </a:path>
              <a:path w="3706495" h="1879600">
                <a:moveTo>
                  <a:pt x="3706279" y="1574800"/>
                </a:moveTo>
                <a:lnTo>
                  <a:pt x="3693579" y="1574800"/>
                </a:lnTo>
                <a:lnTo>
                  <a:pt x="3693579" y="304799"/>
                </a:lnTo>
                <a:lnTo>
                  <a:pt x="3693287" y="292099"/>
                </a:lnTo>
                <a:lnTo>
                  <a:pt x="3705974" y="292099"/>
                </a:lnTo>
                <a:lnTo>
                  <a:pt x="3706279" y="304799"/>
                </a:lnTo>
                <a:lnTo>
                  <a:pt x="3706279" y="1574800"/>
                </a:lnTo>
                <a:close/>
              </a:path>
              <a:path w="3706495" h="1879600">
                <a:moveTo>
                  <a:pt x="14185" y="1600200"/>
                </a:moveTo>
                <a:lnTo>
                  <a:pt x="1549" y="1600200"/>
                </a:lnTo>
                <a:lnTo>
                  <a:pt x="825" y="1587500"/>
                </a:lnTo>
                <a:lnTo>
                  <a:pt x="317" y="1574800"/>
                </a:lnTo>
                <a:lnTo>
                  <a:pt x="12992" y="1574800"/>
                </a:lnTo>
                <a:lnTo>
                  <a:pt x="13500" y="1587500"/>
                </a:lnTo>
                <a:lnTo>
                  <a:pt x="14185" y="1600200"/>
                </a:lnTo>
                <a:close/>
              </a:path>
              <a:path w="3706495" h="1879600">
                <a:moveTo>
                  <a:pt x="3704742" y="1600200"/>
                </a:moveTo>
                <a:lnTo>
                  <a:pt x="3692093" y="1600200"/>
                </a:lnTo>
                <a:lnTo>
                  <a:pt x="3692791" y="1587500"/>
                </a:lnTo>
                <a:lnTo>
                  <a:pt x="3693287" y="1574800"/>
                </a:lnTo>
                <a:lnTo>
                  <a:pt x="3705974" y="1574800"/>
                </a:lnTo>
                <a:lnTo>
                  <a:pt x="3705453" y="1587500"/>
                </a:lnTo>
                <a:lnTo>
                  <a:pt x="3704742" y="1600200"/>
                </a:lnTo>
                <a:close/>
              </a:path>
              <a:path w="3706495" h="1879600">
                <a:moveTo>
                  <a:pt x="18834" y="1625600"/>
                </a:moveTo>
                <a:lnTo>
                  <a:pt x="4876" y="1625600"/>
                </a:lnTo>
                <a:lnTo>
                  <a:pt x="3568" y="1612900"/>
                </a:lnTo>
                <a:lnTo>
                  <a:pt x="2463" y="1600200"/>
                </a:lnTo>
                <a:lnTo>
                  <a:pt x="15049" y="1600200"/>
                </a:lnTo>
                <a:lnTo>
                  <a:pt x="16141" y="1612900"/>
                </a:lnTo>
                <a:lnTo>
                  <a:pt x="17373" y="1612900"/>
                </a:lnTo>
                <a:lnTo>
                  <a:pt x="18834" y="1625600"/>
                </a:lnTo>
                <a:close/>
              </a:path>
              <a:path w="3706495" h="1879600">
                <a:moveTo>
                  <a:pt x="3701402" y="1625600"/>
                </a:moveTo>
                <a:lnTo>
                  <a:pt x="3687444" y="1625600"/>
                </a:lnTo>
                <a:lnTo>
                  <a:pt x="3688905" y="1612900"/>
                </a:lnTo>
                <a:lnTo>
                  <a:pt x="3690137" y="1612900"/>
                </a:lnTo>
                <a:lnTo>
                  <a:pt x="3691229" y="1600200"/>
                </a:lnTo>
                <a:lnTo>
                  <a:pt x="3703815" y="1600200"/>
                </a:lnTo>
                <a:lnTo>
                  <a:pt x="3702710" y="1612900"/>
                </a:lnTo>
                <a:lnTo>
                  <a:pt x="3701402" y="1625600"/>
                </a:lnTo>
                <a:close/>
              </a:path>
              <a:path w="3706495" h="1879600">
                <a:moveTo>
                  <a:pt x="20459" y="1638300"/>
                </a:moveTo>
                <a:lnTo>
                  <a:pt x="8064" y="1638300"/>
                </a:lnTo>
                <a:lnTo>
                  <a:pt x="6388" y="1625600"/>
                </a:lnTo>
                <a:lnTo>
                  <a:pt x="18808" y="1625600"/>
                </a:lnTo>
                <a:lnTo>
                  <a:pt x="20459" y="1638300"/>
                </a:lnTo>
                <a:close/>
              </a:path>
              <a:path w="3706495" h="1879600">
                <a:moveTo>
                  <a:pt x="3698214" y="1638300"/>
                </a:moveTo>
                <a:lnTo>
                  <a:pt x="3685819" y="1638300"/>
                </a:lnTo>
                <a:lnTo>
                  <a:pt x="3687470" y="1625600"/>
                </a:lnTo>
                <a:lnTo>
                  <a:pt x="3699903" y="1625600"/>
                </a:lnTo>
                <a:lnTo>
                  <a:pt x="3698214" y="1638300"/>
                </a:lnTo>
                <a:close/>
              </a:path>
              <a:path w="3706495" h="1879600">
                <a:moveTo>
                  <a:pt x="28727" y="1663700"/>
                </a:moveTo>
                <a:lnTo>
                  <a:pt x="14249" y="1663700"/>
                </a:lnTo>
                <a:lnTo>
                  <a:pt x="12001" y="1651000"/>
                </a:lnTo>
                <a:lnTo>
                  <a:pt x="9944" y="1638300"/>
                </a:lnTo>
                <a:lnTo>
                  <a:pt x="22225" y="1638300"/>
                </a:lnTo>
                <a:lnTo>
                  <a:pt x="24244" y="1651000"/>
                </a:lnTo>
                <a:lnTo>
                  <a:pt x="26352" y="1651000"/>
                </a:lnTo>
                <a:lnTo>
                  <a:pt x="28727" y="1663700"/>
                </a:lnTo>
                <a:close/>
              </a:path>
              <a:path w="3706495" h="1879600">
                <a:moveTo>
                  <a:pt x="3692029" y="1663700"/>
                </a:moveTo>
                <a:lnTo>
                  <a:pt x="3677551" y="1663700"/>
                </a:lnTo>
                <a:lnTo>
                  <a:pt x="3679926" y="1651000"/>
                </a:lnTo>
                <a:lnTo>
                  <a:pt x="3682034" y="1651000"/>
                </a:lnTo>
                <a:lnTo>
                  <a:pt x="3684054" y="1638300"/>
                </a:lnTo>
                <a:lnTo>
                  <a:pt x="3696335" y="1638300"/>
                </a:lnTo>
                <a:lnTo>
                  <a:pt x="3694277" y="1651000"/>
                </a:lnTo>
                <a:lnTo>
                  <a:pt x="3692029" y="1663700"/>
                </a:lnTo>
                <a:close/>
              </a:path>
              <a:path w="3706495" h="1879600">
                <a:moveTo>
                  <a:pt x="33883" y="1676400"/>
                </a:moveTo>
                <a:lnTo>
                  <a:pt x="19265" y="1676400"/>
                </a:lnTo>
                <a:lnTo>
                  <a:pt x="16675" y="1663700"/>
                </a:lnTo>
                <a:lnTo>
                  <a:pt x="31165" y="1663700"/>
                </a:lnTo>
                <a:lnTo>
                  <a:pt x="33883" y="1676400"/>
                </a:lnTo>
                <a:close/>
              </a:path>
              <a:path w="3706495" h="1879600">
                <a:moveTo>
                  <a:pt x="3687013" y="1676400"/>
                </a:moveTo>
                <a:lnTo>
                  <a:pt x="3672395" y="1676400"/>
                </a:lnTo>
                <a:lnTo>
                  <a:pt x="3675113" y="1663700"/>
                </a:lnTo>
                <a:lnTo>
                  <a:pt x="3689616" y="1663700"/>
                </a:lnTo>
                <a:lnTo>
                  <a:pt x="3687013" y="1676400"/>
                </a:lnTo>
                <a:close/>
              </a:path>
              <a:path w="3706495" h="1879600">
                <a:moveTo>
                  <a:pt x="42849" y="1701800"/>
                </a:moveTo>
                <a:lnTo>
                  <a:pt x="28092" y="1701800"/>
                </a:lnTo>
                <a:lnTo>
                  <a:pt x="24980" y="1689100"/>
                </a:lnTo>
                <a:lnTo>
                  <a:pt x="22034" y="1676400"/>
                </a:lnTo>
                <a:lnTo>
                  <a:pt x="33820" y="1676400"/>
                </a:lnTo>
                <a:lnTo>
                  <a:pt x="36715" y="1689100"/>
                </a:lnTo>
                <a:lnTo>
                  <a:pt x="39636" y="1689100"/>
                </a:lnTo>
                <a:lnTo>
                  <a:pt x="42849" y="1701800"/>
                </a:lnTo>
                <a:close/>
              </a:path>
              <a:path w="3706495" h="1879600">
                <a:moveTo>
                  <a:pt x="3678186" y="1701800"/>
                </a:moveTo>
                <a:lnTo>
                  <a:pt x="3663429" y="1701800"/>
                </a:lnTo>
                <a:lnTo>
                  <a:pt x="3666642" y="1689100"/>
                </a:lnTo>
                <a:lnTo>
                  <a:pt x="3669576" y="1689100"/>
                </a:lnTo>
                <a:lnTo>
                  <a:pt x="3672459" y="1676400"/>
                </a:lnTo>
                <a:lnTo>
                  <a:pt x="3684244" y="1676400"/>
                </a:lnTo>
                <a:lnTo>
                  <a:pt x="3681298" y="1689100"/>
                </a:lnTo>
                <a:lnTo>
                  <a:pt x="3678186" y="1701800"/>
                </a:lnTo>
                <a:close/>
              </a:path>
              <a:path w="3706495" h="1879600">
                <a:moveTo>
                  <a:pt x="49618" y="1714500"/>
                </a:moveTo>
                <a:lnTo>
                  <a:pt x="34823" y="1714500"/>
                </a:lnTo>
                <a:lnTo>
                  <a:pt x="31381" y="1701800"/>
                </a:lnTo>
                <a:lnTo>
                  <a:pt x="46088" y="1701800"/>
                </a:lnTo>
                <a:lnTo>
                  <a:pt x="49618" y="1714500"/>
                </a:lnTo>
                <a:close/>
              </a:path>
              <a:path w="3706495" h="1879600">
                <a:moveTo>
                  <a:pt x="3671468" y="1714500"/>
                </a:moveTo>
                <a:lnTo>
                  <a:pt x="3656660" y="1714500"/>
                </a:lnTo>
                <a:lnTo>
                  <a:pt x="3660190" y="1701800"/>
                </a:lnTo>
                <a:lnTo>
                  <a:pt x="3674910" y="1701800"/>
                </a:lnTo>
                <a:lnTo>
                  <a:pt x="3671468" y="1714500"/>
                </a:lnTo>
                <a:close/>
              </a:path>
              <a:path w="3706495" h="1879600">
                <a:moveTo>
                  <a:pt x="56997" y="1727200"/>
                </a:moveTo>
                <a:lnTo>
                  <a:pt x="42189" y="1727200"/>
                </a:lnTo>
                <a:lnTo>
                  <a:pt x="38430" y="1714500"/>
                </a:lnTo>
                <a:lnTo>
                  <a:pt x="53162" y="1714500"/>
                </a:lnTo>
                <a:lnTo>
                  <a:pt x="56997" y="1727200"/>
                </a:lnTo>
                <a:close/>
              </a:path>
              <a:path w="3706495" h="1879600">
                <a:moveTo>
                  <a:pt x="3664089" y="1727200"/>
                </a:moveTo>
                <a:lnTo>
                  <a:pt x="3649281" y="1727200"/>
                </a:lnTo>
                <a:lnTo>
                  <a:pt x="3653116" y="1714500"/>
                </a:lnTo>
                <a:lnTo>
                  <a:pt x="3667861" y="1714500"/>
                </a:lnTo>
                <a:lnTo>
                  <a:pt x="3664089" y="1727200"/>
                </a:lnTo>
                <a:close/>
              </a:path>
              <a:path w="3706495" h="1879600">
                <a:moveTo>
                  <a:pt x="64973" y="1739900"/>
                </a:moveTo>
                <a:lnTo>
                  <a:pt x="50190" y="1739900"/>
                </a:lnTo>
                <a:lnTo>
                  <a:pt x="46113" y="1727200"/>
                </a:lnTo>
                <a:lnTo>
                  <a:pt x="60833" y="1727200"/>
                </a:lnTo>
                <a:lnTo>
                  <a:pt x="64973" y="1739900"/>
                </a:lnTo>
                <a:close/>
              </a:path>
              <a:path w="3706495" h="1879600">
                <a:moveTo>
                  <a:pt x="3656101" y="1739900"/>
                </a:moveTo>
                <a:lnTo>
                  <a:pt x="3641305" y="1739900"/>
                </a:lnTo>
                <a:lnTo>
                  <a:pt x="3645446" y="1727200"/>
                </a:lnTo>
                <a:lnTo>
                  <a:pt x="3660165" y="1727200"/>
                </a:lnTo>
                <a:lnTo>
                  <a:pt x="3656101" y="1739900"/>
                </a:lnTo>
                <a:close/>
              </a:path>
              <a:path w="3706495" h="1879600">
                <a:moveTo>
                  <a:pt x="73533" y="1752600"/>
                </a:moveTo>
                <a:lnTo>
                  <a:pt x="58788" y="1752600"/>
                </a:lnTo>
                <a:lnTo>
                  <a:pt x="54406" y="1739900"/>
                </a:lnTo>
                <a:lnTo>
                  <a:pt x="69087" y="1739900"/>
                </a:lnTo>
                <a:lnTo>
                  <a:pt x="73533" y="1752600"/>
                </a:lnTo>
                <a:close/>
              </a:path>
              <a:path w="3706495" h="1879600">
                <a:moveTo>
                  <a:pt x="3647490" y="1752600"/>
                </a:moveTo>
                <a:lnTo>
                  <a:pt x="3632758" y="1752600"/>
                </a:lnTo>
                <a:lnTo>
                  <a:pt x="3637191" y="1739900"/>
                </a:lnTo>
                <a:lnTo>
                  <a:pt x="3651872" y="1739900"/>
                </a:lnTo>
                <a:lnTo>
                  <a:pt x="3647490" y="1752600"/>
                </a:lnTo>
                <a:close/>
              </a:path>
              <a:path w="3706495" h="1879600">
                <a:moveTo>
                  <a:pt x="82626" y="1765300"/>
                </a:moveTo>
                <a:lnTo>
                  <a:pt x="67983" y="1765300"/>
                </a:lnTo>
                <a:lnTo>
                  <a:pt x="63309" y="1752600"/>
                </a:lnTo>
                <a:lnTo>
                  <a:pt x="77914" y="1752600"/>
                </a:lnTo>
                <a:lnTo>
                  <a:pt x="82626" y="1765300"/>
                </a:lnTo>
                <a:close/>
              </a:path>
              <a:path w="3706495" h="1879600">
                <a:moveTo>
                  <a:pt x="3638308" y="1765300"/>
                </a:moveTo>
                <a:lnTo>
                  <a:pt x="3623652" y="1765300"/>
                </a:lnTo>
                <a:lnTo>
                  <a:pt x="3628364" y="1752600"/>
                </a:lnTo>
                <a:lnTo>
                  <a:pt x="3642969" y="1752600"/>
                </a:lnTo>
                <a:lnTo>
                  <a:pt x="3638308" y="1765300"/>
                </a:lnTo>
                <a:close/>
              </a:path>
              <a:path w="3706495" h="1879600">
                <a:moveTo>
                  <a:pt x="97282" y="1778000"/>
                </a:moveTo>
                <a:lnTo>
                  <a:pt x="77736" y="1778000"/>
                </a:lnTo>
                <a:lnTo>
                  <a:pt x="72783" y="1765300"/>
                </a:lnTo>
                <a:lnTo>
                  <a:pt x="92163" y="1765300"/>
                </a:lnTo>
                <a:lnTo>
                  <a:pt x="97282" y="1778000"/>
                </a:lnTo>
                <a:close/>
              </a:path>
              <a:path w="3706495" h="1879600">
                <a:moveTo>
                  <a:pt x="3628555" y="1778000"/>
                </a:moveTo>
                <a:lnTo>
                  <a:pt x="3608997" y="1778000"/>
                </a:lnTo>
                <a:lnTo>
                  <a:pt x="3614115" y="1765300"/>
                </a:lnTo>
                <a:lnTo>
                  <a:pt x="3633495" y="1765300"/>
                </a:lnTo>
                <a:lnTo>
                  <a:pt x="3628555" y="1778000"/>
                </a:lnTo>
                <a:close/>
              </a:path>
              <a:path w="3706495" h="1879600">
                <a:moveTo>
                  <a:pt x="107683" y="1790700"/>
                </a:moveTo>
                <a:lnTo>
                  <a:pt x="93383" y="1790700"/>
                </a:lnTo>
                <a:lnTo>
                  <a:pt x="88036" y="1778000"/>
                </a:lnTo>
                <a:lnTo>
                  <a:pt x="102311" y="1778000"/>
                </a:lnTo>
                <a:lnTo>
                  <a:pt x="107683" y="1790700"/>
                </a:lnTo>
                <a:close/>
              </a:path>
              <a:path w="3706495" h="1879600">
                <a:moveTo>
                  <a:pt x="3612895" y="1790700"/>
                </a:moveTo>
                <a:lnTo>
                  <a:pt x="3598595" y="1790700"/>
                </a:lnTo>
                <a:lnTo>
                  <a:pt x="3603967" y="1778000"/>
                </a:lnTo>
                <a:lnTo>
                  <a:pt x="3618242" y="1778000"/>
                </a:lnTo>
                <a:lnTo>
                  <a:pt x="3612895" y="1790700"/>
                </a:lnTo>
                <a:close/>
              </a:path>
              <a:path w="3706495" h="1879600">
                <a:moveTo>
                  <a:pt x="124193" y="1803400"/>
                </a:moveTo>
                <a:lnTo>
                  <a:pt x="104470" y="1803400"/>
                </a:lnTo>
                <a:lnTo>
                  <a:pt x="98856" y="1790700"/>
                </a:lnTo>
                <a:lnTo>
                  <a:pt x="118452" y="1790700"/>
                </a:lnTo>
                <a:lnTo>
                  <a:pt x="124193" y="1803400"/>
                </a:lnTo>
                <a:close/>
              </a:path>
              <a:path w="3706495" h="1879600">
                <a:moveTo>
                  <a:pt x="3601808" y="1803400"/>
                </a:moveTo>
                <a:lnTo>
                  <a:pt x="3582085" y="1803400"/>
                </a:lnTo>
                <a:lnTo>
                  <a:pt x="3587826" y="1790700"/>
                </a:lnTo>
                <a:lnTo>
                  <a:pt x="3607422" y="1790700"/>
                </a:lnTo>
                <a:lnTo>
                  <a:pt x="3601808" y="1803400"/>
                </a:lnTo>
                <a:close/>
              </a:path>
              <a:path w="3706495" h="1879600">
                <a:moveTo>
                  <a:pt x="135775" y="1816100"/>
                </a:moveTo>
                <a:lnTo>
                  <a:pt x="116052" y="1816100"/>
                </a:lnTo>
                <a:lnTo>
                  <a:pt x="110197" y="1803400"/>
                </a:lnTo>
                <a:lnTo>
                  <a:pt x="129806" y="1803400"/>
                </a:lnTo>
                <a:lnTo>
                  <a:pt x="135775" y="1816100"/>
                </a:lnTo>
                <a:close/>
              </a:path>
              <a:path w="3706495" h="1879600">
                <a:moveTo>
                  <a:pt x="141732" y="1816100"/>
                </a:moveTo>
                <a:lnTo>
                  <a:pt x="135775" y="1816100"/>
                </a:lnTo>
                <a:lnTo>
                  <a:pt x="135648" y="1803400"/>
                </a:lnTo>
                <a:lnTo>
                  <a:pt x="141732" y="1816100"/>
                </a:lnTo>
                <a:close/>
              </a:path>
              <a:path w="3706495" h="1879600">
                <a:moveTo>
                  <a:pt x="3570516" y="1816100"/>
                </a:moveTo>
                <a:lnTo>
                  <a:pt x="3564559" y="1816100"/>
                </a:lnTo>
                <a:lnTo>
                  <a:pt x="3570630" y="1803400"/>
                </a:lnTo>
                <a:lnTo>
                  <a:pt x="3570516" y="1816100"/>
                </a:lnTo>
                <a:close/>
              </a:path>
              <a:path w="3706495" h="1879600">
                <a:moveTo>
                  <a:pt x="3590239" y="1816100"/>
                </a:moveTo>
                <a:lnTo>
                  <a:pt x="3570516" y="1816100"/>
                </a:lnTo>
                <a:lnTo>
                  <a:pt x="3576472" y="1803400"/>
                </a:lnTo>
                <a:lnTo>
                  <a:pt x="3596081" y="1803400"/>
                </a:lnTo>
                <a:lnTo>
                  <a:pt x="3590239" y="1816100"/>
                </a:lnTo>
                <a:close/>
              </a:path>
              <a:path w="3706495" h="1879600">
                <a:moveTo>
                  <a:pt x="160223" y="1828800"/>
                </a:moveTo>
                <a:lnTo>
                  <a:pt x="134302" y="1828800"/>
                </a:lnTo>
                <a:lnTo>
                  <a:pt x="128104" y="1816100"/>
                </a:lnTo>
                <a:lnTo>
                  <a:pt x="153835" y="1816100"/>
                </a:lnTo>
                <a:lnTo>
                  <a:pt x="160223" y="1828800"/>
                </a:lnTo>
                <a:close/>
              </a:path>
              <a:path w="3706495" h="1879600">
                <a:moveTo>
                  <a:pt x="3571976" y="1828800"/>
                </a:moveTo>
                <a:lnTo>
                  <a:pt x="3546055" y="1828800"/>
                </a:lnTo>
                <a:lnTo>
                  <a:pt x="3552456" y="1816100"/>
                </a:lnTo>
                <a:lnTo>
                  <a:pt x="3578174" y="1816100"/>
                </a:lnTo>
                <a:lnTo>
                  <a:pt x="3571976" y="1828800"/>
                </a:lnTo>
                <a:close/>
              </a:path>
              <a:path w="3706495" h="1879600">
                <a:moveTo>
                  <a:pt x="179628" y="1841500"/>
                </a:moveTo>
                <a:lnTo>
                  <a:pt x="153568" y="1841500"/>
                </a:lnTo>
                <a:lnTo>
                  <a:pt x="147040" y="1828800"/>
                </a:lnTo>
                <a:lnTo>
                  <a:pt x="172923" y="1828800"/>
                </a:lnTo>
                <a:lnTo>
                  <a:pt x="179628" y="1841500"/>
                </a:lnTo>
                <a:close/>
              </a:path>
              <a:path w="3706495" h="1879600">
                <a:moveTo>
                  <a:pt x="3552710" y="1841500"/>
                </a:moveTo>
                <a:lnTo>
                  <a:pt x="3526650" y="1841500"/>
                </a:lnTo>
                <a:lnTo>
                  <a:pt x="3533355" y="1828800"/>
                </a:lnTo>
                <a:lnTo>
                  <a:pt x="3559238" y="1828800"/>
                </a:lnTo>
                <a:lnTo>
                  <a:pt x="3552710" y="1841500"/>
                </a:lnTo>
                <a:close/>
              </a:path>
              <a:path w="3706495" h="1879600">
                <a:moveTo>
                  <a:pt x="206768" y="1854200"/>
                </a:moveTo>
                <a:lnTo>
                  <a:pt x="173774" y="1854200"/>
                </a:lnTo>
                <a:lnTo>
                  <a:pt x="166928" y="1841500"/>
                </a:lnTo>
                <a:lnTo>
                  <a:pt x="199707" y="1841500"/>
                </a:lnTo>
                <a:lnTo>
                  <a:pt x="206768" y="1854200"/>
                </a:lnTo>
                <a:close/>
              </a:path>
              <a:path w="3706495" h="1879600">
                <a:moveTo>
                  <a:pt x="3532517" y="1854200"/>
                </a:moveTo>
                <a:lnTo>
                  <a:pt x="3499510" y="1854200"/>
                </a:lnTo>
                <a:lnTo>
                  <a:pt x="3506571" y="1841500"/>
                </a:lnTo>
                <a:lnTo>
                  <a:pt x="3539350" y="1841500"/>
                </a:lnTo>
                <a:lnTo>
                  <a:pt x="3532517" y="1854200"/>
                </a:lnTo>
                <a:close/>
              </a:path>
              <a:path w="3706495" h="1879600">
                <a:moveTo>
                  <a:pt x="242557" y="1866900"/>
                </a:moveTo>
                <a:lnTo>
                  <a:pt x="202044" y="1866900"/>
                </a:lnTo>
                <a:lnTo>
                  <a:pt x="194843" y="1854200"/>
                </a:lnTo>
                <a:lnTo>
                  <a:pt x="235102" y="1854200"/>
                </a:lnTo>
                <a:lnTo>
                  <a:pt x="242557" y="1866900"/>
                </a:lnTo>
                <a:close/>
              </a:path>
              <a:path w="3706495" h="1879600">
                <a:moveTo>
                  <a:pt x="3504234" y="1866900"/>
                </a:moveTo>
                <a:lnTo>
                  <a:pt x="3463721" y="1866900"/>
                </a:lnTo>
                <a:lnTo>
                  <a:pt x="3471189" y="1854200"/>
                </a:lnTo>
                <a:lnTo>
                  <a:pt x="3511448" y="1854200"/>
                </a:lnTo>
                <a:lnTo>
                  <a:pt x="3504234" y="1866900"/>
                </a:lnTo>
                <a:close/>
              </a:path>
              <a:path w="3706495" h="1879600">
                <a:moveTo>
                  <a:pt x="3466960" y="1879600"/>
                </a:moveTo>
                <a:lnTo>
                  <a:pt x="239318" y="1879600"/>
                </a:lnTo>
                <a:lnTo>
                  <a:pt x="231698" y="1866900"/>
                </a:lnTo>
                <a:lnTo>
                  <a:pt x="3474580" y="1866900"/>
                </a:lnTo>
                <a:lnTo>
                  <a:pt x="3466960" y="18796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565127" y="1958314"/>
            <a:ext cx="3317875" cy="3432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312420">
              <a:lnSpc>
                <a:spcPct val="150000"/>
              </a:lnSpc>
              <a:spcBef>
                <a:spcPts val="100"/>
              </a:spcBef>
            </a:pPr>
            <a:r>
              <a:rPr dirty="0" sz="2800" b="1">
                <a:solidFill>
                  <a:srgbClr val="FFFF00"/>
                </a:solidFill>
                <a:latin typeface="华文楷体"/>
                <a:cs typeface="华文楷体"/>
              </a:rPr>
              <a:t>电</a:t>
            </a:r>
            <a:r>
              <a:rPr dirty="0" sz="2800" spc="-10" b="1">
                <a:solidFill>
                  <a:srgbClr val="FFFF00"/>
                </a:solidFill>
                <a:latin typeface="华文楷体"/>
                <a:cs typeface="华文楷体"/>
              </a:rPr>
              <a:t>流</a:t>
            </a:r>
            <a:r>
              <a:rPr dirty="0" sz="2800" spc="-30" b="1">
                <a:solidFill>
                  <a:srgbClr val="FFFF00"/>
                </a:solidFill>
                <a:latin typeface="华文楷体"/>
                <a:cs typeface="华文楷体"/>
              </a:rPr>
              <a:t> 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—</a:t>
            </a:r>
            <a:r>
              <a:rPr dirty="0" sz="2800" spc="-25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00"/>
                </a:solidFill>
                <a:latin typeface="华文楷体"/>
                <a:cs typeface="华文楷体"/>
              </a:rPr>
              <a:t>安培</a:t>
            </a:r>
            <a:r>
              <a:rPr dirty="0" sz="2800" spc="-5" b="1">
                <a:solidFill>
                  <a:srgbClr val="FFFF00"/>
                </a:solidFill>
                <a:latin typeface="华文楷体"/>
                <a:cs typeface="华文楷体"/>
              </a:rPr>
              <a:t>（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sz="2800" spc="-5" b="1">
                <a:solidFill>
                  <a:srgbClr val="FFFF00"/>
                </a:solidFill>
                <a:latin typeface="华文楷体"/>
                <a:cs typeface="华文楷体"/>
              </a:rPr>
              <a:t>）  </a:t>
            </a:r>
            <a:r>
              <a:rPr dirty="0" sz="2800" b="1">
                <a:solidFill>
                  <a:srgbClr val="FFFF00"/>
                </a:solidFill>
                <a:latin typeface="华文楷体"/>
                <a:cs typeface="华文楷体"/>
              </a:rPr>
              <a:t>电</a:t>
            </a:r>
            <a:r>
              <a:rPr dirty="0" sz="2800" spc="-10" b="1">
                <a:solidFill>
                  <a:srgbClr val="FFFF00"/>
                </a:solidFill>
                <a:latin typeface="华文楷体"/>
                <a:cs typeface="华文楷体"/>
              </a:rPr>
              <a:t>压</a:t>
            </a:r>
            <a:r>
              <a:rPr dirty="0" sz="2800" spc="-30" b="1">
                <a:solidFill>
                  <a:srgbClr val="FFFF00"/>
                </a:solidFill>
                <a:latin typeface="华文楷体"/>
                <a:cs typeface="华文楷体"/>
              </a:rPr>
              <a:t> 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—</a:t>
            </a:r>
            <a:r>
              <a:rPr dirty="0" sz="2800" spc="-25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00"/>
                </a:solidFill>
                <a:latin typeface="华文楷体"/>
                <a:cs typeface="华文楷体"/>
              </a:rPr>
              <a:t>伏特</a:t>
            </a:r>
            <a:r>
              <a:rPr dirty="0" sz="2800" spc="-5" b="1">
                <a:solidFill>
                  <a:srgbClr val="FFFF00"/>
                </a:solidFill>
                <a:latin typeface="华文楷体"/>
                <a:cs typeface="华文楷体"/>
              </a:rPr>
              <a:t>（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V</a:t>
            </a:r>
            <a:r>
              <a:rPr dirty="0" sz="2800" spc="-5" b="1">
                <a:solidFill>
                  <a:srgbClr val="FFFF00"/>
                </a:solidFill>
                <a:latin typeface="华文楷体"/>
                <a:cs typeface="华文楷体"/>
              </a:rPr>
              <a:t>）  </a:t>
            </a:r>
            <a:r>
              <a:rPr dirty="0" sz="2800" b="1">
                <a:solidFill>
                  <a:srgbClr val="FFFF00"/>
                </a:solidFill>
                <a:latin typeface="华文楷体"/>
                <a:cs typeface="华文楷体"/>
              </a:rPr>
              <a:t>时 </a:t>
            </a:r>
            <a:r>
              <a:rPr dirty="0" sz="2800" spc="-10" b="1">
                <a:solidFill>
                  <a:srgbClr val="FFFF00"/>
                </a:solidFill>
                <a:latin typeface="华文楷体"/>
                <a:cs typeface="华文楷体"/>
              </a:rPr>
              <a:t>间 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—</a:t>
            </a:r>
            <a:r>
              <a:rPr dirty="0" sz="2800" spc="650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00"/>
                </a:solidFill>
                <a:latin typeface="华文楷体"/>
                <a:cs typeface="华文楷体"/>
              </a:rPr>
              <a:t>秒 </a:t>
            </a:r>
            <a:r>
              <a:rPr dirty="0" sz="2800" spc="-10" b="1">
                <a:solidFill>
                  <a:srgbClr val="FFFF00"/>
                </a:solidFill>
                <a:latin typeface="华文楷体"/>
                <a:cs typeface="华文楷体"/>
              </a:rPr>
              <a:t>（ 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s </a:t>
            </a:r>
            <a:r>
              <a:rPr dirty="0" sz="2800" spc="-10" b="1">
                <a:solidFill>
                  <a:srgbClr val="FFFF00"/>
                </a:solidFill>
                <a:latin typeface="华文楷体"/>
                <a:cs typeface="华文楷体"/>
              </a:rPr>
              <a:t>）</a:t>
            </a:r>
            <a:endParaRPr sz="2800">
              <a:latin typeface="华文楷体"/>
              <a:cs typeface="华文楷体"/>
            </a:endParaRPr>
          </a:p>
          <a:p>
            <a:pPr marL="12700" marR="5080">
              <a:lnSpc>
                <a:spcPct val="150000"/>
              </a:lnSpc>
              <a:spcBef>
                <a:spcPts val="1630"/>
              </a:spcBef>
              <a:tabLst>
                <a:tab pos="723900" algn="l"/>
              </a:tabLst>
            </a:pPr>
            <a:r>
              <a:rPr dirty="0" sz="2800" spc="-10" b="1">
                <a:solidFill>
                  <a:srgbClr val="FFFF00"/>
                </a:solidFill>
                <a:latin typeface="华文楷体"/>
                <a:cs typeface="华文楷体"/>
              </a:rPr>
              <a:t>电	功</a:t>
            </a:r>
            <a:r>
              <a:rPr dirty="0" sz="2800" spc="-25" b="1">
                <a:solidFill>
                  <a:srgbClr val="FFFF00"/>
                </a:solidFill>
                <a:latin typeface="华文楷体"/>
                <a:cs typeface="华文楷体"/>
              </a:rPr>
              <a:t> </a:t>
            </a:r>
            <a:r>
              <a:rPr dirty="0" sz="2800" b="1">
                <a:solidFill>
                  <a:srgbClr val="FFFF00"/>
                </a:solidFill>
                <a:latin typeface="Times New Roman"/>
                <a:cs typeface="Times New Roman"/>
              </a:rPr>
              <a:t>—</a:t>
            </a:r>
            <a:r>
              <a:rPr dirty="0" sz="2800" b="1">
                <a:solidFill>
                  <a:srgbClr val="FFFF00"/>
                </a:solidFill>
                <a:latin typeface="华文楷体"/>
                <a:cs typeface="华文楷体"/>
              </a:rPr>
              <a:t>焦耳</a:t>
            </a:r>
            <a:r>
              <a:rPr dirty="0" sz="2800" spc="-10" b="1">
                <a:solidFill>
                  <a:srgbClr val="FFFF00"/>
                </a:solidFill>
                <a:latin typeface="华文楷体"/>
                <a:cs typeface="华文楷体"/>
              </a:rPr>
              <a:t>（</a:t>
            </a:r>
            <a:r>
              <a:rPr dirty="0" sz="2800" spc="-25" b="1">
                <a:solidFill>
                  <a:srgbClr val="FFFF00"/>
                </a:solidFill>
                <a:latin typeface="华文楷体"/>
                <a:cs typeface="华文楷体"/>
              </a:rPr>
              <a:t> 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J</a:t>
            </a:r>
            <a:r>
              <a:rPr dirty="0" sz="2800" spc="-30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FF00"/>
                </a:solidFill>
                <a:latin typeface="华文楷体"/>
                <a:cs typeface="华文楷体"/>
              </a:rPr>
              <a:t>）  </a:t>
            </a:r>
            <a:r>
              <a:rPr dirty="0" sz="2800" b="1">
                <a:solidFill>
                  <a:srgbClr val="FFFF00"/>
                </a:solidFill>
                <a:latin typeface="华文楷体"/>
                <a:cs typeface="华文楷体"/>
              </a:rPr>
              <a:t>电功</a:t>
            </a:r>
            <a:r>
              <a:rPr dirty="0" sz="2800" spc="-10" b="1">
                <a:solidFill>
                  <a:srgbClr val="FFFF00"/>
                </a:solidFill>
                <a:latin typeface="华文楷体"/>
                <a:cs typeface="华文楷体"/>
              </a:rPr>
              <a:t>率</a:t>
            </a:r>
            <a:r>
              <a:rPr dirty="0" sz="2800" spc="-75" b="1">
                <a:solidFill>
                  <a:srgbClr val="FFFF00"/>
                </a:solidFill>
                <a:latin typeface="华文楷体"/>
                <a:cs typeface="华文楷体"/>
              </a:rPr>
              <a:t> </a:t>
            </a:r>
            <a:r>
              <a:rPr dirty="0" sz="2800" b="1">
                <a:solidFill>
                  <a:srgbClr val="FFFF00"/>
                </a:solidFill>
                <a:latin typeface="Times New Roman"/>
                <a:cs typeface="Times New Roman"/>
              </a:rPr>
              <a:t>—</a:t>
            </a:r>
            <a:r>
              <a:rPr dirty="0" sz="2800" b="1">
                <a:solidFill>
                  <a:srgbClr val="FFFF00"/>
                </a:solidFill>
                <a:latin typeface="华文楷体"/>
                <a:cs typeface="华文楷体"/>
              </a:rPr>
              <a:t>瓦特</a:t>
            </a:r>
            <a:r>
              <a:rPr dirty="0" sz="2800" spc="-5" b="1">
                <a:solidFill>
                  <a:srgbClr val="FFFF00"/>
                </a:solidFill>
                <a:latin typeface="华文楷体"/>
                <a:cs typeface="华文楷体"/>
              </a:rPr>
              <a:t>（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W</a:t>
            </a:r>
            <a:r>
              <a:rPr dirty="0" sz="2800" spc="-5" b="1">
                <a:solidFill>
                  <a:srgbClr val="FFFF00"/>
                </a:solidFill>
                <a:latin typeface="华文楷体"/>
                <a:cs typeface="华文楷体"/>
              </a:rPr>
              <a:t>）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1904" y="3252215"/>
            <a:ext cx="1839468" cy="219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121380" y="2140394"/>
            <a:ext cx="18827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dirty="0" sz="2400" i="1">
                <a:latin typeface="华文楷体"/>
                <a:cs typeface="华文楷体"/>
              </a:rPr>
              <a:t>电	功</a:t>
            </a:r>
            <a:r>
              <a:rPr dirty="0" sz="2400" spc="-85" i="1">
                <a:latin typeface="华文楷体"/>
                <a:cs typeface="华文楷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W=UIt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i="1">
                <a:latin typeface="华文楷体"/>
                <a:cs typeface="华文楷体"/>
              </a:rPr>
              <a:t>电功率</a:t>
            </a:r>
            <a:r>
              <a:rPr dirty="0" sz="2400" spc="-30" i="1">
                <a:latin typeface="华文楷体"/>
                <a:cs typeface="华文楷体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P=UI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2137" y="188004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70048" y="1609344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68167" y="1833372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08853" y="1219276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看一看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15055" y="2104644"/>
            <a:ext cx="5993892" cy="3305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27387" y="188004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64535" y="1609344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64179" y="1833372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97325" y="1215987"/>
            <a:ext cx="3454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solidFill>
                  <a:srgbClr val="000000"/>
                </a:solidFill>
                <a:latin typeface="黑体"/>
                <a:cs typeface="黑体"/>
              </a:rPr>
              <a:t>电热水器生成的热量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0926" y="2150363"/>
            <a:ext cx="3987800" cy="2225040"/>
          </a:xfrm>
          <a:prstGeom prst="rect">
            <a:avLst/>
          </a:prstGeom>
        </p:spPr>
        <p:txBody>
          <a:bodyPr wrap="square" lIns="0" tIns="200660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1580"/>
              </a:spcBef>
            </a:pPr>
            <a:r>
              <a:rPr dirty="0" sz="2400" i="1">
                <a:latin typeface="华文楷体"/>
                <a:cs typeface="华文楷体"/>
              </a:rPr>
              <a:t>通过电热水器的电流大小为</a:t>
            </a:r>
            <a:endParaRPr sz="2400">
              <a:latin typeface="华文楷体"/>
              <a:cs typeface="华文楷体"/>
            </a:endParaRPr>
          </a:p>
          <a:p>
            <a:pPr marL="12700" marR="22225">
              <a:lnSpc>
                <a:spcPct val="149300"/>
              </a:lnSpc>
              <a:spcBef>
                <a:spcPts val="60"/>
              </a:spcBef>
            </a:pP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 i="1">
                <a:latin typeface="华文楷体"/>
                <a:cs typeface="华文楷体"/>
              </a:rPr>
              <a:t>，加热管的电阻大小为</a:t>
            </a:r>
            <a:r>
              <a:rPr dirty="0" sz="2400" spc="-5" i="1">
                <a:latin typeface="Times New Roman"/>
                <a:cs typeface="Times New Roman"/>
              </a:rPr>
              <a:t>R</a:t>
            </a:r>
            <a:r>
              <a:rPr dirty="0" sz="2400" i="1">
                <a:latin typeface="华文楷体"/>
                <a:cs typeface="华文楷体"/>
              </a:rPr>
              <a:t>，电 热水器通电时间为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5" i="1">
                <a:latin typeface="华文楷体"/>
                <a:cs typeface="华文楷体"/>
              </a:rPr>
              <a:t>，</a:t>
            </a:r>
            <a:r>
              <a:rPr dirty="0" sz="2400" i="1">
                <a:latin typeface="华文楷体"/>
                <a:cs typeface="华文楷体"/>
              </a:rPr>
              <a:t>推导电 热水器产生的热量表达式。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67423" y="2656357"/>
            <a:ext cx="2624658" cy="1950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0901" y="2090445"/>
            <a:ext cx="3448786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98837" y="181336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36748" y="15438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34867" y="1766316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21275" y="1149312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solidFill>
                  <a:srgbClr val="000000"/>
                </a:solidFill>
                <a:latin typeface="黑体"/>
                <a:cs typeface="黑体"/>
              </a:rPr>
              <a:t>焦耳定律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45044" y="3108921"/>
            <a:ext cx="2367089" cy="179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28032" y="4518659"/>
            <a:ext cx="1714500" cy="553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86138" y="2467660"/>
            <a:ext cx="3596640" cy="2546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04975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Q = W =</a:t>
            </a:r>
            <a:r>
              <a:rPr dirty="0" sz="2800" spc="-70" i="1">
                <a:latin typeface="Times New Roman"/>
                <a:cs typeface="Times New Roman"/>
              </a:rPr>
              <a:t> </a:t>
            </a:r>
            <a:r>
              <a:rPr dirty="0" sz="2800" spc="95" i="1">
                <a:latin typeface="Times New Roman"/>
                <a:cs typeface="Times New Roman"/>
              </a:rPr>
              <a:t>U</a:t>
            </a:r>
            <a:r>
              <a:rPr dirty="0" sz="2800" spc="95">
                <a:latin typeface="Cambria Math"/>
                <a:cs typeface="Cambria Math"/>
              </a:rPr>
              <a:t>l</a:t>
            </a:r>
            <a:r>
              <a:rPr dirty="0" sz="2800" spc="95" i="1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  <a:p>
            <a:pPr marL="1704975">
              <a:lnSpc>
                <a:spcPct val="100000"/>
              </a:lnSpc>
              <a:spcBef>
                <a:spcPts val="2220"/>
              </a:spcBef>
            </a:pPr>
            <a:r>
              <a:rPr dirty="0" sz="2800" spc="-5" i="1">
                <a:latin typeface="Times New Roman"/>
                <a:cs typeface="Times New Roman"/>
              </a:rPr>
              <a:t>U =</a:t>
            </a:r>
            <a:r>
              <a:rPr dirty="0" sz="2800" spc="-15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IR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i="1">
                <a:latin typeface="华文楷体"/>
                <a:cs typeface="华文楷体"/>
              </a:rPr>
              <a:t>焦耳定</a:t>
            </a:r>
            <a:r>
              <a:rPr dirty="0" sz="2800" spc="-5" i="1">
                <a:latin typeface="华文楷体"/>
                <a:cs typeface="华文楷体"/>
              </a:rPr>
              <a:t>律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15344" y="4506340"/>
            <a:ext cx="1739900" cy="577850"/>
          </a:xfrm>
          <a:custGeom>
            <a:avLst/>
            <a:gdLst/>
            <a:ahLst/>
            <a:cxnLst/>
            <a:rect l="l" t="t" r="r" b="b"/>
            <a:pathLst>
              <a:path w="1739900" h="577850">
                <a:moveTo>
                  <a:pt x="1739899" y="577850"/>
                </a:moveTo>
                <a:lnTo>
                  <a:pt x="0" y="577850"/>
                </a:lnTo>
                <a:lnTo>
                  <a:pt x="0" y="0"/>
                </a:lnTo>
                <a:lnTo>
                  <a:pt x="1739899" y="0"/>
                </a:lnTo>
                <a:lnTo>
                  <a:pt x="1739899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552450"/>
                </a:lnTo>
                <a:lnTo>
                  <a:pt x="12700" y="552450"/>
                </a:lnTo>
                <a:lnTo>
                  <a:pt x="25400" y="565150"/>
                </a:lnTo>
                <a:lnTo>
                  <a:pt x="1739899" y="565150"/>
                </a:lnTo>
                <a:lnTo>
                  <a:pt x="1739899" y="577850"/>
                </a:lnTo>
                <a:close/>
              </a:path>
              <a:path w="1739900" h="57785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739900" h="577850">
                <a:moveTo>
                  <a:pt x="1714499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714499" y="12700"/>
                </a:lnTo>
                <a:lnTo>
                  <a:pt x="1714499" y="25400"/>
                </a:lnTo>
                <a:close/>
              </a:path>
              <a:path w="1739900" h="577850">
                <a:moveTo>
                  <a:pt x="1714499" y="565150"/>
                </a:moveTo>
                <a:lnTo>
                  <a:pt x="1714499" y="12700"/>
                </a:lnTo>
                <a:lnTo>
                  <a:pt x="1727199" y="25400"/>
                </a:lnTo>
                <a:lnTo>
                  <a:pt x="1739899" y="25400"/>
                </a:lnTo>
                <a:lnTo>
                  <a:pt x="1739899" y="552450"/>
                </a:lnTo>
                <a:lnTo>
                  <a:pt x="1727199" y="552450"/>
                </a:lnTo>
                <a:lnTo>
                  <a:pt x="1714499" y="565150"/>
                </a:lnTo>
                <a:close/>
              </a:path>
              <a:path w="1739900" h="577850">
                <a:moveTo>
                  <a:pt x="1739899" y="25400"/>
                </a:moveTo>
                <a:lnTo>
                  <a:pt x="1727199" y="25400"/>
                </a:lnTo>
                <a:lnTo>
                  <a:pt x="1714499" y="12700"/>
                </a:lnTo>
                <a:lnTo>
                  <a:pt x="1739899" y="12700"/>
                </a:lnTo>
                <a:lnTo>
                  <a:pt x="1739899" y="25400"/>
                </a:lnTo>
                <a:close/>
              </a:path>
              <a:path w="1739900" h="577850">
                <a:moveTo>
                  <a:pt x="25400" y="565150"/>
                </a:moveTo>
                <a:lnTo>
                  <a:pt x="12700" y="552450"/>
                </a:lnTo>
                <a:lnTo>
                  <a:pt x="25400" y="552450"/>
                </a:lnTo>
                <a:lnTo>
                  <a:pt x="25400" y="565150"/>
                </a:lnTo>
                <a:close/>
              </a:path>
              <a:path w="1739900" h="577850">
                <a:moveTo>
                  <a:pt x="1714499" y="565150"/>
                </a:moveTo>
                <a:lnTo>
                  <a:pt x="25400" y="565150"/>
                </a:lnTo>
                <a:lnTo>
                  <a:pt x="25400" y="552450"/>
                </a:lnTo>
                <a:lnTo>
                  <a:pt x="1714499" y="552450"/>
                </a:lnTo>
                <a:lnTo>
                  <a:pt x="1714499" y="565150"/>
                </a:lnTo>
                <a:close/>
              </a:path>
              <a:path w="1739900" h="577850">
                <a:moveTo>
                  <a:pt x="1739899" y="565150"/>
                </a:moveTo>
                <a:lnTo>
                  <a:pt x="1714499" y="565150"/>
                </a:lnTo>
                <a:lnTo>
                  <a:pt x="1727199" y="552450"/>
                </a:lnTo>
                <a:lnTo>
                  <a:pt x="1739899" y="552450"/>
                </a:lnTo>
                <a:lnTo>
                  <a:pt x="1739899" y="565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19928" y="4003547"/>
            <a:ext cx="381000" cy="441959"/>
          </a:xfrm>
          <a:custGeom>
            <a:avLst/>
            <a:gdLst/>
            <a:ahLst/>
            <a:cxnLst/>
            <a:rect l="l" t="t" r="r" b="b"/>
            <a:pathLst>
              <a:path w="381000" h="441960">
                <a:moveTo>
                  <a:pt x="286512" y="251460"/>
                </a:moveTo>
                <a:lnTo>
                  <a:pt x="96012" y="251460"/>
                </a:lnTo>
                <a:lnTo>
                  <a:pt x="96012" y="0"/>
                </a:lnTo>
                <a:lnTo>
                  <a:pt x="286512" y="0"/>
                </a:lnTo>
                <a:lnTo>
                  <a:pt x="286512" y="251460"/>
                </a:lnTo>
                <a:close/>
              </a:path>
              <a:path w="381000" h="441960">
                <a:moveTo>
                  <a:pt x="190500" y="441960"/>
                </a:moveTo>
                <a:lnTo>
                  <a:pt x="0" y="251460"/>
                </a:lnTo>
                <a:lnTo>
                  <a:pt x="381000" y="251460"/>
                </a:lnTo>
                <a:lnTo>
                  <a:pt x="190500" y="4419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04941" y="3997858"/>
            <a:ext cx="411480" cy="456565"/>
          </a:xfrm>
          <a:custGeom>
            <a:avLst/>
            <a:gdLst/>
            <a:ahLst/>
            <a:cxnLst/>
            <a:rect l="l" t="t" r="r" b="b"/>
            <a:pathLst>
              <a:path w="411479" h="456564">
                <a:moveTo>
                  <a:pt x="104190" y="256552"/>
                </a:moveTo>
                <a:lnTo>
                  <a:pt x="104190" y="0"/>
                </a:lnTo>
                <a:lnTo>
                  <a:pt x="307289" y="0"/>
                </a:lnTo>
                <a:lnTo>
                  <a:pt x="307289" y="6350"/>
                </a:lnTo>
                <a:lnTo>
                  <a:pt x="116890" y="6350"/>
                </a:lnTo>
                <a:lnTo>
                  <a:pt x="110540" y="12700"/>
                </a:lnTo>
                <a:lnTo>
                  <a:pt x="116890" y="12700"/>
                </a:lnTo>
                <a:lnTo>
                  <a:pt x="116890" y="250202"/>
                </a:lnTo>
                <a:lnTo>
                  <a:pt x="110540" y="250202"/>
                </a:lnTo>
                <a:lnTo>
                  <a:pt x="104190" y="256552"/>
                </a:lnTo>
                <a:close/>
              </a:path>
              <a:path w="411479" h="456564">
                <a:moveTo>
                  <a:pt x="116890" y="12700"/>
                </a:moveTo>
                <a:lnTo>
                  <a:pt x="110540" y="12700"/>
                </a:lnTo>
                <a:lnTo>
                  <a:pt x="116890" y="6350"/>
                </a:lnTo>
                <a:lnTo>
                  <a:pt x="116890" y="12700"/>
                </a:lnTo>
                <a:close/>
              </a:path>
              <a:path w="411479" h="456564">
                <a:moveTo>
                  <a:pt x="294589" y="12700"/>
                </a:moveTo>
                <a:lnTo>
                  <a:pt x="116890" y="12700"/>
                </a:lnTo>
                <a:lnTo>
                  <a:pt x="116890" y="6350"/>
                </a:lnTo>
                <a:lnTo>
                  <a:pt x="294589" y="6350"/>
                </a:lnTo>
                <a:lnTo>
                  <a:pt x="294589" y="12700"/>
                </a:lnTo>
                <a:close/>
              </a:path>
              <a:path w="411479" h="456564">
                <a:moveTo>
                  <a:pt x="380821" y="262902"/>
                </a:moveTo>
                <a:lnTo>
                  <a:pt x="294589" y="262902"/>
                </a:lnTo>
                <a:lnTo>
                  <a:pt x="294589" y="6350"/>
                </a:lnTo>
                <a:lnTo>
                  <a:pt x="300939" y="12700"/>
                </a:lnTo>
                <a:lnTo>
                  <a:pt x="307289" y="12700"/>
                </a:lnTo>
                <a:lnTo>
                  <a:pt x="307289" y="250202"/>
                </a:lnTo>
                <a:lnTo>
                  <a:pt x="300939" y="250202"/>
                </a:lnTo>
                <a:lnTo>
                  <a:pt x="307289" y="256552"/>
                </a:lnTo>
                <a:lnTo>
                  <a:pt x="387171" y="256552"/>
                </a:lnTo>
                <a:lnTo>
                  <a:pt x="380821" y="262902"/>
                </a:lnTo>
                <a:close/>
              </a:path>
              <a:path w="411479" h="456564">
                <a:moveTo>
                  <a:pt x="307289" y="12700"/>
                </a:moveTo>
                <a:lnTo>
                  <a:pt x="300939" y="12700"/>
                </a:lnTo>
                <a:lnTo>
                  <a:pt x="294589" y="6350"/>
                </a:lnTo>
                <a:lnTo>
                  <a:pt x="307289" y="6350"/>
                </a:lnTo>
                <a:lnTo>
                  <a:pt x="307289" y="12700"/>
                </a:lnTo>
                <a:close/>
              </a:path>
              <a:path w="411479" h="456564">
                <a:moveTo>
                  <a:pt x="205740" y="455942"/>
                </a:moveTo>
                <a:lnTo>
                  <a:pt x="0" y="250202"/>
                </a:lnTo>
                <a:lnTo>
                  <a:pt x="104190" y="250202"/>
                </a:lnTo>
                <a:lnTo>
                  <a:pt x="104190" y="252069"/>
                </a:lnTo>
                <a:lnTo>
                  <a:pt x="19824" y="252069"/>
                </a:lnTo>
                <a:lnTo>
                  <a:pt x="15328" y="262902"/>
                </a:lnTo>
                <a:lnTo>
                  <a:pt x="30657" y="262902"/>
                </a:lnTo>
                <a:lnTo>
                  <a:pt x="205733" y="437978"/>
                </a:lnTo>
                <a:lnTo>
                  <a:pt x="201244" y="442468"/>
                </a:lnTo>
                <a:lnTo>
                  <a:pt x="219214" y="442468"/>
                </a:lnTo>
                <a:lnTo>
                  <a:pt x="205740" y="455942"/>
                </a:lnTo>
                <a:close/>
              </a:path>
              <a:path w="411479" h="456564">
                <a:moveTo>
                  <a:pt x="116890" y="256552"/>
                </a:moveTo>
                <a:lnTo>
                  <a:pt x="104190" y="256552"/>
                </a:lnTo>
                <a:lnTo>
                  <a:pt x="110540" y="250202"/>
                </a:lnTo>
                <a:lnTo>
                  <a:pt x="116890" y="250202"/>
                </a:lnTo>
                <a:lnTo>
                  <a:pt x="116890" y="256552"/>
                </a:lnTo>
                <a:close/>
              </a:path>
              <a:path w="411479" h="456564">
                <a:moveTo>
                  <a:pt x="307289" y="256552"/>
                </a:moveTo>
                <a:lnTo>
                  <a:pt x="300939" y="250202"/>
                </a:lnTo>
                <a:lnTo>
                  <a:pt x="307289" y="250202"/>
                </a:lnTo>
                <a:lnTo>
                  <a:pt x="307289" y="256552"/>
                </a:lnTo>
                <a:close/>
              </a:path>
              <a:path w="411479" h="456564">
                <a:moveTo>
                  <a:pt x="387171" y="256552"/>
                </a:moveTo>
                <a:lnTo>
                  <a:pt x="307289" y="256552"/>
                </a:lnTo>
                <a:lnTo>
                  <a:pt x="307289" y="250202"/>
                </a:lnTo>
                <a:lnTo>
                  <a:pt x="411480" y="250202"/>
                </a:lnTo>
                <a:lnTo>
                  <a:pt x="409613" y="252069"/>
                </a:lnTo>
                <a:lnTo>
                  <a:pt x="391655" y="252069"/>
                </a:lnTo>
                <a:lnTo>
                  <a:pt x="387171" y="256552"/>
                </a:lnTo>
                <a:close/>
              </a:path>
              <a:path w="411479" h="456564">
                <a:moveTo>
                  <a:pt x="30657" y="262902"/>
                </a:moveTo>
                <a:lnTo>
                  <a:pt x="15328" y="262902"/>
                </a:lnTo>
                <a:lnTo>
                  <a:pt x="19824" y="252069"/>
                </a:lnTo>
                <a:lnTo>
                  <a:pt x="30657" y="262902"/>
                </a:lnTo>
                <a:close/>
              </a:path>
              <a:path w="411479" h="456564">
                <a:moveTo>
                  <a:pt x="116890" y="262902"/>
                </a:moveTo>
                <a:lnTo>
                  <a:pt x="30657" y="262902"/>
                </a:lnTo>
                <a:lnTo>
                  <a:pt x="19824" y="252069"/>
                </a:lnTo>
                <a:lnTo>
                  <a:pt x="104190" y="252069"/>
                </a:lnTo>
                <a:lnTo>
                  <a:pt x="104190" y="256552"/>
                </a:lnTo>
                <a:lnTo>
                  <a:pt x="116890" y="256552"/>
                </a:lnTo>
                <a:lnTo>
                  <a:pt x="116890" y="262902"/>
                </a:lnTo>
                <a:close/>
              </a:path>
              <a:path w="411479" h="456564">
                <a:moveTo>
                  <a:pt x="219214" y="442468"/>
                </a:moveTo>
                <a:lnTo>
                  <a:pt x="210223" y="442468"/>
                </a:lnTo>
                <a:lnTo>
                  <a:pt x="205733" y="437978"/>
                </a:lnTo>
                <a:lnTo>
                  <a:pt x="391655" y="252069"/>
                </a:lnTo>
                <a:lnTo>
                  <a:pt x="396138" y="262902"/>
                </a:lnTo>
                <a:lnTo>
                  <a:pt x="398780" y="262902"/>
                </a:lnTo>
                <a:lnTo>
                  <a:pt x="219214" y="442468"/>
                </a:lnTo>
                <a:close/>
              </a:path>
              <a:path w="411479" h="456564">
                <a:moveTo>
                  <a:pt x="398780" y="262902"/>
                </a:moveTo>
                <a:lnTo>
                  <a:pt x="396138" y="262902"/>
                </a:lnTo>
                <a:lnTo>
                  <a:pt x="391655" y="252069"/>
                </a:lnTo>
                <a:lnTo>
                  <a:pt x="409613" y="252069"/>
                </a:lnTo>
                <a:lnTo>
                  <a:pt x="398780" y="262902"/>
                </a:lnTo>
                <a:close/>
              </a:path>
              <a:path w="411479" h="456564">
                <a:moveTo>
                  <a:pt x="210223" y="442468"/>
                </a:moveTo>
                <a:lnTo>
                  <a:pt x="201244" y="442468"/>
                </a:lnTo>
                <a:lnTo>
                  <a:pt x="205733" y="437978"/>
                </a:lnTo>
                <a:lnTo>
                  <a:pt x="210223" y="442468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1212" y="181336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87979" y="1543811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87623" y="1766316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2150" y="1149312"/>
            <a:ext cx="2692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solidFill>
                  <a:srgbClr val="000000"/>
                </a:solidFill>
                <a:latin typeface="黑体"/>
                <a:cs typeface="黑体"/>
              </a:rPr>
              <a:t>电流发热的功率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63511" y="3076955"/>
            <a:ext cx="2144268" cy="720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13047" y="3889247"/>
            <a:ext cx="1923288" cy="649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59452" y="2334767"/>
            <a:ext cx="431291" cy="655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92267" y="2287523"/>
            <a:ext cx="545591" cy="8229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70020" y="2378964"/>
            <a:ext cx="704088" cy="649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16268" y="3102368"/>
            <a:ext cx="2240280" cy="718185"/>
          </a:xfrm>
          <a:custGeom>
            <a:avLst/>
            <a:gdLst/>
            <a:ahLst/>
            <a:cxnLst/>
            <a:rect l="l" t="t" r="r" b="b"/>
            <a:pathLst>
              <a:path w="2240279" h="718185">
                <a:moveTo>
                  <a:pt x="2239784" y="717956"/>
                </a:moveTo>
                <a:lnTo>
                  <a:pt x="0" y="717956"/>
                </a:lnTo>
                <a:lnTo>
                  <a:pt x="0" y="0"/>
                </a:lnTo>
                <a:lnTo>
                  <a:pt x="2239784" y="0"/>
                </a:lnTo>
                <a:lnTo>
                  <a:pt x="2239784" y="22225"/>
                </a:lnTo>
                <a:lnTo>
                  <a:pt x="44450" y="22225"/>
                </a:lnTo>
                <a:lnTo>
                  <a:pt x="22225" y="44450"/>
                </a:lnTo>
                <a:lnTo>
                  <a:pt x="44450" y="44450"/>
                </a:lnTo>
                <a:lnTo>
                  <a:pt x="44450" y="673506"/>
                </a:lnTo>
                <a:lnTo>
                  <a:pt x="22225" y="673506"/>
                </a:lnTo>
                <a:lnTo>
                  <a:pt x="44450" y="695731"/>
                </a:lnTo>
                <a:lnTo>
                  <a:pt x="2239784" y="695731"/>
                </a:lnTo>
                <a:lnTo>
                  <a:pt x="2239784" y="717956"/>
                </a:lnTo>
                <a:close/>
              </a:path>
              <a:path w="2240279" h="718185">
                <a:moveTo>
                  <a:pt x="44450" y="44450"/>
                </a:moveTo>
                <a:lnTo>
                  <a:pt x="22225" y="44450"/>
                </a:lnTo>
                <a:lnTo>
                  <a:pt x="44450" y="22225"/>
                </a:lnTo>
                <a:lnTo>
                  <a:pt x="44450" y="44450"/>
                </a:lnTo>
                <a:close/>
              </a:path>
              <a:path w="2240279" h="718185">
                <a:moveTo>
                  <a:pt x="2195334" y="44450"/>
                </a:moveTo>
                <a:lnTo>
                  <a:pt x="44450" y="44450"/>
                </a:lnTo>
                <a:lnTo>
                  <a:pt x="44450" y="22225"/>
                </a:lnTo>
                <a:lnTo>
                  <a:pt x="2195334" y="22225"/>
                </a:lnTo>
                <a:lnTo>
                  <a:pt x="2195334" y="44450"/>
                </a:lnTo>
                <a:close/>
              </a:path>
              <a:path w="2240279" h="718185">
                <a:moveTo>
                  <a:pt x="2195334" y="695731"/>
                </a:moveTo>
                <a:lnTo>
                  <a:pt x="2195334" y="22225"/>
                </a:lnTo>
                <a:lnTo>
                  <a:pt x="2217559" y="44450"/>
                </a:lnTo>
                <a:lnTo>
                  <a:pt x="2239784" y="44450"/>
                </a:lnTo>
                <a:lnTo>
                  <a:pt x="2239784" y="673506"/>
                </a:lnTo>
                <a:lnTo>
                  <a:pt x="2217559" y="673506"/>
                </a:lnTo>
                <a:lnTo>
                  <a:pt x="2195334" y="695731"/>
                </a:lnTo>
                <a:close/>
              </a:path>
              <a:path w="2240279" h="718185">
                <a:moveTo>
                  <a:pt x="2239784" y="44450"/>
                </a:moveTo>
                <a:lnTo>
                  <a:pt x="2217559" y="44450"/>
                </a:lnTo>
                <a:lnTo>
                  <a:pt x="2195334" y="22225"/>
                </a:lnTo>
                <a:lnTo>
                  <a:pt x="2239784" y="22225"/>
                </a:lnTo>
                <a:lnTo>
                  <a:pt x="2239784" y="44450"/>
                </a:lnTo>
                <a:close/>
              </a:path>
              <a:path w="2240279" h="718185">
                <a:moveTo>
                  <a:pt x="44450" y="695731"/>
                </a:moveTo>
                <a:lnTo>
                  <a:pt x="22225" y="673506"/>
                </a:lnTo>
                <a:lnTo>
                  <a:pt x="44450" y="673506"/>
                </a:lnTo>
                <a:lnTo>
                  <a:pt x="44450" y="695731"/>
                </a:lnTo>
                <a:close/>
              </a:path>
              <a:path w="2240279" h="718185">
                <a:moveTo>
                  <a:pt x="2195334" y="695731"/>
                </a:moveTo>
                <a:lnTo>
                  <a:pt x="44450" y="695731"/>
                </a:lnTo>
                <a:lnTo>
                  <a:pt x="44450" y="673506"/>
                </a:lnTo>
                <a:lnTo>
                  <a:pt x="2195334" y="673506"/>
                </a:lnTo>
                <a:lnTo>
                  <a:pt x="2195334" y="695731"/>
                </a:lnTo>
                <a:close/>
              </a:path>
              <a:path w="2240279" h="718185">
                <a:moveTo>
                  <a:pt x="2239784" y="695731"/>
                </a:moveTo>
                <a:lnTo>
                  <a:pt x="2195334" y="695731"/>
                </a:lnTo>
                <a:lnTo>
                  <a:pt x="2217559" y="673506"/>
                </a:lnTo>
                <a:lnTo>
                  <a:pt x="2239784" y="673506"/>
                </a:lnTo>
                <a:lnTo>
                  <a:pt x="2239784" y="6957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6363" y="2689313"/>
            <a:ext cx="198437" cy="15440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741" y="2023338"/>
            <a:ext cx="49022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 i="0">
                <a:solidFill>
                  <a:srgbClr val="385622"/>
                </a:solidFill>
                <a:latin typeface="微软雅黑"/>
                <a:cs typeface="微软雅黑"/>
              </a:rPr>
              <a:t>电路中的能量转化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48889" y="3544611"/>
          <a:ext cx="737552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435"/>
                <a:gridCol w="984885"/>
                <a:gridCol w="3418204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5105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主讲人：赵文</a:t>
                      </a: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静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校：北京师范大</a:t>
                      </a: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  <a:tr h="4861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附属实验中</a:t>
                      </a: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7362" y="176574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64892" y="1495044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64535" y="1719072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277510" y="1162278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63111" y="3282696"/>
            <a:ext cx="1725167" cy="1837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05371" y="3300984"/>
            <a:ext cx="2278379" cy="1755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34710" y="1977110"/>
            <a:ext cx="6586912" cy="13962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dirty="0"/>
              <a:t>消耗电能和产生热量相等吗？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3367" y="3998976"/>
            <a:ext cx="1513840" cy="547370"/>
          </a:xfrm>
          <a:custGeom>
            <a:avLst/>
            <a:gdLst/>
            <a:ahLst/>
            <a:cxnLst/>
            <a:rect l="l" t="t" r="r" b="b"/>
            <a:pathLst>
              <a:path w="1513839" h="547370">
                <a:moveTo>
                  <a:pt x="1421892" y="547115"/>
                </a:moveTo>
                <a:lnTo>
                  <a:pt x="91439" y="547115"/>
                </a:lnTo>
                <a:lnTo>
                  <a:pt x="55574" y="540385"/>
                </a:lnTo>
                <a:lnTo>
                  <a:pt x="26431" y="521112"/>
                </a:lnTo>
                <a:lnTo>
                  <a:pt x="6933" y="492362"/>
                </a:lnTo>
                <a:lnTo>
                  <a:pt x="0" y="457200"/>
                </a:lnTo>
                <a:lnTo>
                  <a:pt x="0" y="91439"/>
                </a:lnTo>
                <a:lnTo>
                  <a:pt x="6933" y="55917"/>
                </a:lnTo>
                <a:lnTo>
                  <a:pt x="26431" y="26889"/>
                </a:lnTo>
                <a:lnTo>
                  <a:pt x="55574" y="7275"/>
                </a:lnTo>
                <a:lnTo>
                  <a:pt x="91439" y="0"/>
                </a:lnTo>
                <a:lnTo>
                  <a:pt x="1421892" y="0"/>
                </a:lnTo>
                <a:lnTo>
                  <a:pt x="1457514" y="7275"/>
                </a:lnTo>
                <a:lnTo>
                  <a:pt x="1486576" y="26889"/>
                </a:lnTo>
                <a:lnTo>
                  <a:pt x="1506156" y="55917"/>
                </a:lnTo>
                <a:lnTo>
                  <a:pt x="1513332" y="91439"/>
                </a:lnTo>
                <a:lnTo>
                  <a:pt x="1513332" y="457200"/>
                </a:lnTo>
                <a:lnTo>
                  <a:pt x="1506156" y="492362"/>
                </a:lnTo>
                <a:lnTo>
                  <a:pt x="1486576" y="521112"/>
                </a:lnTo>
                <a:lnTo>
                  <a:pt x="1457514" y="540385"/>
                </a:lnTo>
                <a:lnTo>
                  <a:pt x="1421892" y="54711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56713" y="3992803"/>
            <a:ext cx="1526540" cy="560070"/>
          </a:xfrm>
          <a:custGeom>
            <a:avLst/>
            <a:gdLst/>
            <a:ahLst/>
            <a:cxnLst/>
            <a:rect l="l" t="t" r="r" b="b"/>
            <a:pathLst>
              <a:path w="1526539" h="560070">
                <a:moveTo>
                  <a:pt x="1443570" y="558800"/>
                </a:moveTo>
                <a:lnTo>
                  <a:pt x="82651" y="558800"/>
                </a:lnTo>
                <a:lnTo>
                  <a:pt x="73113" y="556260"/>
                </a:lnTo>
                <a:lnTo>
                  <a:pt x="59499" y="552450"/>
                </a:lnTo>
                <a:lnTo>
                  <a:pt x="55168" y="549910"/>
                </a:lnTo>
                <a:lnTo>
                  <a:pt x="50965" y="547370"/>
                </a:lnTo>
                <a:lnTo>
                  <a:pt x="46875" y="546100"/>
                </a:lnTo>
                <a:lnTo>
                  <a:pt x="42913" y="543560"/>
                </a:lnTo>
                <a:lnTo>
                  <a:pt x="39090" y="539750"/>
                </a:lnTo>
                <a:lnTo>
                  <a:pt x="35394" y="537210"/>
                </a:lnTo>
                <a:lnTo>
                  <a:pt x="31864" y="534670"/>
                </a:lnTo>
                <a:lnTo>
                  <a:pt x="28473" y="530860"/>
                </a:lnTo>
                <a:lnTo>
                  <a:pt x="25234" y="528320"/>
                </a:lnTo>
                <a:lnTo>
                  <a:pt x="9499" y="504189"/>
                </a:lnTo>
                <a:lnTo>
                  <a:pt x="7543" y="500379"/>
                </a:lnTo>
                <a:lnTo>
                  <a:pt x="5803" y="495300"/>
                </a:lnTo>
                <a:lnTo>
                  <a:pt x="4267" y="491489"/>
                </a:lnTo>
                <a:lnTo>
                  <a:pt x="2946" y="486410"/>
                </a:lnTo>
                <a:lnTo>
                  <a:pt x="1854" y="481329"/>
                </a:lnTo>
                <a:lnTo>
                  <a:pt x="990" y="477520"/>
                </a:lnTo>
                <a:lnTo>
                  <a:pt x="381" y="472439"/>
                </a:lnTo>
                <a:lnTo>
                  <a:pt x="0" y="467360"/>
                </a:lnTo>
                <a:lnTo>
                  <a:pt x="0" y="91439"/>
                </a:lnTo>
                <a:lnTo>
                  <a:pt x="4267" y="68579"/>
                </a:lnTo>
                <a:lnTo>
                  <a:pt x="5803" y="63500"/>
                </a:lnTo>
                <a:lnTo>
                  <a:pt x="7543" y="58420"/>
                </a:lnTo>
                <a:lnTo>
                  <a:pt x="9499" y="54610"/>
                </a:lnTo>
                <a:lnTo>
                  <a:pt x="11658" y="50800"/>
                </a:lnTo>
                <a:lnTo>
                  <a:pt x="14008" y="46989"/>
                </a:lnTo>
                <a:lnTo>
                  <a:pt x="16548" y="41910"/>
                </a:lnTo>
                <a:lnTo>
                  <a:pt x="19265" y="38100"/>
                </a:lnTo>
                <a:lnTo>
                  <a:pt x="22174" y="34289"/>
                </a:lnTo>
                <a:lnTo>
                  <a:pt x="25234" y="31750"/>
                </a:lnTo>
                <a:lnTo>
                  <a:pt x="28473" y="27939"/>
                </a:lnTo>
                <a:lnTo>
                  <a:pt x="59499" y="7620"/>
                </a:lnTo>
                <a:lnTo>
                  <a:pt x="63931" y="5079"/>
                </a:lnTo>
                <a:lnTo>
                  <a:pt x="73113" y="2539"/>
                </a:lnTo>
                <a:lnTo>
                  <a:pt x="82651" y="0"/>
                </a:lnTo>
                <a:lnTo>
                  <a:pt x="1443570" y="0"/>
                </a:lnTo>
                <a:lnTo>
                  <a:pt x="1462278" y="5079"/>
                </a:lnTo>
                <a:lnTo>
                  <a:pt x="1466710" y="7620"/>
                </a:lnTo>
                <a:lnTo>
                  <a:pt x="1471041" y="8889"/>
                </a:lnTo>
                <a:lnTo>
                  <a:pt x="1475244" y="11429"/>
                </a:lnTo>
                <a:lnTo>
                  <a:pt x="1477289" y="12700"/>
                </a:lnTo>
                <a:lnTo>
                  <a:pt x="84721" y="12700"/>
                </a:lnTo>
                <a:lnTo>
                  <a:pt x="80225" y="13970"/>
                </a:lnTo>
                <a:lnTo>
                  <a:pt x="80543" y="13970"/>
                </a:lnTo>
                <a:lnTo>
                  <a:pt x="76123" y="15239"/>
                </a:lnTo>
                <a:lnTo>
                  <a:pt x="72402" y="15239"/>
                </a:lnTo>
                <a:lnTo>
                  <a:pt x="68160" y="17779"/>
                </a:lnTo>
                <a:lnTo>
                  <a:pt x="68452" y="17779"/>
                </a:lnTo>
                <a:lnTo>
                  <a:pt x="64300" y="19050"/>
                </a:lnTo>
                <a:lnTo>
                  <a:pt x="64592" y="19050"/>
                </a:lnTo>
                <a:lnTo>
                  <a:pt x="60553" y="20320"/>
                </a:lnTo>
                <a:lnTo>
                  <a:pt x="60820" y="20320"/>
                </a:lnTo>
                <a:lnTo>
                  <a:pt x="56895" y="22860"/>
                </a:lnTo>
                <a:lnTo>
                  <a:pt x="57162" y="22860"/>
                </a:lnTo>
                <a:lnTo>
                  <a:pt x="53339" y="24129"/>
                </a:lnTo>
                <a:lnTo>
                  <a:pt x="53593" y="24129"/>
                </a:lnTo>
                <a:lnTo>
                  <a:pt x="49898" y="26670"/>
                </a:lnTo>
                <a:lnTo>
                  <a:pt x="50152" y="26670"/>
                </a:lnTo>
                <a:lnTo>
                  <a:pt x="46570" y="29210"/>
                </a:lnTo>
                <a:lnTo>
                  <a:pt x="46812" y="29210"/>
                </a:lnTo>
                <a:lnTo>
                  <a:pt x="43370" y="31750"/>
                </a:lnTo>
                <a:lnTo>
                  <a:pt x="43599" y="31750"/>
                </a:lnTo>
                <a:lnTo>
                  <a:pt x="40284" y="34289"/>
                </a:lnTo>
                <a:lnTo>
                  <a:pt x="40512" y="34289"/>
                </a:lnTo>
                <a:lnTo>
                  <a:pt x="37337" y="36829"/>
                </a:lnTo>
                <a:lnTo>
                  <a:pt x="37553" y="36829"/>
                </a:lnTo>
                <a:lnTo>
                  <a:pt x="34531" y="39370"/>
                </a:lnTo>
                <a:lnTo>
                  <a:pt x="34734" y="39370"/>
                </a:lnTo>
                <a:lnTo>
                  <a:pt x="31864" y="43179"/>
                </a:lnTo>
                <a:lnTo>
                  <a:pt x="32054" y="43179"/>
                </a:lnTo>
                <a:lnTo>
                  <a:pt x="29349" y="45720"/>
                </a:lnTo>
                <a:lnTo>
                  <a:pt x="29527" y="45720"/>
                </a:lnTo>
                <a:lnTo>
                  <a:pt x="26987" y="49529"/>
                </a:lnTo>
                <a:lnTo>
                  <a:pt x="27165" y="49529"/>
                </a:lnTo>
                <a:lnTo>
                  <a:pt x="24790" y="53339"/>
                </a:lnTo>
                <a:lnTo>
                  <a:pt x="24942" y="53339"/>
                </a:lnTo>
                <a:lnTo>
                  <a:pt x="23478" y="55879"/>
                </a:lnTo>
                <a:lnTo>
                  <a:pt x="22898" y="55879"/>
                </a:lnTo>
                <a:lnTo>
                  <a:pt x="21383" y="59689"/>
                </a:lnTo>
                <a:lnTo>
                  <a:pt x="21005" y="59689"/>
                </a:lnTo>
                <a:lnTo>
                  <a:pt x="19189" y="63500"/>
                </a:lnTo>
                <a:lnTo>
                  <a:pt x="17665" y="67310"/>
                </a:lnTo>
                <a:lnTo>
                  <a:pt x="16703" y="71120"/>
                </a:lnTo>
                <a:lnTo>
                  <a:pt x="16433" y="71120"/>
                </a:lnTo>
                <a:lnTo>
                  <a:pt x="15201" y="76200"/>
                </a:lnTo>
                <a:lnTo>
                  <a:pt x="14262" y="80010"/>
                </a:lnTo>
                <a:lnTo>
                  <a:pt x="13525" y="83820"/>
                </a:lnTo>
                <a:lnTo>
                  <a:pt x="13138" y="87629"/>
                </a:lnTo>
                <a:lnTo>
                  <a:pt x="12687" y="92710"/>
                </a:lnTo>
                <a:lnTo>
                  <a:pt x="12573" y="96520"/>
                </a:lnTo>
                <a:lnTo>
                  <a:pt x="12674" y="466089"/>
                </a:lnTo>
                <a:lnTo>
                  <a:pt x="13030" y="471170"/>
                </a:lnTo>
                <a:lnTo>
                  <a:pt x="13576" y="474979"/>
                </a:lnTo>
                <a:lnTo>
                  <a:pt x="14325" y="478789"/>
                </a:lnTo>
                <a:lnTo>
                  <a:pt x="15290" y="483870"/>
                </a:lnTo>
                <a:lnTo>
                  <a:pt x="15509" y="483870"/>
                </a:lnTo>
                <a:lnTo>
                  <a:pt x="16433" y="487679"/>
                </a:lnTo>
                <a:lnTo>
                  <a:pt x="17780" y="491489"/>
                </a:lnTo>
                <a:lnTo>
                  <a:pt x="19304" y="495300"/>
                </a:lnTo>
                <a:lnTo>
                  <a:pt x="21005" y="499110"/>
                </a:lnTo>
                <a:lnTo>
                  <a:pt x="22898" y="502920"/>
                </a:lnTo>
                <a:lnTo>
                  <a:pt x="22745" y="502920"/>
                </a:lnTo>
                <a:lnTo>
                  <a:pt x="24942" y="506729"/>
                </a:lnTo>
                <a:lnTo>
                  <a:pt x="25582" y="506729"/>
                </a:lnTo>
                <a:lnTo>
                  <a:pt x="27165" y="509270"/>
                </a:lnTo>
                <a:lnTo>
                  <a:pt x="26987" y="509270"/>
                </a:lnTo>
                <a:lnTo>
                  <a:pt x="29527" y="513079"/>
                </a:lnTo>
                <a:lnTo>
                  <a:pt x="29349" y="513079"/>
                </a:lnTo>
                <a:lnTo>
                  <a:pt x="32054" y="516889"/>
                </a:lnTo>
                <a:lnTo>
                  <a:pt x="32821" y="516889"/>
                </a:lnTo>
                <a:lnTo>
                  <a:pt x="34734" y="519429"/>
                </a:lnTo>
                <a:lnTo>
                  <a:pt x="34531" y="519429"/>
                </a:lnTo>
                <a:lnTo>
                  <a:pt x="37553" y="521970"/>
                </a:lnTo>
                <a:lnTo>
                  <a:pt x="37337" y="521970"/>
                </a:lnTo>
                <a:lnTo>
                  <a:pt x="40512" y="524510"/>
                </a:lnTo>
                <a:lnTo>
                  <a:pt x="40284" y="524510"/>
                </a:lnTo>
                <a:lnTo>
                  <a:pt x="43599" y="528320"/>
                </a:lnTo>
                <a:lnTo>
                  <a:pt x="44517" y="528320"/>
                </a:lnTo>
                <a:lnTo>
                  <a:pt x="46812" y="530860"/>
                </a:lnTo>
                <a:lnTo>
                  <a:pt x="48361" y="530860"/>
                </a:lnTo>
                <a:lnTo>
                  <a:pt x="50152" y="532129"/>
                </a:lnTo>
                <a:lnTo>
                  <a:pt x="49898" y="532129"/>
                </a:lnTo>
                <a:lnTo>
                  <a:pt x="53593" y="534670"/>
                </a:lnTo>
                <a:lnTo>
                  <a:pt x="53339" y="534670"/>
                </a:lnTo>
                <a:lnTo>
                  <a:pt x="57162" y="537210"/>
                </a:lnTo>
                <a:lnTo>
                  <a:pt x="56895" y="537210"/>
                </a:lnTo>
                <a:lnTo>
                  <a:pt x="60820" y="538479"/>
                </a:lnTo>
                <a:lnTo>
                  <a:pt x="60553" y="538479"/>
                </a:lnTo>
                <a:lnTo>
                  <a:pt x="64592" y="541020"/>
                </a:lnTo>
                <a:lnTo>
                  <a:pt x="66376" y="541020"/>
                </a:lnTo>
                <a:lnTo>
                  <a:pt x="68452" y="542289"/>
                </a:lnTo>
                <a:lnTo>
                  <a:pt x="68160" y="542289"/>
                </a:lnTo>
                <a:lnTo>
                  <a:pt x="72402" y="543560"/>
                </a:lnTo>
                <a:lnTo>
                  <a:pt x="72097" y="543560"/>
                </a:lnTo>
                <a:lnTo>
                  <a:pt x="76428" y="544829"/>
                </a:lnTo>
                <a:lnTo>
                  <a:pt x="80225" y="544829"/>
                </a:lnTo>
                <a:lnTo>
                  <a:pt x="84721" y="546100"/>
                </a:lnTo>
                <a:lnTo>
                  <a:pt x="88658" y="546100"/>
                </a:lnTo>
                <a:lnTo>
                  <a:pt x="93294" y="547370"/>
                </a:lnTo>
                <a:lnTo>
                  <a:pt x="1475244" y="547370"/>
                </a:lnTo>
                <a:lnTo>
                  <a:pt x="1471041" y="549910"/>
                </a:lnTo>
                <a:lnTo>
                  <a:pt x="1466710" y="552450"/>
                </a:lnTo>
                <a:lnTo>
                  <a:pt x="1453095" y="556260"/>
                </a:lnTo>
                <a:lnTo>
                  <a:pt x="1443570" y="558800"/>
                </a:lnTo>
                <a:close/>
              </a:path>
              <a:path w="1526539" h="560070">
                <a:moveTo>
                  <a:pt x="1503464" y="57150"/>
                </a:moveTo>
                <a:lnTo>
                  <a:pt x="1501267" y="53339"/>
                </a:lnTo>
                <a:lnTo>
                  <a:pt x="1501432" y="53339"/>
                </a:lnTo>
                <a:lnTo>
                  <a:pt x="1499057" y="49529"/>
                </a:lnTo>
                <a:lnTo>
                  <a:pt x="1499222" y="49529"/>
                </a:lnTo>
                <a:lnTo>
                  <a:pt x="1496682" y="45720"/>
                </a:lnTo>
                <a:lnTo>
                  <a:pt x="1496860" y="45720"/>
                </a:lnTo>
                <a:lnTo>
                  <a:pt x="1494155" y="43179"/>
                </a:lnTo>
                <a:lnTo>
                  <a:pt x="1494345" y="43179"/>
                </a:lnTo>
                <a:lnTo>
                  <a:pt x="1491475" y="39370"/>
                </a:lnTo>
                <a:lnTo>
                  <a:pt x="1491678" y="39370"/>
                </a:lnTo>
                <a:lnTo>
                  <a:pt x="1488655" y="36829"/>
                </a:lnTo>
                <a:lnTo>
                  <a:pt x="1488871" y="36829"/>
                </a:lnTo>
                <a:lnTo>
                  <a:pt x="1485696" y="34289"/>
                </a:lnTo>
                <a:lnTo>
                  <a:pt x="1485925" y="34289"/>
                </a:lnTo>
                <a:lnTo>
                  <a:pt x="1482610" y="31750"/>
                </a:lnTo>
                <a:lnTo>
                  <a:pt x="1482852" y="31750"/>
                </a:lnTo>
                <a:lnTo>
                  <a:pt x="1479397" y="29210"/>
                </a:lnTo>
                <a:lnTo>
                  <a:pt x="1479638" y="29210"/>
                </a:lnTo>
                <a:lnTo>
                  <a:pt x="1476057" y="26670"/>
                </a:lnTo>
                <a:lnTo>
                  <a:pt x="1476311" y="26670"/>
                </a:lnTo>
                <a:lnTo>
                  <a:pt x="1472615" y="24129"/>
                </a:lnTo>
                <a:lnTo>
                  <a:pt x="1472869" y="24129"/>
                </a:lnTo>
                <a:lnTo>
                  <a:pt x="1469047" y="22860"/>
                </a:lnTo>
                <a:lnTo>
                  <a:pt x="1469326" y="22860"/>
                </a:lnTo>
                <a:lnTo>
                  <a:pt x="1465389" y="20320"/>
                </a:lnTo>
                <a:lnTo>
                  <a:pt x="1465668" y="20320"/>
                </a:lnTo>
                <a:lnTo>
                  <a:pt x="1461617" y="19050"/>
                </a:lnTo>
                <a:lnTo>
                  <a:pt x="1461909" y="19050"/>
                </a:lnTo>
                <a:lnTo>
                  <a:pt x="1457756" y="17779"/>
                </a:lnTo>
                <a:lnTo>
                  <a:pt x="1458061" y="17779"/>
                </a:lnTo>
                <a:lnTo>
                  <a:pt x="1453819" y="15239"/>
                </a:lnTo>
                <a:lnTo>
                  <a:pt x="1450085" y="15239"/>
                </a:lnTo>
                <a:lnTo>
                  <a:pt x="1445679" y="13970"/>
                </a:lnTo>
                <a:lnTo>
                  <a:pt x="1445983" y="13970"/>
                </a:lnTo>
                <a:lnTo>
                  <a:pt x="1441488" y="12700"/>
                </a:lnTo>
                <a:lnTo>
                  <a:pt x="1477289" y="12700"/>
                </a:lnTo>
                <a:lnTo>
                  <a:pt x="1500974" y="31750"/>
                </a:lnTo>
                <a:lnTo>
                  <a:pt x="1504048" y="34289"/>
                </a:lnTo>
                <a:lnTo>
                  <a:pt x="1506943" y="38100"/>
                </a:lnTo>
                <a:lnTo>
                  <a:pt x="1509661" y="41910"/>
                </a:lnTo>
                <a:lnTo>
                  <a:pt x="1512201" y="46989"/>
                </a:lnTo>
                <a:lnTo>
                  <a:pt x="1514551" y="50800"/>
                </a:lnTo>
                <a:lnTo>
                  <a:pt x="1516710" y="54610"/>
                </a:lnTo>
                <a:lnTo>
                  <a:pt x="1517362" y="55879"/>
                </a:lnTo>
                <a:lnTo>
                  <a:pt x="1503324" y="55879"/>
                </a:lnTo>
                <a:lnTo>
                  <a:pt x="1503464" y="57150"/>
                </a:lnTo>
                <a:close/>
              </a:path>
              <a:path w="1526539" h="560070">
                <a:moveTo>
                  <a:pt x="72097" y="16510"/>
                </a:moveTo>
                <a:lnTo>
                  <a:pt x="72402" y="15239"/>
                </a:lnTo>
                <a:lnTo>
                  <a:pt x="76428" y="15239"/>
                </a:lnTo>
                <a:lnTo>
                  <a:pt x="72097" y="16510"/>
                </a:lnTo>
                <a:close/>
              </a:path>
              <a:path w="1526539" h="560070">
                <a:moveTo>
                  <a:pt x="1454111" y="16510"/>
                </a:moveTo>
                <a:lnTo>
                  <a:pt x="1449781" y="15239"/>
                </a:lnTo>
                <a:lnTo>
                  <a:pt x="1453819" y="15239"/>
                </a:lnTo>
                <a:lnTo>
                  <a:pt x="1454111" y="16510"/>
                </a:lnTo>
                <a:close/>
              </a:path>
              <a:path w="1526539" h="560070">
                <a:moveTo>
                  <a:pt x="22745" y="57150"/>
                </a:moveTo>
                <a:lnTo>
                  <a:pt x="22898" y="55879"/>
                </a:lnTo>
                <a:lnTo>
                  <a:pt x="23478" y="55879"/>
                </a:lnTo>
                <a:lnTo>
                  <a:pt x="22745" y="57150"/>
                </a:lnTo>
                <a:close/>
              </a:path>
              <a:path w="1526539" h="560070">
                <a:moveTo>
                  <a:pt x="1505331" y="60960"/>
                </a:moveTo>
                <a:lnTo>
                  <a:pt x="1503324" y="55879"/>
                </a:lnTo>
                <a:lnTo>
                  <a:pt x="1517362" y="55879"/>
                </a:lnTo>
                <a:lnTo>
                  <a:pt x="1518666" y="58420"/>
                </a:lnTo>
                <a:lnTo>
                  <a:pt x="1519104" y="59689"/>
                </a:lnTo>
                <a:lnTo>
                  <a:pt x="1505204" y="59689"/>
                </a:lnTo>
                <a:lnTo>
                  <a:pt x="1505331" y="60960"/>
                </a:lnTo>
                <a:close/>
              </a:path>
              <a:path w="1526539" h="560070">
                <a:moveTo>
                  <a:pt x="20878" y="60960"/>
                </a:moveTo>
                <a:lnTo>
                  <a:pt x="21005" y="59689"/>
                </a:lnTo>
                <a:lnTo>
                  <a:pt x="21383" y="59689"/>
                </a:lnTo>
                <a:lnTo>
                  <a:pt x="20878" y="60960"/>
                </a:lnTo>
                <a:close/>
              </a:path>
              <a:path w="1526539" h="560070">
                <a:moveTo>
                  <a:pt x="1509864" y="72389"/>
                </a:moveTo>
                <a:lnTo>
                  <a:pt x="1508429" y="67310"/>
                </a:lnTo>
                <a:lnTo>
                  <a:pt x="1506905" y="63500"/>
                </a:lnTo>
                <a:lnTo>
                  <a:pt x="1505204" y="59689"/>
                </a:lnTo>
                <a:lnTo>
                  <a:pt x="1519104" y="59689"/>
                </a:lnTo>
                <a:lnTo>
                  <a:pt x="1520418" y="63500"/>
                </a:lnTo>
                <a:lnTo>
                  <a:pt x="1521955" y="68579"/>
                </a:lnTo>
                <a:lnTo>
                  <a:pt x="1522827" y="71120"/>
                </a:lnTo>
                <a:lnTo>
                  <a:pt x="1509776" y="71120"/>
                </a:lnTo>
                <a:lnTo>
                  <a:pt x="1509864" y="72389"/>
                </a:lnTo>
                <a:close/>
              </a:path>
              <a:path w="1526539" h="560070">
                <a:moveTo>
                  <a:pt x="16344" y="72389"/>
                </a:moveTo>
                <a:lnTo>
                  <a:pt x="16433" y="71120"/>
                </a:lnTo>
                <a:lnTo>
                  <a:pt x="16703" y="71120"/>
                </a:lnTo>
                <a:lnTo>
                  <a:pt x="16344" y="72389"/>
                </a:lnTo>
                <a:close/>
              </a:path>
              <a:path w="1526539" h="560070">
                <a:moveTo>
                  <a:pt x="1523809" y="483870"/>
                </a:moveTo>
                <a:lnTo>
                  <a:pt x="1510931" y="483870"/>
                </a:lnTo>
                <a:lnTo>
                  <a:pt x="1511947" y="478789"/>
                </a:lnTo>
                <a:lnTo>
                  <a:pt x="1512684" y="474979"/>
                </a:lnTo>
                <a:lnTo>
                  <a:pt x="1513217" y="471170"/>
                </a:lnTo>
                <a:lnTo>
                  <a:pt x="1513535" y="466089"/>
                </a:lnTo>
                <a:lnTo>
                  <a:pt x="1513636" y="96520"/>
                </a:lnTo>
                <a:lnTo>
                  <a:pt x="1513522" y="92710"/>
                </a:lnTo>
                <a:lnTo>
                  <a:pt x="1513179" y="87629"/>
                </a:lnTo>
                <a:lnTo>
                  <a:pt x="1512633" y="83820"/>
                </a:lnTo>
                <a:lnTo>
                  <a:pt x="1511884" y="80010"/>
                </a:lnTo>
                <a:lnTo>
                  <a:pt x="1510931" y="76200"/>
                </a:lnTo>
                <a:lnTo>
                  <a:pt x="1509776" y="71120"/>
                </a:lnTo>
                <a:lnTo>
                  <a:pt x="1522827" y="71120"/>
                </a:lnTo>
                <a:lnTo>
                  <a:pt x="1523263" y="72389"/>
                </a:lnTo>
                <a:lnTo>
                  <a:pt x="1524355" y="77470"/>
                </a:lnTo>
                <a:lnTo>
                  <a:pt x="1525219" y="82550"/>
                </a:lnTo>
                <a:lnTo>
                  <a:pt x="1525841" y="87629"/>
                </a:lnTo>
                <a:lnTo>
                  <a:pt x="1526209" y="91439"/>
                </a:lnTo>
                <a:lnTo>
                  <a:pt x="1526209" y="467360"/>
                </a:lnTo>
                <a:lnTo>
                  <a:pt x="1525841" y="472439"/>
                </a:lnTo>
                <a:lnTo>
                  <a:pt x="1525219" y="477520"/>
                </a:lnTo>
                <a:lnTo>
                  <a:pt x="1524355" y="481329"/>
                </a:lnTo>
                <a:lnTo>
                  <a:pt x="1523809" y="483870"/>
                </a:lnTo>
                <a:close/>
              </a:path>
              <a:path w="1526539" h="560070">
                <a:moveTo>
                  <a:pt x="12992" y="88900"/>
                </a:moveTo>
                <a:lnTo>
                  <a:pt x="13030" y="87629"/>
                </a:lnTo>
                <a:lnTo>
                  <a:pt x="12992" y="88900"/>
                </a:lnTo>
                <a:close/>
              </a:path>
              <a:path w="1526539" h="560070">
                <a:moveTo>
                  <a:pt x="1513217" y="88900"/>
                </a:moveTo>
                <a:lnTo>
                  <a:pt x="1513071" y="87629"/>
                </a:lnTo>
                <a:lnTo>
                  <a:pt x="1513217" y="88900"/>
                </a:lnTo>
                <a:close/>
              </a:path>
              <a:path w="1526539" h="560070">
                <a:moveTo>
                  <a:pt x="12573" y="97789"/>
                </a:moveTo>
                <a:lnTo>
                  <a:pt x="12573" y="96520"/>
                </a:lnTo>
                <a:lnTo>
                  <a:pt x="12573" y="97789"/>
                </a:lnTo>
                <a:close/>
              </a:path>
              <a:path w="1526539" h="560070">
                <a:moveTo>
                  <a:pt x="1513636" y="97789"/>
                </a:moveTo>
                <a:lnTo>
                  <a:pt x="1513608" y="96520"/>
                </a:lnTo>
                <a:lnTo>
                  <a:pt x="1513636" y="97789"/>
                </a:lnTo>
                <a:close/>
              </a:path>
              <a:path w="1526539" h="560070">
                <a:moveTo>
                  <a:pt x="15509" y="483870"/>
                </a:moveTo>
                <a:lnTo>
                  <a:pt x="15290" y="483870"/>
                </a:lnTo>
                <a:lnTo>
                  <a:pt x="15201" y="482600"/>
                </a:lnTo>
                <a:lnTo>
                  <a:pt x="15509" y="483870"/>
                </a:lnTo>
                <a:close/>
              </a:path>
              <a:path w="1526539" h="560070">
                <a:moveTo>
                  <a:pt x="1515630" y="506729"/>
                </a:moveTo>
                <a:lnTo>
                  <a:pt x="1501267" y="506729"/>
                </a:lnTo>
                <a:lnTo>
                  <a:pt x="1503464" y="502920"/>
                </a:lnTo>
                <a:lnTo>
                  <a:pt x="1503324" y="502920"/>
                </a:lnTo>
                <a:lnTo>
                  <a:pt x="1505331" y="499110"/>
                </a:lnTo>
                <a:lnTo>
                  <a:pt x="1507032" y="495300"/>
                </a:lnTo>
                <a:lnTo>
                  <a:pt x="1508544" y="491489"/>
                </a:lnTo>
                <a:lnTo>
                  <a:pt x="1509864" y="487679"/>
                </a:lnTo>
                <a:lnTo>
                  <a:pt x="1511007" y="482600"/>
                </a:lnTo>
                <a:lnTo>
                  <a:pt x="1510931" y="483870"/>
                </a:lnTo>
                <a:lnTo>
                  <a:pt x="1523809" y="483870"/>
                </a:lnTo>
                <a:lnTo>
                  <a:pt x="1523263" y="486410"/>
                </a:lnTo>
                <a:lnTo>
                  <a:pt x="1521955" y="491489"/>
                </a:lnTo>
                <a:lnTo>
                  <a:pt x="1520418" y="495300"/>
                </a:lnTo>
                <a:lnTo>
                  <a:pt x="1518666" y="500379"/>
                </a:lnTo>
                <a:lnTo>
                  <a:pt x="1516710" y="504189"/>
                </a:lnTo>
                <a:lnTo>
                  <a:pt x="1515630" y="506729"/>
                </a:lnTo>
                <a:close/>
              </a:path>
              <a:path w="1526539" h="560070">
                <a:moveTo>
                  <a:pt x="25582" y="506729"/>
                </a:moveTo>
                <a:lnTo>
                  <a:pt x="24942" y="506729"/>
                </a:lnTo>
                <a:lnTo>
                  <a:pt x="24790" y="505460"/>
                </a:lnTo>
                <a:lnTo>
                  <a:pt x="25582" y="506729"/>
                </a:lnTo>
                <a:close/>
              </a:path>
              <a:path w="1526539" h="560070">
                <a:moveTo>
                  <a:pt x="1509661" y="516889"/>
                </a:moveTo>
                <a:lnTo>
                  <a:pt x="1494155" y="516889"/>
                </a:lnTo>
                <a:lnTo>
                  <a:pt x="1496860" y="513079"/>
                </a:lnTo>
                <a:lnTo>
                  <a:pt x="1496682" y="513079"/>
                </a:lnTo>
                <a:lnTo>
                  <a:pt x="1499222" y="509270"/>
                </a:lnTo>
                <a:lnTo>
                  <a:pt x="1499057" y="509270"/>
                </a:lnTo>
                <a:lnTo>
                  <a:pt x="1501432" y="505460"/>
                </a:lnTo>
                <a:lnTo>
                  <a:pt x="1501267" y="506729"/>
                </a:lnTo>
                <a:lnTo>
                  <a:pt x="1515630" y="506729"/>
                </a:lnTo>
                <a:lnTo>
                  <a:pt x="1514551" y="509270"/>
                </a:lnTo>
                <a:lnTo>
                  <a:pt x="1512201" y="513079"/>
                </a:lnTo>
                <a:lnTo>
                  <a:pt x="1509661" y="516889"/>
                </a:lnTo>
                <a:close/>
              </a:path>
              <a:path w="1526539" h="560070">
                <a:moveTo>
                  <a:pt x="32821" y="516889"/>
                </a:moveTo>
                <a:lnTo>
                  <a:pt x="32054" y="516889"/>
                </a:lnTo>
                <a:lnTo>
                  <a:pt x="31864" y="515620"/>
                </a:lnTo>
                <a:lnTo>
                  <a:pt x="32821" y="516889"/>
                </a:lnTo>
                <a:close/>
              </a:path>
              <a:path w="1526539" h="560070">
                <a:moveTo>
                  <a:pt x="1500974" y="528320"/>
                </a:moveTo>
                <a:lnTo>
                  <a:pt x="1482610" y="528320"/>
                </a:lnTo>
                <a:lnTo>
                  <a:pt x="1485925" y="524510"/>
                </a:lnTo>
                <a:lnTo>
                  <a:pt x="1485696" y="524510"/>
                </a:lnTo>
                <a:lnTo>
                  <a:pt x="1488871" y="521970"/>
                </a:lnTo>
                <a:lnTo>
                  <a:pt x="1488655" y="521970"/>
                </a:lnTo>
                <a:lnTo>
                  <a:pt x="1491678" y="519429"/>
                </a:lnTo>
                <a:lnTo>
                  <a:pt x="1491475" y="519429"/>
                </a:lnTo>
                <a:lnTo>
                  <a:pt x="1494345" y="515620"/>
                </a:lnTo>
                <a:lnTo>
                  <a:pt x="1494155" y="516889"/>
                </a:lnTo>
                <a:lnTo>
                  <a:pt x="1509661" y="516889"/>
                </a:lnTo>
                <a:lnTo>
                  <a:pt x="1506943" y="520700"/>
                </a:lnTo>
                <a:lnTo>
                  <a:pt x="1504048" y="524510"/>
                </a:lnTo>
                <a:lnTo>
                  <a:pt x="1500974" y="528320"/>
                </a:lnTo>
                <a:close/>
              </a:path>
              <a:path w="1526539" h="560070">
                <a:moveTo>
                  <a:pt x="44517" y="528320"/>
                </a:moveTo>
                <a:lnTo>
                  <a:pt x="43599" y="528320"/>
                </a:lnTo>
                <a:lnTo>
                  <a:pt x="43370" y="527050"/>
                </a:lnTo>
                <a:lnTo>
                  <a:pt x="44517" y="528320"/>
                </a:lnTo>
                <a:close/>
              </a:path>
              <a:path w="1526539" h="560070">
                <a:moveTo>
                  <a:pt x="1497749" y="530860"/>
                </a:moveTo>
                <a:lnTo>
                  <a:pt x="1479397" y="530860"/>
                </a:lnTo>
                <a:lnTo>
                  <a:pt x="1482852" y="527050"/>
                </a:lnTo>
                <a:lnTo>
                  <a:pt x="1482610" y="528320"/>
                </a:lnTo>
                <a:lnTo>
                  <a:pt x="1500974" y="528320"/>
                </a:lnTo>
                <a:lnTo>
                  <a:pt x="1497749" y="530860"/>
                </a:lnTo>
                <a:close/>
              </a:path>
              <a:path w="1526539" h="560070">
                <a:moveTo>
                  <a:pt x="48361" y="530860"/>
                </a:moveTo>
                <a:lnTo>
                  <a:pt x="46812" y="530860"/>
                </a:lnTo>
                <a:lnTo>
                  <a:pt x="46570" y="529589"/>
                </a:lnTo>
                <a:lnTo>
                  <a:pt x="48361" y="530860"/>
                </a:lnTo>
                <a:close/>
              </a:path>
              <a:path w="1526539" h="560070">
                <a:moveTo>
                  <a:pt x="1485844" y="541020"/>
                </a:moveTo>
                <a:lnTo>
                  <a:pt x="1461617" y="541020"/>
                </a:lnTo>
                <a:lnTo>
                  <a:pt x="1465668" y="538479"/>
                </a:lnTo>
                <a:lnTo>
                  <a:pt x="1465389" y="538479"/>
                </a:lnTo>
                <a:lnTo>
                  <a:pt x="1469326" y="537210"/>
                </a:lnTo>
                <a:lnTo>
                  <a:pt x="1469047" y="537210"/>
                </a:lnTo>
                <a:lnTo>
                  <a:pt x="1472869" y="534670"/>
                </a:lnTo>
                <a:lnTo>
                  <a:pt x="1472615" y="534670"/>
                </a:lnTo>
                <a:lnTo>
                  <a:pt x="1476311" y="532129"/>
                </a:lnTo>
                <a:lnTo>
                  <a:pt x="1476057" y="532129"/>
                </a:lnTo>
                <a:lnTo>
                  <a:pt x="1479638" y="529589"/>
                </a:lnTo>
                <a:lnTo>
                  <a:pt x="1479397" y="530860"/>
                </a:lnTo>
                <a:lnTo>
                  <a:pt x="1497749" y="530860"/>
                </a:lnTo>
                <a:lnTo>
                  <a:pt x="1494358" y="534670"/>
                </a:lnTo>
                <a:lnTo>
                  <a:pt x="1490814" y="537210"/>
                </a:lnTo>
                <a:lnTo>
                  <a:pt x="1487119" y="539750"/>
                </a:lnTo>
                <a:lnTo>
                  <a:pt x="1485844" y="541020"/>
                </a:lnTo>
                <a:close/>
              </a:path>
              <a:path w="1526539" h="560070">
                <a:moveTo>
                  <a:pt x="66376" y="541020"/>
                </a:moveTo>
                <a:lnTo>
                  <a:pt x="64592" y="541020"/>
                </a:lnTo>
                <a:lnTo>
                  <a:pt x="64300" y="539750"/>
                </a:lnTo>
                <a:lnTo>
                  <a:pt x="66376" y="541020"/>
                </a:lnTo>
                <a:close/>
              </a:path>
              <a:path w="1526539" h="560070">
                <a:moveTo>
                  <a:pt x="1475244" y="547370"/>
                </a:moveTo>
                <a:lnTo>
                  <a:pt x="1432915" y="547370"/>
                </a:lnTo>
                <a:lnTo>
                  <a:pt x="1437551" y="546100"/>
                </a:lnTo>
                <a:lnTo>
                  <a:pt x="1441488" y="546100"/>
                </a:lnTo>
                <a:lnTo>
                  <a:pt x="1445983" y="544829"/>
                </a:lnTo>
                <a:lnTo>
                  <a:pt x="1449781" y="544829"/>
                </a:lnTo>
                <a:lnTo>
                  <a:pt x="1454111" y="543560"/>
                </a:lnTo>
                <a:lnTo>
                  <a:pt x="1453819" y="543560"/>
                </a:lnTo>
                <a:lnTo>
                  <a:pt x="1458061" y="542289"/>
                </a:lnTo>
                <a:lnTo>
                  <a:pt x="1457756" y="542289"/>
                </a:lnTo>
                <a:lnTo>
                  <a:pt x="1461909" y="539750"/>
                </a:lnTo>
                <a:lnTo>
                  <a:pt x="1461617" y="541020"/>
                </a:lnTo>
                <a:lnTo>
                  <a:pt x="1485844" y="541020"/>
                </a:lnTo>
                <a:lnTo>
                  <a:pt x="1483296" y="543560"/>
                </a:lnTo>
                <a:lnTo>
                  <a:pt x="1479334" y="546100"/>
                </a:lnTo>
                <a:lnTo>
                  <a:pt x="1475244" y="547370"/>
                </a:lnTo>
                <a:close/>
              </a:path>
              <a:path w="1526539" h="560070">
                <a:moveTo>
                  <a:pt x="1433728" y="560070"/>
                </a:moveTo>
                <a:lnTo>
                  <a:pt x="92494" y="560070"/>
                </a:lnTo>
                <a:lnTo>
                  <a:pt x="87528" y="558800"/>
                </a:lnTo>
                <a:lnTo>
                  <a:pt x="1438681" y="558800"/>
                </a:lnTo>
                <a:lnTo>
                  <a:pt x="1433728" y="56007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63367" y="2118360"/>
            <a:ext cx="1513840" cy="547370"/>
          </a:xfrm>
          <a:custGeom>
            <a:avLst/>
            <a:gdLst/>
            <a:ahLst/>
            <a:cxnLst/>
            <a:rect l="l" t="t" r="r" b="b"/>
            <a:pathLst>
              <a:path w="1513839" h="547369">
                <a:moveTo>
                  <a:pt x="1421892" y="547115"/>
                </a:moveTo>
                <a:lnTo>
                  <a:pt x="91439" y="547115"/>
                </a:lnTo>
                <a:lnTo>
                  <a:pt x="55574" y="540232"/>
                </a:lnTo>
                <a:lnTo>
                  <a:pt x="26431" y="520750"/>
                </a:lnTo>
                <a:lnTo>
                  <a:pt x="6933" y="491591"/>
                </a:lnTo>
                <a:lnTo>
                  <a:pt x="0" y="455675"/>
                </a:lnTo>
                <a:lnTo>
                  <a:pt x="0" y="91439"/>
                </a:lnTo>
                <a:lnTo>
                  <a:pt x="6933" y="55789"/>
                </a:lnTo>
                <a:lnTo>
                  <a:pt x="26431" y="26717"/>
                </a:lnTo>
                <a:lnTo>
                  <a:pt x="55574" y="7147"/>
                </a:lnTo>
                <a:lnTo>
                  <a:pt x="91439" y="0"/>
                </a:lnTo>
                <a:lnTo>
                  <a:pt x="1421892" y="0"/>
                </a:lnTo>
                <a:lnTo>
                  <a:pt x="1457514" y="7147"/>
                </a:lnTo>
                <a:lnTo>
                  <a:pt x="1486576" y="26717"/>
                </a:lnTo>
                <a:lnTo>
                  <a:pt x="1506156" y="55789"/>
                </a:lnTo>
                <a:lnTo>
                  <a:pt x="1513332" y="91439"/>
                </a:lnTo>
                <a:lnTo>
                  <a:pt x="1513332" y="455675"/>
                </a:lnTo>
                <a:lnTo>
                  <a:pt x="1506156" y="491591"/>
                </a:lnTo>
                <a:lnTo>
                  <a:pt x="1486576" y="520750"/>
                </a:lnTo>
                <a:lnTo>
                  <a:pt x="1457514" y="540232"/>
                </a:lnTo>
                <a:lnTo>
                  <a:pt x="1421892" y="54711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56713" y="2111959"/>
            <a:ext cx="1526540" cy="560070"/>
          </a:xfrm>
          <a:custGeom>
            <a:avLst/>
            <a:gdLst/>
            <a:ahLst/>
            <a:cxnLst/>
            <a:rect l="l" t="t" r="r" b="b"/>
            <a:pathLst>
              <a:path w="1526539" h="560069">
                <a:moveTo>
                  <a:pt x="1443570" y="558800"/>
                </a:moveTo>
                <a:lnTo>
                  <a:pt x="82651" y="558800"/>
                </a:lnTo>
                <a:lnTo>
                  <a:pt x="73113" y="556260"/>
                </a:lnTo>
                <a:lnTo>
                  <a:pt x="59499" y="552450"/>
                </a:lnTo>
                <a:lnTo>
                  <a:pt x="55168" y="549910"/>
                </a:lnTo>
                <a:lnTo>
                  <a:pt x="50965" y="547369"/>
                </a:lnTo>
                <a:lnTo>
                  <a:pt x="46875" y="546100"/>
                </a:lnTo>
                <a:lnTo>
                  <a:pt x="42913" y="543560"/>
                </a:lnTo>
                <a:lnTo>
                  <a:pt x="39090" y="539750"/>
                </a:lnTo>
                <a:lnTo>
                  <a:pt x="35394" y="537210"/>
                </a:lnTo>
                <a:lnTo>
                  <a:pt x="31851" y="534669"/>
                </a:lnTo>
                <a:lnTo>
                  <a:pt x="28473" y="530860"/>
                </a:lnTo>
                <a:lnTo>
                  <a:pt x="25234" y="528319"/>
                </a:lnTo>
                <a:lnTo>
                  <a:pt x="9499" y="504189"/>
                </a:lnTo>
                <a:lnTo>
                  <a:pt x="7543" y="500380"/>
                </a:lnTo>
                <a:lnTo>
                  <a:pt x="5791" y="495300"/>
                </a:lnTo>
                <a:lnTo>
                  <a:pt x="4267" y="491489"/>
                </a:lnTo>
                <a:lnTo>
                  <a:pt x="2946" y="486410"/>
                </a:lnTo>
                <a:lnTo>
                  <a:pt x="1854" y="481330"/>
                </a:lnTo>
                <a:lnTo>
                  <a:pt x="990" y="477519"/>
                </a:lnTo>
                <a:lnTo>
                  <a:pt x="368" y="472439"/>
                </a:lnTo>
                <a:lnTo>
                  <a:pt x="0" y="467360"/>
                </a:lnTo>
                <a:lnTo>
                  <a:pt x="0" y="91439"/>
                </a:lnTo>
                <a:lnTo>
                  <a:pt x="4267" y="68580"/>
                </a:lnTo>
                <a:lnTo>
                  <a:pt x="5791" y="63500"/>
                </a:lnTo>
                <a:lnTo>
                  <a:pt x="7543" y="58419"/>
                </a:lnTo>
                <a:lnTo>
                  <a:pt x="9499" y="54610"/>
                </a:lnTo>
                <a:lnTo>
                  <a:pt x="11658" y="50800"/>
                </a:lnTo>
                <a:lnTo>
                  <a:pt x="14008" y="46989"/>
                </a:lnTo>
                <a:lnTo>
                  <a:pt x="16548" y="41910"/>
                </a:lnTo>
                <a:lnTo>
                  <a:pt x="19265" y="38100"/>
                </a:lnTo>
                <a:lnTo>
                  <a:pt x="22174" y="34289"/>
                </a:lnTo>
                <a:lnTo>
                  <a:pt x="25234" y="31750"/>
                </a:lnTo>
                <a:lnTo>
                  <a:pt x="28473" y="27939"/>
                </a:lnTo>
                <a:lnTo>
                  <a:pt x="59499" y="7619"/>
                </a:lnTo>
                <a:lnTo>
                  <a:pt x="63931" y="5080"/>
                </a:lnTo>
                <a:lnTo>
                  <a:pt x="73113" y="2539"/>
                </a:lnTo>
                <a:lnTo>
                  <a:pt x="82651" y="0"/>
                </a:lnTo>
                <a:lnTo>
                  <a:pt x="1443570" y="0"/>
                </a:lnTo>
                <a:lnTo>
                  <a:pt x="1462278" y="5080"/>
                </a:lnTo>
                <a:lnTo>
                  <a:pt x="1466710" y="7619"/>
                </a:lnTo>
                <a:lnTo>
                  <a:pt x="1471041" y="8889"/>
                </a:lnTo>
                <a:lnTo>
                  <a:pt x="1475244" y="11430"/>
                </a:lnTo>
                <a:lnTo>
                  <a:pt x="1477289" y="12700"/>
                </a:lnTo>
                <a:lnTo>
                  <a:pt x="84721" y="12700"/>
                </a:lnTo>
                <a:lnTo>
                  <a:pt x="80225" y="13969"/>
                </a:lnTo>
                <a:lnTo>
                  <a:pt x="80543" y="13969"/>
                </a:lnTo>
                <a:lnTo>
                  <a:pt x="76123" y="15239"/>
                </a:lnTo>
                <a:lnTo>
                  <a:pt x="72402" y="15239"/>
                </a:lnTo>
                <a:lnTo>
                  <a:pt x="68160" y="17780"/>
                </a:lnTo>
                <a:lnTo>
                  <a:pt x="68452" y="17780"/>
                </a:lnTo>
                <a:lnTo>
                  <a:pt x="64300" y="19050"/>
                </a:lnTo>
                <a:lnTo>
                  <a:pt x="64592" y="19050"/>
                </a:lnTo>
                <a:lnTo>
                  <a:pt x="60540" y="20319"/>
                </a:lnTo>
                <a:lnTo>
                  <a:pt x="60820" y="20319"/>
                </a:lnTo>
                <a:lnTo>
                  <a:pt x="56895" y="22860"/>
                </a:lnTo>
                <a:lnTo>
                  <a:pt x="57162" y="22860"/>
                </a:lnTo>
                <a:lnTo>
                  <a:pt x="53339" y="24130"/>
                </a:lnTo>
                <a:lnTo>
                  <a:pt x="53593" y="24130"/>
                </a:lnTo>
                <a:lnTo>
                  <a:pt x="49898" y="26669"/>
                </a:lnTo>
                <a:lnTo>
                  <a:pt x="50152" y="26669"/>
                </a:lnTo>
                <a:lnTo>
                  <a:pt x="46570" y="29210"/>
                </a:lnTo>
                <a:lnTo>
                  <a:pt x="46812" y="29210"/>
                </a:lnTo>
                <a:lnTo>
                  <a:pt x="43370" y="31750"/>
                </a:lnTo>
                <a:lnTo>
                  <a:pt x="43599" y="31750"/>
                </a:lnTo>
                <a:lnTo>
                  <a:pt x="40284" y="34289"/>
                </a:lnTo>
                <a:lnTo>
                  <a:pt x="40512" y="34289"/>
                </a:lnTo>
                <a:lnTo>
                  <a:pt x="37337" y="36830"/>
                </a:lnTo>
                <a:lnTo>
                  <a:pt x="37553" y="36830"/>
                </a:lnTo>
                <a:lnTo>
                  <a:pt x="35538" y="39369"/>
                </a:lnTo>
                <a:lnTo>
                  <a:pt x="34734" y="39369"/>
                </a:lnTo>
                <a:lnTo>
                  <a:pt x="31864" y="43180"/>
                </a:lnTo>
                <a:lnTo>
                  <a:pt x="32054" y="43180"/>
                </a:lnTo>
                <a:lnTo>
                  <a:pt x="29349" y="45719"/>
                </a:lnTo>
                <a:lnTo>
                  <a:pt x="29527" y="45719"/>
                </a:lnTo>
                <a:lnTo>
                  <a:pt x="26987" y="49530"/>
                </a:lnTo>
                <a:lnTo>
                  <a:pt x="27152" y="49530"/>
                </a:lnTo>
                <a:lnTo>
                  <a:pt x="24777" y="53339"/>
                </a:lnTo>
                <a:lnTo>
                  <a:pt x="24942" y="53339"/>
                </a:lnTo>
                <a:lnTo>
                  <a:pt x="23478" y="55880"/>
                </a:lnTo>
                <a:lnTo>
                  <a:pt x="22898" y="55880"/>
                </a:lnTo>
                <a:lnTo>
                  <a:pt x="20878" y="59689"/>
                </a:lnTo>
                <a:lnTo>
                  <a:pt x="19176" y="63500"/>
                </a:lnTo>
                <a:lnTo>
                  <a:pt x="19304" y="63500"/>
                </a:lnTo>
                <a:lnTo>
                  <a:pt x="18075" y="67310"/>
                </a:lnTo>
                <a:lnTo>
                  <a:pt x="17780" y="67310"/>
                </a:lnTo>
                <a:lnTo>
                  <a:pt x="16703" y="71119"/>
                </a:lnTo>
                <a:lnTo>
                  <a:pt x="16433" y="71119"/>
                </a:lnTo>
                <a:lnTo>
                  <a:pt x="15201" y="76200"/>
                </a:lnTo>
                <a:lnTo>
                  <a:pt x="14262" y="80010"/>
                </a:lnTo>
                <a:lnTo>
                  <a:pt x="13525" y="83819"/>
                </a:lnTo>
                <a:lnTo>
                  <a:pt x="13138" y="87630"/>
                </a:lnTo>
                <a:lnTo>
                  <a:pt x="12687" y="92710"/>
                </a:lnTo>
                <a:lnTo>
                  <a:pt x="12573" y="96519"/>
                </a:lnTo>
                <a:lnTo>
                  <a:pt x="12674" y="466089"/>
                </a:lnTo>
                <a:lnTo>
                  <a:pt x="13030" y="471169"/>
                </a:lnTo>
                <a:lnTo>
                  <a:pt x="13576" y="474980"/>
                </a:lnTo>
                <a:lnTo>
                  <a:pt x="14325" y="478789"/>
                </a:lnTo>
                <a:lnTo>
                  <a:pt x="15278" y="483869"/>
                </a:lnTo>
                <a:lnTo>
                  <a:pt x="15509" y="483869"/>
                </a:lnTo>
                <a:lnTo>
                  <a:pt x="16433" y="487680"/>
                </a:lnTo>
                <a:lnTo>
                  <a:pt x="17780" y="491489"/>
                </a:lnTo>
                <a:lnTo>
                  <a:pt x="19304" y="495300"/>
                </a:lnTo>
                <a:lnTo>
                  <a:pt x="19176" y="495300"/>
                </a:lnTo>
                <a:lnTo>
                  <a:pt x="21005" y="499110"/>
                </a:lnTo>
                <a:lnTo>
                  <a:pt x="22898" y="502919"/>
                </a:lnTo>
                <a:lnTo>
                  <a:pt x="22745" y="502919"/>
                </a:lnTo>
                <a:lnTo>
                  <a:pt x="24942" y="506730"/>
                </a:lnTo>
                <a:lnTo>
                  <a:pt x="25569" y="506730"/>
                </a:lnTo>
                <a:lnTo>
                  <a:pt x="27152" y="509269"/>
                </a:lnTo>
                <a:lnTo>
                  <a:pt x="26987" y="509269"/>
                </a:lnTo>
                <a:lnTo>
                  <a:pt x="29527" y="513080"/>
                </a:lnTo>
                <a:lnTo>
                  <a:pt x="29349" y="513080"/>
                </a:lnTo>
                <a:lnTo>
                  <a:pt x="32054" y="516889"/>
                </a:lnTo>
                <a:lnTo>
                  <a:pt x="32821" y="516889"/>
                </a:lnTo>
                <a:lnTo>
                  <a:pt x="34734" y="519430"/>
                </a:lnTo>
                <a:lnTo>
                  <a:pt x="34531" y="519430"/>
                </a:lnTo>
                <a:lnTo>
                  <a:pt x="37553" y="521969"/>
                </a:lnTo>
                <a:lnTo>
                  <a:pt x="37337" y="521969"/>
                </a:lnTo>
                <a:lnTo>
                  <a:pt x="40512" y="524510"/>
                </a:lnTo>
                <a:lnTo>
                  <a:pt x="40284" y="524510"/>
                </a:lnTo>
                <a:lnTo>
                  <a:pt x="43599" y="528319"/>
                </a:lnTo>
                <a:lnTo>
                  <a:pt x="44517" y="528319"/>
                </a:lnTo>
                <a:lnTo>
                  <a:pt x="46812" y="530860"/>
                </a:lnTo>
                <a:lnTo>
                  <a:pt x="48361" y="530860"/>
                </a:lnTo>
                <a:lnTo>
                  <a:pt x="50152" y="532130"/>
                </a:lnTo>
                <a:lnTo>
                  <a:pt x="49898" y="532130"/>
                </a:lnTo>
                <a:lnTo>
                  <a:pt x="53593" y="534669"/>
                </a:lnTo>
                <a:lnTo>
                  <a:pt x="53339" y="534669"/>
                </a:lnTo>
                <a:lnTo>
                  <a:pt x="57162" y="537210"/>
                </a:lnTo>
                <a:lnTo>
                  <a:pt x="56895" y="537210"/>
                </a:lnTo>
                <a:lnTo>
                  <a:pt x="60820" y="538480"/>
                </a:lnTo>
                <a:lnTo>
                  <a:pt x="60540" y="538480"/>
                </a:lnTo>
                <a:lnTo>
                  <a:pt x="64592" y="541019"/>
                </a:lnTo>
                <a:lnTo>
                  <a:pt x="66376" y="541019"/>
                </a:lnTo>
                <a:lnTo>
                  <a:pt x="68452" y="542289"/>
                </a:lnTo>
                <a:lnTo>
                  <a:pt x="68160" y="542289"/>
                </a:lnTo>
                <a:lnTo>
                  <a:pt x="72402" y="543560"/>
                </a:lnTo>
                <a:lnTo>
                  <a:pt x="72097" y="543560"/>
                </a:lnTo>
                <a:lnTo>
                  <a:pt x="76428" y="544830"/>
                </a:lnTo>
                <a:lnTo>
                  <a:pt x="80225" y="544830"/>
                </a:lnTo>
                <a:lnTo>
                  <a:pt x="84721" y="546100"/>
                </a:lnTo>
                <a:lnTo>
                  <a:pt x="88658" y="546100"/>
                </a:lnTo>
                <a:lnTo>
                  <a:pt x="93294" y="547369"/>
                </a:lnTo>
                <a:lnTo>
                  <a:pt x="1475244" y="547369"/>
                </a:lnTo>
                <a:lnTo>
                  <a:pt x="1471041" y="549910"/>
                </a:lnTo>
                <a:lnTo>
                  <a:pt x="1466710" y="552450"/>
                </a:lnTo>
                <a:lnTo>
                  <a:pt x="1453095" y="556260"/>
                </a:lnTo>
                <a:lnTo>
                  <a:pt x="1443570" y="558800"/>
                </a:lnTo>
                <a:close/>
              </a:path>
              <a:path w="1526539" h="560069">
                <a:moveTo>
                  <a:pt x="1491678" y="40639"/>
                </a:moveTo>
                <a:lnTo>
                  <a:pt x="1488655" y="36830"/>
                </a:lnTo>
                <a:lnTo>
                  <a:pt x="1488871" y="36830"/>
                </a:lnTo>
                <a:lnTo>
                  <a:pt x="1485696" y="34289"/>
                </a:lnTo>
                <a:lnTo>
                  <a:pt x="1485925" y="34289"/>
                </a:lnTo>
                <a:lnTo>
                  <a:pt x="1482610" y="31750"/>
                </a:lnTo>
                <a:lnTo>
                  <a:pt x="1482852" y="31750"/>
                </a:lnTo>
                <a:lnTo>
                  <a:pt x="1479397" y="29210"/>
                </a:lnTo>
                <a:lnTo>
                  <a:pt x="1479638" y="29210"/>
                </a:lnTo>
                <a:lnTo>
                  <a:pt x="1476057" y="26669"/>
                </a:lnTo>
                <a:lnTo>
                  <a:pt x="1476311" y="26669"/>
                </a:lnTo>
                <a:lnTo>
                  <a:pt x="1472615" y="24130"/>
                </a:lnTo>
                <a:lnTo>
                  <a:pt x="1472869" y="24130"/>
                </a:lnTo>
                <a:lnTo>
                  <a:pt x="1469047" y="22860"/>
                </a:lnTo>
                <a:lnTo>
                  <a:pt x="1469326" y="22860"/>
                </a:lnTo>
                <a:lnTo>
                  <a:pt x="1465389" y="20319"/>
                </a:lnTo>
                <a:lnTo>
                  <a:pt x="1465668" y="20319"/>
                </a:lnTo>
                <a:lnTo>
                  <a:pt x="1461617" y="19050"/>
                </a:lnTo>
                <a:lnTo>
                  <a:pt x="1461909" y="19050"/>
                </a:lnTo>
                <a:lnTo>
                  <a:pt x="1457756" y="17780"/>
                </a:lnTo>
                <a:lnTo>
                  <a:pt x="1458061" y="17780"/>
                </a:lnTo>
                <a:lnTo>
                  <a:pt x="1453819" y="15239"/>
                </a:lnTo>
                <a:lnTo>
                  <a:pt x="1450085" y="15239"/>
                </a:lnTo>
                <a:lnTo>
                  <a:pt x="1445679" y="13969"/>
                </a:lnTo>
                <a:lnTo>
                  <a:pt x="1445983" y="13969"/>
                </a:lnTo>
                <a:lnTo>
                  <a:pt x="1441488" y="12700"/>
                </a:lnTo>
                <a:lnTo>
                  <a:pt x="1477289" y="12700"/>
                </a:lnTo>
                <a:lnTo>
                  <a:pt x="1479334" y="13969"/>
                </a:lnTo>
                <a:lnTo>
                  <a:pt x="1500974" y="31750"/>
                </a:lnTo>
                <a:lnTo>
                  <a:pt x="1504048" y="34289"/>
                </a:lnTo>
                <a:lnTo>
                  <a:pt x="1506943" y="38100"/>
                </a:lnTo>
                <a:lnTo>
                  <a:pt x="1507849" y="39369"/>
                </a:lnTo>
                <a:lnTo>
                  <a:pt x="1491475" y="39369"/>
                </a:lnTo>
                <a:lnTo>
                  <a:pt x="1491678" y="40639"/>
                </a:lnTo>
                <a:close/>
              </a:path>
              <a:path w="1526539" h="560069">
                <a:moveTo>
                  <a:pt x="72097" y="16510"/>
                </a:moveTo>
                <a:lnTo>
                  <a:pt x="72402" y="15239"/>
                </a:lnTo>
                <a:lnTo>
                  <a:pt x="76428" y="15239"/>
                </a:lnTo>
                <a:lnTo>
                  <a:pt x="72097" y="16510"/>
                </a:lnTo>
                <a:close/>
              </a:path>
              <a:path w="1526539" h="560069">
                <a:moveTo>
                  <a:pt x="1454111" y="16510"/>
                </a:moveTo>
                <a:lnTo>
                  <a:pt x="1449781" y="15239"/>
                </a:lnTo>
                <a:lnTo>
                  <a:pt x="1453819" y="15239"/>
                </a:lnTo>
                <a:lnTo>
                  <a:pt x="1454111" y="16510"/>
                </a:lnTo>
                <a:close/>
              </a:path>
              <a:path w="1526539" h="560069">
                <a:moveTo>
                  <a:pt x="34531" y="40639"/>
                </a:moveTo>
                <a:lnTo>
                  <a:pt x="34734" y="39369"/>
                </a:lnTo>
                <a:lnTo>
                  <a:pt x="35538" y="39369"/>
                </a:lnTo>
                <a:lnTo>
                  <a:pt x="34531" y="40639"/>
                </a:lnTo>
                <a:close/>
              </a:path>
              <a:path w="1526539" h="560069">
                <a:moveTo>
                  <a:pt x="1503464" y="57150"/>
                </a:moveTo>
                <a:lnTo>
                  <a:pt x="1501267" y="53339"/>
                </a:lnTo>
                <a:lnTo>
                  <a:pt x="1501432" y="53339"/>
                </a:lnTo>
                <a:lnTo>
                  <a:pt x="1499057" y="49530"/>
                </a:lnTo>
                <a:lnTo>
                  <a:pt x="1499222" y="49530"/>
                </a:lnTo>
                <a:lnTo>
                  <a:pt x="1496682" y="45719"/>
                </a:lnTo>
                <a:lnTo>
                  <a:pt x="1496860" y="45719"/>
                </a:lnTo>
                <a:lnTo>
                  <a:pt x="1494155" y="43180"/>
                </a:lnTo>
                <a:lnTo>
                  <a:pt x="1494345" y="43180"/>
                </a:lnTo>
                <a:lnTo>
                  <a:pt x="1491475" y="39369"/>
                </a:lnTo>
                <a:lnTo>
                  <a:pt x="1507849" y="39369"/>
                </a:lnTo>
                <a:lnTo>
                  <a:pt x="1509661" y="41910"/>
                </a:lnTo>
                <a:lnTo>
                  <a:pt x="1512201" y="46989"/>
                </a:lnTo>
                <a:lnTo>
                  <a:pt x="1514551" y="50800"/>
                </a:lnTo>
                <a:lnTo>
                  <a:pt x="1516710" y="54610"/>
                </a:lnTo>
                <a:lnTo>
                  <a:pt x="1517362" y="55880"/>
                </a:lnTo>
                <a:lnTo>
                  <a:pt x="1503324" y="55880"/>
                </a:lnTo>
                <a:lnTo>
                  <a:pt x="1503464" y="57150"/>
                </a:lnTo>
                <a:close/>
              </a:path>
              <a:path w="1526539" h="560069">
                <a:moveTo>
                  <a:pt x="22745" y="57150"/>
                </a:moveTo>
                <a:lnTo>
                  <a:pt x="22898" y="55880"/>
                </a:lnTo>
                <a:lnTo>
                  <a:pt x="23478" y="55880"/>
                </a:lnTo>
                <a:lnTo>
                  <a:pt x="22745" y="57150"/>
                </a:lnTo>
                <a:close/>
              </a:path>
              <a:path w="1526539" h="560069">
                <a:moveTo>
                  <a:pt x="1508544" y="68580"/>
                </a:moveTo>
                <a:lnTo>
                  <a:pt x="1506905" y="63500"/>
                </a:lnTo>
                <a:lnTo>
                  <a:pt x="1505204" y="59689"/>
                </a:lnTo>
                <a:lnTo>
                  <a:pt x="1503324" y="55880"/>
                </a:lnTo>
                <a:lnTo>
                  <a:pt x="1517362" y="55880"/>
                </a:lnTo>
                <a:lnTo>
                  <a:pt x="1518666" y="58419"/>
                </a:lnTo>
                <a:lnTo>
                  <a:pt x="1520418" y="63500"/>
                </a:lnTo>
                <a:lnTo>
                  <a:pt x="1521571" y="67310"/>
                </a:lnTo>
                <a:lnTo>
                  <a:pt x="1508429" y="67310"/>
                </a:lnTo>
                <a:lnTo>
                  <a:pt x="1508544" y="68580"/>
                </a:lnTo>
                <a:close/>
              </a:path>
              <a:path w="1526539" h="560069">
                <a:moveTo>
                  <a:pt x="17665" y="68580"/>
                </a:moveTo>
                <a:lnTo>
                  <a:pt x="17780" y="67310"/>
                </a:lnTo>
                <a:lnTo>
                  <a:pt x="18075" y="67310"/>
                </a:lnTo>
                <a:lnTo>
                  <a:pt x="17665" y="68580"/>
                </a:lnTo>
                <a:close/>
              </a:path>
              <a:path w="1526539" h="560069">
                <a:moveTo>
                  <a:pt x="1509864" y="72389"/>
                </a:moveTo>
                <a:lnTo>
                  <a:pt x="1508429" y="67310"/>
                </a:lnTo>
                <a:lnTo>
                  <a:pt x="1521571" y="67310"/>
                </a:lnTo>
                <a:lnTo>
                  <a:pt x="1521955" y="68580"/>
                </a:lnTo>
                <a:lnTo>
                  <a:pt x="1522827" y="71119"/>
                </a:lnTo>
                <a:lnTo>
                  <a:pt x="1509776" y="71119"/>
                </a:lnTo>
                <a:lnTo>
                  <a:pt x="1509864" y="72389"/>
                </a:lnTo>
                <a:close/>
              </a:path>
              <a:path w="1526539" h="560069">
                <a:moveTo>
                  <a:pt x="16344" y="72389"/>
                </a:moveTo>
                <a:lnTo>
                  <a:pt x="16433" y="71119"/>
                </a:lnTo>
                <a:lnTo>
                  <a:pt x="16703" y="71119"/>
                </a:lnTo>
                <a:lnTo>
                  <a:pt x="16344" y="72389"/>
                </a:lnTo>
                <a:close/>
              </a:path>
              <a:path w="1526539" h="560069">
                <a:moveTo>
                  <a:pt x="1523809" y="483869"/>
                </a:moveTo>
                <a:lnTo>
                  <a:pt x="1510931" y="483869"/>
                </a:lnTo>
                <a:lnTo>
                  <a:pt x="1511947" y="478789"/>
                </a:lnTo>
                <a:lnTo>
                  <a:pt x="1512684" y="474980"/>
                </a:lnTo>
                <a:lnTo>
                  <a:pt x="1513217" y="471169"/>
                </a:lnTo>
                <a:lnTo>
                  <a:pt x="1513535" y="466089"/>
                </a:lnTo>
                <a:lnTo>
                  <a:pt x="1513636" y="96519"/>
                </a:lnTo>
                <a:lnTo>
                  <a:pt x="1513522" y="92710"/>
                </a:lnTo>
                <a:lnTo>
                  <a:pt x="1513179" y="87630"/>
                </a:lnTo>
                <a:lnTo>
                  <a:pt x="1512633" y="83819"/>
                </a:lnTo>
                <a:lnTo>
                  <a:pt x="1511884" y="80010"/>
                </a:lnTo>
                <a:lnTo>
                  <a:pt x="1510931" y="76200"/>
                </a:lnTo>
                <a:lnTo>
                  <a:pt x="1509776" y="71119"/>
                </a:lnTo>
                <a:lnTo>
                  <a:pt x="1522827" y="71119"/>
                </a:lnTo>
                <a:lnTo>
                  <a:pt x="1523263" y="72389"/>
                </a:lnTo>
                <a:lnTo>
                  <a:pt x="1524355" y="77469"/>
                </a:lnTo>
                <a:lnTo>
                  <a:pt x="1525219" y="82550"/>
                </a:lnTo>
                <a:lnTo>
                  <a:pt x="1525841" y="87630"/>
                </a:lnTo>
                <a:lnTo>
                  <a:pt x="1526209" y="91439"/>
                </a:lnTo>
                <a:lnTo>
                  <a:pt x="1526209" y="467360"/>
                </a:lnTo>
                <a:lnTo>
                  <a:pt x="1525841" y="472439"/>
                </a:lnTo>
                <a:lnTo>
                  <a:pt x="1525219" y="477519"/>
                </a:lnTo>
                <a:lnTo>
                  <a:pt x="1524355" y="481330"/>
                </a:lnTo>
                <a:lnTo>
                  <a:pt x="1523809" y="483869"/>
                </a:lnTo>
                <a:close/>
              </a:path>
              <a:path w="1526539" h="560069">
                <a:moveTo>
                  <a:pt x="12992" y="88900"/>
                </a:moveTo>
                <a:lnTo>
                  <a:pt x="13030" y="87630"/>
                </a:lnTo>
                <a:lnTo>
                  <a:pt x="12992" y="88900"/>
                </a:lnTo>
                <a:close/>
              </a:path>
              <a:path w="1526539" h="560069">
                <a:moveTo>
                  <a:pt x="1513217" y="88900"/>
                </a:moveTo>
                <a:lnTo>
                  <a:pt x="1513071" y="87630"/>
                </a:lnTo>
                <a:lnTo>
                  <a:pt x="1513217" y="88900"/>
                </a:lnTo>
                <a:close/>
              </a:path>
              <a:path w="1526539" h="560069">
                <a:moveTo>
                  <a:pt x="12573" y="97789"/>
                </a:moveTo>
                <a:lnTo>
                  <a:pt x="12573" y="96519"/>
                </a:lnTo>
                <a:lnTo>
                  <a:pt x="12573" y="97789"/>
                </a:lnTo>
                <a:close/>
              </a:path>
              <a:path w="1526539" h="560069">
                <a:moveTo>
                  <a:pt x="1513636" y="97789"/>
                </a:moveTo>
                <a:lnTo>
                  <a:pt x="1513608" y="96519"/>
                </a:lnTo>
                <a:lnTo>
                  <a:pt x="1513636" y="97789"/>
                </a:lnTo>
                <a:close/>
              </a:path>
              <a:path w="1526539" h="560069">
                <a:moveTo>
                  <a:pt x="15509" y="483869"/>
                </a:moveTo>
                <a:lnTo>
                  <a:pt x="15278" y="483869"/>
                </a:lnTo>
                <a:lnTo>
                  <a:pt x="15201" y="482600"/>
                </a:lnTo>
                <a:lnTo>
                  <a:pt x="15509" y="483869"/>
                </a:lnTo>
                <a:close/>
              </a:path>
              <a:path w="1526539" h="560069">
                <a:moveTo>
                  <a:pt x="1515630" y="506730"/>
                </a:moveTo>
                <a:lnTo>
                  <a:pt x="1501267" y="506730"/>
                </a:lnTo>
                <a:lnTo>
                  <a:pt x="1503464" y="502919"/>
                </a:lnTo>
                <a:lnTo>
                  <a:pt x="1503324" y="502919"/>
                </a:lnTo>
                <a:lnTo>
                  <a:pt x="1505331" y="499110"/>
                </a:lnTo>
                <a:lnTo>
                  <a:pt x="1507032" y="495300"/>
                </a:lnTo>
                <a:lnTo>
                  <a:pt x="1508544" y="491489"/>
                </a:lnTo>
                <a:lnTo>
                  <a:pt x="1509864" y="487680"/>
                </a:lnTo>
                <a:lnTo>
                  <a:pt x="1511007" y="482600"/>
                </a:lnTo>
                <a:lnTo>
                  <a:pt x="1510931" y="483869"/>
                </a:lnTo>
                <a:lnTo>
                  <a:pt x="1523809" y="483869"/>
                </a:lnTo>
                <a:lnTo>
                  <a:pt x="1523263" y="486410"/>
                </a:lnTo>
                <a:lnTo>
                  <a:pt x="1521955" y="491489"/>
                </a:lnTo>
                <a:lnTo>
                  <a:pt x="1520418" y="495300"/>
                </a:lnTo>
                <a:lnTo>
                  <a:pt x="1518666" y="500380"/>
                </a:lnTo>
                <a:lnTo>
                  <a:pt x="1516710" y="504189"/>
                </a:lnTo>
                <a:lnTo>
                  <a:pt x="1515630" y="506730"/>
                </a:lnTo>
                <a:close/>
              </a:path>
              <a:path w="1526539" h="560069">
                <a:moveTo>
                  <a:pt x="25569" y="506730"/>
                </a:moveTo>
                <a:lnTo>
                  <a:pt x="24942" y="506730"/>
                </a:lnTo>
                <a:lnTo>
                  <a:pt x="24777" y="505460"/>
                </a:lnTo>
                <a:lnTo>
                  <a:pt x="25569" y="506730"/>
                </a:lnTo>
                <a:close/>
              </a:path>
              <a:path w="1526539" h="560069">
                <a:moveTo>
                  <a:pt x="1509661" y="516889"/>
                </a:moveTo>
                <a:lnTo>
                  <a:pt x="1494155" y="516889"/>
                </a:lnTo>
                <a:lnTo>
                  <a:pt x="1496860" y="513080"/>
                </a:lnTo>
                <a:lnTo>
                  <a:pt x="1496682" y="513080"/>
                </a:lnTo>
                <a:lnTo>
                  <a:pt x="1499222" y="509269"/>
                </a:lnTo>
                <a:lnTo>
                  <a:pt x="1499057" y="509269"/>
                </a:lnTo>
                <a:lnTo>
                  <a:pt x="1501432" y="505460"/>
                </a:lnTo>
                <a:lnTo>
                  <a:pt x="1501267" y="506730"/>
                </a:lnTo>
                <a:lnTo>
                  <a:pt x="1515630" y="506730"/>
                </a:lnTo>
                <a:lnTo>
                  <a:pt x="1514551" y="509269"/>
                </a:lnTo>
                <a:lnTo>
                  <a:pt x="1512201" y="513080"/>
                </a:lnTo>
                <a:lnTo>
                  <a:pt x="1509661" y="516889"/>
                </a:lnTo>
                <a:close/>
              </a:path>
              <a:path w="1526539" h="560069">
                <a:moveTo>
                  <a:pt x="32821" y="516889"/>
                </a:moveTo>
                <a:lnTo>
                  <a:pt x="32054" y="516889"/>
                </a:lnTo>
                <a:lnTo>
                  <a:pt x="31864" y="515619"/>
                </a:lnTo>
                <a:lnTo>
                  <a:pt x="32821" y="516889"/>
                </a:lnTo>
                <a:close/>
              </a:path>
              <a:path w="1526539" h="560069">
                <a:moveTo>
                  <a:pt x="1500974" y="528319"/>
                </a:moveTo>
                <a:lnTo>
                  <a:pt x="1482610" y="528319"/>
                </a:lnTo>
                <a:lnTo>
                  <a:pt x="1485925" y="524510"/>
                </a:lnTo>
                <a:lnTo>
                  <a:pt x="1485696" y="524510"/>
                </a:lnTo>
                <a:lnTo>
                  <a:pt x="1488871" y="521969"/>
                </a:lnTo>
                <a:lnTo>
                  <a:pt x="1488655" y="521969"/>
                </a:lnTo>
                <a:lnTo>
                  <a:pt x="1491678" y="519430"/>
                </a:lnTo>
                <a:lnTo>
                  <a:pt x="1491475" y="519430"/>
                </a:lnTo>
                <a:lnTo>
                  <a:pt x="1494345" y="515619"/>
                </a:lnTo>
                <a:lnTo>
                  <a:pt x="1494155" y="516889"/>
                </a:lnTo>
                <a:lnTo>
                  <a:pt x="1509661" y="516889"/>
                </a:lnTo>
                <a:lnTo>
                  <a:pt x="1506943" y="520700"/>
                </a:lnTo>
                <a:lnTo>
                  <a:pt x="1504048" y="524510"/>
                </a:lnTo>
                <a:lnTo>
                  <a:pt x="1500974" y="528319"/>
                </a:lnTo>
                <a:close/>
              </a:path>
              <a:path w="1526539" h="560069">
                <a:moveTo>
                  <a:pt x="44517" y="528319"/>
                </a:moveTo>
                <a:lnTo>
                  <a:pt x="43599" y="528319"/>
                </a:lnTo>
                <a:lnTo>
                  <a:pt x="43370" y="527050"/>
                </a:lnTo>
                <a:lnTo>
                  <a:pt x="44517" y="528319"/>
                </a:lnTo>
                <a:close/>
              </a:path>
              <a:path w="1526539" h="560069">
                <a:moveTo>
                  <a:pt x="1497749" y="530860"/>
                </a:moveTo>
                <a:lnTo>
                  <a:pt x="1479397" y="530860"/>
                </a:lnTo>
                <a:lnTo>
                  <a:pt x="1482852" y="527050"/>
                </a:lnTo>
                <a:lnTo>
                  <a:pt x="1482610" y="528319"/>
                </a:lnTo>
                <a:lnTo>
                  <a:pt x="1500974" y="528319"/>
                </a:lnTo>
                <a:lnTo>
                  <a:pt x="1497749" y="530860"/>
                </a:lnTo>
                <a:close/>
              </a:path>
              <a:path w="1526539" h="560069">
                <a:moveTo>
                  <a:pt x="48361" y="530860"/>
                </a:moveTo>
                <a:lnTo>
                  <a:pt x="46812" y="530860"/>
                </a:lnTo>
                <a:lnTo>
                  <a:pt x="46570" y="529589"/>
                </a:lnTo>
                <a:lnTo>
                  <a:pt x="48361" y="530860"/>
                </a:lnTo>
                <a:close/>
              </a:path>
              <a:path w="1526539" h="560069">
                <a:moveTo>
                  <a:pt x="1485844" y="541019"/>
                </a:moveTo>
                <a:lnTo>
                  <a:pt x="1461617" y="541019"/>
                </a:lnTo>
                <a:lnTo>
                  <a:pt x="1465668" y="538480"/>
                </a:lnTo>
                <a:lnTo>
                  <a:pt x="1465389" y="538480"/>
                </a:lnTo>
                <a:lnTo>
                  <a:pt x="1469326" y="537210"/>
                </a:lnTo>
                <a:lnTo>
                  <a:pt x="1469047" y="537210"/>
                </a:lnTo>
                <a:lnTo>
                  <a:pt x="1472869" y="534669"/>
                </a:lnTo>
                <a:lnTo>
                  <a:pt x="1472615" y="534669"/>
                </a:lnTo>
                <a:lnTo>
                  <a:pt x="1476311" y="532130"/>
                </a:lnTo>
                <a:lnTo>
                  <a:pt x="1476057" y="532130"/>
                </a:lnTo>
                <a:lnTo>
                  <a:pt x="1479638" y="529589"/>
                </a:lnTo>
                <a:lnTo>
                  <a:pt x="1479397" y="530860"/>
                </a:lnTo>
                <a:lnTo>
                  <a:pt x="1497749" y="530860"/>
                </a:lnTo>
                <a:lnTo>
                  <a:pt x="1494358" y="534669"/>
                </a:lnTo>
                <a:lnTo>
                  <a:pt x="1490814" y="537210"/>
                </a:lnTo>
                <a:lnTo>
                  <a:pt x="1487119" y="539750"/>
                </a:lnTo>
                <a:lnTo>
                  <a:pt x="1485844" y="541019"/>
                </a:lnTo>
                <a:close/>
              </a:path>
              <a:path w="1526539" h="560069">
                <a:moveTo>
                  <a:pt x="66376" y="541019"/>
                </a:moveTo>
                <a:lnTo>
                  <a:pt x="64592" y="541019"/>
                </a:lnTo>
                <a:lnTo>
                  <a:pt x="64300" y="539750"/>
                </a:lnTo>
                <a:lnTo>
                  <a:pt x="66376" y="541019"/>
                </a:lnTo>
                <a:close/>
              </a:path>
              <a:path w="1526539" h="560069">
                <a:moveTo>
                  <a:pt x="1475244" y="547369"/>
                </a:moveTo>
                <a:lnTo>
                  <a:pt x="1432915" y="547369"/>
                </a:lnTo>
                <a:lnTo>
                  <a:pt x="1437551" y="546100"/>
                </a:lnTo>
                <a:lnTo>
                  <a:pt x="1441488" y="546100"/>
                </a:lnTo>
                <a:lnTo>
                  <a:pt x="1445983" y="544830"/>
                </a:lnTo>
                <a:lnTo>
                  <a:pt x="1449781" y="544830"/>
                </a:lnTo>
                <a:lnTo>
                  <a:pt x="1454111" y="543560"/>
                </a:lnTo>
                <a:lnTo>
                  <a:pt x="1453819" y="543560"/>
                </a:lnTo>
                <a:lnTo>
                  <a:pt x="1458061" y="542289"/>
                </a:lnTo>
                <a:lnTo>
                  <a:pt x="1457756" y="542289"/>
                </a:lnTo>
                <a:lnTo>
                  <a:pt x="1461909" y="539750"/>
                </a:lnTo>
                <a:lnTo>
                  <a:pt x="1461617" y="541019"/>
                </a:lnTo>
                <a:lnTo>
                  <a:pt x="1485844" y="541019"/>
                </a:lnTo>
                <a:lnTo>
                  <a:pt x="1483296" y="543560"/>
                </a:lnTo>
                <a:lnTo>
                  <a:pt x="1479334" y="546100"/>
                </a:lnTo>
                <a:lnTo>
                  <a:pt x="1475244" y="547369"/>
                </a:lnTo>
                <a:close/>
              </a:path>
              <a:path w="1526539" h="560069">
                <a:moveTo>
                  <a:pt x="1433728" y="560069"/>
                </a:moveTo>
                <a:lnTo>
                  <a:pt x="92481" y="560069"/>
                </a:lnTo>
                <a:lnTo>
                  <a:pt x="87528" y="558800"/>
                </a:lnTo>
                <a:lnTo>
                  <a:pt x="1438681" y="558800"/>
                </a:lnTo>
                <a:lnTo>
                  <a:pt x="1433728" y="56006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46412" y="180384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83179" y="1533144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82823" y="1757172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050688" y="1159687"/>
            <a:ext cx="193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solidFill>
                  <a:srgbClr val="000000"/>
                </a:solidFill>
                <a:latin typeface="黑体"/>
                <a:cs typeface="黑体"/>
              </a:rPr>
              <a:t>电功和热量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74844" y="1784134"/>
            <a:ext cx="3580765" cy="1305560"/>
          </a:xfrm>
          <a:prstGeom prst="rect">
            <a:avLst/>
          </a:prstGeom>
        </p:spPr>
        <p:txBody>
          <a:bodyPr wrap="square" lIns="0" tIns="226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dirty="0" sz="2800" i="1">
                <a:latin typeface="华文楷体"/>
                <a:cs typeface="华文楷体"/>
              </a:rPr>
              <a:t>电流所做的总</a:t>
            </a:r>
            <a:r>
              <a:rPr dirty="0" sz="2800" spc="-5" i="1">
                <a:latin typeface="华文楷体"/>
                <a:cs typeface="华文楷体"/>
              </a:rPr>
              <a:t>功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800" i="1">
                <a:latin typeface="华文楷体"/>
                <a:cs typeface="华文楷体"/>
              </a:rPr>
              <a:t>电吹风机消耗的总电</a:t>
            </a:r>
            <a:r>
              <a:rPr dirty="0" sz="2800" spc="-5" i="1">
                <a:latin typeface="华文楷体"/>
                <a:cs typeface="华文楷体"/>
              </a:rPr>
              <a:t>能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4844" y="3704373"/>
            <a:ext cx="3580765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800" i="1">
                <a:latin typeface="华文楷体"/>
                <a:cs typeface="华文楷体"/>
              </a:rPr>
              <a:t>只是电能转化为内能</a:t>
            </a:r>
            <a:r>
              <a:rPr dirty="0" sz="2800" spc="-5" i="1">
                <a:latin typeface="华文楷体"/>
                <a:cs typeface="华文楷体"/>
              </a:rPr>
              <a:t>的 </a:t>
            </a:r>
            <a:r>
              <a:rPr dirty="0" sz="2800" i="1">
                <a:latin typeface="华文楷体"/>
                <a:cs typeface="华文楷体"/>
              </a:rPr>
              <a:t>那部分能</a:t>
            </a:r>
            <a:r>
              <a:rPr dirty="0" sz="2800" spc="-5" i="1">
                <a:latin typeface="华文楷体"/>
                <a:cs typeface="华文楷体"/>
              </a:rPr>
              <a:t>量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41092" y="4826508"/>
            <a:ext cx="1659635" cy="534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603576" y="3979417"/>
            <a:ext cx="1447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latin typeface="华文楷体"/>
                <a:cs typeface="华文楷体"/>
              </a:rPr>
              <a:t>焦耳定</a:t>
            </a:r>
            <a:r>
              <a:rPr dirty="0" sz="2800" spc="-5" i="1">
                <a:latin typeface="华文楷体"/>
                <a:cs typeface="华文楷体"/>
              </a:rPr>
              <a:t>律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79674" y="2110054"/>
            <a:ext cx="1035050" cy="1248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62865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latin typeface="华文楷体"/>
                <a:cs typeface="华文楷体"/>
              </a:rPr>
              <a:t>电</a:t>
            </a:r>
            <a:r>
              <a:rPr dirty="0" sz="2800" spc="-5" i="1">
                <a:latin typeface="华文楷体"/>
                <a:cs typeface="华文楷体"/>
              </a:rPr>
              <a:t>功</a:t>
            </a:r>
            <a:endParaRPr sz="2800">
              <a:latin typeface="华文楷体"/>
              <a:cs typeface="华文楷体"/>
            </a:endParaRPr>
          </a:p>
          <a:p>
            <a:pPr algn="ctr">
              <a:lnSpc>
                <a:spcPct val="100000"/>
              </a:lnSpc>
              <a:spcBef>
                <a:spcPts val="2915"/>
              </a:spcBef>
            </a:pPr>
            <a:r>
              <a:rPr dirty="0" sz="2800" spc="-5" i="1">
                <a:latin typeface="Times New Roman"/>
                <a:cs typeface="Times New Roman"/>
              </a:rPr>
              <a:t>W=U</a:t>
            </a:r>
            <a:r>
              <a:rPr dirty="0" sz="2800" spc="-10" i="1">
                <a:latin typeface="Times New Roman"/>
                <a:cs typeface="Times New Roman"/>
              </a:rPr>
              <a:t>I</a:t>
            </a:r>
            <a:r>
              <a:rPr dirty="0" sz="2800" spc="-5" i="1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18203" y="2221953"/>
            <a:ext cx="239242" cy="2135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38840" y="4142524"/>
            <a:ext cx="239229" cy="2135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3492" y="2942844"/>
            <a:ext cx="1513840" cy="548640"/>
          </a:xfrm>
          <a:custGeom>
            <a:avLst/>
            <a:gdLst/>
            <a:ahLst/>
            <a:cxnLst/>
            <a:rect l="l" t="t" r="r" b="b"/>
            <a:pathLst>
              <a:path w="1513839" h="548639">
                <a:moveTo>
                  <a:pt x="1421892" y="548639"/>
                </a:moveTo>
                <a:lnTo>
                  <a:pt x="91439" y="548639"/>
                </a:lnTo>
                <a:lnTo>
                  <a:pt x="55696" y="541142"/>
                </a:lnTo>
                <a:lnTo>
                  <a:pt x="26593" y="521455"/>
                </a:lnTo>
                <a:lnTo>
                  <a:pt x="7054" y="492500"/>
                </a:lnTo>
                <a:lnTo>
                  <a:pt x="0" y="457200"/>
                </a:lnTo>
                <a:lnTo>
                  <a:pt x="0" y="91439"/>
                </a:lnTo>
                <a:lnTo>
                  <a:pt x="7054" y="56032"/>
                </a:lnTo>
                <a:lnTo>
                  <a:pt x="26593" y="27041"/>
                </a:lnTo>
                <a:lnTo>
                  <a:pt x="55696" y="7390"/>
                </a:lnTo>
                <a:lnTo>
                  <a:pt x="91439" y="0"/>
                </a:lnTo>
                <a:lnTo>
                  <a:pt x="1421892" y="0"/>
                </a:lnTo>
                <a:lnTo>
                  <a:pt x="1457635" y="7390"/>
                </a:lnTo>
                <a:lnTo>
                  <a:pt x="1486738" y="27041"/>
                </a:lnTo>
                <a:lnTo>
                  <a:pt x="1506277" y="56032"/>
                </a:lnTo>
                <a:lnTo>
                  <a:pt x="1513332" y="91439"/>
                </a:lnTo>
                <a:lnTo>
                  <a:pt x="1513332" y="457200"/>
                </a:lnTo>
                <a:lnTo>
                  <a:pt x="1506277" y="492500"/>
                </a:lnTo>
                <a:lnTo>
                  <a:pt x="1486738" y="521455"/>
                </a:lnTo>
                <a:lnTo>
                  <a:pt x="1457635" y="541142"/>
                </a:lnTo>
                <a:lnTo>
                  <a:pt x="1421892" y="54863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87053" y="2936875"/>
            <a:ext cx="1526540" cy="560070"/>
          </a:xfrm>
          <a:custGeom>
            <a:avLst/>
            <a:gdLst/>
            <a:ahLst/>
            <a:cxnLst/>
            <a:rect l="l" t="t" r="r" b="b"/>
            <a:pathLst>
              <a:path w="1526539" h="560070">
                <a:moveTo>
                  <a:pt x="1443558" y="558800"/>
                </a:moveTo>
                <a:lnTo>
                  <a:pt x="82638" y="558800"/>
                </a:lnTo>
                <a:lnTo>
                  <a:pt x="68465" y="554989"/>
                </a:lnTo>
                <a:lnTo>
                  <a:pt x="59499" y="552450"/>
                </a:lnTo>
                <a:lnTo>
                  <a:pt x="55168" y="549910"/>
                </a:lnTo>
                <a:lnTo>
                  <a:pt x="50965" y="547370"/>
                </a:lnTo>
                <a:lnTo>
                  <a:pt x="46875" y="546100"/>
                </a:lnTo>
                <a:lnTo>
                  <a:pt x="42913" y="543560"/>
                </a:lnTo>
                <a:lnTo>
                  <a:pt x="39077" y="539750"/>
                </a:lnTo>
                <a:lnTo>
                  <a:pt x="35394" y="537210"/>
                </a:lnTo>
                <a:lnTo>
                  <a:pt x="31851" y="534670"/>
                </a:lnTo>
                <a:lnTo>
                  <a:pt x="28460" y="530860"/>
                </a:lnTo>
                <a:lnTo>
                  <a:pt x="25234" y="528320"/>
                </a:lnTo>
                <a:lnTo>
                  <a:pt x="9499" y="504189"/>
                </a:lnTo>
                <a:lnTo>
                  <a:pt x="7543" y="500379"/>
                </a:lnTo>
                <a:lnTo>
                  <a:pt x="5791" y="495300"/>
                </a:lnTo>
                <a:lnTo>
                  <a:pt x="4254" y="491489"/>
                </a:lnTo>
                <a:lnTo>
                  <a:pt x="2946" y="486410"/>
                </a:lnTo>
                <a:lnTo>
                  <a:pt x="1854" y="481329"/>
                </a:lnTo>
                <a:lnTo>
                  <a:pt x="990" y="477520"/>
                </a:lnTo>
                <a:lnTo>
                  <a:pt x="368" y="472439"/>
                </a:lnTo>
                <a:lnTo>
                  <a:pt x="0" y="467360"/>
                </a:lnTo>
                <a:lnTo>
                  <a:pt x="0" y="91439"/>
                </a:lnTo>
                <a:lnTo>
                  <a:pt x="4254" y="68580"/>
                </a:lnTo>
                <a:lnTo>
                  <a:pt x="5791" y="63500"/>
                </a:lnTo>
                <a:lnTo>
                  <a:pt x="7543" y="58419"/>
                </a:lnTo>
                <a:lnTo>
                  <a:pt x="9499" y="54610"/>
                </a:lnTo>
                <a:lnTo>
                  <a:pt x="11658" y="50800"/>
                </a:lnTo>
                <a:lnTo>
                  <a:pt x="14008" y="46989"/>
                </a:lnTo>
                <a:lnTo>
                  <a:pt x="16548" y="41910"/>
                </a:lnTo>
                <a:lnTo>
                  <a:pt x="19265" y="38100"/>
                </a:lnTo>
                <a:lnTo>
                  <a:pt x="22161" y="34289"/>
                </a:lnTo>
                <a:lnTo>
                  <a:pt x="25234" y="31750"/>
                </a:lnTo>
                <a:lnTo>
                  <a:pt x="28460" y="27939"/>
                </a:lnTo>
                <a:lnTo>
                  <a:pt x="59499" y="7619"/>
                </a:lnTo>
                <a:lnTo>
                  <a:pt x="63931" y="5080"/>
                </a:lnTo>
                <a:lnTo>
                  <a:pt x="68465" y="3810"/>
                </a:lnTo>
                <a:lnTo>
                  <a:pt x="82638" y="0"/>
                </a:lnTo>
                <a:lnTo>
                  <a:pt x="1443558" y="0"/>
                </a:lnTo>
                <a:lnTo>
                  <a:pt x="1457731" y="3810"/>
                </a:lnTo>
                <a:lnTo>
                  <a:pt x="1462265" y="5080"/>
                </a:lnTo>
                <a:lnTo>
                  <a:pt x="1466710" y="7619"/>
                </a:lnTo>
                <a:lnTo>
                  <a:pt x="1471028" y="8889"/>
                </a:lnTo>
                <a:lnTo>
                  <a:pt x="1475244" y="11430"/>
                </a:lnTo>
                <a:lnTo>
                  <a:pt x="1477289" y="12700"/>
                </a:lnTo>
                <a:lnTo>
                  <a:pt x="84721" y="12700"/>
                </a:lnTo>
                <a:lnTo>
                  <a:pt x="80225" y="13969"/>
                </a:lnTo>
                <a:lnTo>
                  <a:pt x="80530" y="13969"/>
                </a:lnTo>
                <a:lnTo>
                  <a:pt x="76123" y="15239"/>
                </a:lnTo>
                <a:lnTo>
                  <a:pt x="72389" y="15239"/>
                </a:lnTo>
                <a:lnTo>
                  <a:pt x="68148" y="17780"/>
                </a:lnTo>
                <a:lnTo>
                  <a:pt x="68440" y="17780"/>
                </a:lnTo>
                <a:lnTo>
                  <a:pt x="64300" y="19050"/>
                </a:lnTo>
                <a:lnTo>
                  <a:pt x="64592" y="19050"/>
                </a:lnTo>
                <a:lnTo>
                  <a:pt x="60540" y="20319"/>
                </a:lnTo>
                <a:lnTo>
                  <a:pt x="60820" y="20319"/>
                </a:lnTo>
                <a:lnTo>
                  <a:pt x="56883" y="22860"/>
                </a:lnTo>
                <a:lnTo>
                  <a:pt x="57162" y="22860"/>
                </a:lnTo>
                <a:lnTo>
                  <a:pt x="53339" y="24130"/>
                </a:lnTo>
                <a:lnTo>
                  <a:pt x="53593" y="24130"/>
                </a:lnTo>
                <a:lnTo>
                  <a:pt x="49898" y="26669"/>
                </a:lnTo>
                <a:lnTo>
                  <a:pt x="50139" y="26669"/>
                </a:lnTo>
                <a:lnTo>
                  <a:pt x="46570" y="29210"/>
                </a:lnTo>
                <a:lnTo>
                  <a:pt x="46812" y="29210"/>
                </a:lnTo>
                <a:lnTo>
                  <a:pt x="43357" y="31750"/>
                </a:lnTo>
                <a:lnTo>
                  <a:pt x="43599" y="31750"/>
                </a:lnTo>
                <a:lnTo>
                  <a:pt x="40284" y="34289"/>
                </a:lnTo>
                <a:lnTo>
                  <a:pt x="40512" y="34289"/>
                </a:lnTo>
                <a:lnTo>
                  <a:pt x="37337" y="36830"/>
                </a:lnTo>
                <a:lnTo>
                  <a:pt x="37553" y="36830"/>
                </a:lnTo>
                <a:lnTo>
                  <a:pt x="34531" y="39369"/>
                </a:lnTo>
                <a:lnTo>
                  <a:pt x="34734" y="39369"/>
                </a:lnTo>
                <a:lnTo>
                  <a:pt x="31864" y="43180"/>
                </a:lnTo>
                <a:lnTo>
                  <a:pt x="32054" y="43180"/>
                </a:lnTo>
                <a:lnTo>
                  <a:pt x="29349" y="45719"/>
                </a:lnTo>
                <a:lnTo>
                  <a:pt x="29527" y="45719"/>
                </a:lnTo>
                <a:lnTo>
                  <a:pt x="26987" y="49530"/>
                </a:lnTo>
                <a:lnTo>
                  <a:pt x="27152" y="49530"/>
                </a:lnTo>
                <a:lnTo>
                  <a:pt x="24777" y="53339"/>
                </a:lnTo>
                <a:lnTo>
                  <a:pt x="24942" y="53339"/>
                </a:lnTo>
                <a:lnTo>
                  <a:pt x="23478" y="55880"/>
                </a:lnTo>
                <a:lnTo>
                  <a:pt x="22885" y="55880"/>
                </a:lnTo>
                <a:lnTo>
                  <a:pt x="20878" y="59689"/>
                </a:lnTo>
                <a:lnTo>
                  <a:pt x="19176" y="63500"/>
                </a:lnTo>
                <a:lnTo>
                  <a:pt x="19304" y="63500"/>
                </a:lnTo>
                <a:lnTo>
                  <a:pt x="18075" y="67310"/>
                </a:lnTo>
                <a:lnTo>
                  <a:pt x="17780" y="67310"/>
                </a:lnTo>
                <a:lnTo>
                  <a:pt x="16703" y="71119"/>
                </a:lnTo>
                <a:lnTo>
                  <a:pt x="16433" y="71119"/>
                </a:lnTo>
                <a:lnTo>
                  <a:pt x="15201" y="76200"/>
                </a:lnTo>
                <a:lnTo>
                  <a:pt x="14262" y="80010"/>
                </a:lnTo>
                <a:lnTo>
                  <a:pt x="13525" y="83819"/>
                </a:lnTo>
                <a:lnTo>
                  <a:pt x="13138" y="87630"/>
                </a:lnTo>
                <a:lnTo>
                  <a:pt x="12687" y="92710"/>
                </a:lnTo>
                <a:lnTo>
                  <a:pt x="12674" y="466089"/>
                </a:lnTo>
                <a:lnTo>
                  <a:pt x="13017" y="471170"/>
                </a:lnTo>
                <a:lnTo>
                  <a:pt x="13576" y="474979"/>
                </a:lnTo>
                <a:lnTo>
                  <a:pt x="14325" y="478789"/>
                </a:lnTo>
                <a:lnTo>
                  <a:pt x="15278" y="483870"/>
                </a:lnTo>
                <a:lnTo>
                  <a:pt x="15509" y="483870"/>
                </a:lnTo>
                <a:lnTo>
                  <a:pt x="16433" y="487679"/>
                </a:lnTo>
                <a:lnTo>
                  <a:pt x="17780" y="491489"/>
                </a:lnTo>
                <a:lnTo>
                  <a:pt x="19304" y="495300"/>
                </a:lnTo>
                <a:lnTo>
                  <a:pt x="19176" y="495300"/>
                </a:lnTo>
                <a:lnTo>
                  <a:pt x="21005" y="499110"/>
                </a:lnTo>
                <a:lnTo>
                  <a:pt x="22885" y="502920"/>
                </a:lnTo>
                <a:lnTo>
                  <a:pt x="22745" y="502920"/>
                </a:lnTo>
                <a:lnTo>
                  <a:pt x="24942" y="506729"/>
                </a:lnTo>
                <a:lnTo>
                  <a:pt x="25569" y="506729"/>
                </a:lnTo>
                <a:lnTo>
                  <a:pt x="27152" y="509270"/>
                </a:lnTo>
                <a:lnTo>
                  <a:pt x="26987" y="509270"/>
                </a:lnTo>
                <a:lnTo>
                  <a:pt x="29527" y="513079"/>
                </a:lnTo>
                <a:lnTo>
                  <a:pt x="29349" y="513079"/>
                </a:lnTo>
                <a:lnTo>
                  <a:pt x="32054" y="515620"/>
                </a:lnTo>
                <a:lnTo>
                  <a:pt x="31864" y="515620"/>
                </a:lnTo>
                <a:lnTo>
                  <a:pt x="34734" y="519429"/>
                </a:lnTo>
                <a:lnTo>
                  <a:pt x="34531" y="519429"/>
                </a:lnTo>
                <a:lnTo>
                  <a:pt x="37553" y="521970"/>
                </a:lnTo>
                <a:lnTo>
                  <a:pt x="37337" y="521970"/>
                </a:lnTo>
                <a:lnTo>
                  <a:pt x="40512" y="524510"/>
                </a:lnTo>
                <a:lnTo>
                  <a:pt x="40284" y="524510"/>
                </a:lnTo>
                <a:lnTo>
                  <a:pt x="43599" y="528320"/>
                </a:lnTo>
                <a:lnTo>
                  <a:pt x="44509" y="528320"/>
                </a:lnTo>
                <a:lnTo>
                  <a:pt x="46812" y="530860"/>
                </a:lnTo>
                <a:lnTo>
                  <a:pt x="48355" y="530860"/>
                </a:lnTo>
                <a:lnTo>
                  <a:pt x="50139" y="532129"/>
                </a:lnTo>
                <a:lnTo>
                  <a:pt x="49898" y="532129"/>
                </a:lnTo>
                <a:lnTo>
                  <a:pt x="53593" y="534670"/>
                </a:lnTo>
                <a:lnTo>
                  <a:pt x="53339" y="534670"/>
                </a:lnTo>
                <a:lnTo>
                  <a:pt x="57162" y="537210"/>
                </a:lnTo>
                <a:lnTo>
                  <a:pt x="56883" y="537210"/>
                </a:lnTo>
                <a:lnTo>
                  <a:pt x="60820" y="538479"/>
                </a:lnTo>
                <a:lnTo>
                  <a:pt x="60540" y="538479"/>
                </a:lnTo>
                <a:lnTo>
                  <a:pt x="64592" y="541020"/>
                </a:lnTo>
                <a:lnTo>
                  <a:pt x="66370" y="541020"/>
                </a:lnTo>
                <a:lnTo>
                  <a:pt x="68440" y="542289"/>
                </a:lnTo>
                <a:lnTo>
                  <a:pt x="68148" y="542289"/>
                </a:lnTo>
                <a:lnTo>
                  <a:pt x="72389" y="543560"/>
                </a:lnTo>
                <a:lnTo>
                  <a:pt x="72097" y="543560"/>
                </a:lnTo>
                <a:lnTo>
                  <a:pt x="76428" y="544829"/>
                </a:lnTo>
                <a:lnTo>
                  <a:pt x="80225" y="544829"/>
                </a:lnTo>
                <a:lnTo>
                  <a:pt x="84721" y="546100"/>
                </a:lnTo>
                <a:lnTo>
                  <a:pt x="88645" y="546100"/>
                </a:lnTo>
                <a:lnTo>
                  <a:pt x="93281" y="547370"/>
                </a:lnTo>
                <a:lnTo>
                  <a:pt x="1475244" y="547370"/>
                </a:lnTo>
                <a:lnTo>
                  <a:pt x="1471028" y="549910"/>
                </a:lnTo>
                <a:lnTo>
                  <a:pt x="1466710" y="552450"/>
                </a:lnTo>
                <a:lnTo>
                  <a:pt x="1457731" y="554989"/>
                </a:lnTo>
                <a:lnTo>
                  <a:pt x="1443558" y="558800"/>
                </a:lnTo>
                <a:close/>
              </a:path>
              <a:path w="1526539" h="560070">
                <a:moveTo>
                  <a:pt x="1503464" y="57150"/>
                </a:moveTo>
                <a:lnTo>
                  <a:pt x="1501267" y="53339"/>
                </a:lnTo>
                <a:lnTo>
                  <a:pt x="1501419" y="53339"/>
                </a:lnTo>
                <a:lnTo>
                  <a:pt x="1499044" y="49530"/>
                </a:lnTo>
                <a:lnTo>
                  <a:pt x="1499222" y="49530"/>
                </a:lnTo>
                <a:lnTo>
                  <a:pt x="1496669" y="45719"/>
                </a:lnTo>
                <a:lnTo>
                  <a:pt x="1496860" y="45719"/>
                </a:lnTo>
                <a:lnTo>
                  <a:pt x="1494142" y="43180"/>
                </a:lnTo>
                <a:lnTo>
                  <a:pt x="1494345" y="43180"/>
                </a:lnTo>
                <a:lnTo>
                  <a:pt x="1491475" y="39369"/>
                </a:lnTo>
                <a:lnTo>
                  <a:pt x="1491678" y="39369"/>
                </a:lnTo>
                <a:lnTo>
                  <a:pt x="1488655" y="36830"/>
                </a:lnTo>
                <a:lnTo>
                  <a:pt x="1488871" y="36830"/>
                </a:lnTo>
                <a:lnTo>
                  <a:pt x="1485696" y="34289"/>
                </a:lnTo>
                <a:lnTo>
                  <a:pt x="1485925" y="34289"/>
                </a:lnTo>
                <a:lnTo>
                  <a:pt x="1482610" y="31750"/>
                </a:lnTo>
                <a:lnTo>
                  <a:pt x="1482839" y="31750"/>
                </a:lnTo>
                <a:lnTo>
                  <a:pt x="1479397" y="29210"/>
                </a:lnTo>
                <a:lnTo>
                  <a:pt x="1479638" y="29210"/>
                </a:lnTo>
                <a:lnTo>
                  <a:pt x="1476057" y="26669"/>
                </a:lnTo>
                <a:lnTo>
                  <a:pt x="1476311" y="26669"/>
                </a:lnTo>
                <a:lnTo>
                  <a:pt x="1472603" y="24130"/>
                </a:lnTo>
                <a:lnTo>
                  <a:pt x="1472869" y="24130"/>
                </a:lnTo>
                <a:lnTo>
                  <a:pt x="1469047" y="22860"/>
                </a:lnTo>
                <a:lnTo>
                  <a:pt x="1469313" y="22860"/>
                </a:lnTo>
                <a:lnTo>
                  <a:pt x="1465376" y="20319"/>
                </a:lnTo>
                <a:lnTo>
                  <a:pt x="1465656" y="20319"/>
                </a:lnTo>
                <a:lnTo>
                  <a:pt x="1461617" y="19050"/>
                </a:lnTo>
                <a:lnTo>
                  <a:pt x="1461896" y="19050"/>
                </a:lnTo>
                <a:lnTo>
                  <a:pt x="1457756" y="17780"/>
                </a:lnTo>
                <a:lnTo>
                  <a:pt x="1458048" y="17780"/>
                </a:lnTo>
                <a:lnTo>
                  <a:pt x="1453807" y="15239"/>
                </a:lnTo>
                <a:lnTo>
                  <a:pt x="1450085" y="15239"/>
                </a:lnTo>
                <a:lnTo>
                  <a:pt x="1445666" y="13969"/>
                </a:lnTo>
                <a:lnTo>
                  <a:pt x="1445983" y="13969"/>
                </a:lnTo>
                <a:lnTo>
                  <a:pt x="1441488" y="12700"/>
                </a:lnTo>
                <a:lnTo>
                  <a:pt x="1477289" y="12700"/>
                </a:lnTo>
                <a:lnTo>
                  <a:pt x="1500974" y="31750"/>
                </a:lnTo>
                <a:lnTo>
                  <a:pt x="1504035" y="34289"/>
                </a:lnTo>
                <a:lnTo>
                  <a:pt x="1506931" y="38100"/>
                </a:lnTo>
                <a:lnTo>
                  <a:pt x="1509661" y="41910"/>
                </a:lnTo>
                <a:lnTo>
                  <a:pt x="1512201" y="46989"/>
                </a:lnTo>
                <a:lnTo>
                  <a:pt x="1514551" y="50800"/>
                </a:lnTo>
                <a:lnTo>
                  <a:pt x="1516710" y="54610"/>
                </a:lnTo>
                <a:lnTo>
                  <a:pt x="1517362" y="55880"/>
                </a:lnTo>
                <a:lnTo>
                  <a:pt x="1503311" y="55880"/>
                </a:lnTo>
                <a:lnTo>
                  <a:pt x="1503464" y="57150"/>
                </a:lnTo>
                <a:close/>
              </a:path>
              <a:path w="1526539" h="560070">
                <a:moveTo>
                  <a:pt x="72097" y="16510"/>
                </a:moveTo>
                <a:lnTo>
                  <a:pt x="72389" y="15239"/>
                </a:lnTo>
                <a:lnTo>
                  <a:pt x="76428" y="15239"/>
                </a:lnTo>
                <a:lnTo>
                  <a:pt x="72097" y="16510"/>
                </a:lnTo>
                <a:close/>
              </a:path>
              <a:path w="1526539" h="560070">
                <a:moveTo>
                  <a:pt x="1454111" y="16510"/>
                </a:moveTo>
                <a:lnTo>
                  <a:pt x="1449781" y="15239"/>
                </a:lnTo>
                <a:lnTo>
                  <a:pt x="1453807" y="15239"/>
                </a:lnTo>
                <a:lnTo>
                  <a:pt x="1454111" y="16510"/>
                </a:lnTo>
                <a:close/>
              </a:path>
              <a:path w="1526539" h="560070">
                <a:moveTo>
                  <a:pt x="22745" y="57150"/>
                </a:moveTo>
                <a:lnTo>
                  <a:pt x="22885" y="55880"/>
                </a:lnTo>
                <a:lnTo>
                  <a:pt x="23478" y="55880"/>
                </a:lnTo>
                <a:lnTo>
                  <a:pt x="22745" y="57150"/>
                </a:lnTo>
                <a:close/>
              </a:path>
              <a:path w="1526539" h="560070">
                <a:moveTo>
                  <a:pt x="1508531" y="68580"/>
                </a:moveTo>
                <a:lnTo>
                  <a:pt x="1506905" y="63500"/>
                </a:lnTo>
                <a:lnTo>
                  <a:pt x="1505191" y="59689"/>
                </a:lnTo>
                <a:lnTo>
                  <a:pt x="1505331" y="59689"/>
                </a:lnTo>
                <a:lnTo>
                  <a:pt x="1503311" y="55880"/>
                </a:lnTo>
                <a:lnTo>
                  <a:pt x="1517362" y="55880"/>
                </a:lnTo>
                <a:lnTo>
                  <a:pt x="1518666" y="58419"/>
                </a:lnTo>
                <a:lnTo>
                  <a:pt x="1520405" y="63500"/>
                </a:lnTo>
                <a:lnTo>
                  <a:pt x="1521558" y="67310"/>
                </a:lnTo>
                <a:lnTo>
                  <a:pt x="1508429" y="67310"/>
                </a:lnTo>
                <a:lnTo>
                  <a:pt x="1508531" y="68580"/>
                </a:lnTo>
                <a:close/>
              </a:path>
              <a:path w="1526539" h="560070">
                <a:moveTo>
                  <a:pt x="17665" y="68580"/>
                </a:moveTo>
                <a:lnTo>
                  <a:pt x="17780" y="67310"/>
                </a:lnTo>
                <a:lnTo>
                  <a:pt x="18075" y="67310"/>
                </a:lnTo>
                <a:lnTo>
                  <a:pt x="17665" y="68580"/>
                </a:lnTo>
                <a:close/>
              </a:path>
              <a:path w="1526539" h="560070">
                <a:moveTo>
                  <a:pt x="1509864" y="72389"/>
                </a:moveTo>
                <a:lnTo>
                  <a:pt x="1508429" y="67310"/>
                </a:lnTo>
                <a:lnTo>
                  <a:pt x="1521558" y="67310"/>
                </a:lnTo>
                <a:lnTo>
                  <a:pt x="1521942" y="68580"/>
                </a:lnTo>
                <a:lnTo>
                  <a:pt x="1522823" y="71119"/>
                </a:lnTo>
                <a:lnTo>
                  <a:pt x="1509776" y="71119"/>
                </a:lnTo>
                <a:lnTo>
                  <a:pt x="1509864" y="72389"/>
                </a:lnTo>
                <a:close/>
              </a:path>
              <a:path w="1526539" h="560070">
                <a:moveTo>
                  <a:pt x="16344" y="72389"/>
                </a:moveTo>
                <a:lnTo>
                  <a:pt x="16433" y="71119"/>
                </a:lnTo>
                <a:lnTo>
                  <a:pt x="16703" y="71119"/>
                </a:lnTo>
                <a:lnTo>
                  <a:pt x="16344" y="72389"/>
                </a:lnTo>
                <a:close/>
              </a:path>
              <a:path w="1526539" h="560070">
                <a:moveTo>
                  <a:pt x="1523809" y="483870"/>
                </a:moveTo>
                <a:lnTo>
                  <a:pt x="1510919" y="483870"/>
                </a:lnTo>
                <a:lnTo>
                  <a:pt x="1511947" y="478789"/>
                </a:lnTo>
                <a:lnTo>
                  <a:pt x="1512684" y="474979"/>
                </a:lnTo>
                <a:lnTo>
                  <a:pt x="1513217" y="471170"/>
                </a:lnTo>
                <a:lnTo>
                  <a:pt x="1513535" y="466089"/>
                </a:lnTo>
                <a:lnTo>
                  <a:pt x="1513522" y="92710"/>
                </a:lnTo>
                <a:lnTo>
                  <a:pt x="1513179" y="87630"/>
                </a:lnTo>
                <a:lnTo>
                  <a:pt x="1512633" y="83819"/>
                </a:lnTo>
                <a:lnTo>
                  <a:pt x="1511884" y="80010"/>
                </a:lnTo>
                <a:lnTo>
                  <a:pt x="1510919" y="76200"/>
                </a:lnTo>
                <a:lnTo>
                  <a:pt x="1509776" y="71119"/>
                </a:lnTo>
                <a:lnTo>
                  <a:pt x="1522823" y="71119"/>
                </a:lnTo>
                <a:lnTo>
                  <a:pt x="1523263" y="72389"/>
                </a:lnTo>
                <a:lnTo>
                  <a:pt x="1524355" y="77469"/>
                </a:lnTo>
                <a:lnTo>
                  <a:pt x="1525206" y="82550"/>
                </a:lnTo>
                <a:lnTo>
                  <a:pt x="1525828" y="87630"/>
                </a:lnTo>
                <a:lnTo>
                  <a:pt x="1526209" y="91439"/>
                </a:lnTo>
                <a:lnTo>
                  <a:pt x="1526209" y="467360"/>
                </a:lnTo>
                <a:lnTo>
                  <a:pt x="1525828" y="472439"/>
                </a:lnTo>
                <a:lnTo>
                  <a:pt x="1525206" y="477520"/>
                </a:lnTo>
                <a:lnTo>
                  <a:pt x="1523809" y="483870"/>
                </a:lnTo>
                <a:close/>
              </a:path>
              <a:path w="1526539" h="560070">
                <a:moveTo>
                  <a:pt x="12992" y="88900"/>
                </a:moveTo>
                <a:lnTo>
                  <a:pt x="13017" y="87630"/>
                </a:lnTo>
                <a:lnTo>
                  <a:pt x="12992" y="88900"/>
                </a:lnTo>
                <a:close/>
              </a:path>
              <a:path w="1526539" h="560070">
                <a:moveTo>
                  <a:pt x="1513217" y="88900"/>
                </a:moveTo>
                <a:lnTo>
                  <a:pt x="1513071" y="87630"/>
                </a:lnTo>
                <a:lnTo>
                  <a:pt x="1513217" y="88900"/>
                </a:lnTo>
                <a:close/>
              </a:path>
              <a:path w="1526539" h="560070">
                <a:moveTo>
                  <a:pt x="15509" y="483870"/>
                </a:moveTo>
                <a:lnTo>
                  <a:pt x="15278" y="483870"/>
                </a:lnTo>
                <a:lnTo>
                  <a:pt x="15201" y="482600"/>
                </a:lnTo>
                <a:lnTo>
                  <a:pt x="15509" y="483870"/>
                </a:lnTo>
                <a:close/>
              </a:path>
              <a:path w="1526539" h="560070">
                <a:moveTo>
                  <a:pt x="1515630" y="506729"/>
                </a:moveTo>
                <a:lnTo>
                  <a:pt x="1501267" y="506729"/>
                </a:lnTo>
                <a:lnTo>
                  <a:pt x="1503464" y="502920"/>
                </a:lnTo>
                <a:lnTo>
                  <a:pt x="1503311" y="502920"/>
                </a:lnTo>
                <a:lnTo>
                  <a:pt x="1505331" y="499110"/>
                </a:lnTo>
                <a:lnTo>
                  <a:pt x="1505191" y="499110"/>
                </a:lnTo>
                <a:lnTo>
                  <a:pt x="1507020" y="495300"/>
                </a:lnTo>
                <a:lnTo>
                  <a:pt x="1508531" y="491489"/>
                </a:lnTo>
                <a:lnTo>
                  <a:pt x="1509864" y="487679"/>
                </a:lnTo>
                <a:lnTo>
                  <a:pt x="1510995" y="482600"/>
                </a:lnTo>
                <a:lnTo>
                  <a:pt x="1510919" y="483870"/>
                </a:lnTo>
                <a:lnTo>
                  <a:pt x="1523809" y="483870"/>
                </a:lnTo>
                <a:lnTo>
                  <a:pt x="1523263" y="486410"/>
                </a:lnTo>
                <a:lnTo>
                  <a:pt x="1521942" y="491489"/>
                </a:lnTo>
                <a:lnTo>
                  <a:pt x="1520405" y="495300"/>
                </a:lnTo>
                <a:lnTo>
                  <a:pt x="1518666" y="500379"/>
                </a:lnTo>
                <a:lnTo>
                  <a:pt x="1516710" y="504189"/>
                </a:lnTo>
                <a:lnTo>
                  <a:pt x="1515630" y="506729"/>
                </a:lnTo>
                <a:close/>
              </a:path>
              <a:path w="1526539" h="560070">
                <a:moveTo>
                  <a:pt x="25569" y="506729"/>
                </a:moveTo>
                <a:lnTo>
                  <a:pt x="24942" y="506729"/>
                </a:lnTo>
                <a:lnTo>
                  <a:pt x="24777" y="505460"/>
                </a:lnTo>
                <a:lnTo>
                  <a:pt x="25569" y="506729"/>
                </a:lnTo>
                <a:close/>
              </a:path>
              <a:path w="1526539" h="560070">
                <a:moveTo>
                  <a:pt x="1500974" y="528320"/>
                </a:moveTo>
                <a:lnTo>
                  <a:pt x="1482610" y="528320"/>
                </a:lnTo>
                <a:lnTo>
                  <a:pt x="1485925" y="524510"/>
                </a:lnTo>
                <a:lnTo>
                  <a:pt x="1485696" y="524510"/>
                </a:lnTo>
                <a:lnTo>
                  <a:pt x="1488871" y="521970"/>
                </a:lnTo>
                <a:lnTo>
                  <a:pt x="1488655" y="521970"/>
                </a:lnTo>
                <a:lnTo>
                  <a:pt x="1491678" y="519429"/>
                </a:lnTo>
                <a:lnTo>
                  <a:pt x="1491475" y="519429"/>
                </a:lnTo>
                <a:lnTo>
                  <a:pt x="1494345" y="515620"/>
                </a:lnTo>
                <a:lnTo>
                  <a:pt x="1494142" y="515620"/>
                </a:lnTo>
                <a:lnTo>
                  <a:pt x="1496860" y="513079"/>
                </a:lnTo>
                <a:lnTo>
                  <a:pt x="1496669" y="513079"/>
                </a:lnTo>
                <a:lnTo>
                  <a:pt x="1499222" y="509270"/>
                </a:lnTo>
                <a:lnTo>
                  <a:pt x="1499044" y="509270"/>
                </a:lnTo>
                <a:lnTo>
                  <a:pt x="1501419" y="505460"/>
                </a:lnTo>
                <a:lnTo>
                  <a:pt x="1501267" y="506729"/>
                </a:lnTo>
                <a:lnTo>
                  <a:pt x="1515630" y="506729"/>
                </a:lnTo>
                <a:lnTo>
                  <a:pt x="1504035" y="524510"/>
                </a:lnTo>
                <a:lnTo>
                  <a:pt x="1500974" y="528320"/>
                </a:lnTo>
                <a:close/>
              </a:path>
              <a:path w="1526539" h="560070">
                <a:moveTo>
                  <a:pt x="44509" y="528320"/>
                </a:moveTo>
                <a:lnTo>
                  <a:pt x="43599" y="528320"/>
                </a:lnTo>
                <a:lnTo>
                  <a:pt x="43357" y="527050"/>
                </a:lnTo>
                <a:lnTo>
                  <a:pt x="44509" y="528320"/>
                </a:lnTo>
                <a:close/>
              </a:path>
              <a:path w="1526539" h="560070">
                <a:moveTo>
                  <a:pt x="1497736" y="530860"/>
                </a:moveTo>
                <a:lnTo>
                  <a:pt x="1479397" y="530860"/>
                </a:lnTo>
                <a:lnTo>
                  <a:pt x="1482839" y="527050"/>
                </a:lnTo>
                <a:lnTo>
                  <a:pt x="1482610" y="528320"/>
                </a:lnTo>
                <a:lnTo>
                  <a:pt x="1500974" y="528320"/>
                </a:lnTo>
                <a:lnTo>
                  <a:pt x="1497736" y="530860"/>
                </a:lnTo>
                <a:close/>
              </a:path>
              <a:path w="1526539" h="560070">
                <a:moveTo>
                  <a:pt x="48355" y="530860"/>
                </a:moveTo>
                <a:lnTo>
                  <a:pt x="46812" y="530860"/>
                </a:lnTo>
                <a:lnTo>
                  <a:pt x="46570" y="529589"/>
                </a:lnTo>
                <a:lnTo>
                  <a:pt x="48355" y="530860"/>
                </a:lnTo>
                <a:close/>
              </a:path>
              <a:path w="1526539" h="560070">
                <a:moveTo>
                  <a:pt x="1485844" y="541020"/>
                </a:moveTo>
                <a:lnTo>
                  <a:pt x="1461617" y="541020"/>
                </a:lnTo>
                <a:lnTo>
                  <a:pt x="1465656" y="538479"/>
                </a:lnTo>
                <a:lnTo>
                  <a:pt x="1465376" y="538479"/>
                </a:lnTo>
                <a:lnTo>
                  <a:pt x="1469313" y="537210"/>
                </a:lnTo>
                <a:lnTo>
                  <a:pt x="1469047" y="537210"/>
                </a:lnTo>
                <a:lnTo>
                  <a:pt x="1472869" y="534670"/>
                </a:lnTo>
                <a:lnTo>
                  <a:pt x="1472603" y="534670"/>
                </a:lnTo>
                <a:lnTo>
                  <a:pt x="1476311" y="532129"/>
                </a:lnTo>
                <a:lnTo>
                  <a:pt x="1476057" y="532129"/>
                </a:lnTo>
                <a:lnTo>
                  <a:pt x="1479638" y="529589"/>
                </a:lnTo>
                <a:lnTo>
                  <a:pt x="1479397" y="530860"/>
                </a:lnTo>
                <a:lnTo>
                  <a:pt x="1497736" y="530860"/>
                </a:lnTo>
                <a:lnTo>
                  <a:pt x="1494345" y="534670"/>
                </a:lnTo>
                <a:lnTo>
                  <a:pt x="1490802" y="537210"/>
                </a:lnTo>
                <a:lnTo>
                  <a:pt x="1487119" y="539750"/>
                </a:lnTo>
                <a:lnTo>
                  <a:pt x="1485844" y="541020"/>
                </a:lnTo>
                <a:close/>
              </a:path>
              <a:path w="1526539" h="560070">
                <a:moveTo>
                  <a:pt x="66370" y="541020"/>
                </a:moveTo>
                <a:lnTo>
                  <a:pt x="64592" y="541020"/>
                </a:lnTo>
                <a:lnTo>
                  <a:pt x="64300" y="539750"/>
                </a:lnTo>
                <a:lnTo>
                  <a:pt x="66370" y="541020"/>
                </a:lnTo>
                <a:close/>
              </a:path>
              <a:path w="1526539" h="560070">
                <a:moveTo>
                  <a:pt x="1475244" y="547370"/>
                </a:moveTo>
                <a:lnTo>
                  <a:pt x="1432915" y="547370"/>
                </a:lnTo>
                <a:lnTo>
                  <a:pt x="1437551" y="546100"/>
                </a:lnTo>
                <a:lnTo>
                  <a:pt x="1441488" y="546100"/>
                </a:lnTo>
                <a:lnTo>
                  <a:pt x="1445983" y="544829"/>
                </a:lnTo>
                <a:lnTo>
                  <a:pt x="1449781" y="544829"/>
                </a:lnTo>
                <a:lnTo>
                  <a:pt x="1454111" y="543560"/>
                </a:lnTo>
                <a:lnTo>
                  <a:pt x="1453807" y="543560"/>
                </a:lnTo>
                <a:lnTo>
                  <a:pt x="1458048" y="542289"/>
                </a:lnTo>
                <a:lnTo>
                  <a:pt x="1457756" y="542289"/>
                </a:lnTo>
                <a:lnTo>
                  <a:pt x="1461896" y="539750"/>
                </a:lnTo>
                <a:lnTo>
                  <a:pt x="1461617" y="541020"/>
                </a:lnTo>
                <a:lnTo>
                  <a:pt x="1485844" y="541020"/>
                </a:lnTo>
                <a:lnTo>
                  <a:pt x="1483296" y="543560"/>
                </a:lnTo>
                <a:lnTo>
                  <a:pt x="1479334" y="546100"/>
                </a:lnTo>
                <a:lnTo>
                  <a:pt x="1475244" y="547370"/>
                </a:lnTo>
                <a:close/>
              </a:path>
              <a:path w="1526539" h="560070">
                <a:moveTo>
                  <a:pt x="1433715" y="560070"/>
                </a:moveTo>
                <a:lnTo>
                  <a:pt x="92481" y="560070"/>
                </a:lnTo>
                <a:lnTo>
                  <a:pt x="87528" y="558800"/>
                </a:lnTo>
                <a:lnTo>
                  <a:pt x="1438668" y="558800"/>
                </a:lnTo>
                <a:lnTo>
                  <a:pt x="1433715" y="56007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72155" y="2156460"/>
            <a:ext cx="1515110" cy="547370"/>
          </a:xfrm>
          <a:custGeom>
            <a:avLst/>
            <a:gdLst/>
            <a:ahLst/>
            <a:cxnLst/>
            <a:rect l="l" t="t" r="r" b="b"/>
            <a:pathLst>
              <a:path w="1515110" h="547369">
                <a:moveTo>
                  <a:pt x="1423416" y="547115"/>
                </a:moveTo>
                <a:lnTo>
                  <a:pt x="91439" y="547115"/>
                </a:lnTo>
                <a:lnTo>
                  <a:pt x="56003" y="540232"/>
                </a:lnTo>
                <a:lnTo>
                  <a:pt x="27003" y="520750"/>
                </a:lnTo>
                <a:lnTo>
                  <a:pt x="7361" y="491591"/>
                </a:lnTo>
                <a:lnTo>
                  <a:pt x="0" y="455675"/>
                </a:lnTo>
                <a:lnTo>
                  <a:pt x="0" y="91439"/>
                </a:lnTo>
                <a:lnTo>
                  <a:pt x="7361" y="55789"/>
                </a:lnTo>
                <a:lnTo>
                  <a:pt x="27003" y="26717"/>
                </a:lnTo>
                <a:lnTo>
                  <a:pt x="56003" y="7147"/>
                </a:lnTo>
                <a:lnTo>
                  <a:pt x="91439" y="0"/>
                </a:lnTo>
                <a:lnTo>
                  <a:pt x="1423416" y="0"/>
                </a:lnTo>
                <a:lnTo>
                  <a:pt x="1458609" y="7147"/>
                </a:lnTo>
                <a:lnTo>
                  <a:pt x="1487528" y="26717"/>
                </a:lnTo>
                <a:lnTo>
                  <a:pt x="1507251" y="55789"/>
                </a:lnTo>
                <a:lnTo>
                  <a:pt x="1514856" y="91439"/>
                </a:lnTo>
                <a:lnTo>
                  <a:pt x="1514856" y="455675"/>
                </a:lnTo>
                <a:lnTo>
                  <a:pt x="1507251" y="491591"/>
                </a:lnTo>
                <a:lnTo>
                  <a:pt x="1487528" y="520750"/>
                </a:lnTo>
                <a:lnTo>
                  <a:pt x="1458609" y="540232"/>
                </a:lnTo>
                <a:lnTo>
                  <a:pt x="1423416" y="54711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66263" y="2150059"/>
            <a:ext cx="1526540" cy="560070"/>
          </a:xfrm>
          <a:custGeom>
            <a:avLst/>
            <a:gdLst/>
            <a:ahLst/>
            <a:cxnLst/>
            <a:rect l="l" t="t" r="r" b="b"/>
            <a:pathLst>
              <a:path w="1526539" h="560069">
                <a:moveTo>
                  <a:pt x="1443570" y="558800"/>
                </a:moveTo>
                <a:lnTo>
                  <a:pt x="82651" y="558800"/>
                </a:lnTo>
                <a:lnTo>
                  <a:pt x="73113" y="556260"/>
                </a:lnTo>
                <a:lnTo>
                  <a:pt x="59499" y="552450"/>
                </a:lnTo>
                <a:lnTo>
                  <a:pt x="55168" y="549910"/>
                </a:lnTo>
                <a:lnTo>
                  <a:pt x="50965" y="547369"/>
                </a:lnTo>
                <a:lnTo>
                  <a:pt x="46875" y="546100"/>
                </a:lnTo>
                <a:lnTo>
                  <a:pt x="42913" y="543560"/>
                </a:lnTo>
                <a:lnTo>
                  <a:pt x="39090" y="539750"/>
                </a:lnTo>
                <a:lnTo>
                  <a:pt x="35394" y="537210"/>
                </a:lnTo>
                <a:lnTo>
                  <a:pt x="31851" y="534669"/>
                </a:lnTo>
                <a:lnTo>
                  <a:pt x="28473" y="530860"/>
                </a:lnTo>
                <a:lnTo>
                  <a:pt x="25234" y="528319"/>
                </a:lnTo>
                <a:lnTo>
                  <a:pt x="9499" y="504189"/>
                </a:lnTo>
                <a:lnTo>
                  <a:pt x="7543" y="500380"/>
                </a:lnTo>
                <a:lnTo>
                  <a:pt x="5791" y="495300"/>
                </a:lnTo>
                <a:lnTo>
                  <a:pt x="4267" y="491489"/>
                </a:lnTo>
                <a:lnTo>
                  <a:pt x="2946" y="486410"/>
                </a:lnTo>
                <a:lnTo>
                  <a:pt x="1854" y="481330"/>
                </a:lnTo>
                <a:lnTo>
                  <a:pt x="990" y="477519"/>
                </a:lnTo>
                <a:lnTo>
                  <a:pt x="368" y="472439"/>
                </a:lnTo>
                <a:lnTo>
                  <a:pt x="0" y="467360"/>
                </a:lnTo>
                <a:lnTo>
                  <a:pt x="0" y="91439"/>
                </a:lnTo>
                <a:lnTo>
                  <a:pt x="4267" y="68580"/>
                </a:lnTo>
                <a:lnTo>
                  <a:pt x="5791" y="63500"/>
                </a:lnTo>
                <a:lnTo>
                  <a:pt x="7543" y="58419"/>
                </a:lnTo>
                <a:lnTo>
                  <a:pt x="9499" y="54610"/>
                </a:lnTo>
                <a:lnTo>
                  <a:pt x="11658" y="50800"/>
                </a:lnTo>
                <a:lnTo>
                  <a:pt x="14008" y="46989"/>
                </a:lnTo>
                <a:lnTo>
                  <a:pt x="16548" y="41910"/>
                </a:lnTo>
                <a:lnTo>
                  <a:pt x="19265" y="38100"/>
                </a:lnTo>
                <a:lnTo>
                  <a:pt x="22174" y="34289"/>
                </a:lnTo>
                <a:lnTo>
                  <a:pt x="25234" y="31750"/>
                </a:lnTo>
                <a:lnTo>
                  <a:pt x="28473" y="27939"/>
                </a:lnTo>
                <a:lnTo>
                  <a:pt x="59499" y="7619"/>
                </a:lnTo>
                <a:lnTo>
                  <a:pt x="63931" y="5080"/>
                </a:lnTo>
                <a:lnTo>
                  <a:pt x="73113" y="2539"/>
                </a:lnTo>
                <a:lnTo>
                  <a:pt x="82651" y="0"/>
                </a:lnTo>
                <a:lnTo>
                  <a:pt x="1443570" y="0"/>
                </a:lnTo>
                <a:lnTo>
                  <a:pt x="1462278" y="5080"/>
                </a:lnTo>
                <a:lnTo>
                  <a:pt x="1466710" y="7619"/>
                </a:lnTo>
                <a:lnTo>
                  <a:pt x="1471041" y="8889"/>
                </a:lnTo>
                <a:lnTo>
                  <a:pt x="1475244" y="11430"/>
                </a:lnTo>
                <a:lnTo>
                  <a:pt x="1477289" y="12700"/>
                </a:lnTo>
                <a:lnTo>
                  <a:pt x="84721" y="12700"/>
                </a:lnTo>
                <a:lnTo>
                  <a:pt x="80225" y="13969"/>
                </a:lnTo>
                <a:lnTo>
                  <a:pt x="80543" y="13969"/>
                </a:lnTo>
                <a:lnTo>
                  <a:pt x="76123" y="15239"/>
                </a:lnTo>
                <a:lnTo>
                  <a:pt x="72402" y="15239"/>
                </a:lnTo>
                <a:lnTo>
                  <a:pt x="68160" y="17780"/>
                </a:lnTo>
                <a:lnTo>
                  <a:pt x="68452" y="17780"/>
                </a:lnTo>
                <a:lnTo>
                  <a:pt x="64300" y="19050"/>
                </a:lnTo>
                <a:lnTo>
                  <a:pt x="64592" y="19050"/>
                </a:lnTo>
                <a:lnTo>
                  <a:pt x="60540" y="20319"/>
                </a:lnTo>
                <a:lnTo>
                  <a:pt x="60820" y="20319"/>
                </a:lnTo>
                <a:lnTo>
                  <a:pt x="56895" y="22860"/>
                </a:lnTo>
                <a:lnTo>
                  <a:pt x="57162" y="22860"/>
                </a:lnTo>
                <a:lnTo>
                  <a:pt x="53339" y="24130"/>
                </a:lnTo>
                <a:lnTo>
                  <a:pt x="53593" y="24130"/>
                </a:lnTo>
                <a:lnTo>
                  <a:pt x="49898" y="26669"/>
                </a:lnTo>
                <a:lnTo>
                  <a:pt x="50152" y="26669"/>
                </a:lnTo>
                <a:lnTo>
                  <a:pt x="46570" y="29210"/>
                </a:lnTo>
                <a:lnTo>
                  <a:pt x="46812" y="29210"/>
                </a:lnTo>
                <a:lnTo>
                  <a:pt x="43370" y="31750"/>
                </a:lnTo>
                <a:lnTo>
                  <a:pt x="43599" y="31750"/>
                </a:lnTo>
                <a:lnTo>
                  <a:pt x="40284" y="34289"/>
                </a:lnTo>
                <a:lnTo>
                  <a:pt x="40512" y="34289"/>
                </a:lnTo>
                <a:lnTo>
                  <a:pt x="37337" y="36830"/>
                </a:lnTo>
                <a:lnTo>
                  <a:pt x="37553" y="36830"/>
                </a:lnTo>
                <a:lnTo>
                  <a:pt x="35538" y="39369"/>
                </a:lnTo>
                <a:lnTo>
                  <a:pt x="34734" y="39369"/>
                </a:lnTo>
                <a:lnTo>
                  <a:pt x="31864" y="43180"/>
                </a:lnTo>
                <a:lnTo>
                  <a:pt x="32054" y="43180"/>
                </a:lnTo>
                <a:lnTo>
                  <a:pt x="29349" y="45719"/>
                </a:lnTo>
                <a:lnTo>
                  <a:pt x="29527" y="45719"/>
                </a:lnTo>
                <a:lnTo>
                  <a:pt x="26987" y="49530"/>
                </a:lnTo>
                <a:lnTo>
                  <a:pt x="27152" y="49530"/>
                </a:lnTo>
                <a:lnTo>
                  <a:pt x="24777" y="53339"/>
                </a:lnTo>
                <a:lnTo>
                  <a:pt x="24942" y="53339"/>
                </a:lnTo>
                <a:lnTo>
                  <a:pt x="23478" y="55880"/>
                </a:lnTo>
                <a:lnTo>
                  <a:pt x="22898" y="55880"/>
                </a:lnTo>
                <a:lnTo>
                  <a:pt x="20878" y="59689"/>
                </a:lnTo>
                <a:lnTo>
                  <a:pt x="19176" y="63500"/>
                </a:lnTo>
                <a:lnTo>
                  <a:pt x="19304" y="63500"/>
                </a:lnTo>
                <a:lnTo>
                  <a:pt x="18075" y="67310"/>
                </a:lnTo>
                <a:lnTo>
                  <a:pt x="17780" y="67310"/>
                </a:lnTo>
                <a:lnTo>
                  <a:pt x="16703" y="71119"/>
                </a:lnTo>
                <a:lnTo>
                  <a:pt x="16433" y="71119"/>
                </a:lnTo>
                <a:lnTo>
                  <a:pt x="15201" y="76200"/>
                </a:lnTo>
                <a:lnTo>
                  <a:pt x="14262" y="80010"/>
                </a:lnTo>
                <a:lnTo>
                  <a:pt x="13525" y="83819"/>
                </a:lnTo>
                <a:lnTo>
                  <a:pt x="13138" y="87630"/>
                </a:lnTo>
                <a:lnTo>
                  <a:pt x="12687" y="92710"/>
                </a:lnTo>
                <a:lnTo>
                  <a:pt x="12573" y="96519"/>
                </a:lnTo>
                <a:lnTo>
                  <a:pt x="12674" y="466089"/>
                </a:lnTo>
                <a:lnTo>
                  <a:pt x="13030" y="471169"/>
                </a:lnTo>
                <a:lnTo>
                  <a:pt x="13576" y="474980"/>
                </a:lnTo>
                <a:lnTo>
                  <a:pt x="14325" y="478789"/>
                </a:lnTo>
                <a:lnTo>
                  <a:pt x="15278" y="483869"/>
                </a:lnTo>
                <a:lnTo>
                  <a:pt x="15509" y="483869"/>
                </a:lnTo>
                <a:lnTo>
                  <a:pt x="16433" y="487680"/>
                </a:lnTo>
                <a:lnTo>
                  <a:pt x="17780" y="491489"/>
                </a:lnTo>
                <a:lnTo>
                  <a:pt x="19304" y="495300"/>
                </a:lnTo>
                <a:lnTo>
                  <a:pt x="19176" y="495300"/>
                </a:lnTo>
                <a:lnTo>
                  <a:pt x="21005" y="499110"/>
                </a:lnTo>
                <a:lnTo>
                  <a:pt x="22898" y="502919"/>
                </a:lnTo>
                <a:lnTo>
                  <a:pt x="22745" y="502919"/>
                </a:lnTo>
                <a:lnTo>
                  <a:pt x="24942" y="506730"/>
                </a:lnTo>
                <a:lnTo>
                  <a:pt x="25569" y="506730"/>
                </a:lnTo>
                <a:lnTo>
                  <a:pt x="27152" y="509269"/>
                </a:lnTo>
                <a:lnTo>
                  <a:pt x="26987" y="509269"/>
                </a:lnTo>
                <a:lnTo>
                  <a:pt x="29527" y="513080"/>
                </a:lnTo>
                <a:lnTo>
                  <a:pt x="29349" y="513080"/>
                </a:lnTo>
                <a:lnTo>
                  <a:pt x="32054" y="516889"/>
                </a:lnTo>
                <a:lnTo>
                  <a:pt x="32821" y="516889"/>
                </a:lnTo>
                <a:lnTo>
                  <a:pt x="34734" y="519430"/>
                </a:lnTo>
                <a:lnTo>
                  <a:pt x="34531" y="519430"/>
                </a:lnTo>
                <a:lnTo>
                  <a:pt x="37553" y="521969"/>
                </a:lnTo>
                <a:lnTo>
                  <a:pt x="37337" y="521969"/>
                </a:lnTo>
                <a:lnTo>
                  <a:pt x="40512" y="524510"/>
                </a:lnTo>
                <a:lnTo>
                  <a:pt x="40284" y="524510"/>
                </a:lnTo>
                <a:lnTo>
                  <a:pt x="43599" y="528319"/>
                </a:lnTo>
                <a:lnTo>
                  <a:pt x="44517" y="528319"/>
                </a:lnTo>
                <a:lnTo>
                  <a:pt x="46812" y="530860"/>
                </a:lnTo>
                <a:lnTo>
                  <a:pt x="48361" y="530860"/>
                </a:lnTo>
                <a:lnTo>
                  <a:pt x="50152" y="532130"/>
                </a:lnTo>
                <a:lnTo>
                  <a:pt x="49898" y="532130"/>
                </a:lnTo>
                <a:lnTo>
                  <a:pt x="53593" y="534669"/>
                </a:lnTo>
                <a:lnTo>
                  <a:pt x="53339" y="534669"/>
                </a:lnTo>
                <a:lnTo>
                  <a:pt x="57162" y="537210"/>
                </a:lnTo>
                <a:lnTo>
                  <a:pt x="56895" y="537210"/>
                </a:lnTo>
                <a:lnTo>
                  <a:pt x="60820" y="538480"/>
                </a:lnTo>
                <a:lnTo>
                  <a:pt x="60540" y="538480"/>
                </a:lnTo>
                <a:lnTo>
                  <a:pt x="64592" y="541019"/>
                </a:lnTo>
                <a:lnTo>
                  <a:pt x="66376" y="541019"/>
                </a:lnTo>
                <a:lnTo>
                  <a:pt x="68452" y="542289"/>
                </a:lnTo>
                <a:lnTo>
                  <a:pt x="68160" y="542289"/>
                </a:lnTo>
                <a:lnTo>
                  <a:pt x="72402" y="543560"/>
                </a:lnTo>
                <a:lnTo>
                  <a:pt x="72097" y="543560"/>
                </a:lnTo>
                <a:lnTo>
                  <a:pt x="76428" y="544830"/>
                </a:lnTo>
                <a:lnTo>
                  <a:pt x="80225" y="544830"/>
                </a:lnTo>
                <a:lnTo>
                  <a:pt x="84721" y="546100"/>
                </a:lnTo>
                <a:lnTo>
                  <a:pt x="88658" y="546100"/>
                </a:lnTo>
                <a:lnTo>
                  <a:pt x="93294" y="547369"/>
                </a:lnTo>
                <a:lnTo>
                  <a:pt x="1475244" y="547369"/>
                </a:lnTo>
                <a:lnTo>
                  <a:pt x="1471041" y="549910"/>
                </a:lnTo>
                <a:lnTo>
                  <a:pt x="1466710" y="552450"/>
                </a:lnTo>
                <a:lnTo>
                  <a:pt x="1453095" y="556260"/>
                </a:lnTo>
                <a:lnTo>
                  <a:pt x="1443570" y="558800"/>
                </a:lnTo>
                <a:close/>
              </a:path>
              <a:path w="1526539" h="560069">
                <a:moveTo>
                  <a:pt x="1491678" y="40639"/>
                </a:moveTo>
                <a:lnTo>
                  <a:pt x="1488655" y="36830"/>
                </a:lnTo>
                <a:lnTo>
                  <a:pt x="1488871" y="36830"/>
                </a:lnTo>
                <a:lnTo>
                  <a:pt x="1485696" y="34289"/>
                </a:lnTo>
                <a:lnTo>
                  <a:pt x="1485925" y="34289"/>
                </a:lnTo>
                <a:lnTo>
                  <a:pt x="1482610" y="31750"/>
                </a:lnTo>
                <a:lnTo>
                  <a:pt x="1482852" y="31750"/>
                </a:lnTo>
                <a:lnTo>
                  <a:pt x="1479397" y="29210"/>
                </a:lnTo>
                <a:lnTo>
                  <a:pt x="1479638" y="29210"/>
                </a:lnTo>
                <a:lnTo>
                  <a:pt x="1476057" y="26669"/>
                </a:lnTo>
                <a:lnTo>
                  <a:pt x="1476311" y="26669"/>
                </a:lnTo>
                <a:lnTo>
                  <a:pt x="1472615" y="24130"/>
                </a:lnTo>
                <a:lnTo>
                  <a:pt x="1472869" y="24130"/>
                </a:lnTo>
                <a:lnTo>
                  <a:pt x="1469047" y="22860"/>
                </a:lnTo>
                <a:lnTo>
                  <a:pt x="1469326" y="22860"/>
                </a:lnTo>
                <a:lnTo>
                  <a:pt x="1465389" y="20319"/>
                </a:lnTo>
                <a:lnTo>
                  <a:pt x="1465668" y="20319"/>
                </a:lnTo>
                <a:lnTo>
                  <a:pt x="1461617" y="19050"/>
                </a:lnTo>
                <a:lnTo>
                  <a:pt x="1461909" y="19050"/>
                </a:lnTo>
                <a:lnTo>
                  <a:pt x="1457756" y="17780"/>
                </a:lnTo>
                <a:lnTo>
                  <a:pt x="1458061" y="17780"/>
                </a:lnTo>
                <a:lnTo>
                  <a:pt x="1453819" y="15239"/>
                </a:lnTo>
                <a:lnTo>
                  <a:pt x="1450085" y="15239"/>
                </a:lnTo>
                <a:lnTo>
                  <a:pt x="1445679" y="13969"/>
                </a:lnTo>
                <a:lnTo>
                  <a:pt x="1445983" y="13969"/>
                </a:lnTo>
                <a:lnTo>
                  <a:pt x="1441488" y="12700"/>
                </a:lnTo>
                <a:lnTo>
                  <a:pt x="1477289" y="12700"/>
                </a:lnTo>
                <a:lnTo>
                  <a:pt x="1479334" y="13969"/>
                </a:lnTo>
                <a:lnTo>
                  <a:pt x="1500974" y="31750"/>
                </a:lnTo>
                <a:lnTo>
                  <a:pt x="1504048" y="34289"/>
                </a:lnTo>
                <a:lnTo>
                  <a:pt x="1506943" y="38100"/>
                </a:lnTo>
                <a:lnTo>
                  <a:pt x="1507849" y="39369"/>
                </a:lnTo>
                <a:lnTo>
                  <a:pt x="1491475" y="39369"/>
                </a:lnTo>
                <a:lnTo>
                  <a:pt x="1491678" y="40639"/>
                </a:lnTo>
                <a:close/>
              </a:path>
              <a:path w="1526539" h="560069">
                <a:moveTo>
                  <a:pt x="72097" y="16510"/>
                </a:moveTo>
                <a:lnTo>
                  <a:pt x="72402" y="15239"/>
                </a:lnTo>
                <a:lnTo>
                  <a:pt x="76428" y="15239"/>
                </a:lnTo>
                <a:lnTo>
                  <a:pt x="72097" y="16510"/>
                </a:lnTo>
                <a:close/>
              </a:path>
              <a:path w="1526539" h="560069">
                <a:moveTo>
                  <a:pt x="1454111" y="16510"/>
                </a:moveTo>
                <a:lnTo>
                  <a:pt x="1449781" y="15239"/>
                </a:lnTo>
                <a:lnTo>
                  <a:pt x="1453819" y="15239"/>
                </a:lnTo>
                <a:lnTo>
                  <a:pt x="1454111" y="16510"/>
                </a:lnTo>
                <a:close/>
              </a:path>
              <a:path w="1526539" h="560069">
                <a:moveTo>
                  <a:pt x="34531" y="40639"/>
                </a:moveTo>
                <a:lnTo>
                  <a:pt x="34734" y="39369"/>
                </a:lnTo>
                <a:lnTo>
                  <a:pt x="35538" y="39369"/>
                </a:lnTo>
                <a:lnTo>
                  <a:pt x="34531" y="40639"/>
                </a:lnTo>
                <a:close/>
              </a:path>
              <a:path w="1526539" h="560069">
                <a:moveTo>
                  <a:pt x="1503464" y="57150"/>
                </a:moveTo>
                <a:lnTo>
                  <a:pt x="1501267" y="53339"/>
                </a:lnTo>
                <a:lnTo>
                  <a:pt x="1501432" y="53339"/>
                </a:lnTo>
                <a:lnTo>
                  <a:pt x="1499057" y="49530"/>
                </a:lnTo>
                <a:lnTo>
                  <a:pt x="1499222" y="49530"/>
                </a:lnTo>
                <a:lnTo>
                  <a:pt x="1496682" y="45719"/>
                </a:lnTo>
                <a:lnTo>
                  <a:pt x="1496860" y="45719"/>
                </a:lnTo>
                <a:lnTo>
                  <a:pt x="1494155" y="43180"/>
                </a:lnTo>
                <a:lnTo>
                  <a:pt x="1494345" y="43180"/>
                </a:lnTo>
                <a:lnTo>
                  <a:pt x="1491475" y="39369"/>
                </a:lnTo>
                <a:lnTo>
                  <a:pt x="1507849" y="39369"/>
                </a:lnTo>
                <a:lnTo>
                  <a:pt x="1509661" y="41910"/>
                </a:lnTo>
                <a:lnTo>
                  <a:pt x="1512201" y="46989"/>
                </a:lnTo>
                <a:lnTo>
                  <a:pt x="1514551" y="50800"/>
                </a:lnTo>
                <a:lnTo>
                  <a:pt x="1516710" y="54610"/>
                </a:lnTo>
                <a:lnTo>
                  <a:pt x="1517362" y="55880"/>
                </a:lnTo>
                <a:lnTo>
                  <a:pt x="1503324" y="55880"/>
                </a:lnTo>
                <a:lnTo>
                  <a:pt x="1503464" y="57150"/>
                </a:lnTo>
                <a:close/>
              </a:path>
              <a:path w="1526539" h="560069">
                <a:moveTo>
                  <a:pt x="22745" y="57150"/>
                </a:moveTo>
                <a:lnTo>
                  <a:pt x="22898" y="55880"/>
                </a:lnTo>
                <a:lnTo>
                  <a:pt x="23478" y="55880"/>
                </a:lnTo>
                <a:lnTo>
                  <a:pt x="22745" y="57150"/>
                </a:lnTo>
                <a:close/>
              </a:path>
              <a:path w="1526539" h="560069">
                <a:moveTo>
                  <a:pt x="1508544" y="68580"/>
                </a:moveTo>
                <a:lnTo>
                  <a:pt x="1506905" y="63500"/>
                </a:lnTo>
                <a:lnTo>
                  <a:pt x="1505204" y="59689"/>
                </a:lnTo>
                <a:lnTo>
                  <a:pt x="1503324" y="55880"/>
                </a:lnTo>
                <a:lnTo>
                  <a:pt x="1517362" y="55880"/>
                </a:lnTo>
                <a:lnTo>
                  <a:pt x="1518666" y="58419"/>
                </a:lnTo>
                <a:lnTo>
                  <a:pt x="1520418" y="63500"/>
                </a:lnTo>
                <a:lnTo>
                  <a:pt x="1521571" y="67310"/>
                </a:lnTo>
                <a:lnTo>
                  <a:pt x="1508429" y="67310"/>
                </a:lnTo>
                <a:lnTo>
                  <a:pt x="1508544" y="68580"/>
                </a:lnTo>
                <a:close/>
              </a:path>
              <a:path w="1526539" h="560069">
                <a:moveTo>
                  <a:pt x="17665" y="68580"/>
                </a:moveTo>
                <a:lnTo>
                  <a:pt x="17780" y="67310"/>
                </a:lnTo>
                <a:lnTo>
                  <a:pt x="18075" y="67310"/>
                </a:lnTo>
                <a:lnTo>
                  <a:pt x="17665" y="68580"/>
                </a:lnTo>
                <a:close/>
              </a:path>
              <a:path w="1526539" h="560069">
                <a:moveTo>
                  <a:pt x="1509864" y="72389"/>
                </a:moveTo>
                <a:lnTo>
                  <a:pt x="1508429" y="67310"/>
                </a:lnTo>
                <a:lnTo>
                  <a:pt x="1521571" y="67310"/>
                </a:lnTo>
                <a:lnTo>
                  <a:pt x="1521955" y="68580"/>
                </a:lnTo>
                <a:lnTo>
                  <a:pt x="1522827" y="71119"/>
                </a:lnTo>
                <a:lnTo>
                  <a:pt x="1509776" y="71119"/>
                </a:lnTo>
                <a:lnTo>
                  <a:pt x="1509864" y="72389"/>
                </a:lnTo>
                <a:close/>
              </a:path>
              <a:path w="1526539" h="560069">
                <a:moveTo>
                  <a:pt x="16344" y="72389"/>
                </a:moveTo>
                <a:lnTo>
                  <a:pt x="16433" y="71119"/>
                </a:lnTo>
                <a:lnTo>
                  <a:pt x="16703" y="71119"/>
                </a:lnTo>
                <a:lnTo>
                  <a:pt x="16344" y="72389"/>
                </a:lnTo>
                <a:close/>
              </a:path>
              <a:path w="1526539" h="560069">
                <a:moveTo>
                  <a:pt x="1523809" y="483869"/>
                </a:moveTo>
                <a:lnTo>
                  <a:pt x="1510931" y="483869"/>
                </a:lnTo>
                <a:lnTo>
                  <a:pt x="1511947" y="478789"/>
                </a:lnTo>
                <a:lnTo>
                  <a:pt x="1512684" y="474980"/>
                </a:lnTo>
                <a:lnTo>
                  <a:pt x="1513217" y="471169"/>
                </a:lnTo>
                <a:lnTo>
                  <a:pt x="1513535" y="466089"/>
                </a:lnTo>
                <a:lnTo>
                  <a:pt x="1513636" y="96519"/>
                </a:lnTo>
                <a:lnTo>
                  <a:pt x="1513522" y="92710"/>
                </a:lnTo>
                <a:lnTo>
                  <a:pt x="1513179" y="87630"/>
                </a:lnTo>
                <a:lnTo>
                  <a:pt x="1512633" y="83819"/>
                </a:lnTo>
                <a:lnTo>
                  <a:pt x="1511884" y="80010"/>
                </a:lnTo>
                <a:lnTo>
                  <a:pt x="1510931" y="76200"/>
                </a:lnTo>
                <a:lnTo>
                  <a:pt x="1509776" y="71119"/>
                </a:lnTo>
                <a:lnTo>
                  <a:pt x="1522827" y="71119"/>
                </a:lnTo>
                <a:lnTo>
                  <a:pt x="1523263" y="72389"/>
                </a:lnTo>
                <a:lnTo>
                  <a:pt x="1524355" y="77469"/>
                </a:lnTo>
                <a:lnTo>
                  <a:pt x="1525219" y="82550"/>
                </a:lnTo>
                <a:lnTo>
                  <a:pt x="1525841" y="87630"/>
                </a:lnTo>
                <a:lnTo>
                  <a:pt x="1526209" y="91439"/>
                </a:lnTo>
                <a:lnTo>
                  <a:pt x="1526209" y="467360"/>
                </a:lnTo>
                <a:lnTo>
                  <a:pt x="1525841" y="472439"/>
                </a:lnTo>
                <a:lnTo>
                  <a:pt x="1525219" y="477519"/>
                </a:lnTo>
                <a:lnTo>
                  <a:pt x="1524355" y="481330"/>
                </a:lnTo>
                <a:lnTo>
                  <a:pt x="1523809" y="483869"/>
                </a:lnTo>
                <a:close/>
              </a:path>
              <a:path w="1526539" h="560069">
                <a:moveTo>
                  <a:pt x="12992" y="88900"/>
                </a:moveTo>
                <a:lnTo>
                  <a:pt x="13030" y="87630"/>
                </a:lnTo>
                <a:lnTo>
                  <a:pt x="12992" y="88900"/>
                </a:lnTo>
                <a:close/>
              </a:path>
              <a:path w="1526539" h="560069">
                <a:moveTo>
                  <a:pt x="1513217" y="88900"/>
                </a:moveTo>
                <a:lnTo>
                  <a:pt x="1513071" y="87630"/>
                </a:lnTo>
                <a:lnTo>
                  <a:pt x="1513217" y="88900"/>
                </a:lnTo>
                <a:close/>
              </a:path>
              <a:path w="1526539" h="560069">
                <a:moveTo>
                  <a:pt x="12573" y="97789"/>
                </a:moveTo>
                <a:lnTo>
                  <a:pt x="12573" y="96519"/>
                </a:lnTo>
                <a:lnTo>
                  <a:pt x="12573" y="97789"/>
                </a:lnTo>
                <a:close/>
              </a:path>
              <a:path w="1526539" h="560069">
                <a:moveTo>
                  <a:pt x="1513636" y="97789"/>
                </a:moveTo>
                <a:lnTo>
                  <a:pt x="1513608" y="96519"/>
                </a:lnTo>
                <a:lnTo>
                  <a:pt x="1513636" y="97789"/>
                </a:lnTo>
                <a:close/>
              </a:path>
              <a:path w="1526539" h="560069">
                <a:moveTo>
                  <a:pt x="15509" y="483869"/>
                </a:moveTo>
                <a:lnTo>
                  <a:pt x="15278" y="483869"/>
                </a:lnTo>
                <a:lnTo>
                  <a:pt x="15201" y="482600"/>
                </a:lnTo>
                <a:lnTo>
                  <a:pt x="15509" y="483869"/>
                </a:lnTo>
                <a:close/>
              </a:path>
              <a:path w="1526539" h="560069">
                <a:moveTo>
                  <a:pt x="1515630" y="506730"/>
                </a:moveTo>
                <a:lnTo>
                  <a:pt x="1501267" y="506730"/>
                </a:lnTo>
                <a:lnTo>
                  <a:pt x="1503464" y="502919"/>
                </a:lnTo>
                <a:lnTo>
                  <a:pt x="1503324" y="502919"/>
                </a:lnTo>
                <a:lnTo>
                  <a:pt x="1505331" y="499110"/>
                </a:lnTo>
                <a:lnTo>
                  <a:pt x="1507032" y="495300"/>
                </a:lnTo>
                <a:lnTo>
                  <a:pt x="1508544" y="491489"/>
                </a:lnTo>
                <a:lnTo>
                  <a:pt x="1509864" y="487680"/>
                </a:lnTo>
                <a:lnTo>
                  <a:pt x="1511007" y="482600"/>
                </a:lnTo>
                <a:lnTo>
                  <a:pt x="1510931" y="483869"/>
                </a:lnTo>
                <a:lnTo>
                  <a:pt x="1523809" y="483869"/>
                </a:lnTo>
                <a:lnTo>
                  <a:pt x="1523263" y="486410"/>
                </a:lnTo>
                <a:lnTo>
                  <a:pt x="1521955" y="491489"/>
                </a:lnTo>
                <a:lnTo>
                  <a:pt x="1520418" y="495300"/>
                </a:lnTo>
                <a:lnTo>
                  <a:pt x="1518666" y="500380"/>
                </a:lnTo>
                <a:lnTo>
                  <a:pt x="1516710" y="504189"/>
                </a:lnTo>
                <a:lnTo>
                  <a:pt x="1515630" y="506730"/>
                </a:lnTo>
                <a:close/>
              </a:path>
              <a:path w="1526539" h="560069">
                <a:moveTo>
                  <a:pt x="25569" y="506730"/>
                </a:moveTo>
                <a:lnTo>
                  <a:pt x="24942" y="506730"/>
                </a:lnTo>
                <a:lnTo>
                  <a:pt x="24777" y="505460"/>
                </a:lnTo>
                <a:lnTo>
                  <a:pt x="25569" y="506730"/>
                </a:lnTo>
                <a:close/>
              </a:path>
              <a:path w="1526539" h="560069">
                <a:moveTo>
                  <a:pt x="1509661" y="516889"/>
                </a:moveTo>
                <a:lnTo>
                  <a:pt x="1494155" y="516889"/>
                </a:lnTo>
                <a:lnTo>
                  <a:pt x="1496860" y="513080"/>
                </a:lnTo>
                <a:lnTo>
                  <a:pt x="1496682" y="513080"/>
                </a:lnTo>
                <a:lnTo>
                  <a:pt x="1499222" y="509269"/>
                </a:lnTo>
                <a:lnTo>
                  <a:pt x="1499057" y="509269"/>
                </a:lnTo>
                <a:lnTo>
                  <a:pt x="1501432" y="505460"/>
                </a:lnTo>
                <a:lnTo>
                  <a:pt x="1501267" y="506730"/>
                </a:lnTo>
                <a:lnTo>
                  <a:pt x="1515630" y="506730"/>
                </a:lnTo>
                <a:lnTo>
                  <a:pt x="1514551" y="509269"/>
                </a:lnTo>
                <a:lnTo>
                  <a:pt x="1512201" y="513080"/>
                </a:lnTo>
                <a:lnTo>
                  <a:pt x="1509661" y="516889"/>
                </a:lnTo>
                <a:close/>
              </a:path>
              <a:path w="1526539" h="560069">
                <a:moveTo>
                  <a:pt x="32821" y="516889"/>
                </a:moveTo>
                <a:lnTo>
                  <a:pt x="32054" y="516889"/>
                </a:lnTo>
                <a:lnTo>
                  <a:pt x="31864" y="515619"/>
                </a:lnTo>
                <a:lnTo>
                  <a:pt x="32821" y="516889"/>
                </a:lnTo>
                <a:close/>
              </a:path>
              <a:path w="1526539" h="560069">
                <a:moveTo>
                  <a:pt x="1500974" y="528319"/>
                </a:moveTo>
                <a:lnTo>
                  <a:pt x="1482610" y="528319"/>
                </a:lnTo>
                <a:lnTo>
                  <a:pt x="1485925" y="524510"/>
                </a:lnTo>
                <a:lnTo>
                  <a:pt x="1485696" y="524510"/>
                </a:lnTo>
                <a:lnTo>
                  <a:pt x="1488871" y="521969"/>
                </a:lnTo>
                <a:lnTo>
                  <a:pt x="1488655" y="521969"/>
                </a:lnTo>
                <a:lnTo>
                  <a:pt x="1491678" y="519430"/>
                </a:lnTo>
                <a:lnTo>
                  <a:pt x="1491475" y="519430"/>
                </a:lnTo>
                <a:lnTo>
                  <a:pt x="1494345" y="515619"/>
                </a:lnTo>
                <a:lnTo>
                  <a:pt x="1494155" y="516889"/>
                </a:lnTo>
                <a:lnTo>
                  <a:pt x="1509661" y="516889"/>
                </a:lnTo>
                <a:lnTo>
                  <a:pt x="1506943" y="520700"/>
                </a:lnTo>
                <a:lnTo>
                  <a:pt x="1504048" y="524510"/>
                </a:lnTo>
                <a:lnTo>
                  <a:pt x="1500974" y="528319"/>
                </a:lnTo>
                <a:close/>
              </a:path>
              <a:path w="1526539" h="560069">
                <a:moveTo>
                  <a:pt x="44517" y="528319"/>
                </a:moveTo>
                <a:lnTo>
                  <a:pt x="43599" y="528319"/>
                </a:lnTo>
                <a:lnTo>
                  <a:pt x="43370" y="527050"/>
                </a:lnTo>
                <a:lnTo>
                  <a:pt x="44517" y="528319"/>
                </a:lnTo>
                <a:close/>
              </a:path>
              <a:path w="1526539" h="560069">
                <a:moveTo>
                  <a:pt x="1497749" y="530860"/>
                </a:moveTo>
                <a:lnTo>
                  <a:pt x="1479397" y="530860"/>
                </a:lnTo>
                <a:lnTo>
                  <a:pt x="1482852" y="527050"/>
                </a:lnTo>
                <a:lnTo>
                  <a:pt x="1482610" y="528319"/>
                </a:lnTo>
                <a:lnTo>
                  <a:pt x="1500974" y="528319"/>
                </a:lnTo>
                <a:lnTo>
                  <a:pt x="1497749" y="530860"/>
                </a:lnTo>
                <a:close/>
              </a:path>
              <a:path w="1526539" h="560069">
                <a:moveTo>
                  <a:pt x="48361" y="530860"/>
                </a:moveTo>
                <a:lnTo>
                  <a:pt x="46812" y="530860"/>
                </a:lnTo>
                <a:lnTo>
                  <a:pt x="46570" y="529589"/>
                </a:lnTo>
                <a:lnTo>
                  <a:pt x="48361" y="530860"/>
                </a:lnTo>
                <a:close/>
              </a:path>
              <a:path w="1526539" h="560069">
                <a:moveTo>
                  <a:pt x="1485844" y="541019"/>
                </a:moveTo>
                <a:lnTo>
                  <a:pt x="1461617" y="541019"/>
                </a:lnTo>
                <a:lnTo>
                  <a:pt x="1465668" y="538480"/>
                </a:lnTo>
                <a:lnTo>
                  <a:pt x="1465389" y="538480"/>
                </a:lnTo>
                <a:lnTo>
                  <a:pt x="1469326" y="537210"/>
                </a:lnTo>
                <a:lnTo>
                  <a:pt x="1469047" y="537210"/>
                </a:lnTo>
                <a:lnTo>
                  <a:pt x="1472869" y="534669"/>
                </a:lnTo>
                <a:lnTo>
                  <a:pt x="1472615" y="534669"/>
                </a:lnTo>
                <a:lnTo>
                  <a:pt x="1476311" y="532130"/>
                </a:lnTo>
                <a:lnTo>
                  <a:pt x="1476057" y="532130"/>
                </a:lnTo>
                <a:lnTo>
                  <a:pt x="1479638" y="529589"/>
                </a:lnTo>
                <a:lnTo>
                  <a:pt x="1479397" y="530860"/>
                </a:lnTo>
                <a:lnTo>
                  <a:pt x="1497749" y="530860"/>
                </a:lnTo>
                <a:lnTo>
                  <a:pt x="1494358" y="534669"/>
                </a:lnTo>
                <a:lnTo>
                  <a:pt x="1490814" y="537210"/>
                </a:lnTo>
                <a:lnTo>
                  <a:pt x="1487119" y="539750"/>
                </a:lnTo>
                <a:lnTo>
                  <a:pt x="1485844" y="541019"/>
                </a:lnTo>
                <a:close/>
              </a:path>
              <a:path w="1526539" h="560069">
                <a:moveTo>
                  <a:pt x="66376" y="541019"/>
                </a:moveTo>
                <a:lnTo>
                  <a:pt x="64592" y="541019"/>
                </a:lnTo>
                <a:lnTo>
                  <a:pt x="64300" y="539750"/>
                </a:lnTo>
                <a:lnTo>
                  <a:pt x="66376" y="541019"/>
                </a:lnTo>
                <a:close/>
              </a:path>
              <a:path w="1526539" h="560069">
                <a:moveTo>
                  <a:pt x="1475244" y="547369"/>
                </a:moveTo>
                <a:lnTo>
                  <a:pt x="1432915" y="547369"/>
                </a:lnTo>
                <a:lnTo>
                  <a:pt x="1437551" y="546100"/>
                </a:lnTo>
                <a:lnTo>
                  <a:pt x="1441488" y="546100"/>
                </a:lnTo>
                <a:lnTo>
                  <a:pt x="1445983" y="544830"/>
                </a:lnTo>
                <a:lnTo>
                  <a:pt x="1449781" y="544830"/>
                </a:lnTo>
                <a:lnTo>
                  <a:pt x="1454111" y="543560"/>
                </a:lnTo>
                <a:lnTo>
                  <a:pt x="1453819" y="543560"/>
                </a:lnTo>
                <a:lnTo>
                  <a:pt x="1458061" y="542289"/>
                </a:lnTo>
                <a:lnTo>
                  <a:pt x="1457756" y="542289"/>
                </a:lnTo>
                <a:lnTo>
                  <a:pt x="1461909" y="539750"/>
                </a:lnTo>
                <a:lnTo>
                  <a:pt x="1461617" y="541019"/>
                </a:lnTo>
                <a:lnTo>
                  <a:pt x="1485844" y="541019"/>
                </a:lnTo>
                <a:lnTo>
                  <a:pt x="1483296" y="543560"/>
                </a:lnTo>
                <a:lnTo>
                  <a:pt x="1479334" y="546100"/>
                </a:lnTo>
                <a:lnTo>
                  <a:pt x="1475244" y="547369"/>
                </a:lnTo>
                <a:close/>
              </a:path>
              <a:path w="1526539" h="560069">
                <a:moveTo>
                  <a:pt x="1433728" y="560069"/>
                </a:moveTo>
                <a:lnTo>
                  <a:pt x="92481" y="560069"/>
                </a:lnTo>
                <a:lnTo>
                  <a:pt x="87528" y="558800"/>
                </a:lnTo>
                <a:lnTo>
                  <a:pt x="1438681" y="558800"/>
                </a:lnTo>
                <a:lnTo>
                  <a:pt x="1433728" y="56006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55962" y="184194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93492" y="1571244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93135" y="1795272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879238" y="1197787"/>
            <a:ext cx="2692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solidFill>
                  <a:srgbClr val="000000"/>
                </a:solidFill>
                <a:latin typeface="黑体"/>
                <a:cs typeface="黑体"/>
              </a:rPr>
              <a:t>电功率和热功率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57123" y="2116912"/>
            <a:ext cx="251777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电流做功的功</a:t>
            </a:r>
            <a:r>
              <a:rPr dirty="0" sz="2800" spc="-10" b="1">
                <a:latin typeface="华文楷体"/>
                <a:cs typeface="华文楷体"/>
              </a:rPr>
              <a:t>率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57123" y="2970352"/>
            <a:ext cx="251777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电流发热的功</a:t>
            </a:r>
            <a:r>
              <a:rPr dirty="0" sz="2800" spc="-10" b="1">
                <a:latin typeface="华文楷体"/>
                <a:cs typeface="华文楷体"/>
              </a:rPr>
              <a:t>率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45053" y="2160384"/>
            <a:ext cx="1091565" cy="1226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latin typeface="华文楷体"/>
                <a:cs typeface="华文楷体"/>
              </a:rPr>
              <a:t>电功</a:t>
            </a:r>
            <a:r>
              <a:rPr dirty="0" sz="2800" spc="-5" i="1">
                <a:latin typeface="华文楷体"/>
                <a:cs typeface="华文楷体"/>
              </a:rPr>
              <a:t>率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dirty="0" sz="2800" i="1">
                <a:latin typeface="华文楷体"/>
                <a:cs typeface="华文楷体"/>
              </a:rPr>
              <a:t>热功</a:t>
            </a:r>
            <a:r>
              <a:rPr dirty="0" sz="2800" spc="-5" i="1">
                <a:latin typeface="华文楷体"/>
                <a:cs typeface="华文楷体"/>
              </a:rPr>
              <a:t>率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32959" y="2147252"/>
            <a:ext cx="85788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P=UI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16446" y="2238260"/>
            <a:ext cx="239242" cy="213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57861" y="3098063"/>
            <a:ext cx="239223" cy="2135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79976" y="2918460"/>
            <a:ext cx="1696212" cy="601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786456" y="4291215"/>
            <a:ext cx="21717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01164" algn="l"/>
              </a:tabLst>
            </a:pPr>
            <a:r>
              <a:rPr dirty="0" sz="2800" i="1">
                <a:latin typeface="华文楷体"/>
                <a:cs typeface="华文楷体"/>
              </a:rPr>
              <a:t>电热水</a:t>
            </a:r>
            <a:r>
              <a:rPr dirty="0" sz="2800" spc="-5" i="1">
                <a:latin typeface="华文楷体"/>
                <a:cs typeface="华文楷体"/>
              </a:rPr>
              <a:t>器</a:t>
            </a:r>
            <a:r>
              <a:rPr dirty="0" sz="2800" i="1">
                <a:latin typeface="华文楷体"/>
                <a:cs typeface="华文楷体"/>
              </a:rPr>
              <a:t>	</a:t>
            </a:r>
            <a:r>
              <a:rPr dirty="0" sz="2800" spc="-5" i="1">
                <a:latin typeface="Times New Roman"/>
                <a:cs typeface="Times New Roman"/>
              </a:rPr>
              <a:t>P=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167116" y="4255008"/>
            <a:ext cx="638555" cy="5623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61559" y="4255008"/>
            <a:ext cx="638556" cy="6019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121285" y="4291215"/>
            <a:ext cx="211963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12265" algn="l"/>
              </a:tabLst>
            </a:pPr>
            <a:r>
              <a:rPr dirty="0" sz="2800" i="1">
                <a:latin typeface="华文楷体"/>
                <a:cs typeface="华文楷体"/>
              </a:rPr>
              <a:t>电吹风</a:t>
            </a:r>
            <a:r>
              <a:rPr dirty="0" sz="2800" spc="-5" i="1">
                <a:latin typeface="华文楷体"/>
                <a:cs typeface="华文楷体"/>
              </a:rPr>
              <a:t>机	</a:t>
            </a:r>
            <a:r>
              <a:rPr dirty="0" sz="2800" spc="-5" i="1">
                <a:latin typeface="Times New Roman"/>
                <a:cs typeface="Times New Roman"/>
              </a:rPr>
              <a:t>P</a:t>
            </a:r>
            <a:r>
              <a:rPr dirty="0" sz="2800" spc="-140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≠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85259" y="1472183"/>
            <a:ext cx="2278380" cy="1755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21283" y="1719579"/>
            <a:ext cx="251460" cy="1089660"/>
          </a:xfrm>
          <a:custGeom>
            <a:avLst/>
            <a:gdLst/>
            <a:ahLst/>
            <a:cxnLst/>
            <a:rect l="l" t="t" r="r" b="b"/>
            <a:pathLst>
              <a:path w="251459" h="1089660">
                <a:moveTo>
                  <a:pt x="187991" y="444500"/>
                </a:moveTo>
                <a:lnTo>
                  <a:pt x="162572" y="444500"/>
                </a:lnTo>
                <a:lnTo>
                  <a:pt x="163042" y="436880"/>
                </a:lnTo>
                <a:lnTo>
                  <a:pt x="163322" y="430530"/>
                </a:lnTo>
                <a:lnTo>
                  <a:pt x="163410" y="422910"/>
                </a:lnTo>
                <a:lnTo>
                  <a:pt x="163499" y="146050"/>
                </a:lnTo>
                <a:lnTo>
                  <a:pt x="163804" y="138430"/>
                </a:lnTo>
                <a:lnTo>
                  <a:pt x="164299" y="130810"/>
                </a:lnTo>
                <a:lnTo>
                  <a:pt x="164985" y="123190"/>
                </a:lnTo>
                <a:lnTo>
                  <a:pt x="166916" y="109220"/>
                </a:lnTo>
                <a:lnTo>
                  <a:pt x="168148" y="102870"/>
                </a:lnTo>
                <a:lnTo>
                  <a:pt x="169557" y="95250"/>
                </a:lnTo>
                <a:lnTo>
                  <a:pt x="179082" y="64770"/>
                </a:lnTo>
                <a:lnTo>
                  <a:pt x="181470" y="58420"/>
                </a:lnTo>
                <a:lnTo>
                  <a:pt x="183997" y="53340"/>
                </a:lnTo>
                <a:lnTo>
                  <a:pt x="186690" y="46990"/>
                </a:lnTo>
                <a:lnTo>
                  <a:pt x="189522" y="41910"/>
                </a:lnTo>
                <a:lnTo>
                  <a:pt x="192506" y="38100"/>
                </a:lnTo>
                <a:lnTo>
                  <a:pt x="195643" y="33020"/>
                </a:lnTo>
                <a:lnTo>
                  <a:pt x="198932" y="27940"/>
                </a:lnTo>
                <a:lnTo>
                  <a:pt x="231000" y="2540"/>
                </a:lnTo>
                <a:lnTo>
                  <a:pt x="240588" y="0"/>
                </a:lnTo>
                <a:lnTo>
                  <a:pt x="249999" y="0"/>
                </a:lnTo>
                <a:lnTo>
                  <a:pt x="251218" y="24130"/>
                </a:lnTo>
                <a:lnTo>
                  <a:pt x="247383" y="25400"/>
                </a:lnTo>
                <a:lnTo>
                  <a:pt x="243344" y="25400"/>
                </a:lnTo>
                <a:lnTo>
                  <a:pt x="239674" y="26670"/>
                </a:lnTo>
                <a:lnTo>
                  <a:pt x="240690" y="26670"/>
                </a:lnTo>
                <a:lnTo>
                  <a:pt x="237083" y="27940"/>
                </a:lnTo>
                <a:lnTo>
                  <a:pt x="238010" y="27940"/>
                </a:lnTo>
                <a:lnTo>
                  <a:pt x="234480" y="29210"/>
                </a:lnTo>
                <a:lnTo>
                  <a:pt x="235318" y="29210"/>
                </a:lnTo>
                <a:lnTo>
                  <a:pt x="233584" y="30480"/>
                </a:lnTo>
                <a:lnTo>
                  <a:pt x="232600" y="30480"/>
                </a:lnTo>
                <a:lnTo>
                  <a:pt x="229222" y="33020"/>
                </a:lnTo>
                <a:lnTo>
                  <a:pt x="229882" y="33020"/>
                </a:lnTo>
                <a:lnTo>
                  <a:pt x="226580" y="35560"/>
                </a:lnTo>
                <a:lnTo>
                  <a:pt x="227164" y="35560"/>
                </a:lnTo>
                <a:lnTo>
                  <a:pt x="223951" y="38100"/>
                </a:lnTo>
                <a:lnTo>
                  <a:pt x="224459" y="38100"/>
                </a:lnTo>
                <a:lnTo>
                  <a:pt x="221335" y="40640"/>
                </a:lnTo>
                <a:lnTo>
                  <a:pt x="221792" y="40640"/>
                </a:lnTo>
                <a:lnTo>
                  <a:pt x="219777" y="43180"/>
                </a:lnTo>
                <a:lnTo>
                  <a:pt x="219151" y="43180"/>
                </a:lnTo>
                <a:lnTo>
                  <a:pt x="216969" y="46990"/>
                </a:lnTo>
                <a:lnTo>
                  <a:pt x="216585" y="46990"/>
                </a:lnTo>
                <a:lnTo>
                  <a:pt x="213766" y="50800"/>
                </a:lnTo>
                <a:lnTo>
                  <a:pt x="214071" y="50800"/>
                </a:lnTo>
                <a:lnTo>
                  <a:pt x="212042" y="54610"/>
                </a:lnTo>
                <a:lnTo>
                  <a:pt x="211632" y="54610"/>
                </a:lnTo>
                <a:lnTo>
                  <a:pt x="209042" y="59690"/>
                </a:lnTo>
                <a:lnTo>
                  <a:pt x="209270" y="59690"/>
                </a:lnTo>
                <a:lnTo>
                  <a:pt x="206806" y="63500"/>
                </a:lnTo>
                <a:lnTo>
                  <a:pt x="207010" y="63500"/>
                </a:lnTo>
                <a:lnTo>
                  <a:pt x="204673" y="68580"/>
                </a:lnTo>
                <a:lnTo>
                  <a:pt x="204850" y="68580"/>
                </a:lnTo>
                <a:lnTo>
                  <a:pt x="202641" y="73660"/>
                </a:lnTo>
                <a:lnTo>
                  <a:pt x="202793" y="73660"/>
                </a:lnTo>
                <a:lnTo>
                  <a:pt x="200723" y="78740"/>
                </a:lnTo>
                <a:lnTo>
                  <a:pt x="200863" y="78740"/>
                </a:lnTo>
                <a:lnTo>
                  <a:pt x="198920" y="83820"/>
                </a:lnTo>
                <a:lnTo>
                  <a:pt x="197614" y="88900"/>
                </a:lnTo>
                <a:lnTo>
                  <a:pt x="197358" y="88900"/>
                </a:lnTo>
                <a:lnTo>
                  <a:pt x="195707" y="95250"/>
                </a:lnTo>
                <a:lnTo>
                  <a:pt x="194310" y="101600"/>
                </a:lnTo>
                <a:lnTo>
                  <a:pt x="193332" y="106680"/>
                </a:lnTo>
                <a:lnTo>
                  <a:pt x="193128" y="106680"/>
                </a:lnTo>
                <a:lnTo>
                  <a:pt x="192155" y="113030"/>
                </a:lnTo>
                <a:lnTo>
                  <a:pt x="192011" y="113030"/>
                </a:lnTo>
                <a:lnTo>
                  <a:pt x="191175" y="119380"/>
                </a:lnTo>
                <a:lnTo>
                  <a:pt x="190360" y="125730"/>
                </a:lnTo>
                <a:lnTo>
                  <a:pt x="189611" y="133350"/>
                </a:lnTo>
                <a:lnTo>
                  <a:pt x="189250" y="138430"/>
                </a:lnTo>
                <a:lnTo>
                  <a:pt x="189179" y="139700"/>
                </a:lnTo>
                <a:lnTo>
                  <a:pt x="188935" y="146050"/>
                </a:lnTo>
                <a:lnTo>
                  <a:pt x="188798" y="422910"/>
                </a:lnTo>
                <a:lnTo>
                  <a:pt x="188709" y="430530"/>
                </a:lnTo>
                <a:lnTo>
                  <a:pt x="188404" y="438150"/>
                </a:lnTo>
                <a:lnTo>
                  <a:pt x="187991" y="444500"/>
                </a:lnTo>
                <a:close/>
              </a:path>
              <a:path w="251459" h="1089660">
                <a:moveTo>
                  <a:pt x="231851" y="31750"/>
                </a:moveTo>
                <a:lnTo>
                  <a:pt x="232600" y="30480"/>
                </a:lnTo>
                <a:lnTo>
                  <a:pt x="233584" y="30480"/>
                </a:lnTo>
                <a:lnTo>
                  <a:pt x="231851" y="31750"/>
                </a:lnTo>
                <a:close/>
              </a:path>
              <a:path w="251459" h="1089660">
                <a:moveTo>
                  <a:pt x="218770" y="44450"/>
                </a:moveTo>
                <a:lnTo>
                  <a:pt x="219151" y="43180"/>
                </a:lnTo>
                <a:lnTo>
                  <a:pt x="219777" y="43180"/>
                </a:lnTo>
                <a:lnTo>
                  <a:pt x="218770" y="44450"/>
                </a:lnTo>
                <a:close/>
              </a:path>
              <a:path w="251459" h="1089660">
                <a:moveTo>
                  <a:pt x="216242" y="48260"/>
                </a:moveTo>
                <a:lnTo>
                  <a:pt x="216585" y="46990"/>
                </a:lnTo>
                <a:lnTo>
                  <a:pt x="216969" y="46990"/>
                </a:lnTo>
                <a:lnTo>
                  <a:pt x="216242" y="48260"/>
                </a:lnTo>
                <a:close/>
              </a:path>
              <a:path w="251459" h="1089660">
                <a:moveTo>
                  <a:pt x="211366" y="55880"/>
                </a:moveTo>
                <a:lnTo>
                  <a:pt x="211632" y="54610"/>
                </a:lnTo>
                <a:lnTo>
                  <a:pt x="212042" y="54610"/>
                </a:lnTo>
                <a:lnTo>
                  <a:pt x="211366" y="55880"/>
                </a:lnTo>
                <a:close/>
              </a:path>
              <a:path w="251459" h="1089660">
                <a:moveTo>
                  <a:pt x="197256" y="90170"/>
                </a:moveTo>
                <a:lnTo>
                  <a:pt x="197358" y="88900"/>
                </a:lnTo>
                <a:lnTo>
                  <a:pt x="197614" y="88900"/>
                </a:lnTo>
                <a:lnTo>
                  <a:pt x="197256" y="90170"/>
                </a:lnTo>
                <a:close/>
              </a:path>
              <a:path w="251459" h="1089660">
                <a:moveTo>
                  <a:pt x="193065" y="107950"/>
                </a:moveTo>
                <a:lnTo>
                  <a:pt x="193128" y="106680"/>
                </a:lnTo>
                <a:lnTo>
                  <a:pt x="193332" y="106680"/>
                </a:lnTo>
                <a:lnTo>
                  <a:pt x="193065" y="107950"/>
                </a:lnTo>
                <a:close/>
              </a:path>
              <a:path w="251459" h="1089660">
                <a:moveTo>
                  <a:pt x="191960" y="114300"/>
                </a:moveTo>
                <a:lnTo>
                  <a:pt x="192011" y="113030"/>
                </a:lnTo>
                <a:lnTo>
                  <a:pt x="192155" y="113030"/>
                </a:lnTo>
                <a:lnTo>
                  <a:pt x="191960" y="114300"/>
                </a:lnTo>
                <a:close/>
              </a:path>
              <a:path w="251459" h="1089660">
                <a:moveTo>
                  <a:pt x="191008" y="120650"/>
                </a:moveTo>
                <a:lnTo>
                  <a:pt x="191058" y="119380"/>
                </a:lnTo>
                <a:lnTo>
                  <a:pt x="191008" y="120650"/>
                </a:lnTo>
                <a:close/>
              </a:path>
              <a:path w="251459" h="1089660">
                <a:moveTo>
                  <a:pt x="190220" y="127000"/>
                </a:moveTo>
                <a:lnTo>
                  <a:pt x="190258" y="125730"/>
                </a:lnTo>
                <a:lnTo>
                  <a:pt x="190220" y="127000"/>
                </a:lnTo>
                <a:close/>
              </a:path>
              <a:path w="251459" h="1089660">
                <a:moveTo>
                  <a:pt x="188887" y="147320"/>
                </a:moveTo>
                <a:lnTo>
                  <a:pt x="188899" y="146050"/>
                </a:lnTo>
                <a:lnTo>
                  <a:pt x="188887" y="147320"/>
                </a:lnTo>
                <a:close/>
              </a:path>
              <a:path w="251459" h="1089660">
                <a:moveTo>
                  <a:pt x="183591" y="476250"/>
                </a:moveTo>
                <a:lnTo>
                  <a:pt x="157810" y="476250"/>
                </a:lnTo>
                <a:lnTo>
                  <a:pt x="159143" y="469900"/>
                </a:lnTo>
                <a:lnTo>
                  <a:pt x="160248" y="463550"/>
                </a:lnTo>
                <a:lnTo>
                  <a:pt x="161201" y="457200"/>
                </a:lnTo>
                <a:lnTo>
                  <a:pt x="161988" y="450850"/>
                </a:lnTo>
                <a:lnTo>
                  <a:pt x="162598" y="443230"/>
                </a:lnTo>
                <a:lnTo>
                  <a:pt x="162572" y="444500"/>
                </a:lnTo>
                <a:lnTo>
                  <a:pt x="187991" y="444500"/>
                </a:lnTo>
                <a:lnTo>
                  <a:pt x="187909" y="445770"/>
                </a:lnTo>
                <a:lnTo>
                  <a:pt x="187223" y="453390"/>
                </a:lnTo>
                <a:lnTo>
                  <a:pt x="185293" y="467360"/>
                </a:lnTo>
                <a:lnTo>
                  <a:pt x="184061" y="473710"/>
                </a:lnTo>
                <a:lnTo>
                  <a:pt x="183591" y="476250"/>
                </a:lnTo>
                <a:close/>
              </a:path>
              <a:path w="251459" h="1089660">
                <a:moveTo>
                  <a:pt x="170738" y="518160"/>
                </a:moveTo>
                <a:lnTo>
                  <a:pt x="142938" y="518160"/>
                </a:lnTo>
                <a:lnTo>
                  <a:pt x="145402" y="513080"/>
                </a:lnTo>
                <a:lnTo>
                  <a:pt x="145199" y="513080"/>
                </a:lnTo>
                <a:lnTo>
                  <a:pt x="147535" y="508000"/>
                </a:lnTo>
                <a:lnTo>
                  <a:pt x="147358" y="508000"/>
                </a:lnTo>
                <a:lnTo>
                  <a:pt x="149567" y="502920"/>
                </a:lnTo>
                <a:lnTo>
                  <a:pt x="149415" y="502920"/>
                </a:lnTo>
                <a:lnTo>
                  <a:pt x="151485" y="497840"/>
                </a:lnTo>
                <a:lnTo>
                  <a:pt x="151345" y="497840"/>
                </a:lnTo>
                <a:lnTo>
                  <a:pt x="153289" y="492760"/>
                </a:lnTo>
                <a:lnTo>
                  <a:pt x="154952" y="487680"/>
                </a:lnTo>
                <a:lnTo>
                  <a:pt x="156489" y="481330"/>
                </a:lnTo>
                <a:lnTo>
                  <a:pt x="157899" y="474980"/>
                </a:lnTo>
                <a:lnTo>
                  <a:pt x="157810" y="476250"/>
                </a:lnTo>
                <a:lnTo>
                  <a:pt x="183591" y="476250"/>
                </a:lnTo>
                <a:lnTo>
                  <a:pt x="173126" y="513080"/>
                </a:lnTo>
                <a:lnTo>
                  <a:pt x="170738" y="518160"/>
                </a:lnTo>
                <a:close/>
              </a:path>
              <a:path w="251459" h="1089660">
                <a:moveTo>
                  <a:pt x="163395" y="533400"/>
                </a:moveTo>
                <a:lnTo>
                  <a:pt x="133045" y="533400"/>
                </a:lnTo>
                <a:lnTo>
                  <a:pt x="135966" y="529590"/>
                </a:lnTo>
                <a:lnTo>
                  <a:pt x="135623" y="529590"/>
                </a:lnTo>
                <a:lnTo>
                  <a:pt x="138442" y="525780"/>
                </a:lnTo>
                <a:lnTo>
                  <a:pt x="138137" y="525780"/>
                </a:lnTo>
                <a:lnTo>
                  <a:pt x="140843" y="521970"/>
                </a:lnTo>
                <a:lnTo>
                  <a:pt x="140576" y="521970"/>
                </a:lnTo>
                <a:lnTo>
                  <a:pt x="143167" y="516890"/>
                </a:lnTo>
                <a:lnTo>
                  <a:pt x="142938" y="518160"/>
                </a:lnTo>
                <a:lnTo>
                  <a:pt x="170738" y="518160"/>
                </a:lnTo>
                <a:lnTo>
                  <a:pt x="168211" y="524510"/>
                </a:lnTo>
                <a:lnTo>
                  <a:pt x="165519" y="529590"/>
                </a:lnTo>
                <a:lnTo>
                  <a:pt x="163395" y="533400"/>
                </a:lnTo>
                <a:close/>
              </a:path>
              <a:path w="251459" h="1089660">
                <a:moveTo>
                  <a:pt x="159702" y="539750"/>
                </a:moveTo>
                <a:lnTo>
                  <a:pt x="127749" y="539750"/>
                </a:lnTo>
                <a:lnTo>
                  <a:pt x="130873" y="535940"/>
                </a:lnTo>
                <a:lnTo>
                  <a:pt x="130416" y="535940"/>
                </a:lnTo>
                <a:lnTo>
                  <a:pt x="133438" y="532130"/>
                </a:lnTo>
                <a:lnTo>
                  <a:pt x="133045" y="533400"/>
                </a:lnTo>
                <a:lnTo>
                  <a:pt x="163395" y="533400"/>
                </a:lnTo>
                <a:lnTo>
                  <a:pt x="162687" y="534670"/>
                </a:lnTo>
                <a:lnTo>
                  <a:pt x="159702" y="539750"/>
                </a:lnTo>
                <a:close/>
              </a:path>
              <a:path w="251459" h="1089660">
                <a:moveTo>
                  <a:pt x="157611" y="542290"/>
                </a:moveTo>
                <a:lnTo>
                  <a:pt x="125044" y="542290"/>
                </a:lnTo>
                <a:lnTo>
                  <a:pt x="128257" y="538480"/>
                </a:lnTo>
                <a:lnTo>
                  <a:pt x="127749" y="539750"/>
                </a:lnTo>
                <a:lnTo>
                  <a:pt x="159702" y="539750"/>
                </a:lnTo>
                <a:lnTo>
                  <a:pt x="157611" y="542290"/>
                </a:lnTo>
                <a:close/>
              </a:path>
              <a:path w="251459" h="1089660">
                <a:moveTo>
                  <a:pt x="136921" y="564896"/>
                </a:moveTo>
                <a:lnTo>
                  <a:pt x="134467" y="562610"/>
                </a:lnTo>
                <a:lnTo>
                  <a:pt x="130213" y="560070"/>
                </a:lnTo>
                <a:lnTo>
                  <a:pt x="125793" y="557530"/>
                </a:lnTo>
                <a:lnTo>
                  <a:pt x="121208" y="556260"/>
                </a:lnTo>
                <a:lnTo>
                  <a:pt x="116484" y="553720"/>
                </a:lnTo>
                <a:lnTo>
                  <a:pt x="111620" y="552450"/>
                </a:lnTo>
                <a:lnTo>
                  <a:pt x="103619" y="552450"/>
                </a:lnTo>
                <a:lnTo>
                  <a:pt x="107403" y="551180"/>
                </a:lnTo>
                <a:lnTo>
                  <a:pt x="108864" y="551180"/>
                </a:lnTo>
                <a:lnTo>
                  <a:pt x="112534" y="549910"/>
                </a:lnTo>
                <a:lnTo>
                  <a:pt x="111518" y="549910"/>
                </a:lnTo>
                <a:lnTo>
                  <a:pt x="115125" y="548640"/>
                </a:lnTo>
                <a:lnTo>
                  <a:pt x="114198" y="548640"/>
                </a:lnTo>
                <a:lnTo>
                  <a:pt x="117729" y="547370"/>
                </a:lnTo>
                <a:lnTo>
                  <a:pt x="116890" y="547370"/>
                </a:lnTo>
                <a:lnTo>
                  <a:pt x="120357" y="546100"/>
                </a:lnTo>
                <a:lnTo>
                  <a:pt x="119608" y="546100"/>
                </a:lnTo>
                <a:lnTo>
                  <a:pt x="122986" y="543560"/>
                </a:lnTo>
                <a:lnTo>
                  <a:pt x="122326" y="543560"/>
                </a:lnTo>
                <a:lnTo>
                  <a:pt x="125628" y="541020"/>
                </a:lnTo>
                <a:lnTo>
                  <a:pt x="125044" y="542290"/>
                </a:lnTo>
                <a:lnTo>
                  <a:pt x="157611" y="542290"/>
                </a:lnTo>
                <a:lnTo>
                  <a:pt x="156565" y="543560"/>
                </a:lnTo>
                <a:lnTo>
                  <a:pt x="153276" y="548640"/>
                </a:lnTo>
                <a:lnTo>
                  <a:pt x="149714" y="552576"/>
                </a:lnTo>
                <a:lnTo>
                  <a:pt x="146227" y="556260"/>
                </a:lnTo>
                <a:lnTo>
                  <a:pt x="142468" y="560070"/>
                </a:lnTo>
                <a:lnTo>
                  <a:pt x="138557" y="563880"/>
                </a:lnTo>
                <a:lnTo>
                  <a:pt x="136921" y="564896"/>
                </a:lnTo>
                <a:close/>
              </a:path>
              <a:path w="251459" h="1089660">
                <a:moveTo>
                  <a:pt x="102209" y="552576"/>
                </a:moveTo>
                <a:lnTo>
                  <a:pt x="104825" y="552450"/>
                </a:lnTo>
                <a:lnTo>
                  <a:pt x="102209" y="552576"/>
                </a:lnTo>
                <a:close/>
              </a:path>
              <a:path w="251459" h="1089660">
                <a:moveTo>
                  <a:pt x="106654" y="577850"/>
                </a:moveTo>
                <a:lnTo>
                  <a:pt x="104825" y="577850"/>
                </a:lnTo>
                <a:lnTo>
                  <a:pt x="102209" y="577723"/>
                </a:lnTo>
                <a:lnTo>
                  <a:pt x="102209" y="552576"/>
                </a:lnTo>
                <a:lnTo>
                  <a:pt x="104825" y="552450"/>
                </a:lnTo>
                <a:lnTo>
                  <a:pt x="111620" y="552450"/>
                </a:lnTo>
                <a:lnTo>
                  <a:pt x="116484" y="553720"/>
                </a:lnTo>
                <a:lnTo>
                  <a:pt x="121208" y="556260"/>
                </a:lnTo>
                <a:lnTo>
                  <a:pt x="125793" y="557530"/>
                </a:lnTo>
                <a:lnTo>
                  <a:pt x="130213" y="560070"/>
                </a:lnTo>
                <a:lnTo>
                  <a:pt x="134467" y="562610"/>
                </a:lnTo>
                <a:lnTo>
                  <a:pt x="136921" y="564896"/>
                </a:lnTo>
                <a:lnTo>
                  <a:pt x="134467" y="566420"/>
                </a:lnTo>
                <a:lnTo>
                  <a:pt x="130213" y="568960"/>
                </a:lnTo>
                <a:lnTo>
                  <a:pt x="125793" y="571500"/>
                </a:lnTo>
                <a:lnTo>
                  <a:pt x="121208" y="574040"/>
                </a:lnTo>
                <a:lnTo>
                  <a:pt x="106654" y="577850"/>
                </a:lnTo>
                <a:close/>
              </a:path>
              <a:path w="251459" h="1089660">
                <a:moveTo>
                  <a:pt x="102209" y="577723"/>
                </a:moveTo>
                <a:lnTo>
                  <a:pt x="0" y="572770"/>
                </a:lnTo>
                <a:lnTo>
                  <a:pt x="0" y="557530"/>
                </a:lnTo>
                <a:lnTo>
                  <a:pt x="102209" y="552576"/>
                </a:lnTo>
                <a:lnTo>
                  <a:pt x="102209" y="577723"/>
                </a:lnTo>
                <a:close/>
              </a:path>
              <a:path w="251459" h="1089660">
                <a:moveTo>
                  <a:pt x="117729" y="582930"/>
                </a:moveTo>
                <a:lnTo>
                  <a:pt x="114198" y="580390"/>
                </a:lnTo>
                <a:lnTo>
                  <a:pt x="115125" y="580390"/>
                </a:lnTo>
                <a:lnTo>
                  <a:pt x="111518" y="579120"/>
                </a:lnTo>
                <a:lnTo>
                  <a:pt x="112534" y="579120"/>
                </a:lnTo>
                <a:lnTo>
                  <a:pt x="108864" y="577850"/>
                </a:lnTo>
                <a:lnTo>
                  <a:pt x="106654" y="577850"/>
                </a:lnTo>
                <a:lnTo>
                  <a:pt x="121208" y="574040"/>
                </a:lnTo>
                <a:lnTo>
                  <a:pt x="125793" y="571500"/>
                </a:lnTo>
                <a:lnTo>
                  <a:pt x="130213" y="568960"/>
                </a:lnTo>
                <a:lnTo>
                  <a:pt x="134467" y="566420"/>
                </a:lnTo>
                <a:lnTo>
                  <a:pt x="136921" y="564896"/>
                </a:lnTo>
                <a:lnTo>
                  <a:pt x="138557" y="566420"/>
                </a:lnTo>
                <a:lnTo>
                  <a:pt x="142468" y="568960"/>
                </a:lnTo>
                <a:lnTo>
                  <a:pt x="146227" y="572770"/>
                </a:lnTo>
                <a:lnTo>
                  <a:pt x="149834" y="576580"/>
                </a:lnTo>
                <a:lnTo>
                  <a:pt x="153276" y="581660"/>
                </a:lnTo>
                <a:lnTo>
                  <a:pt x="116890" y="581660"/>
                </a:lnTo>
                <a:lnTo>
                  <a:pt x="117729" y="582930"/>
                </a:lnTo>
                <a:close/>
              </a:path>
              <a:path w="251459" h="1089660">
                <a:moveTo>
                  <a:pt x="104825" y="577850"/>
                </a:moveTo>
                <a:lnTo>
                  <a:pt x="102209" y="577850"/>
                </a:lnTo>
                <a:lnTo>
                  <a:pt x="104825" y="577850"/>
                </a:lnTo>
                <a:close/>
              </a:path>
              <a:path w="251459" h="1089660">
                <a:moveTo>
                  <a:pt x="109969" y="579120"/>
                </a:moveTo>
                <a:lnTo>
                  <a:pt x="106235" y="577850"/>
                </a:lnTo>
                <a:lnTo>
                  <a:pt x="108864" y="577850"/>
                </a:lnTo>
                <a:lnTo>
                  <a:pt x="109969" y="579120"/>
                </a:lnTo>
                <a:close/>
              </a:path>
              <a:path w="251459" h="1089660">
                <a:moveTo>
                  <a:pt x="120357" y="584200"/>
                </a:moveTo>
                <a:lnTo>
                  <a:pt x="116890" y="581660"/>
                </a:lnTo>
                <a:lnTo>
                  <a:pt x="153276" y="581660"/>
                </a:lnTo>
                <a:lnTo>
                  <a:pt x="154372" y="582930"/>
                </a:lnTo>
                <a:lnTo>
                  <a:pt x="119608" y="582930"/>
                </a:lnTo>
                <a:lnTo>
                  <a:pt x="120357" y="584200"/>
                </a:lnTo>
                <a:close/>
              </a:path>
              <a:path w="251459" h="1089660">
                <a:moveTo>
                  <a:pt x="130873" y="594360"/>
                </a:moveTo>
                <a:lnTo>
                  <a:pt x="127749" y="590550"/>
                </a:lnTo>
                <a:lnTo>
                  <a:pt x="128257" y="590550"/>
                </a:lnTo>
                <a:lnTo>
                  <a:pt x="125044" y="588010"/>
                </a:lnTo>
                <a:lnTo>
                  <a:pt x="125628" y="588010"/>
                </a:lnTo>
                <a:lnTo>
                  <a:pt x="122326" y="585470"/>
                </a:lnTo>
                <a:lnTo>
                  <a:pt x="122986" y="585470"/>
                </a:lnTo>
                <a:lnTo>
                  <a:pt x="119608" y="582930"/>
                </a:lnTo>
                <a:lnTo>
                  <a:pt x="154372" y="582930"/>
                </a:lnTo>
                <a:lnTo>
                  <a:pt x="156565" y="585470"/>
                </a:lnTo>
                <a:lnTo>
                  <a:pt x="159702" y="590550"/>
                </a:lnTo>
                <a:lnTo>
                  <a:pt x="161194" y="593090"/>
                </a:lnTo>
                <a:lnTo>
                  <a:pt x="130416" y="593090"/>
                </a:lnTo>
                <a:lnTo>
                  <a:pt x="130873" y="594360"/>
                </a:lnTo>
                <a:close/>
              </a:path>
              <a:path w="251459" h="1089660">
                <a:moveTo>
                  <a:pt x="135966" y="600710"/>
                </a:moveTo>
                <a:lnTo>
                  <a:pt x="133045" y="596900"/>
                </a:lnTo>
                <a:lnTo>
                  <a:pt x="133438" y="596900"/>
                </a:lnTo>
                <a:lnTo>
                  <a:pt x="130416" y="593090"/>
                </a:lnTo>
                <a:lnTo>
                  <a:pt x="161194" y="593090"/>
                </a:lnTo>
                <a:lnTo>
                  <a:pt x="162687" y="595630"/>
                </a:lnTo>
                <a:lnTo>
                  <a:pt x="164811" y="599440"/>
                </a:lnTo>
                <a:lnTo>
                  <a:pt x="135623" y="599440"/>
                </a:lnTo>
                <a:lnTo>
                  <a:pt x="135966" y="600710"/>
                </a:lnTo>
                <a:close/>
              </a:path>
              <a:path w="251459" h="1089660">
                <a:moveTo>
                  <a:pt x="138442" y="604520"/>
                </a:moveTo>
                <a:lnTo>
                  <a:pt x="135623" y="599440"/>
                </a:lnTo>
                <a:lnTo>
                  <a:pt x="164811" y="599440"/>
                </a:lnTo>
                <a:lnTo>
                  <a:pt x="165519" y="600710"/>
                </a:lnTo>
                <a:lnTo>
                  <a:pt x="166865" y="603250"/>
                </a:lnTo>
                <a:lnTo>
                  <a:pt x="138137" y="603250"/>
                </a:lnTo>
                <a:lnTo>
                  <a:pt x="138442" y="604520"/>
                </a:lnTo>
                <a:close/>
              </a:path>
              <a:path w="251459" h="1089660">
                <a:moveTo>
                  <a:pt x="140843" y="608330"/>
                </a:moveTo>
                <a:lnTo>
                  <a:pt x="138137" y="603250"/>
                </a:lnTo>
                <a:lnTo>
                  <a:pt x="166865" y="603250"/>
                </a:lnTo>
                <a:lnTo>
                  <a:pt x="168211" y="605790"/>
                </a:lnTo>
                <a:lnTo>
                  <a:pt x="168843" y="607060"/>
                </a:lnTo>
                <a:lnTo>
                  <a:pt x="140576" y="607060"/>
                </a:lnTo>
                <a:lnTo>
                  <a:pt x="140843" y="608330"/>
                </a:lnTo>
                <a:close/>
              </a:path>
              <a:path w="251459" h="1089660">
                <a:moveTo>
                  <a:pt x="145402" y="617220"/>
                </a:moveTo>
                <a:lnTo>
                  <a:pt x="142938" y="612140"/>
                </a:lnTo>
                <a:lnTo>
                  <a:pt x="143167" y="612140"/>
                </a:lnTo>
                <a:lnTo>
                  <a:pt x="140576" y="607060"/>
                </a:lnTo>
                <a:lnTo>
                  <a:pt x="168843" y="607060"/>
                </a:lnTo>
                <a:lnTo>
                  <a:pt x="170738" y="610870"/>
                </a:lnTo>
                <a:lnTo>
                  <a:pt x="172648" y="615950"/>
                </a:lnTo>
                <a:lnTo>
                  <a:pt x="145199" y="615950"/>
                </a:lnTo>
                <a:lnTo>
                  <a:pt x="145402" y="617220"/>
                </a:lnTo>
                <a:close/>
              </a:path>
              <a:path w="251459" h="1089660">
                <a:moveTo>
                  <a:pt x="153289" y="637540"/>
                </a:moveTo>
                <a:lnTo>
                  <a:pt x="151345" y="631190"/>
                </a:lnTo>
                <a:lnTo>
                  <a:pt x="151485" y="631190"/>
                </a:lnTo>
                <a:lnTo>
                  <a:pt x="149415" y="626110"/>
                </a:lnTo>
                <a:lnTo>
                  <a:pt x="149567" y="626110"/>
                </a:lnTo>
                <a:lnTo>
                  <a:pt x="147358" y="621030"/>
                </a:lnTo>
                <a:lnTo>
                  <a:pt x="147535" y="621030"/>
                </a:lnTo>
                <a:lnTo>
                  <a:pt x="145199" y="615950"/>
                </a:lnTo>
                <a:lnTo>
                  <a:pt x="172648" y="615950"/>
                </a:lnTo>
                <a:lnTo>
                  <a:pt x="173126" y="617220"/>
                </a:lnTo>
                <a:lnTo>
                  <a:pt x="175348" y="622300"/>
                </a:lnTo>
                <a:lnTo>
                  <a:pt x="177419" y="628650"/>
                </a:lnTo>
                <a:lnTo>
                  <a:pt x="179324" y="635000"/>
                </a:lnTo>
                <a:lnTo>
                  <a:pt x="179671" y="636270"/>
                </a:lnTo>
                <a:lnTo>
                  <a:pt x="153162" y="636270"/>
                </a:lnTo>
                <a:lnTo>
                  <a:pt x="153289" y="637540"/>
                </a:lnTo>
                <a:close/>
              </a:path>
              <a:path w="251459" h="1089660">
                <a:moveTo>
                  <a:pt x="160248" y="666750"/>
                </a:moveTo>
                <a:lnTo>
                  <a:pt x="159080" y="660400"/>
                </a:lnTo>
                <a:lnTo>
                  <a:pt x="157810" y="654050"/>
                </a:lnTo>
                <a:lnTo>
                  <a:pt x="156400" y="647700"/>
                </a:lnTo>
                <a:lnTo>
                  <a:pt x="154851" y="642620"/>
                </a:lnTo>
                <a:lnTo>
                  <a:pt x="153162" y="636270"/>
                </a:lnTo>
                <a:lnTo>
                  <a:pt x="179671" y="636270"/>
                </a:lnTo>
                <a:lnTo>
                  <a:pt x="181063" y="641350"/>
                </a:lnTo>
                <a:lnTo>
                  <a:pt x="182651" y="648970"/>
                </a:lnTo>
                <a:lnTo>
                  <a:pt x="184061" y="655320"/>
                </a:lnTo>
                <a:lnTo>
                  <a:pt x="185293" y="661670"/>
                </a:lnTo>
                <a:lnTo>
                  <a:pt x="185820" y="665480"/>
                </a:lnTo>
                <a:lnTo>
                  <a:pt x="160197" y="665480"/>
                </a:lnTo>
                <a:lnTo>
                  <a:pt x="160248" y="666750"/>
                </a:lnTo>
                <a:close/>
              </a:path>
              <a:path w="251459" h="1089660">
                <a:moveTo>
                  <a:pt x="249999" y="1089660"/>
                </a:moveTo>
                <a:lnTo>
                  <a:pt x="245554" y="1088390"/>
                </a:lnTo>
                <a:lnTo>
                  <a:pt x="240588" y="1088390"/>
                </a:lnTo>
                <a:lnTo>
                  <a:pt x="231000" y="1085850"/>
                </a:lnTo>
                <a:lnTo>
                  <a:pt x="198932" y="1060450"/>
                </a:lnTo>
                <a:lnTo>
                  <a:pt x="195643" y="1055370"/>
                </a:lnTo>
                <a:lnTo>
                  <a:pt x="192506" y="1051560"/>
                </a:lnTo>
                <a:lnTo>
                  <a:pt x="189522" y="1046480"/>
                </a:lnTo>
                <a:lnTo>
                  <a:pt x="186690" y="1041400"/>
                </a:lnTo>
                <a:lnTo>
                  <a:pt x="183997" y="1035050"/>
                </a:lnTo>
                <a:lnTo>
                  <a:pt x="181470" y="1029970"/>
                </a:lnTo>
                <a:lnTo>
                  <a:pt x="169557" y="993140"/>
                </a:lnTo>
                <a:lnTo>
                  <a:pt x="168148" y="985520"/>
                </a:lnTo>
                <a:lnTo>
                  <a:pt x="166916" y="979170"/>
                </a:lnTo>
                <a:lnTo>
                  <a:pt x="163398" y="706120"/>
                </a:lnTo>
                <a:lnTo>
                  <a:pt x="163309" y="699770"/>
                </a:lnTo>
                <a:lnTo>
                  <a:pt x="163029" y="692150"/>
                </a:lnTo>
                <a:lnTo>
                  <a:pt x="162572" y="685800"/>
                </a:lnTo>
                <a:lnTo>
                  <a:pt x="161950" y="679450"/>
                </a:lnTo>
                <a:lnTo>
                  <a:pt x="161150" y="671830"/>
                </a:lnTo>
                <a:lnTo>
                  <a:pt x="160197" y="665480"/>
                </a:lnTo>
                <a:lnTo>
                  <a:pt x="185820" y="665480"/>
                </a:lnTo>
                <a:lnTo>
                  <a:pt x="188798" y="934720"/>
                </a:lnTo>
                <a:lnTo>
                  <a:pt x="188887" y="942340"/>
                </a:lnTo>
                <a:lnTo>
                  <a:pt x="189179" y="948690"/>
                </a:lnTo>
                <a:lnTo>
                  <a:pt x="189636" y="956310"/>
                </a:lnTo>
                <a:lnTo>
                  <a:pt x="190258" y="962660"/>
                </a:lnTo>
                <a:lnTo>
                  <a:pt x="191058" y="969010"/>
                </a:lnTo>
                <a:lnTo>
                  <a:pt x="192011" y="975360"/>
                </a:lnTo>
                <a:lnTo>
                  <a:pt x="193128" y="981710"/>
                </a:lnTo>
                <a:lnTo>
                  <a:pt x="193287" y="981710"/>
                </a:lnTo>
                <a:lnTo>
                  <a:pt x="194398" y="988060"/>
                </a:lnTo>
                <a:lnTo>
                  <a:pt x="194609" y="988060"/>
                </a:lnTo>
                <a:lnTo>
                  <a:pt x="195808" y="993140"/>
                </a:lnTo>
                <a:lnTo>
                  <a:pt x="197358" y="999490"/>
                </a:lnTo>
                <a:lnTo>
                  <a:pt x="197614" y="999490"/>
                </a:lnTo>
                <a:lnTo>
                  <a:pt x="199047" y="1004570"/>
                </a:lnTo>
                <a:lnTo>
                  <a:pt x="200863" y="1009650"/>
                </a:lnTo>
                <a:lnTo>
                  <a:pt x="200723" y="1009650"/>
                </a:lnTo>
                <a:lnTo>
                  <a:pt x="202793" y="1014730"/>
                </a:lnTo>
                <a:lnTo>
                  <a:pt x="202641" y="1014730"/>
                </a:lnTo>
                <a:lnTo>
                  <a:pt x="204850" y="1019810"/>
                </a:lnTo>
                <a:lnTo>
                  <a:pt x="204673" y="1019810"/>
                </a:lnTo>
                <a:lnTo>
                  <a:pt x="207010" y="1024890"/>
                </a:lnTo>
                <a:lnTo>
                  <a:pt x="206806" y="1024890"/>
                </a:lnTo>
                <a:lnTo>
                  <a:pt x="209270" y="1029970"/>
                </a:lnTo>
                <a:lnTo>
                  <a:pt x="209689" y="1029970"/>
                </a:lnTo>
                <a:lnTo>
                  <a:pt x="211632" y="1033780"/>
                </a:lnTo>
                <a:lnTo>
                  <a:pt x="211366" y="1033780"/>
                </a:lnTo>
                <a:lnTo>
                  <a:pt x="214071" y="1037590"/>
                </a:lnTo>
                <a:lnTo>
                  <a:pt x="213766" y="1037590"/>
                </a:lnTo>
                <a:lnTo>
                  <a:pt x="216585" y="1041400"/>
                </a:lnTo>
                <a:lnTo>
                  <a:pt x="216242" y="1041400"/>
                </a:lnTo>
                <a:lnTo>
                  <a:pt x="219151" y="1045210"/>
                </a:lnTo>
                <a:lnTo>
                  <a:pt x="219777" y="1045210"/>
                </a:lnTo>
                <a:lnTo>
                  <a:pt x="221792" y="1047750"/>
                </a:lnTo>
                <a:lnTo>
                  <a:pt x="221335" y="1047750"/>
                </a:lnTo>
                <a:lnTo>
                  <a:pt x="224459" y="1050290"/>
                </a:lnTo>
                <a:lnTo>
                  <a:pt x="223951" y="1050290"/>
                </a:lnTo>
                <a:lnTo>
                  <a:pt x="227164" y="1052830"/>
                </a:lnTo>
                <a:lnTo>
                  <a:pt x="226580" y="1052830"/>
                </a:lnTo>
                <a:lnTo>
                  <a:pt x="229882" y="1055370"/>
                </a:lnTo>
                <a:lnTo>
                  <a:pt x="229222" y="1055370"/>
                </a:lnTo>
                <a:lnTo>
                  <a:pt x="232600" y="1057910"/>
                </a:lnTo>
                <a:lnTo>
                  <a:pt x="233584" y="1057910"/>
                </a:lnTo>
                <a:lnTo>
                  <a:pt x="235318" y="1059180"/>
                </a:lnTo>
                <a:lnTo>
                  <a:pt x="234480" y="1059180"/>
                </a:lnTo>
                <a:lnTo>
                  <a:pt x="238010" y="1060450"/>
                </a:lnTo>
                <a:lnTo>
                  <a:pt x="237083" y="1060450"/>
                </a:lnTo>
                <a:lnTo>
                  <a:pt x="240690" y="1061720"/>
                </a:lnTo>
                <a:lnTo>
                  <a:pt x="239674" y="1061720"/>
                </a:lnTo>
                <a:lnTo>
                  <a:pt x="243344" y="1062990"/>
                </a:lnTo>
                <a:lnTo>
                  <a:pt x="244805" y="1062990"/>
                </a:lnTo>
                <a:lnTo>
                  <a:pt x="248589" y="1064260"/>
                </a:lnTo>
                <a:lnTo>
                  <a:pt x="251218" y="1064260"/>
                </a:lnTo>
                <a:lnTo>
                  <a:pt x="249999" y="1089660"/>
                </a:lnTo>
                <a:close/>
              </a:path>
              <a:path w="251459" h="1089660">
                <a:moveTo>
                  <a:pt x="161201" y="673100"/>
                </a:moveTo>
                <a:lnTo>
                  <a:pt x="161033" y="671830"/>
                </a:lnTo>
                <a:lnTo>
                  <a:pt x="161201" y="673100"/>
                </a:lnTo>
                <a:close/>
              </a:path>
              <a:path w="251459" h="1089660">
                <a:moveTo>
                  <a:pt x="189718" y="956310"/>
                </a:moveTo>
                <a:lnTo>
                  <a:pt x="189611" y="955040"/>
                </a:lnTo>
                <a:lnTo>
                  <a:pt x="189718" y="956310"/>
                </a:lnTo>
                <a:close/>
              </a:path>
              <a:path w="251459" h="1089660">
                <a:moveTo>
                  <a:pt x="190360" y="962660"/>
                </a:moveTo>
                <a:lnTo>
                  <a:pt x="190220" y="961390"/>
                </a:lnTo>
                <a:lnTo>
                  <a:pt x="190360" y="962660"/>
                </a:lnTo>
                <a:close/>
              </a:path>
              <a:path w="251459" h="1089660">
                <a:moveTo>
                  <a:pt x="193287" y="981710"/>
                </a:moveTo>
                <a:lnTo>
                  <a:pt x="193128" y="981710"/>
                </a:lnTo>
                <a:lnTo>
                  <a:pt x="193065" y="980440"/>
                </a:lnTo>
                <a:lnTo>
                  <a:pt x="193287" y="981710"/>
                </a:lnTo>
                <a:close/>
              </a:path>
              <a:path w="251459" h="1089660">
                <a:moveTo>
                  <a:pt x="194609" y="988060"/>
                </a:moveTo>
                <a:lnTo>
                  <a:pt x="194398" y="988060"/>
                </a:lnTo>
                <a:lnTo>
                  <a:pt x="194310" y="986790"/>
                </a:lnTo>
                <a:lnTo>
                  <a:pt x="194609" y="988060"/>
                </a:lnTo>
                <a:close/>
              </a:path>
              <a:path w="251459" h="1089660">
                <a:moveTo>
                  <a:pt x="197614" y="999490"/>
                </a:moveTo>
                <a:lnTo>
                  <a:pt x="197358" y="999490"/>
                </a:lnTo>
                <a:lnTo>
                  <a:pt x="197256" y="998220"/>
                </a:lnTo>
                <a:lnTo>
                  <a:pt x="197614" y="999490"/>
                </a:lnTo>
                <a:close/>
              </a:path>
              <a:path w="251459" h="1089660">
                <a:moveTo>
                  <a:pt x="209689" y="1029970"/>
                </a:moveTo>
                <a:lnTo>
                  <a:pt x="209270" y="1029970"/>
                </a:lnTo>
                <a:lnTo>
                  <a:pt x="209042" y="1028700"/>
                </a:lnTo>
                <a:lnTo>
                  <a:pt x="209689" y="1029970"/>
                </a:lnTo>
                <a:close/>
              </a:path>
              <a:path w="251459" h="1089660">
                <a:moveTo>
                  <a:pt x="219777" y="1045210"/>
                </a:moveTo>
                <a:lnTo>
                  <a:pt x="219151" y="1045210"/>
                </a:lnTo>
                <a:lnTo>
                  <a:pt x="218770" y="1043940"/>
                </a:lnTo>
                <a:lnTo>
                  <a:pt x="219777" y="1045210"/>
                </a:lnTo>
                <a:close/>
              </a:path>
              <a:path w="251459" h="1089660">
                <a:moveTo>
                  <a:pt x="233584" y="1057910"/>
                </a:moveTo>
                <a:lnTo>
                  <a:pt x="232600" y="1057910"/>
                </a:lnTo>
                <a:lnTo>
                  <a:pt x="231851" y="1056640"/>
                </a:lnTo>
                <a:lnTo>
                  <a:pt x="233584" y="1057910"/>
                </a:lnTo>
                <a:close/>
              </a:path>
              <a:path w="251459" h="1089660">
                <a:moveTo>
                  <a:pt x="251218" y="1064260"/>
                </a:moveTo>
                <a:lnTo>
                  <a:pt x="248589" y="1064260"/>
                </a:lnTo>
                <a:lnTo>
                  <a:pt x="247383" y="1062990"/>
                </a:lnTo>
                <a:lnTo>
                  <a:pt x="251218" y="1064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82016" y="1361503"/>
            <a:ext cx="2260600" cy="1630045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1181100">
              <a:lnSpc>
                <a:spcPct val="100000"/>
              </a:lnSpc>
              <a:spcBef>
                <a:spcPts val="950"/>
              </a:spcBef>
            </a:pPr>
            <a:r>
              <a:rPr dirty="0" sz="2800" i="1">
                <a:latin typeface="华文楷体"/>
                <a:cs typeface="华文楷体"/>
              </a:rPr>
              <a:t>机械</a:t>
            </a:r>
            <a:r>
              <a:rPr dirty="0" sz="2800" spc="-5" i="1">
                <a:latin typeface="华文楷体"/>
                <a:cs typeface="华文楷体"/>
              </a:rPr>
              <a:t>能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2800" i="1">
                <a:latin typeface="华文楷体"/>
                <a:cs typeface="华文楷体"/>
              </a:rPr>
              <a:t>电</a:t>
            </a:r>
            <a:r>
              <a:rPr dirty="0" sz="2800" spc="-5" i="1">
                <a:latin typeface="华文楷体"/>
                <a:cs typeface="华文楷体"/>
              </a:rPr>
              <a:t>能</a:t>
            </a:r>
            <a:endParaRPr sz="2800">
              <a:latin typeface="华文楷体"/>
              <a:cs typeface="华文楷体"/>
            </a:endParaRPr>
          </a:p>
          <a:p>
            <a:pPr marL="1236345">
              <a:lnSpc>
                <a:spcPct val="100000"/>
              </a:lnSpc>
              <a:spcBef>
                <a:spcPts val="850"/>
              </a:spcBef>
            </a:pPr>
            <a:r>
              <a:rPr dirty="0" sz="2800" i="1">
                <a:latin typeface="华文楷体"/>
                <a:cs typeface="华文楷体"/>
              </a:rPr>
              <a:t>内</a:t>
            </a:r>
            <a:r>
              <a:rPr dirty="0" sz="2800" spc="-5" i="1">
                <a:latin typeface="华文楷体"/>
                <a:cs typeface="华文楷体"/>
              </a:rPr>
              <a:t>能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21708" y="4255008"/>
            <a:ext cx="4200525" cy="1065530"/>
          </a:xfrm>
          <a:custGeom>
            <a:avLst/>
            <a:gdLst/>
            <a:ahLst/>
            <a:cxnLst/>
            <a:rect l="l" t="t" r="r" b="b"/>
            <a:pathLst>
              <a:path w="4200525" h="1065529">
                <a:moveTo>
                  <a:pt x="4021836" y="1065276"/>
                </a:moveTo>
                <a:lnTo>
                  <a:pt x="176783" y="1065276"/>
                </a:lnTo>
                <a:lnTo>
                  <a:pt x="129582" y="1058818"/>
                </a:lnTo>
                <a:lnTo>
                  <a:pt x="87198" y="1040835"/>
                </a:lnTo>
                <a:lnTo>
                  <a:pt x="51339" y="1012993"/>
                </a:lnTo>
                <a:lnTo>
                  <a:pt x="23715" y="976957"/>
                </a:lnTo>
                <a:lnTo>
                  <a:pt x="6032" y="934393"/>
                </a:lnTo>
                <a:lnTo>
                  <a:pt x="0" y="886967"/>
                </a:lnTo>
                <a:lnTo>
                  <a:pt x="0" y="178307"/>
                </a:lnTo>
                <a:lnTo>
                  <a:pt x="6032" y="130998"/>
                </a:lnTo>
                <a:lnTo>
                  <a:pt x="23715" y="88504"/>
                </a:lnTo>
                <a:lnTo>
                  <a:pt x="51339" y="52492"/>
                </a:lnTo>
                <a:lnTo>
                  <a:pt x="87198" y="24626"/>
                </a:lnTo>
                <a:lnTo>
                  <a:pt x="129582" y="6574"/>
                </a:lnTo>
                <a:lnTo>
                  <a:pt x="176783" y="0"/>
                </a:lnTo>
                <a:lnTo>
                  <a:pt x="4021836" y="0"/>
                </a:lnTo>
                <a:lnTo>
                  <a:pt x="4069230" y="6574"/>
                </a:lnTo>
                <a:lnTo>
                  <a:pt x="4111777" y="24626"/>
                </a:lnTo>
                <a:lnTo>
                  <a:pt x="4147808" y="52492"/>
                </a:lnTo>
                <a:lnTo>
                  <a:pt x="4175658" y="88504"/>
                </a:lnTo>
                <a:lnTo>
                  <a:pt x="4193659" y="130998"/>
                </a:lnTo>
                <a:lnTo>
                  <a:pt x="4200144" y="178307"/>
                </a:lnTo>
                <a:lnTo>
                  <a:pt x="4200144" y="886967"/>
                </a:lnTo>
                <a:lnTo>
                  <a:pt x="4193659" y="934393"/>
                </a:lnTo>
                <a:lnTo>
                  <a:pt x="4175658" y="976957"/>
                </a:lnTo>
                <a:lnTo>
                  <a:pt x="4147808" y="1012993"/>
                </a:lnTo>
                <a:lnTo>
                  <a:pt x="4111777" y="1040835"/>
                </a:lnTo>
                <a:lnTo>
                  <a:pt x="4069230" y="1058818"/>
                </a:lnTo>
                <a:lnTo>
                  <a:pt x="4021836" y="106527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14634" y="4249216"/>
            <a:ext cx="4213225" cy="1076960"/>
          </a:xfrm>
          <a:custGeom>
            <a:avLst/>
            <a:gdLst/>
            <a:ahLst/>
            <a:cxnLst/>
            <a:rect l="l" t="t" r="r" b="b"/>
            <a:pathLst>
              <a:path w="4213225" h="1076960">
                <a:moveTo>
                  <a:pt x="4048239" y="1075689"/>
                </a:moveTo>
                <a:lnTo>
                  <a:pt x="164973" y="1075689"/>
                </a:lnTo>
                <a:lnTo>
                  <a:pt x="146735" y="1073150"/>
                </a:lnTo>
                <a:lnTo>
                  <a:pt x="104089" y="1057910"/>
                </a:lnTo>
                <a:lnTo>
                  <a:pt x="66865" y="1035050"/>
                </a:lnTo>
                <a:lnTo>
                  <a:pt x="36499" y="1003300"/>
                </a:lnTo>
                <a:lnTo>
                  <a:pt x="14439" y="963930"/>
                </a:lnTo>
                <a:lnTo>
                  <a:pt x="11150" y="956310"/>
                </a:lnTo>
                <a:lnTo>
                  <a:pt x="939" y="911860"/>
                </a:lnTo>
                <a:lnTo>
                  <a:pt x="0" y="892810"/>
                </a:lnTo>
                <a:lnTo>
                  <a:pt x="0" y="182879"/>
                </a:lnTo>
                <a:lnTo>
                  <a:pt x="5778" y="137160"/>
                </a:lnTo>
                <a:lnTo>
                  <a:pt x="14439" y="111760"/>
                </a:lnTo>
                <a:lnTo>
                  <a:pt x="18122" y="102870"/>
                </a:lnTo>
                <a:lnTo>
                  <a:pt x="22174" y="95250"/>
                </a:lnTo>
                <a:lnTo>
                  <a:pt x="26606" y="87629"/>
                </a:lnTo>
                <a:lnTo>
                  <a:pt x="31381" y="80010"/>
                </a:lnTo>
                <a:lnTo>
                  <a:pt x="36499" y="73660"/>
                </a:lnTo>
                <a:lnTo>
                  <a:pt x="41960" y="66039"/>
                </a:lnTo>
                <a:lnTo>
                  <a:pt x="47739" y="59689"/>
                </a:lnTo>
                <a:lnTo>
                  <a:pt x="53822" y="53339"/>
                </a:lnTo>
                <a:lnTo>
                  <a:pt x="60198" y="46989"/>
                </a:lnTo>
                <a:lnTo>
                  <a:pt x="66865" y="41910"/>
                </a:lnTo>
                <a:lnTo>
                  <a:pt x="73799" y="35560"/>
                </a:lnTo>
                <a:lnTo>
                  <a:pt x="112229" y="13970"/>
                </a:lnTo>
                <a:lnTo>
                  <a:pt x="164973" y="0"/>
                </a:lnTo>
                <a:lnTo>
                  <a:pt x="4048239" y="0"/>
                </a:lnTo>
                <a:lnTo>
                  <a:pt x="4066489" y="2539"/>
                </a:lnTo>
                <a:lnTo>
                  <a:pt x="4092638" y="10160"/>
                </a:lnTo>
                <a:lnTo>
                  <a:pt x="4095424" y="11429"/>
                </a:lnTo>
                <a:lnTo>
                  <a:pt x="183921" y="11429"/>
                </a:lnTo>
                <a:lnTo>
                  <a:pt x="174790" y="12700"/>
                </a:lnTo>
                <a:lnTo>
                  <a:pt x="166420" y="12700"/>
                </a:lnTo>
                <a:lnTo>
                  <a:pt x="157543" y="13970"/>
                </a:lnTo>
                <a:lnTo>
                  <a:pt x="157861" y="13970"/>
                </a:lnTo>
                <a:lnTo>
                  <a:pt x="149123" y="15239"/>
                </a:lnTo>
                <a:lnTo>
                  <a:pt x="149428" y="15239"/>
                </a:lnTo>
                <a:lnTo>
                  <a:pt x="140842" y="17779"/>
                </a:lnTo>
                <a:lnTo>
                  <a:pt x="141160" y="17779"/>
                </a:lnTo>
                <a:lnTo>
                  <a:pt x="132740" y="20320"/>
                </a:lnTo>
                <a:lnTo>
                  <a:pt x="133032" y="20320"/>
                </a:lnTo>
                <a:lnTo>
                  <a:pt x="124790" y="22860"/>
                </a:lnTo>
                <a:lnTo>
                  <a:pt x="125082" y="22860"/>
                </a:lnTo>
                <a:lnTo>
                  <a:pt x="117030" y="25400"/>
                </a:lnTo>
                <a:lnTo>
                  <a:pt x="117322" y="25400"/>
                </a:lnTo>
                <a:lnTo>
                  <a:pt x="109461" y="29210"/>
                </a:lnTo>
                <a:lnTo>
                  <a:pt x="109740" y="29210"/>
                </a:lnTo>
                <a:lnTo>
                  <a:pt x="102082" y="33020"/>
                </a:lnTo>
                <a:lnTo>
                  <a:pt x="102362" y="33020"/>
                </a:lnTo>
                <a:lnTo>
                  <a:pt x="94932" y="36829"/>
                </a:lnTo>
                <a:lnTo>
                  <a:pt x="95186" y="36829"/>
                </a:lnTo>
                <a:lnTo>
                  <a:pt x="89785" y="40639"/>
                </a:lnTo>
                <a:lnTo>
                  <a:pt x="88239" y="40639"/>
                </a:lnTo>
                <a:lnTo>
                  <a:pt x="81292" y="45720"/>
                </a:lnTo>
                <a:lnTo>
                  <a:pt x="81534" y="45720"/>
                </a:lnTo>
                <a:lnTo>
                  <a:pt x="74828" y="50800"/>
                </a:lnTo>
                <a:lnTo>
                  <a:pt x="75069" y="50800"/>
                </a:lnTo>
                <a:lnTo>
                  <a:pt x="69918" y="55879"/>
                </a:lnTo>
                <a:lnTo>
                  <a:pt x="68846" y="55879"/>
                </a:lnTo>
                <a:lnTo>
                  <a:pt x="62687" y="62229"/>
                </a:lnTo>
                <a:lnTo>
                  <a:pt x="62903" y="62229"/>
                </a:lnTo>
                <a:lnTo>
                  <a:pt x="57035" y="68579"/>
                </a:lnTo>
                <a:lnTo>
                  <a:pt x="57238" y="68579"/>
                </a:lnTo>
                <a:lnTo>
                  <a:pt x="52778" y="73660"/>
                </a:lnTo>
                <a:lnTo>
                  <a:pt x="51854" y="73660"/>
                </a:lnTo>
                <a:lnTo>
                  <a:pt x="46583" y="81279"/>
                </a:lnTo>
                <a:lnTo>
                  <a:pt x="46761" y="81279"/>
                </a:lnTo>
                <a:lnTo>
                  <a:pt x="41821" y="87629"/>
                </a:lnTo>
                <a:lnTo>
                  <a:pt x="41986" y="87629"/>
                </a:lnTo>
                <a:lnTo>
                  <a:pt x="37376" y="93979"/>
                </a:lnTo>
                <a:lnTo>
                  <a:pt x="37541" y="93979"/>
                </a:lnTo>
                <a:lnTo>
                  <a:pt x="33261" y="101600"/>
                </a:lnTo>
                <a:lnTo>
                  <a:pt x="33413" y="101600"/>
                </a:lnTo>
                <a:lnTo>
                  <a:pt x="29489" y="109220"/>
                </a:lnTo>
                <a:lnTo>
                  <a:pt x="29629" y="109220"/>
                </a:lnTo>
                <a:lnTo>
                  <a:pt x="26073" y="116839"/>
                </a:lnTo>
                <a:lnTo>
                  <a:pt x="23012" y="124460"/>
                </a:lnTo>
                <a:lnTo>
                  <a:pt x="20332" y="132079"/>
                </a:lnTo>
                <a:lnTo>
                  <a:pt x="18376" y="139700"/>
                </a:lnTo>
                <a:lnTo>
                  <a:pt x="18122" y="139700"/>
                </a:lnTo>
                <a:lnTo>
                  <a:pt x="16141" y="148589"/>
                </a:lnTo>
                <a:lnTo>
                  <a:pt x="14643" y="157479"/>
                </a:lnTo>
                <a:lnTo>
                  <a:pt x="13725" y="165100"/>
                </a:lnTo>
                <a:lnTo>
                  <a:pt x="13588" y="165100"/>
                </a:lnTo>
                <a:lnTo>
                  <a:pt x="12903" y="173989"/>
                </a:lnTo>
                <a:lnTo>
                  <a:pt x="12700" y="182879"/>
                </a:lnTo>
                <a:lnTo>
                  <a:pt x="12700" y="892810"/>
                </a:lnTo>
                <a:lnTo>
                  <a:pt x="12928" y="901700"/>
                </a:lnTo>
                <a:lnTo>
                  <a:pt x="13588" y="910589"/>
                </a:lnTo>
                <a:lnTo>
                  <a:pt x="14693" y="919480"/>
                </a:lnTo>
                <a:lnTo>
                  <a:pt x="14866" y="919480"/>
                </a:lnTo>
                <a:lnTo>
                  <a:pt x="16205" y="927100"/>
                </a:lnTo>
                <a:lnTo>
                  <a:pt x="18122" y="935989"/>
                </a:lnTo>
                <a:lnTo>
                  <a:pt x="18376" y="935989"/>
                </a:lnTo>
                <a:lnTo>
                  <a:pt x="20434" y="943610"/>
                </a:lnTo>
                <a:lnTo>
                  <a:pt x="23126" y="951230"/>
                </a:lnTo>
                <a:lnTo>
                  <a:pt x="26200" y="958850"/>
                </a:lnTo>
                <a:lnTo>
                  <a:pt x="29629" y="966469"/>
                </a:lnTo>
                <a:lnTo>
                  <a:pt x="29489" y="966469"/>
                </a:lnTo>
                <a:lnTo>
                  <a:pt x="33413" y="974089"/>
                </a:lnTo>
                <a:lnTo>
                  <a:pt x="33261" y="974089"/>
                </a:lnTo>
                <a:lnTo>
                  <a:pt x="37541" y="981710"/>
                </a:lnTo>
                <a:lnTo>
                  <a:pt x="37376" y="981710"/>
                </a:lnTo>
                <a:lnTo>
                  <a:pt x="41986" y="988060"/>
                </a:lnTo>
                <a:lnTo>
                  <a:pt x="41821" y="988060"/>
                </a:lnTo>
                <a:lnTo>
                  <a:pt x="46761" y="995680"/>
                </a:lnTo>
                <a:lnTo>
                  <a:pt x="47462" y="995680"/>
                </a:lnTo>
                <a:lnTo>
                  <a:pt x="51854" y="1002030"/>
                </a:lnTo>
                <a:lnTo>
                  <a:pt x="51663" y="1002030"/>
                </a:lnTo>
                <a:lnTo>
                  <a:pt x="57238" y="1008380"/>
                </a:lnTo>
                <a:lnTo>
                  <a:pt x="58209" y="1008380"/>
                </a:lnTo>
                <a:lnTo>
                  <a:pt x="62903" y="1013460"/>
                </a:lnTo>
                <a:lnTo>
                  <a:pt x="62687" y="1013460"/>
                </a:lnTo>
                <a:lnTo>
                  <a:pt x="68846" y="1019810"/>
                </a:lnTo>
                <a:lnTo>
                  <a:pt x="68630" y="1019810"/>
                </a:lnTo>
                <a:lnTo>
                  <a:pt x="75069" y="1024889"/>
                </a:lnTo>
                <a:lnTo>
                  <a:pt x="74828" y="1024889"/>
                </a:lnTo>
                <a:lnTo>
                  <a:pt x="81534" y="1029969"/>
                </a:lnTo>
                <a:lnTo>
                  <a:pt x="81292" y="1029969"/>
                </a:lnTo>
                <a:lnTo>
                  <a:pt x="88239" y="1035050"/>
                </a:lnTo>
                <a:lnTo>
                  <a:pt x="87985" y="1035050"/>
                </a:lnTo>
                <a:lnTo>
                  <a:pt x="95186" y="1038860"/>
                </a:lnTo>
                <a:lnTo>
                  <a:pt x="94932" y="1038860"/>
                </a:lnTo>
                <a:lnTo>
                  <a:pt x="102362" y="1042669"/>
                </a:lnTo>
                <a:lnTo>
                  <a:pt x="102082" y="1042669"/>
                </a:lnTo>
                <a:lnTo>
                  <a:pt x="109740" y="1046480"/>
                </a:lnTo>
                <a:lnTo>
                  <a:pt x="109461" y="1046480"/>
                </a:lnTo>
                <a:lnTo>
                  <a:pt x="117322" y="1050289"/>
                </a:lnTo>
                <a:lnTo>
                  <a:pt x="117030" y="1050289"/>
                </a:lnTo>
                <a:lnTo>
                  <a:pt x="125082" y="1054100"/>
                </a:lnTo>
                <a:lnTo>
                  <a:pt x="127537" y="1054100"/>
                </a:lnTo>
                <a:lnTo>
                  <a:pt x="133032" y="1056639"/>
                </a:lnTo>
                <a:lnTo>
                  <a:pt x="132740" y="1056639"/>
                </a:lnTo>
                <a:lnTo>
                  <a:pt x="141160" y="1057910"/>
                </a:lnTo>
                <a:lnTo>
                  <a:pt x="140842" y="1057910"/>
                </a:lnTo>
                <a:lnTo>
                  <a:pt x="149428" y="1060450"/>
                </a:lnTo>
                <a:lnTo>
                  <a:pt x="149123" y="1060450"/>
                </a:lnTo>
                <a:lnTo>
                  <a:pt x="157861" y="1061719"/>
                </a:lnTo>
                <a:lnTo>
                  <a:pt x="157543" y="1061719"/>
                </a:lnTo>
                <a:lnTo>
                  <a:pt x="166420" y="1062989"/>
                </a:lnTo>
                <a:lnTo>
                  <a:pt x="174790" y="1062989"/>
                </a:lnTo>
                <a:lnTo>
                  <a:pt x="183921" y="1064260"/>
                </a:lnTo>
                <a:lnTo>
                  <a:pt x="4095424" y="1064260"/>
                </a:lnTo>
                <a:lnTo>
                  <a:pt x="4092638" y="1065530"/>
                </a:lnTo>
                <a:lnTo>
                  <a:pt x="4066489" y="1073150"/>
                </a:lnTo>
                <a:lnTo>
                  <a:pt x="4048239" y="1075689"/>
                </a:lnTo>
                <a:close/>
              </a:path>
              <a:path w="4213225" h="1076960">
                <a:moveTo>
                  <a:pt x="4029456" y="12700"/>
                </a:moveTo>
                <a:lnTo>
                  <a:pt x="183756" y="12700"/>
                </a:lnTo>
                <a:lnTo>
                  <a:pt x="183921" y="11429"/>
                </a:lnTo>
                <a:lnTo>
                  <a:pt x="4029303" y="11429"/>
                </a:lnTo>
                <a:lnTo>
                  <a:pt x="4029456" y="12700"/>
                </a:lnTo>
                <a:close/>
              </a:path>
              <a:path w="4213225" h="1076960">
                <a:moveTo>
                  <a:pt x="4125226" y="41910"/>
                </a:moveTo>
                <a:lnTo>
                  <a:pt x="4118025" y="36829"/>
                </a:lnTo>
                <a:lnTo>
                  <a:pt x="4118292" y="36829"/>
                </a:lnTo>
                <a:lnTo>
                  <a:pt x="4110863" y="33020"/>
                </a:lnTo>
                <a:lnTo>
                  <a:pt x="4111129" y="33020"/>
                </a:lnTo>
                <a:lnTo>
                  <a:pt x="4103484" y="29210"/>
                </a:lnTo>
                <a:lnTo>
                  <a:pt x="4103763" y="29210"/>
                </a:lnTo>
                <a:lnTo>
                  <a:pt x="4095902" y="25400"/>
                </a:lnTo>
                <a:lnTo>
                  <a:pt x="4096181" y="25400"/>
                </a:lnTo>
                <a:lnTo>
                  <a:pt x="4088130" y="22860"/>
                </a:lnTo>
                <a:lnTo>
                  <a:pt x="4088422" y="22860"/>
                </a:lnTo>
                <a:lnTo>
                  <a:pt x="4080179" y="20320"/>
                </a:lnTo>
                <a:lnTo>
                  <a:pt x="4080484" y="20320"/>
                </a:lnTo>
                <a:lnTo>
                  <a:pt x="4072064" y="17779"/>
                </a:lnTo>
                <a:lnTo>
                  <a:pt x="4072369" y="17779"/>
                </a:lnTo>
                <a:lnTo>
                  <a:pt x="4063784" y="15239"/>
                </a:lnTo>
                <a:lnTo>
                  <a:pt x="4064101" y="15239"/>
                </a:lnTo>
                <a:lnTo>
                  <a:pt x="4055364" y="13970"/>
                </a:lnTo>
                <a:lnTo>
                  <a:pt x="4055681" y="13970"/>
                </a:lnTo>
                <a:lnTo>
                  <a:pt x="4046804" y="12700"/>
                </a:lnTo>
                <a:lnTo>
                  <a:pt x="4038422" y="12700"/>
                </a:lnTo>
                <a:lnTo>
                  <a:pt x="4029303" y="11429"/>
                </a:lnTo>
                <a:lnTo>
                  <a:pt x="4095424" y="11429"/>
                </a:lnTo>
                <a:lnTo>
                  <a:pt x="4100995" y="13970"/>
                </a:lnTo>
                <a:lnTo>
                  <a:pt x="4139412" y="35560"/>
                </a:lnTo>
                <a:lnTo>
                  <a:pt x="4144959" y="40639"/>
                </a:lnTo>
                <a:lnTo>
                  <a:pt x="4124972" y="40639"/>
                </a:lnTo>
                <a:lnTo>
                  <a:pt x="4125226" y="41910"/>
                </a:lnTo>
                <a:close/>
              </a:path>
              <a:path w="4213225" h="1076960">
                <a:moveTo>
                  <a:pt x="87985" y="41910"/>
                </a:moveTo>
                <a:lnTo>
                  <a:pt x="88239" y="40639"/>
                </a:lnTo>
                <a:lnTo>
                  <a:pt x="89785" y="40639"/>
                </a:lnTo>
                <a:lnTo>
                  <a:pt x="87985" y="41910"/>
                </a:lnTo>
                <a:close/>
              </a:path>
              <a:path w="4213225" h="1076960">
                <a:moveTo>
                  <a:pt x="4144594" y="57150"/>
                </a:moveTo>
                <a:lnTo>
                  <a:pt x="4138155" y="50800"/>
                </a:lnTo>
                <a:lnTo>
                  <a:pt x="4138383" y="50800"/>
                </a:lnTo>
                <a:lnTo>
                  <a:pt x="4131678" y="45720"/>
                </a:lnTo>
                <a:lnTo>
                  <a:pt x="4131932" y="45720"/>
                </a:lnTo>
                <a:lnTo>
                  <a:pt x="4124972" y="40639"/>
                </a:lnTo>
                <a:lnTo>
                  <a:pt x="4144959" y="40639"/>
                </a:lnTo>
                <a:lnTo>
                  <a:pt x="4146346" y="41910"/>
                </a:lnTo>
                <a:lnTo>
                  <a:pt x="4153014" y="46989"/>
                </a:lnTo>
                <a:lnTo>
                  <a:pt x="4159402" y="53339"/>
                </a:lnTo>
                <a:lnTo>
                  <a:pt x="4161835" y="55879"/>
                </a:lnTo>
                <a:lnTo>
                  <a:pt x="4144365" y="55879"/>
                </a:lnTo>
                <a:lnTo>
                  <a:pt x="4144594" y="57150"/>
                </a:lnTo>
                <a:close/>
              </a:path>
              <a:path w="4213225" h="1076960">
                <a:moveTo>
                  <a:pt x="68630" y="57150"/>
                </a:moveTo>
                <a:lnTo>
                  <a:pt x="68846" y="55879"/>
                </a:lnTo>
                <a:lnTo>
                  <a:pt x="69918" y="55879"/>
                </a:lnTo>
                <a:lnTo>
                  <a:pt x="68630" y="57150"/>
                </a:lnTo>
                <a:close/>
              </a:path>
              <a:path w="4213225" h="1076960">
                <a:moveTo>
                  <a:pt x="4161561" y="74929"/>
                </a:moveTo>
                <a:lnTo>
                  <a:pt x="4155986" y="68579"/>
                </a:lnTo>
                <a:lnTo>
                  <a:pt x="4156189" y="68579"/>
                </a:lnTo>
                <a:lnTo>
                  <a:pt x="4150309" y="62229"/>
                </a:lnTo>
                <a:lnTo>
                  <a:pt x="4150525" y="62229"/>
                </a:lnTo>
                <a:lnTo>
                  <a:pt x="4144365" y="55879"/>
                </a:lnTo>
                <a:lnTo>
                  <a:pt x="4161835" y="55879"/>
                </a:lnTo>
                <a:lnTo>
                  <a:pt x="4165485" y="59689"/>
                </a:lnTo>
                <a:lnTo>
                  <a:pt x="4171251" y="66039"/>
                </a:lnTo>
                <a:lnTo>
                  <a:pt x="4176712" y="73660"/>
                </a:lnTo>
                <a:lnTo>
                  <a:pt x="4161370" y="73660"/>
                </a:lnTo>
                <a:lnTo>
                  <a:pt x="4161561" y="74929"/>
                </a:lnTo>
                <a:close/>
              </a:path>
              <a:path w="4213225" h="1076960">
                <a:moveTo>
                  <a:pt x="51663" y="74929"/>
                </a:moveTo>
                <a:lnTo>
                  <a:pt x="51854" y="73660"/>
                </a:lnTo>
                <a:lnTo>
                  <a:pt x="52778" y="73660"/>
                </a:lnTo>
                <a:lnTo>
                  <a:pt x="51663" y="74929"/>
                </a:lnTo>
                <a:close/>
              </a:path>
              <a:path w="4213225" h="1076960">
                <a:moveTo>
                  <a:pt x="4195178" y="140970"/>
                </a:moveTo>
                <a:lnTo>
                  <a:pt x="4192790" y="132079"/>
                </a:lnTo>
                <a:lnTo>
                  <a:pt x="4190085" y="124460"/>
                </a:lnTo>
                <a:lnTo>
                  <a:pt x="4187024" y="116839"/>
                </a:lnTo>
                <a:lnTo>
                  <a:pt x="4183595" y="109220"/>
                </a:lnTo>
                <a:lnTo>
                  <a:pt x="4179811" y="101600"/>
                </a:lnTo>
                <a:lnTo>
                  <a:pt x="4179951" y="101600"/>
                </a:lnTo>
                <a:lnTo>
                  <a:pt x="4175683" y="93979"/>
                </a:lnTo>
                <a:lnTo>
                  <a:pt x="4175836" y="93979"/>
                </a:lnTo>
                <a:lnTo>
                  <a:pt x="4171226" y="87629"/>
                </a:lnTo>
                <a:lnTo>
                  <a:pt x="4171391" y="87629"/>
                </a:lnTo>
                <a:lnTo>
                  <a:pt x="4166450" y="81279"/>
                </a:lnTo>
                <a:lnTo>
                  <a:pt x="4166628" y="81279"/>
                </a:lnTo>
                <a:lnTo>
                  <a:pt x="4161370" y="73660"/>
                </a:lnTo>
                <a:lnTo>
                  <a:pt x="4176712" y="73660"/>
                </a:lnTo>
                <a:lnTo>
                  <a:pt x="4198785" y="111760"/>
                </a:lnTo>
                <a:lnTo>
                  <a:pt x="4202074" y="119379"/>
                </a:lnTo>
                <a:lnTo>
                  <a:pt x="4204957" y="128270"/>
                </a:lnTo>
                <a:lnTo>
                  <a:pt x="4207433" y="137160"/>
                </a:lnTo>
                <a:lnTo>
                  <a:pt x="4208021" y="139700"/>
                </a:lnTo>
                <a:lnTo>
                  <a:pt x="4195102" y="139700"/>
                </a:lnTo>
                <a:lnTo>
                  <a:pt x="4195178" y="140970"/>
                </a:lnTo>
                <a:close/>
              </a:path>
              <a:path w="4213225" h="1076960">
                <a:moveTo>
                  <a:pt x="18034" y="140970"/>
                </a:moveTo>
                <a:lnTo>
                  <a:pt x="18122" y="139700"/>
                </a:lnTo>
                <a:lnTo>
                  <a:pt x="18376" y="139700"/>
                </a:lnTo>
                <a:lnTo>
                  <a:pt x="18034" y="140970"/>
                </a:lnTo>
                <a:close/>
              </a:path>
              <a:path w="4213225" h="1076960">
                <a:moveTo>
                  <a:pt x="4211271" y="919480"/>
                </a:moveTo>
                <a:lnTo>
                  <a:pt x="4198531" y="919480"/>
                </a:lnTo>
                <a:lnTo>
                  <a:pt x="4199661" y="910589"/>
                </a:lnTo>
                <a:lnTo>
                  <a:pt x="4200309" y="901700"/>
                </a:lnTo>
                <a:lnTo>
                  <a:pt x="4200524" y="892810"/>
                </a:lnTo>
                <a:lnTo>
                  <a:pt x="4200524" y="182879"/>
                </a:lnTo>
                <a:lnTo>
                  <a:pt x="4200296" y="173989"/>
                </a:lnTo>
                <a:lnTo>
                  <a:pt x="4199623" y="165100"/>
                </a:lnTo>
                <a:lnTo>
                  <a:pt x="4198531" y="157479"/>
                </a:lnTo>
                <a:lnTo>
                  <a:pt x="4197019" y="148589"/>
                </a:lnTo>
                <a:lnTo>
                  <a:pt x="4195102" y="139700"/>
                </a:lnTo>
                <a:lnTo>
                  <a:pt x="4208021" y="139700"/>
                </a:lnTo>
                <a:lnTo>
                  <a:pt x="4213224" y="182879"/>
                </a:lnTo>
                <a:lnTo>
                  <a:pt x="4213224" y="892810"/>
                </a:lnTo>
                <a:lnTo>
                  <a:pt x="4212983" y="901700"/>
                </a:lnTo>
                <a:lnTo>
                  <a:pt x="4212272" y="911860"/>
                </a:lnTo>
                <a:lnTo>
                  <a:pt x="4211271" y="919480"/>
                </a:lnTo>
                <a:close/>
              </a:path>
              <a:path w="4213225" h="1076960">
                <a:moveTo>
                  <a:pt x="13563" y="166370"/>
                </a:moveTo>
                <a:lnTo>
                  <a:pt x="13588" y="165100"/>
                </a:lnTo>
                <a:lnTo>
                  <a:pt x="13725" y="165100"/>
                </a:lnTo>
                <a:lnTo>
                  <a:pt x="13563" y="166370"/>
                </a:lnTo>
                <a:close/>
              </a:path>
              <a:path w="4213225" h="1076960">
                <a:moveTo>
                  <a:pt x="4199661" y="166370"/>
                </a:moveTo>
                <a:lnTo>
                  <a:pt x="4199499" y="165100"/>
                </a:lnTo>
                <a:lnTo>
                  <a:pt x="4199661" y="166370"/>
                </a:lnTo>
                <a:close/>
              </a:path>
              <a:path w="4213225" h="1076960">
                <a:moveTo>
                  <a:pt x="14866" y="919480"/>
                </a:moveTo>
                <a:lnTo>
                  <a:pt x="14693" y="919480"/>
                </a:lnTo>
                <a:lnTo>
                  <a:pt x="14643" y="918210"/>
                </a:lnTo>
                <a:lnTo>
                  <a:pt x="14866" y="919480"/>
                </a:lnTo>
                <a:close/>
              </a:path>
              <a:path w="4213225" h="1076960">
                <a:moveTo>
                  <a:pt x="4208021" y="935989"/>
                </a:moveTo>
                <a:lnTo>
                  <a:pt x="4195102" y="935989"/>
                </a:lnTo>
                <a:lnTo>
                  <a:pt x="4197083" y="927100"/>
                </a:lnTo>
                <a:lnTo>
                  <a:pt x="4198569" y="918210"/>
                </a:lnTo>
                <a:lnTo>
                  <a:pt x="4198531" y="919480"/>
                </a:lnTo>
                <a:lnTo>
                  <a:pt x="4211271" y="919480"/>
                </a:lnTo>
                <a:lnTo>
                  <a:pt x="4211104" y="920750"/>
                </a:lnTo>
                <a:lnTo>
                  <a:pt x="4209491" y="929639"/>
                </a:lnTo>
                <a:lnTo>
                  <a:pt x="4208021" y="935989"/>
                </a:lnTo>
                <a:close/>
              </a:path>
              <a:path w="4213225" h="1076960">
                <a:moveTo>
                  <a:pt x="18376" y="935989"/>
                </a:moveTo>
                <a:lnTo>
                  <a:pt x="18122" y="935989"/>
                </a:lnTo>
                <a:lnTo>
                  <a:pt x="18034" y="934719"/>
                </a:lnTo>
                <a:lnTo>
                  <a:pt x="18376" y="935989"/>
                </a:lnTo>
                <a:close/>
              </a:path>
              <a:path w="4213225" h="1076960">
                <a:moveTo>
                  <a:pt x="4181830" y="995680"/>
                </a:moveTo>
                <a:lnTo>
                  <a:pt x="4166450" y="995680"/>
                </a:lnTo>
                <a:lnTo>
                  <a:pt x="4171391" y="988060"/>
                </a:lnTo>
                <a:lnTo>
                  <a:pt x="4171226" y="988060"/>
                </a:lnTo>
                <a:lnTo>
                  <a:pt x="4175836" y="981710"/>
                </a:lnTo>
                <a:lnTo>
                  <a:pt x="4175683" y="981710"/>
                </a:lnTo>
                <a:lnTo>
                  <a:pt x="4179951" y="974089"/>
                </a:lnTo>
                <a:lnTo>
                  <a:pt x="4179811" y="974089"/>
                </a:lnTo>
                <a:lnTo>
                  <a:pt x="4183722" y="966469"/>
                </a:lnTo>
                <a:lnTo>
                  <a:pt x="4187139" y="958850"/>
                </a:lnTo>
                <a:lnTo>
                  <a:pt x="4190199" y="951230"/>
                </a:lnTo>
                <a:lnTo>
                  <a:pt x="4192879" y="943610"/>
                </a:lnTo>
                <a:lnTo>
                  <a:pt x="4195178" y="934719"/>
                </a:lnTo>
                <a:lnTo>
                  <a:pt x="4195102" y="935989"/>
                </a:lnTo>
                <a:lnTo>
                  <a:pt x="4208021" y="935989"/>
                </a:lnTo>
                <a:lnTo>
                  <a:pt x="4207433" y="938530"/>
                </a:lnTo>
                <a:lnTo>
                  <a:pt x="4204957" y="947419"/>
                </a:lnTo>
                <a:lnTo>
                  <a:pt x="4202074" y="956310"/>
                </a:lnTo>
                <a:lnTo>
                  <a:pt x="4198785" y="963930"/>
                </a:lnTo>
                <a:lnTo>
                  <a:pt x="4195102" y="972819"/>
                </a:lnTo>
                <a:lnTo>
                  <a:pt x="4191038" y="980439"/>
                </a:lnTo>
                <a:lnTo>
                  <a:pt x="4186618" y="988060"/>
                </a:lnTo>
                <a:lnTo>
                  <a:pt x="4181830" y="995680"/>
                </a:lnTo>
                <a:close/>
              </a:path>
              <a:path w="4213225" h="1076960">
                <a:moveTo>
                  <a:pt x="47462" y="995680"/>
                </a:moveTo>
                <a:lnTo>
                  <a:pt x="46761" y="995680"/>
                </a:lnTo>
                <a:lnTo>
                  <a:pt x="46583" y="994410"/>
                </a:lnTo>
                <a:lnTo>
                  <a:pt x="47462" y="995680"/>
                </a:lnTo>
                <a:close/>
              </a:path>
              <a:path w="4213225" h="1076960">
                <a:moveTo>
                  <a:pt x="4172343" y="1008380"/>
                </a:moveTo>
                <a:lnTo>
                  <a:pt x="4155986" y="1008380"/>
                </a:lnTo>
                <a:lnTo>
                  <a:pt x="4161561" y="1002030"/>
                </a:lnTo>
                <a:lnTo>
                  <a:pt x="4161370" y="1002030"/>
                </a:lnTo>
                <a:lnTo>
                  <a:pt x="4166628" y="994410"/>
                </a:lnTo>
                <a:lnTo>
                  <a:pt x="4166450" y="995680"/>
                </a:lnTo>
                <a:lnTo>
                  <a:pt x="4181830" y="995680"/>
                </a:lnTo>
                <a:lnTo>
                  <a:pt x="4176712" y="1003300"/>
                </a:lnTo>
                <a:lnTo>
                  <a:pt x="4172343" y="1008380"/>
                </a:lnTo>
                <a:close/>
              </a:path>
              <a:path w="4213225" h="1076960">
                <a:moveTo>
                  <a:pt x="58209" y="1008380"/>
                </a:moveTo>
                <a:lnTo>
                  <a:pt x="57238" y="1008380"/>
                </a:lnTo>
                <a:lnTo>
                  <a:pt x="57035" y="1007110"/>
                </a:lnTo>
                <a:lnTo>
                  <a:pt x="58209" y="1008380"/>
                </a:lnTo>
                <a:close/>
              </a:path>
              <a:path w="4213225" h="1076960">
                <a:moveTo>
                  <a:pt x="4117060" y="1054100"/>
                </a:moveTo>
                <a:lnTo>
                  <a:pt x="4088130" y="1054100"/>
                </a:lnTo>
                <a:lnTo>
                  <a:pt x="4096181" y="1050289"/>
                </a:lnTo>
                <a:lnTo>
                  <a:pt x="4095902" y="1050289"/>
                </a:lnTo>
                <a:lnTo>
                  <a:pt x="4103763" y="1046480"/>
                </a:lnTo>
                <a:lnTo>
                  <a:pt x="4103484" y="1046480"/>
                </a:lnTo>
                <a:lnTo>
                  <a:pt x="4111129" y="1042669"/>
                </a:lnTo>
                <a:lnTo>
                  <a:pt x="4110863" y="1042669"/>
                </a:lnTo>
                <a:lnTo>
                  <a:pt x="4118292" y="1038860"/>
                </a:lnTo>
                <a:lnTo>
                  <a:pt x="4118025" y="1038860"/>
                </a:lnTo>
                <a:lnTo>
                  <a:pt x="4125226" y="1035050"/>
                </a:lnTo>
                <a:lnTo>
                  <a:pt x="4124972" y="1035050"/>
                </a:lnTo>
                <a:lnTo>
                  <a:pt x="4131932" y="1029969"/>
                </a:lnTo>
                <a:lnTo>
                  <a:pt x="4131678" y="1029969"/>
                </a:lnTo>
                <a:lnTo>
                  <a:pt x="4138383" y="1024889"/>
                </a:lnTo>
                <a:lnTo>
                  <a:pt x="4138155" y="1024889"/>
                </a:lnTo>
                <a:lnTo>
                  <a:pt x="4144594" y="1019810"/>
                </a:lnTo>
                <a:lnTo>
                  <a:pt x="4144365" y="1019810"/>
                </a:lnTo>
                <a:lnTo>
                  <a:pt x="4150525" y="1013460"/>
                </a:lnTo>
                <a:lnTo>
                  <a:pt x="4150309" y="1013460"/>
                </a:lnTo>
                <a:lnTo>
                  <a:pt x="4156189" y="1007110"/>
                </a:lnTo>
                <a:lnTo>
                  <a:pt x="4155986" y="1008380"/>
                </a:lnTo>
                <a:lnTo>
                  <a:pt x="4172343" y="1008380"/>
                </a:lnTo>
                <a:lnTo>
                  <a:pt x="4139412" y="1040130"/>
                </a:lnTo>
                <a:lnTo>
                  <a:pt x="4124756" y="1050289"/>
                </a:lnTo>
                <a:lnTo>
                  <a:pt x="4117060" y="1054100"/>
                </a:lnTo>
                <a:close/>
              </a:path>
              <a:path w="4213225" h="1076960">
                <a:moveTo>
                  <a:pt x="127537" y="1054100"/>
                </a:moveTo>
                <a:lnTo>
                  <a:pt x="125082" y="1054100"/>
                </a:lnTo>
                <a:lnTo>
                  <a:pt x="124790" y="1052830"/>
                </a:lnTo>
                <a:lnTo>
                  <a:pt x="127537" y="1054100"/>
                </a:lnTo>
                <a:close/>
              </a:path>
              <a:path w="4213225" h="1076960">
                <a:moveTo>
                  <a:pt x="4095424" y="1064260"/>
                </a:moveTo>
                <a:lnTo>
                  <a:pt x="4029303" y="1064260"/>
                </a:lnTo>
                <a:lnTo>
                  <a:pt x="4038422" y="1062989"/>
                </a:lnTo>
                <a:lnTo>
                  <a:pt x="4046804" y="1062989"/>
                </a:lnTo>
                <a:lnTo>
                  <a:pt x="4055681" y="1061719"/>
                </a:lnTo>
                <a:lnTo>
                  <a:pt x="4055364" y="1061719"/>
                </a:lnTo>
                <a:lnTo>
                  <a:pt x="4064101" y="1060450"/>
                </a:lnTo>
                <a:lnTo>
                  <a:pt x="4063784" y="1060450"/>
                </a:lnTo>
                <a:lnTo>
                  <a:pt x="4072369" y="1057910"/>
                </a:lnTo>
                <a:lnTo>
                  <a:pt x="4072064" y="1057910"/>
                </a:lnTo>
                <a:lnTo>
                  <a:pt x="4080484" y="1056639"/>
                </a:lnTo>
                <a:lnTo>
                  <a:pt x="4080179" y="1056639"/>
                </a:lnTo>
                <a:lnTo>
                  <a:pt x="4088422" y="1052830"/>
                </a:lnTo>
                <a:lnTo>
                  <a:pt x="4088130" y="1054100"/>
                </a:lnTo>
                <a:lnTo>
                  <a:pt x="4117060" y="1054100"/>
                </a:lnTo>
                <a:lnTo>
                  <a:pt x="4109135" y="1057910"/>
                </a:lnTo>
                <a:lnTo>
                  <a:pt x="4100995" y="1061719"/>
                </a:lnTo>
                <a:lnTo>
                  <a:pt x="4095424" y="1064260"/>
                </a:lnTo>
                <a:close/>
              </a:path>
              <a:path w="4213225" h="1076960">
                <a:moveTo>
                  <a:pt x="4029544" y="1076960"/>
                </a:moveTo>
                <a:lnTo>
                  <a:pt x="183680" y="1076960"/>
                </a:lnTo>
                <a:lnTo>
                  <a:pt x="174307" y="1075689"/>
                </a:lnTo>
                <a:lnTo>
                  <a:pt x="4038904" y="1075689"/>
                </a:lnTo>
                <a:lnTo>
                  <a:pt x="4029544" y="107696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50720" y="2264664"/>
            <a:ext cx="1839468" cy="2193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959161" y="3514293"/>
            <a:ext cx="5358765" cy="16116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latin typeface="华文楷体"/>
                <a:cs typeface="华文楷体"/>
              </a:rPr>
              <a:t>像吹风机这样包含电动机的用电</a:t>
            </a:r>
            <a:r>
              <a:rPr dirty="0" sz="2800" spc="-5" i="1">
                <a:latin typeface="华文楷体"/>
                <a:cs typeface="华文楷体"/>
              </a:rPr>
              <a:t>器</a:t>
            </a:r>
            <a:endParaRPr sz="2800">
              <a:latin typeface="华文楷体"/>
              <a:cs typeface="华文楷体"/>
            </a:endParaRPr>
          </a:p>
          <a:p>
            <a:pPr marL="787400" marR="1007744">
              <a:lnSpc>
                <a:spcPct val="100000"/>
              </a:lnSpc>
              <a:spcBef>
                <a:spcPts val="2410"/>
              </a:spcBef>
            </a:pPr>
            <a:r>
              <a:rPr dirty="0" sz="2800" i="1">
                <a:solidFill>
                  <a:srgbClr val="FFFF00"/>
                </a:solidFill>
                <a:latin typeface="华文楷体"/>
                <a:cs typeface="华文楷体"/>
              </a:rPr>
              <a:t>消耗电能大于产生热</a:t>
            </a:r>
            <a:r>
              <a:rPr dirty="0" sz="2800" spc="-5" i="1">
                <a:solidFill>
                  <a:srgbClr val="FFFF00"/>
                </a:solidFill>
                <a:latin typeface="华文楷体"/>
                <a:cs typeface="华文楷体"/>
              </a:rPr>
              <a:t>量 </a:t>
            </a:r>
            <a:r>
              <a:rPr dirty="0" sz="2800" i="1">
                <a:solidFill>
                  <a:srgbClr val="FFFF00"/>
                </a:solidFill>
                <a:latin typeface="华文楷体"/>
                <a:cs typeface="华文楷体"/>
              </a:rPr>
              <a:t>电功率大于热功</a:t>
            </a:r>
            <a:r>
              <a:rPr dirty="0" sz="2800" spc="-5" i="1">
                <a:solidFill>
                  <a:srgbClr val="FFFF00"/>
                </a:solidFill>
                <a:latin typeface="华文楷体"/>
                <a:cs typeface="华文楷体"/>
              </a:rPr>
              <a:t>率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5937" y="174669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93848" y="1476755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91967" y="1699260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00065" y="1114044"/>
            <a:ext cx="787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实验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36064" y="2170176"/>
            <a:ext cx="2968752" cy="2840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92135" y="2974085"/>
            <a:ext cx="82457" cy="85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46236" y="2971660"/>
            <a:ext cx="82468" cy="85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92136" y="3871938"/>
            <a:ext cx="82457" cy="850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12079" y="3208020"/>
            <a:ext cx="4235196" cy="23774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23226" y="2790748"/>
            <a:ext cx="104775" cy="666750"/>
          </a:xfrm>
          <a:custGeom>
            <a:avLst/>
            <a:gdLst/>
            <a:ahLst/>
            <a:cxnLst/>
            <a:rect l="l" t="t" r="r" b="b"/>
            <a:pathLst>
              <a:path w="104775" h="666750">
                <a:moveTo>
                  <a:pt x="34925" y="104774"/>
                </a:moveTo>
                <a:lnTo>
                  <a:pt x="0" y="104774"/>
                </a:lnTo>
                <a:lnTo>
                  <a:pt x="52387" y="0"/>
                </a:lnTo>
                <a:lnTo>
                  <a:pt x="91674" y="78574"/>
                </a:lnTo>
                <a:lnTo>
                  <a:pt x="34925" y="78574"/>
                </a:lnTo>
                <a:lnTo>
                  <a:pt x="34925" y="104774"/>
                </a:lnTo>
                <a:close/>
              </a:path>
              <a:path w="104775" h="666750">
                <a:moveTo>
                  <a:pt x="69850" y="666229"/>
                </a:moveTo>
                <a:lnTo>
                  <a:pt x="34925" y="666229"/>
                </a:lnTo>
                <a:lnTo>
                  <a:pt x="34925" y="78574"/>
                </a:lnTo>
                <a:lnTo>
                  <a:pt x="69850" y="78574"/>
                </a:lnTo>
                <a:lnTo>
                  <a:pt x="69850" y="666229"/>
                </a:lnTo>
                <a:close/>
              </a:path>
              <a:path w="104775" h="666750">
                <a:moveTo>
                  <a:pt x="104775" y="104774"/>
                </a:moveTo>
                <a:lnTo>
                  <a:pt x="69850" y="104774"/>
                </a:lnTo>
                <a:lnTo>
                  <a:pt x="69850" y="78574"/>
                </a:lnTo>
                <a:lnTo>
                  <a:pt x="91674" y="78574"/>
                </a:lnTo>
                <a:lnTo>
                  <a:pt x="104775" y="10477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978574" y="2224100"/>
            <a:ext cx="21285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0785" algn="l"/>
              </a:tabLst>
            </a:pPr>
            <a:r>
              <a:rPr dirty="0">
                <a:solidFill>
                  <a:srgbClr val="000000"/>
                </a:solidFill>
              </a:rPr>
              <a:t>电流表	电压表</a:t>
            </a:r>
          </a:p>
        </p:txBody>
      </p:sp>
      <p:sp>
        <p:nvSpPr>
          <p:cNvPr id="13" name="object 13"/>
          <p:cNvSpPr/>
          <p:nvPr/>
        </p:nvSpPr>
        <p:spPr>
          <a:xfrm>
            <a:off x="8538870" y="2790748"/>
            <a:ext cx="104775" cy="666750"/>
          </a:xfrm>
          <a:custGeom>
            <a:avLst/>
            <a:gdLst/>
            <a:ahLst/>
            <a:cxnLst/>
            <a:rect l="l" t="t" r="r" b="b"/>
            <a:pathLst>
              <a:path w="104775" h="666750">
                <a:moveTo>
                  <a:pt x="34925" y="104774"/>
                </a:moveTo>
                <a:lnTo>
                  <a:pt x="0" y="104774"/>
                </a:lnTo>
                <a:lnTo>
                  <a:pt x="52387" y="0"/>
                </a:lnTo>
                <a:lnTo>
                  <a:pt x="91674" y="78574"/>
                </a:lnTo>
                <a:lnTo>
                  <a:pt x="34925" y="78574"/>
                </a:lnTo>
                <a:lnTo>
                  <a:pt x="34925" y="104774"/>
                </a:lnTo>
                <a:close/>
              </a:path>
              <a:path w="104775" h="666750">
                <a:moveTo>
                  <a:pt x="69850" y="666229"/>
                </a:moveTo>
                <a:lnTo>
                  <a:pt x="34925" y="666229"/>
                </a:lnTo>
                <a:lnTo>
                  <a:pt x="34925" y="78574"/>
                </a:lnTo>
                <a:lnTo>
                  <a:pt x="69850" y="78574"/>
                </a:lnTo>
                <a:lnTo>
                  <a:pt x="69850" y="666229"/>
                </a:lnTo>
                <a:close/>
              </a:path>
              <a:path w="104775" h="666750">
                <a:moveTo>
                  <a:pt x="104775" y="104774"/>
                </a:moveTo>
                <a:lnTo>
                  <a:pt x="69850" y="104774"/>
                </a:lnTo>
                <a:lnTo>
                  <a:pt x="69850" y="78574"/>
                </a:lnTo>
                <a:lnTo>
                  <a:pt x="91674" y="78574"/>
                </a:lnTo>
                <a:lnTo>
                  <a:pt x="104775" y="10477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66944" y="1949195"/>
            <a:ext cx="1549907" cy="11750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37706" y="3070466"/>
            <a:ext cx="104775" cy="1287145"/>
          </a:xfrm>
          <a:custGeom>
            <a:avLst/>
            <a:gdLst/>
            <a:ahLst/>
            <a:cxnLst/>
            <a:rect l="l" t="t" r="r" b="b"/>
            <a:pathLst>
              <a:path w="104775" h="1287145">
                <a:moveTo>
                  <a:pt x="34925" y="104775"/>
                </a:moveTo>
                <a:lnTo>
                  <a:pt x="0" y="104775"/>
                </a:lnTo>
                <a:lnTo>
                  <a:pt x="52387" y="0"/>
                </a:lnTo>
                <a:lnTo>
                  <a:pt x="91681" y="78587"/>
                </a:lnTo>
                <a:lnTo>
                  <a:pt x="34925" y="78587"/>
                </a:lnTo>
                <a:lnTo>
                  <a:pt x="34925" y="104775"/>
                </a:lnTo>
                <a:close/>
              </a:path>
              <a:path w="104775" h="1287145">
                <a:moveTo>
                  <a:pt x="69850" y="1286789"/>
                </a:moveTo>
                <a:lnTo>
                  <a:pt x="34925" y="1286789"/>
                </a:lnTo>
                <a:lnTo>
                  <a:pt x="34925" y="78587"/>
                </a:lnTo>
                <a:lnTo>
                  <a:pt x="69850" y="78587"/>
                </a:lnTo>
                <a:lnTo>
                  <a:pt x="69850" y="1286789"/>
                </a:lnTo>
                <a:close/>
              </a:path>
              <a:path w="104775" h="1287145">
                <a:moveTo>
                  <a:pt x="104775" y="104775"/>
                </a:moveTo>
                <a:lnTo>
                  <a:pt x="69850" y="104775"/>
                </a:lnTo>
                <a:lnTo>
                  <a:pt x="69850" y="78587"/>
                </a:lnTo>
                <a:lnTo>
                  <a:pt x="91681" y="78587"/>
                </a:lnTo>
                <a:lnTo>
                  <a:pt x="104775" y="10477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61459" y="4315967"/>
            <a:ext cx="347980" cy="612775"/>
          </a:xfrm>
          <a:custGeom>
            <a:avLst/>
            <a:gdLst/>
            <a:ahLst/>
            <a:cxnLst/>
            <a:rect l="l" t="t" r="r" b="b"/>
            <a:pathLst>
              <a:path w="347979" h="612775">
                <a:moveTo>
                  <a:pt x="0" y="0"/>
                </a:moveTo>
                <a:lnTo>
                  <a:pt x="347472" y="0"/>
                </a:lnTo>
                <a:lnTo>
                  <a:pt x="347472" y="612648"/>
                </a:lnTo>
                <a:lnTo>
                  <a:pt x="0" y="612648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63161" y="4570336"/>
            <a:ext cx="350520" cy="139700"/>
          </a:xfrm>
          <a:custGeom>
            <a:avLst/>
            <a:gdLst/>
            <a:ahLst/>
            <a:cxnLst/>
            <a:rect l="l" t="t" r="r" b="b"/>
            <a:pathLst>
              <a:path w="350520" h="139700">
                <a:moveTo>
                  <a:pt x="8115" y="139496"/>
                </a:moveTo>
                <a:lnTo>
                  <a:pt x="0" y="115430"/>
                </a:lnTo>
                <a:lnTo>
                  <a:pt x="342391" y="0"/>
                </a:lnTo>
                <a:lnTo>
                  <a:pt x="350507" y="24079"/>
                </a:lnTo>
                <a:lnTo>
                  <a:pt x="8115" y="139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1397" y="18324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8064" y="15621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7707" y="17861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511558" y="1228953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77451" y="2235428"/>
            <a:ext cx="6592570" cy="2585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800" spc="-5">
                <a:solidFill>
                  <a:srgbClr val="000000"/>
                </a:solidFill>
              </a:rPr>
              <a:t>1</a:t>
            </a:r>
            <a:r>
              <a:rPr dirty="0" sz="2800">
                <a:solidFill>
                  <a:srgbClr val="000000"/>
                </a:solidFill>
              </a:rPr>
              <a:t>、观察电动机转动和不转动两种情况下</a:t>
            </a:r>
            <a:r>
              <a:rPr dirty="0" sz="2800" spc="-5">
                <a:solidFill>
                  <a:srgbClr val="000000"/>
                </a:solidFill>
              </a:rPr>
              <a:t>， </a:t>
            </a:r>
            <a:r>
              <a:rPr dirty="0" sz="2800">
                <a:solidFill>
                  <a:srgbClr val="000000"/>
                </a:solidFill>
              </a:rPr>
              <a:t>电压表示数相同时，电流大小关系</a:t>
            </a:r>
            <a:r>
              <a:rPr dirty="0" sz="2800" spc="-5">
                <a:solidFill>
                  <a:srgbClr val="000000"/>
                </a:solidFill>
              </a:rPr>
              <a:t>。</a:t>
            </a:r>
            <a:endParaRPr sz="2800"/>
          </a:p>
          <a:p>
            <a:pPr marL="12700" marR="360680">
              <a:lnSpc>
                <a:spcPct val="150000"/>
              </a:lnSpc>
            </a:pPr>
            <a:r>
              <a:rPr dirty="0" sz="2800" spc="-5">
                <a:solidFill>
                  <a:srgbClr val="000000"/>
                </a:solidFill>
              </a:rPr>
              <a:t>2</a:t>
            </a:r>
            <a:r>
              <a:rPr dirty="0" sz="2800">
                <a:solidFill>
                  <a:srgbClr val="000000"/>
                </a:solidFill>
              </a:rPr>
              <a:t>、分析说明电动机在转动和不转动两</a:t>
            </a:r>
            <a:r>
              <a:rPr dirty="0" sz="2800" spc="-5">
                <a:solidFill>
                  <a:srgbClr val="000000"/>
                </a:solidFill>
              </a:rPr>
              <a:t>种 </a:t>
            </a:r>
            <a:r>
              <a:rPr dirty="0" sz="2800">
                <a:solidFill>
                  <a:srgbClr val="000000"/>
                </a:solidFill>
              </a:rPr>
              <a:t>情形下的电功率和热功率关系</a:t>
            </a:r>
            <a:r>
              <a:rPr dirty="0" sz="2800" spc="-5">
                <a:solidFill>
                  <a:srgbClr val="000000"/>
                </a:solidFill>
              </a:rPr>
              <a:t>。</a:t>
            </a:r>
            <a:endParaRPr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41687" y="185146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78835" y="1581911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8479" y="1804416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4" y="0"/>
                </a:lnTo>
                <a:lnTo>
                  <a:pt x="245364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23844" y="1944623"/>
            <a:ext cx="5556504" cy="3756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14315" y="1218819"/>
            <a:ext cx="193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solidFill>
                  <a:srgbClr val="000000"/>
                </a:solidFill>
                <a:latin typeface="黑体"/>
                <a:cs typeface="黑体"/>
              </a:rPr>
              <a:t>电动机实验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8839" y="1324114"/>
            <a:ext cx="25139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0000"/>
                </a:solidFill>
              </a:rPr>
              <a:t>电动机通电转</a:t>
            </a:r>
            <a:r>
              <a:rPr dirty="0" sz="2800" spc="-5">
                <a:solidFill>
                  <a:srgbClr val="000000"/>
                </a:solidFill>
              </a:rPr>
              <a:t>动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203704" y="2904744"/>
            <a:ext cx="6890004" cy="2244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30163" y="1324114"/>
            <a:ext cx="2869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latin typeface="华文楷体"/>
                <a:cs typeface="华文楷体"/>
              </a:rPr>
              <a:t>电动机卡住不转</a:t>
            </a:r>
            <a:r>
              <a:rPr dirty="0" sz="2800" spc="-5" i="1">
                <a:latin typeface="华文楷体"/>
                <a:cs typeface="华文楷体"/>
              </a:rPr>
              <a:t>动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62977" y="2819323"/>
            <a:ext cx="104775" cy="666750"/>
          </a:xfrm>
          <a:custGeom>
            <a:avLst/>
            <a:gdLst/>
            <a:ahLst/>
            <a:cxnLst/>
            <a:rect l="l" t="t" r="r" b="b"/>
            <a:pathLst>
              <a:path w="104775" h="666750">
                <a:moveTo>
                  <a:pt x="34925" y="104774"/>
                </a:moveTo>
                <a:lnTo>
                  <a:pt x="0" y="104774"/>
                </a:lnTo>
                <a:lnTo>
                  <a:pt x="52387" y="0"/>
                </a:lnTo>
                <a:lnTo>
                  <a:pt x="91674" y="78574"/>
                </a:lnTo>
                <a:lnTo>
                  <a:pt x="34925" y="78574"/>
                </a:lnTo>
                <a:lnTo>
                  <a:pt x="34925" y="104774"/>
                </a:lnTo>
                <a:close/>
              </a:path>
              <a:path w="104775" h="666750">
                <a:moveTo>
                  <a:pt x="69850" y="666229"/>
                </a:moveTo>
                <a:lnTo>
                  <a:pt x="34925" y="666229"/>
                </a:lnTo>
                <a:lnTo>
                  <a:pt x="34925" y="78574"/>
                </a:lnTo>
                <a:lnTo>
                  <a:pt x="69850" y="78574"/>
                </a:lnTo>
                <a:lnTo>
                  <a:pt x="69850" y="666229"/>
                </a:lnTo>
                <a:close/>
              </a:path>
              <a:path w="104775" h="666750">
                <a:moveTo>
                  <a:pt x="104775" y="104774"/>
                </a:moveTo>
                <a:lnTo>
                  <a:pt x="69850" y="104774"/>
                </a:lnTo>
                <a:lnTo>
                  <a:pt x="69850" y="78574"/>
                </a:lnTo>
                <a:lnTo>
                  <a:pt x="91674" y="78574"/>
                </a:lnTo>
                <a:lnTo>
                  <a:pt x="104775" y="10477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949999" y="2252675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华文楷体"/>
                <a:cs typeface="华文楷体"/>
              </a:rPr>
              <a:t>电流表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24428" y="2819323"/>
            <a:ext cx="104775" cy="666750"/>
          </a:xfrm>
          <a:custGeom>
            <a:avLst/>
            <a:gdLst/>
            <a:ahLst/>
            <a:cxnLst/>
            <a:rect l="l" t="t" r="r" b="b"/>
            <a:pathLst>
              <a:path w="104775" h="666750">
                <a:moveTo>
                  <a:pt x="34925" y="104774"/>
                </a:moveTo>
                <a:lnTo>
                  <a:pt x="0" y="104774"/>
                </a:lnTo>
                <a:lnTo>
                  <a:pt x="52387" y="0"/>
                </a:lnTo>
                <a:lnTo>
                  <a:pt x="91674" y="78574"/>
                </a:lnTo>
                <a:lnTo>
                  <a:pt x="34925" y="78574"/>
                </a:lnTo>
                <a:lnTo>
                  <a:pt x="34925" y="104774"/>
                </a:lnTo>
                <a:close/>
              </a:path>
              <a:path w="104775" h="666750">
                <a:moveTo>
                  <a:pt x="69850" y="666229"/>
                </a:moveTo>
                <a:lnTo>
                  <a:pt x="34925" y="666229"/>
                </a:lnTo>
                <a:lnTo>
                  <a:pt x="34925" y="78574"/>
                </a:lnTo>
                <a:lnTo>
                  <a:pt x="69850" y="78574"/>
                </a:lnTo>
                <a:lnTo>
                  <a:pt x="69850" y="666229"/>
                </a:lnTo>
                <a:close/>
              </a:path>
              <a:path w="104775" h="666750">
                <a:moveTo>
                  <a:pt x="104775" y="104774"/>
                </a:moveTo>
                <a:lnTo>
                  <a:pt x="69850" y="104774"/>
                </a:lnTo>
                <a:lnTo>
                  <a:pt x="69850" y="78574"/>
                </a:lnTo>
                <a:lnTo>
                  <a:pt x="91674" y="78574"/>
                </a:lnTo>
                <a:lnTo>
                  <a:pt x="104775" y="10477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779788" y="2252675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华文楷体"/>
                <a:cs typeface="华文楷体"/>
              </a:rPr>
              <a:t>电流表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5960" y="1253235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solidFill>
                  <a:srgbClr val="000000"/>
                </a:solidFill>
                <a:latin typeface="黑体"/>
                <a:cs typeface="黑体"/>
              </a:rPr>
              <a:t>做一做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4465" y="1886255"/>
            <a:ext cx="7338695" cy="33153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49000"/>
              </a:lnSpc>
              <a:spcBef>
                <a:spcPts val="125"/>
              </a:spcBef>
            </a:pPr>
            <a:r>
              <a:rPr dirty="0" sz="2400" i="1">
                <a:latin typeface="华文楷体"/>
                <a:cs typeface="华文楷体"/>
              </a:rPr>
              <a:t>用欧姆表测量电动机的线圈电阻为</a:t>
            </a:r>
            <a:r>
              <a:rPr dirty="0" sz="2400">
                <a:latin typeface="Times New Roman"/>
                <a:cs typeface="Times New Roman"/>
              </a:rPr>
              <a:t>19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Ω</a:t>
            </a:r>
            <a:r>
              <a:rPr dirty="0" sz="2400" i="1">
                <a:latin typeface="华文楷体"/>
                <a:cs typeface="华文楷体"/>
              </a:rPr>
              <a:t>，电动机转动， 两端所加的电压为</a:t>
            </a:r>
            <a:r>
              <a:rPr dirty="0" sz="2400">
                <a:latin typeface="Times New Roman"/>
                <a:cs typeface="Times New Roman"/>
              </a:rPr>
              <a:t>2.0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sz="2400" i="1">
                <a:latin typeface="华文楷体"/>
                <a:cs typeface="华文楷体"/>
              </a:rPr>
              <a:t>时，通过的电流为</a:t>
            </a:r>
            <a:r>
              <a:rPr dirty="0" sz="2400">
                <a:latin typeface="Times New Roman"/>
                <a:cs typeface="Times New Roman"/>
              </a:rPr>
              <a:t>0.020</a:t>
            </a:r>
            <a:r>
              <a:rPr dirty="0" sz="2400" spc="-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i="1">
                <a:latin typeface="华文楷体"/>
                <a:cs typeface="华文楷体"/>
              </a:rPr>
              <a:t>。电 动机用手捏住不转动，两端所加电压仍为</a:t>
            </a:r>
            <a:r>
              <a:rPr dirty="0" sz="2400">
                <a:latin typeface="Times New Roman"/>
                <a:cs typeface="Times New Roman"/>
              </a:rPr>
              <a:t>2.0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sz="2400" i="1">
                <a:latin typeface="华文楷体"/>
                <a:cs typeface="华文楷体"/>
              </a:rPr>
              <a:t>，通过 的电流为</a:t>
            </a:r>
            <a:r>
              <a:rPr dirty="0" sz="2400">
                <a:latin typeface="Times New Roman"/>
                <a:cs typeface="Times New Roman"/>
              </a:rPr>
              <a:t>0.098</a:t>
            </a:r>
            <a:r>
              <a:rPr dirty="0" sz="2400" spc="-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i="1">
                <a:latin typeface="华文楷体"/>
                <a:cs typeface="华文楷体"/>
              </a:rPr>
              <a:t>。电动机在转动和不转动两种情形下 电功率和热功率各是多少？请判断线圈电阻</a:t>
            </a:r>
            <a:r>
              <a:rPr dirty="0" sz="2400" spc="-5" i="1">
                <a:latin typeface="Times New Roman"/>
                <a:cs typeface="Times New Roman"/>
              </a:rPr>
              <a:t>R</a:t>
            </a:r>
            <a:r>
              <a:rPr dirty="0" sz="2400" i="1">
                <a:latin typeface="华文楷体"/>
                <a:cs typeface="华文楷体"/>
              </a:rPr>
              <a:t>与</a:t>
            </a:r>
            <a:r>
              <a:rPr dirty="0" sz="2400" spc="-5" i="1">
                <a:latin typeface="Times New Roman"/>
                <a:cs typeface="Times New Roman"/>
              </a:rPr>
              <a:t>U/I</a:t>
            </a:r>
            <a:r>
              <a:rPr dirty="0" sz="2400" i="1">
                <a:latin typeface="华文楷体"/>
                <a:cs typeface="华文楷体"/>
              </a:rPr>
              <a:t>的 关</a:t>
            </a:r>
            <a:r>
              <a:rPr dirty="0" sz="2400" spc="-245" i="1">
                <a:latin typeface="华文楷体"/>
                <a:cs typeface="华文楷体"/>
              </a:rPr>
              <a:t>系</a:t>
            </a:r>
            <a:r>
              <a:rPr dirty="0" sz="2500" spc="-100" i="1">
                <a:latin typeface="华文楷体"/>
                <a:cs typeface="华文楷体"/>
              </a:rPr>
              <a:t>。</a:t>
            </a:r>
            <a:endParaRPr sz="25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40698" y="1594548"/>
          <a:ext cx="7317105" cy="36690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255"/>
                <a:gridCol w="1024255"/>
                <a:gridCol w="1024255"/>
                <a:gridCol w="1024255"/>
                <a:gridCol w="1024889"/>
                <a:gridCol w="1024255"/>
                <a:gridCol w="1151890"/>
              </a:tblGrid>
              <a:tr h="1554480">
                <a:tc>
                  <a:txBody>
                    <a:bodyPr/>
                    <a:lstStyle/>
                    <a:p>
                      <a:pPr algn="ctr" marL="205740" marR="2006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 spc="5" b="1">
                          <a:latin typeface="华文楷体"/>
                          <a:cs typeface="华文楷体"/>
                        </a:rPr>
                        <a:t>电</a:t>
                      </a:r>
                      <a:r>
                        <a:rPr dirty="0" sz="2400" b="1">
                          <a:latin typeface="华文楷体"/>
                          <a:cs typeface="华文楷体"/>
                        </a:rPr>
                        <a:t>动 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机 </a:t>
                      </a:r>
                      <a:r>
                        <a:rPr dirty="0" sz="2400" spc="5" b="1">
                          <a:latin typeface="华文楷体"/>
                          <a:cs typeface="华文楷体"/>
                        </a:rPr>
                        <a:t>状</a:t>
                      </a:r>
                      <a:r>
                        <a:rPr dirty="0" sz="2400" b="1">
                          <a:latin typeface="华文楷体"/>
                          <a:cs typeface="华文楷体"/>
                        </a:rPr>
                        <a:t>态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05740" marR="200660">
                        <a:lnSpc>
                          <a:spcPct val="101600"/>
                        </a:lnSpc>
                        <a:spcBef>
                          <a:spcPts val="25"/>
                        </a:spcBef>
                      </a:pPr>
                      <a:r>
                        <a:rPr dirty="0" sz="2400" spc="5" b="1">
                          <a:latin typeface="华文楷体"/>
                          <a:cs typeface="华文楷体"/>
                        </a:rPr>
                        <a:t>电</a:t>
                      </a:r>
                      <a:r>
                        <a:rPr dirty="0" sz="2400" b="1">
                          <a:latin typeface="华文楷体"/>
                          <a:cs typeface="华文楷体"/>
                        </a:rPr>
                        <a:t>压 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表 </a:t>
                      </a:r>
                      <a:r>
                        <a:rPr dirty="0" sz="2400" spc="5" b="1">
                          <a:latin typeface="华文楷体"/>
                          <a:cs typeface="华文楷体"/>
                        </a:rPr>
                        <a:t>示</a:t>
                      </a:r>
                      <a:r>
                        <a:rPr dirty="0" sz="2400" b="1">
                          <a:latin typeface="华文楷体"/>
                          <a:cs typeface="华文楷体"/>
                        </a:rPr>
                        <a:t>数  </a:t>
                      </a:r>
                      <a:r>
                        <a:rPr dirty="0" sz="2400" spc="-5" b="1" i="1">
                          <a:latin typeface="Times New Roman"/>
                          <a:cs typeface="Times New Roman"/>
                        </a:rPr>
                        <a:t>U/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V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05740" marR="200660">
                        <a:lnSpc>
                          <a:spcPct val="101600"/>
                        </a:lnSpc>
                        <a:spcBef>
                          <a:spcPts val="25"/>
                        </a:spcBef>
                      </a:pPr>
                      <a:r>
                        <a:rPr dirty="0" sz="2400" spc="5" b="1">
                          <a:latin typeface="华文楷体"/>
                          <a:cs typeface="华文楷体"/>
                        </a:rPr>
                        <a:t>电</a:t>
                      </a:r>
                      <a:r>
                        <a:rPr dirty="0" sz="2400" b="1">
                          <a:latin typeface="华文楷体"/>
                          <a:cs typeface="华文楷体"/>
                        </a:rPr>
                        <a:t>流 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表 </a:t>
                      </a:r>
                      <a:r>
                        <a:rPr dirty="0" sz="2400" spc="5" b="1">
                          <a:latin typeface="华文楷体"/>
                          <a:cs typeface="华文楷体"/>
                        </a:rPr>
                        <a:t>示</a:t>
                      </a:r>
                      <a:r>
                        <a:rPr dirty="0" sz="2400" b="1">
                          <a:latin typeface="华文楷体"/>
                          <a:cs typeface="华文楷体"/>
                        </a:rPr>
                        <a:t>数  </a:t>
                      </a:r>
                      <a:r>
                        <a:rPr dirty="0" sz="2400" spc="-5" b="1" i="1">
                          <a:latin typeface="Times New Roman"/>
                          <a:cs typeface="Times New Roman"/>
                        </a:rPr>
                        <a:t>I/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05740" marR="2006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 spc="5" b="1">
                          <a:latin typeface="华文楷体"/>
                          <a:cs typeface="华文楷体"/>
                        </a:rPr>
                        <a:t>电</a:t>
                      </a:r>
                      <a:r>
                        <a:rPr dirty="0" sz="2400" b="1">
                          <a:latin typeface="华文楷体"/>
                          <a:cs typeface="华文楷体"/>
                        </a:rPr>
                        <a:t>功 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率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400" spc="-5" b="1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17921" sz="2325" spc="15" b="1">
                          <a:latin typeface="华文楷体"/>
                          <a:cs typeface="华文楷体"/>
                        </a:rPr>
                        <a:t>电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/W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07010" marR="2006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 spc="5" b="1">
                          <a:latin typeface="华文楷体"/>
                          <a:cs typeface="华文楷体"/>
                        </a:rPr>
                        <a:t>热</a:t>
                      </a:r>
                      <a:r>
                        <a:rPr dirty="0" sz="2400" b="1">
                          <a:latin typeface="华文楷体"/>
                          <a:cs typeface="华文楷体"/>
                        </a:rPr>
                        <a:t>功 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率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400" spc="-5" b="1" i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17921" sz="2325" spc="15" b="1">
                          <a:latin typeface="华文楷体"/>
                          <a:cs typeface="华文楷体"/>
                        </a:rPr>
                        <a:t>热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/W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电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阻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2400" b="1" i="1">
                          <a:latin typeface="Times New Roman"/>
                          <a:cs typeface="Times New Roman"/>
                        </a:rPr>
                        <a:t>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/Ω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360680" marR="302895" indent="-50800">
                        <a:lnSpc>
                          <a:spcPct val="42000"/>
                        </a:lnSpc>
                      </a:pPr>
                      <a:r>
                        <a:rPr dirty="0" u="heavy" baseline="32407" sz="3600" b="1" i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Ω  </a:t>
                      </a:r>
                      <a:r>
                        <a:rPr dirty="0" sz="2400" b="1" i="1">
                          <a:latin typeface="Times New Roman"/>
                          <a:cs typeface="Times New Roman"/>
                        </a:rPr>
                        <a:t>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</a:tr>
              <a:tr h="913129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 i="1">
                          <a:latin typeface="华文楷体"/>
                          <a:cs typeface="华文楷体"/>
                        </a:rPr>
                        <a:t>转动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98450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2.0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54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0.020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54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0.0400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54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0.0076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54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54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54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88719">
                <a:tc>
                  <a:txBody>
                    <a:bodyPr/>
                    <a:lstStyle/>
                    <a:p>
                      <a:pPr algn="just" marL="206375" marR="2006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 i="1">
                          <a:latin typeface="华文楷体"/>
                          <a:cs typeface="华文楷体"/>
                        </a:rPr>
                        <a:t>卡住 不转 动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r" marR="298450">
                        <a:lnSpc>
                          <a:spcPct val="10000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2.0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 marR="18415">
                        <a:lnSpc>
                          <a:spcPct val="10000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0.098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0.1960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 marL="33655">
                        <a:lnSpc>
                          <a:spcPct val="10000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0.1825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 marR="10795">
                        <a:lnSpc>
                          <a:spcPct val="10000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19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19405">
                        <a:lnSpc>
                          <a:spcPct val="10000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20.4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0" y="899477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看一看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49752" y="1763267"/>
            <a:ext cx="5490972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62884" y="1732788"/>
            <a:ext cx="5577840" cy="438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65462" y="1525403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09672" y="1303019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09316" y="1525524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3304" y="3419855"/>
            <a:ext cx="5697220" cy="1338580"/>
          </a:xfrm>
          <a:custGeom>
            <a:avLst/>
            <a:gdLst/>
            <a:ahLst/>
            <a:cxnLst/>
            <a:rect l="l" t="t" r="r" b="b"/>
            <a:pathLst>
              <a:path w="5697220" h="1338579">
                <a:moveTo>
                  <a:pt x="5474208" y="1338072"/>
                </a:moveTo>
                <a:lnTo>
                  <a:pt x="222503" y="1338072"/>
                </a:lnTo>
                <a:lnTo>
                  <a:pt x="177756" y="1333371"/>
                </a:lnTo>
                <a:lnTo>
                  <a:pt x="136042" y="1320242"/>
                </a:lnTo>
                <a:lnTo>
                  <a:pt x="98263" y="1299570"/>
                </a:lnTo>
                <a:lnTo>
                  <a:pt x="65322" y="1272239"/>
                </a:lnTo>
                <a:lnTo>
                  <a:pt x="38123" y="1239136"/>
                </a:lnTo>
                <a:lnTo>
                  <a:pt x="17567" y="1201145"/>
                </a:lnTo>
                <a:lnTo>
                  <a:pt x="4559" y="1159153"/>
                </a:lnTo>
                <a:lnTo>
                  <a:pt x="0" y="1114044"/>
                </a:lnTo>
                <a:lnTo>
                  <a:pt x="0" y="222504"/>
                </a:lnTo>
                <a:lnTo>
                  <a:pt x="4559" y="177535"/>
                </a:lnTo>
                <a:lnTo>
                  <a:pt x="17567" y="135663"/>
                </a:lnTo>
                <a:lnTo>
                  <a:pt x="38123" y="97789"/>
                </a:lnTo>
                <a:lnTo>
                  <a:pt x="65322" y="64817"/>
                </a:lnTo>
                <a:lnTo>
                  <a:pt x="98263" y="37649"/>
                </a:lnTo>
                <a:lnTo>
                  <a:pt x="136042" y="17189"/>
                </a:lnTo>
                <a:lnTo>
                  <a:pt x="177756" y="4338"/>
                </a:lnTo>
                <a:lnTo>
                  <a:pt x="222503" y="0"/>
                </a:lnTo>
                <a:lnTo>
                  <a:pt x="5474208" y="0"/>
                </a:lnTo>
                <a:lnTo>
                  <a:pt x="5519101" y="4338"/>
                </a:lnTo>
                <a:lnTo>
                  <a:pt x="5560921" y="17189"/>
                </a:lnTo>
                <a:lnTo>
                  <a:pt x="5598764" y="37649"/>
                </a:lnTo>
                <a:lnTo>
                  <a:pt x="5631727" y="64817"/>
                </a:lnTo>
                <a:lnTo>
                  <a:pt x="5658907" y="97789"/>
                </a:lnTo>
                <a:lnTo>
                  <a:pt x="5679399" y="135663"/>
                </a:lnTo>
                <a:lnTo>
                  <a:pt x="5692302" y="177535"/>
                </a:lnTo>
                <a:lnTo>
                  <a:pt x="5696712" y="222504"/>
                </a:lnTo>
                <a:lnTo>
                  <a:pt x="5696712" y="1114044"/>
                </a:lnTo>
                <a:lnTo>
                  <a:pt x="5692302" y="1159153"/>
                </a:lnTo>
                <a:lnTo>
                  <a:pt x="5679399" y="1201145"/>
                </a:lnTo>
                <a:lnTo>
                  <a:pt x="5658907" y="1239136"/>
                </a:lnTo>
                <a:lnTo>
                  <a:pt x="5631727" y="1272239"/>
                </a:lnTo>
                <a:lnTo>
                  <a:pt x="5598764" y="1299570"/>
                </a:lnTo>
                <a:lnTo>
                  <a:pt x="5560921" y="1320242"/>
                </a:lnTo>
                <a:lnTo>
                  <a:pt x="5519101" y="1333371"/>
                </a:lnTo>
                <a:lnTo>
                  <a:pt x="5474208" y="133807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07042" y="3412921"/>
            <a:ext cx="5709920" cy="1346200"/>
          </a:xfrm>
          <a:custGeom>
            <a:avLst/>
            <a:gdLst/>
            <a:ahLst/>
            <a:cxnLst/>
            <a:rect l="l" t="t" r="r" b="b"/>
            <a:pathLst>
              <a:path w="5709920" h="1346200">
                <a:moveTo>
                  <a:pt x="5559170" y="12700"/>
                </a:moveTo>
                <a:lnTo>
                  <a:pt x="150507" y="12700"/>
                </a:lnTo>
                <a:lnTo>
                  <a:pt x="161175" y="0"/>
                </a:lnTo>
                <a:lnTo>
                  <a:pt x="5548515" y="0"/>
                </a:lnTo>
                <a:lnTo>
                  <a:pt x="5559170" y="12700"/>
                </a:lnTo>
                <a:close/>
              </a:path>
              <a:path w="5709920" h="1346200">
                <a:moveTo>
                  <a:pt x="154724" y="25400"/>
                </a:moveTo>
                <a:lnTo>
                  <a:pt x="120040" y="25400"/>
                </a:lnTo>
                <a:lnTo>
                  <a:pt x="129933" y="12700"/>
                </a:lnTo>
                <a:lnTo>
                  <a:pt x="165087" y="12700"/>
                </a:lnTo>
                <a:lnTo>
                  <a:pt x="154724" y="25400"/>
                </a:lnTo>
                <a:close/>
              </a:path>
              <a:path w="5709920" h="1346200">
                <a:moveTo>
                  <a:pt x="5589651" y="25400"/>
                </a:moveTo>
                <a:lnTo>
                  <a:pt x="5554954" y="25400"/>
                </a:lnTo>
                <a:lnTo>
                  <a:pt x="5544591" y="12700"/>
                </a:lnTo>
                <a:lnTo>
                  <a:pt x="5579757" y="12700"/>
                </a:lnTo>
                <a:lnTo>
                  <a:pt x="5589651" y="25400"/>
                </a:lnTo>
                <a:close/>
              </a:path>
              <a:path w="5709920" h="1346200">
                <a:moveTo>
                  <a:pt x="125958" y="38100"/>
                </a:moveTo>
                <a:lnTo>
                  <a:pt x="101130" y="38100"/>
                </a:lnTo>
                <a:lnTo>
                  <a:pt x="110426" y="25400"/>
                </a:lnTo>
                <a:lnTo>
                  <a:pt x="135585" y="25400"/>
                </a:lnTo>
                <a:lnTo>
                  <a:pt x="125958" y="38100"/>
                </a:lnTo>
                <a:close/>
              </a:path>
              <a:path w="5709920" h="1346200">
                <a:moveTo>
                  <a:pt x="5608561" y="38100"/>
                </a:moveTo>
                <a:lnTo>
                  <a:pt x="5583720" y="38100"/>
                </a:lnTo>
                <a:lnTo>
                  <a:pt x="5574106" y="25400"/>
                </a:lnTo>
                <a:lnTo>
                  <a:pt x="5599252" y="25400"/>
                </a:lnTo>
                <a:lnTo>
                  <a:pt x="5608561" y="38100"/>
                </a:lnTo>
                <a:close/>
              </a:path>
              <a:path w="5709920" h="1346200">
                <a:moveTo>
                  <a:pt x="99618" y="50800"/>
                </a:moveTo>
                <a:lnTo>
                  <a:pt x="83464" y="50800"/>
                </a:lnTo>
                <a:lnTo>
                  <a:pt x="92138" y="38100"/>
                </a:lnTo>
                <a:lnTo>
                  <a:pt x="108356" y="38100"/>
                </a:lnTo>
                <a:lnTo>
                  <a:pt x="99618" y="50800"/>
                </a:lnTo>
                <a:close/>
              </a:path>
              <a:path w="5709920" h="1346200">
                <a:moveTo>
                  <a:pt x="5626214" y="50800"/>
                </a:moveTo>
                <a:lnTo>
                  <a:pt x="5610072" y="50800"/>
                </a:lnTo>
                <a:lnTo>
                  <a:pt x="5601322" y="38100"/>
                </a:lnTo>
                <a:lnTo>
                  <a:pt x="5617552" y="38100"/>
                </a:lnTo>
                <a:lnTo>
                  <a:pt x="5626214" y="50800"/>
                </a:lnTo>
                <a:close/>
              </a:path>
              <a:path w="5709920" h="1346200">
                <a:moveTo>
                  <a:pt x="83578" y="63500"/>
                </a:moveTo>
                <a:lnTo>
                  <a:pt x="67183" y="63500"/>
                </a:lnTo>
                <a:lnTo>
                  <a:pt x="75145" y="50800"/>
                </a:lnTo>
                <a:lnTo>
                  <a:pt x="91668" y="50800"/>
                </a:lnTo>
                <a:lnTo>
                  <a:pt x="83578" y="63500"/>
                </a:lnTo>
                <a:close/>
              </a:path>
              <a:path w="5709920" h="1346200">
                <a:moveTo>
                  <a:pt x="5642508" y="63500"/>
                </a:moveTo>
                <a:lnTo>
                  <a:pt x="5626112" y="63500"/>
                </a:lnTo>
                <a:lnTo>
                  <a:pt x="5618022" y="50800"/>
                </a:lnTo>
                <a:lnTo>
                  <a:pt x="5634545" y="50800"/>
                </a:lnTo>
                <a:lnTo>
                  <a:pt x="5642508" y="63500"/>
                </a:lnTo>
                <a:close/>
              </a:path>
              <a:path w="5709920" h="1346200">
                <a:moveTo>
                  <a:pt x="62077" y="88900"/>
                </a:moveTo>
                <a:lnTo>
                  <a:pt x="45567" y="88900"/>
                </a:lnTo>
                <a:lnTo>
                  <a:pt x="52374" y="76200"/>
                </a:lnTo>
                <a:lnTo>
                  <a:pt x="59588" y="63500"/>
                </a:lnTo>
                <a:lnTo>
                  <a:pt x="76263" y="63500"/>
                </a:lnTo>
                <a:lnTo>
                  <a:pt x="68884" y="76200"/>
                </a:lnTo>
                <a:lnTo>
                  <a:pt x="69088" y="76200"/>
                </a:lnTo>
                <a:lnTo>
                  <a:pt x="62077" y="88900"/>
                </a:lnTo>
                <a:close/>
              </a:path>
              <a:path w="5709920" h="1346200">
                <a:moveTo>
                  <a:pt x="76060" y="76200"/>
                </a:moveTo>
                <a:lnTo>
                  <a:pt x="76263" y="63500"/>
                </a:lnTo>
                <a:lnTo>
                  <a:pt x="83807" y="63500"/>
                </a:lnTo>
                <a:lnTo>
                  <a:pt x="76060" y="76200"/>
                </a:lnTo>
                <a:close/>
              </a:path>
              <a:path w="5709920" h="1346200">
                <a:moveTo>
                  <a:pt x="5633631" y="76200"/>
                </a:moveTo>
                <a:lnTo>
                  <a:pt x="5625884" y="63500"/>
                </a:lnTo>
                <a:lnTo>
                  <a:pt x="5633415" y="63500"/>
                </a:lnTo>
                <a:lnTo>
                  <a:pt x="5633631" y="76200"/>
                </a:lnTo>
                <a:close/>
              </a:path>
              <a:path w="5709920" h="1346200">
                <a:moveTo>
                  <a:pt x="5664111" y="88900"/>
                </a:moveTo>
                <a:lnTo>
                  <a:pt x="5647613" y="88900"/>
                </a:lnTo>
                <a:lnTo>
                  <a:pt x="5640603" y="76200"/>
                </a:lnTo>
                <a:lnTo>
                  <a:pt x="5640806" y="76200"/>
                </a:lnTo>
                <a:lnTo>
                  <a:pt x="5633415" y="63500"/>
                </a:lnTo>
                <a:lnTo>
                  <a:pt x="5650103" y="63500"/>
                </a:lnTo>
                <a:lnTo>
                  <a:pt x="5657303" y="76200"/>
                </a:lnTo>
                <a:lnTo>
                  <a:pt x="5664111" y="88900"/>
                </a:lnTo>
                <a:close/>
              </a:path>
              <a:path w="5709920" h="1346200">
                <a:moveTo>
                  <a:pt x="29667" y="139700"/>
                </a:moveTo>
                <a:lnTo>
                  <a:pt x="18021" y="139700"/>
                </a:lnTo>
                <a:lnTo>
                  <a:pt x="22618" y="127000"/>
                </a:lnTo>
                <a:lnTo>
                  <a:pt x="27686" y="114300"/>
                </a:lnTo>
                <a:lnTo>
                  <a:pt x="33210" y="101600"/>
                </a:lnTo>
                <a:lnTo>
                  <a:pt x="39179" y="88900"/>
                </a:lnTo>
                <a:lnTo>
                  <a:pt x="55829" y="88900"/>
                </a:lnTo>
                <a:lnTo>
                  <a:pt x="49618" y="101600"/>
                </a:lnTo>
                <a:lnTo>
                  <a:pt x="49784" y="101600"/>
                </a:lnTo>
                <a:lnTo>
                  <a:pt x="43980" y="114300"/>
                </a:lnTo>
                <a:lnTo>
                  <a:pt x="38925" y="114300"/>
                </a:lnTo>
                <a:lnTo>
                  <a:pt x="33997" y="127000"/>
                </a:lnTo>
                <a:lnTo>
                  <a:pt x="29667" y="139700"/>
                </a:lnTo>
                <a:close/>
              </a:path>
              <a:path w="5709920" h="1346200">
                <a:moveTo>
                  <a:pt x="5691657" y="139700"/>
                </a:moveTo>
                <a:lnTo>
                  <a:pt x="5680024" y="139700"/>
                </a:lnTo>
                <a:lnTo>
                  <a:pt x="5675553" y="127000"/>
                </a:lnTo>
                <a:lnTo>
                  <a:pt x="5675693" y="127000"/>
                </a:lnTo>
                <a:lnTo>
                  <a:pt x="5670765" y="114300"/>
                </a:lnTo>
                <a:lnTo>
                  <a:pt x="5665698" y="114300"/>
                </a:lnTo>
                <a:lnTo>
                  <a:pt x="5659894" y="101600"/>
                </a:lnTo>
                <a:lnTo>
                  <a:pt x="5660072" y="101600"/>
                </a:lnTo>
                <a:lnTo>
                  <a:pt x="5653849" y="88900"/>
                </a:lnTo>
                <a:lnTo>
                  <a:pt x="5670511" y="88900"/>
                </a:lnTo>
                <a:lnTo>
                  <a:pt x="5676480" y="101600"/>
                </a:lnTo>
                <a:lnTo>
                  <a:pt x="5682005" y="114300"/>
                </a:lnTo>
                <a:lnTo>
                  <a:pt x="5687060" y="127000"/>
                </a:lnTo>
                <a:lnTo>
                  <a:pt x="5691657" y="139700"/>
                </a:lnTo>
                <a:close/>
              </a:path>
              <a:path w="5709920" h="1346200">
                <a:moveTo>
                  <a:pt x="17068" y="177800"/>
                </a:moveTo>
                <a:lnTo>
                  <a:pt x="4660" y="177800"/>
                </a:lnTo>
                <a:lnTo>
                  <a:pt x="7213" y="165100"/>
                </a:lnTo>
                <a:lnTo>
                  <a:pt x="10312" y="152400"/>
                </a:lnTo>
                <a:lnTo>
                  <a:pt x="13919" y="139700"/>
                </a:lnTo>
                <a:lnTo>
                  <a:pt x="29781" y="139700"/>
                </a:lnTo>
                <a:lnTo>
                  <a:pt x="25793" y="152400"/>
                </a:lnTo>
                <a:lnTo>
                  <a:pt x="22491" y="152400"/>
                </a:lnTo>
                <a:lnTo>
                  <a:pt x="19481" y="165100"/>
                </a:lnTo>
                <a:lnTo>
                  <a:pt x="17068" y="177800"/>
                </a:lnTo>
                <a:close/>
              </a:path>
              <a:path w="5709920" h="1346200">
                <a:moveTo>
                  <a:pt x="5705017" y="177800"/>
                </a:moveTo>
                <a:lnTo>
                  <a:pt x="5692622" y="177800"/>
                </a:lnTo>
                <a:lnTo>
                  <a:pt x="5690133" y="165100"/>
                </a:lnTo>
                <a:lnTo>
                  <a:pt x="5687199" y="152400"/>
                </a:lnTo>
                <a:lnTo>
                  <a:pt x="5683897" y="152400"/>
                </a:lnTo>
                <a:lnTo>
                  <a:pt x="5679897" y="139700"/>
                </a:lnTo>
                <a:lnTo>
                  <a:pt x="5695772" y="139700"/>
                </a:lnTo>
                <a:lnTo>
                  <a:pt x="5699379" y="152400"/>
                </a:lnTo>
                <a:lnTo>
                  <a:pt x="5702465" y="165100"/>
                </a:lnTo>
                <a:lnTo>
                  <a:pt x="5705017" y="177800"/>
                </a:lnTo>
                <a:close/>
              </a:path>
              <a:path w="5709920" h="1346200">
                <a:moveTo>
                  <a:pt x="16065" y="190500"/>
                </a:moveTo>
                <a:lnTo>
                  <a:pt x="2641" y="190500"/>
                </a:lnTo>
                <a:lnTo>
                  <a:pt x="3581" y="177800"/>
                </a:lnTo>
                <a:lnTo>
                  <a:pt x="17119" y="177800"/>
                </a:lnTo>
                <a:lnTo>
                  <a:pt x="16065" y="190500"/>
                </a:lnTo>
                <a:close/>
              </a:path>
              <a:path w="5709920" h="1346200">
                <a:moveTo>
                  <a:pt x="5707049" y="190500"/>
                </a:moveTo>
                <a:lnTo>
                  <a:pt x="5693613" y="190500"/>
                </a:lnTo>
                <a:lnTo>
                  <a:pt x="5692571" y="177800"/>
                </a:lnTo>
                <a:lnTo>
                  <a:pt x="5706110" y="177800"/>
                </a:lnTo>
                <a:lnTo>
                  <a:pt x="5707049" y="190500"/>
                </a:lnTo>
                <a:close/>
              </a:path>
              <a:path w="5709920" h="1346200">
                <a:moveTo>
                  <a:pt x="13804" y="203200"/>
                </a:moveTo>
                <a:lnTo>
                  <a:pt x="1181" y="203200"/>
                </a:lnTo>
                <a:lnTo>
                  <a:pt x="1841" y="190500"/>
                </a:lnTo>
                <a:lnTo>
                  <a:pt x="14452" y="190500"/>
                </a:lnTo>
                <a:lnTo>
                  <a:pt x="13804" y="203200"/>
                </a:lnTo>
                <a:close/>
              </a:path>
              <a:path w="5709920" h="1346200">
                <a:moveTo>
                  <a:pt x="5708497" y="203200"/>
                </a:moveTo>
                <a:lnTo>
                  <a:pt x="5695873" y="203200"/>
                </a:lnTo>
                <a:lnTo>
                  <a:pt x="5695238" y="190500"/>
                </a:lnTo>
                <a:lnTo>
                  <a:pt x="5707849" y="190500"/>
                </a:lnTo>
                <a:lnTo>
                  <a:pt x="5708497" y="203200"/>
                </a:lnTo>
                <a:close/>
              </a:path>
              <a:path w="5709920" h="1346200">
                <a:moveTo>
                  <a:pt x="12979" y="215900"/>
                </a:moveTo>
                <a:lnTo>
                  <a:pt x="292" y="215900"/>
                </a:lnTo>
                <a:lnTo>
                  <a:pt x="673" y="203200"/>
                </a:lnTo>
                <a:lnTo>
                  <a:pt x="13335" y="203200"/>
                </a:lnTo>
                <a:lnTo>
                  <a:pt x="12979" y="215900"/>
                </a:lnTo>
                <a:close/>
              </a:path>
              <a:path w="5709920" h="1346200">
                <a:moveTo>
                  <a:pt x="5709386" y="215900"/>
                </a:moveTo>
                <a:lnTo>
                  <a:pt x="5696712" y="215900"/>
                </a:lnTo>
                <a:lnTo>
                  <a:pt x="5696343" y="203200"/>
                </a:lnTo>
                <a:lnTo>
                  <a:pt x="5709018" y="203200"/>
                </a:lnTo>
                <a:lnTo>
                  <a:pt x="5709386" y="215900"/>
                </a:lnTo>
                <a:close/>
              </a:path>
              <a:path w="5709920" h="1346200">
                <a:moveTo>
                  <a:pt x="12700" y="1117600"/>
                </a:moveTo>
                <a:lnTo>
                  <a:pt x="0" y="1117600"/>
                </a:lnTo>
                <a:lnTo>
                  <a:pt x="76" y="215900"/>
                </a:lnTo>
                <a:lnTo>
                  <a:pt x="12776" y="215900"/>
                </a:lnTo>
                <a:lnTo>
                  <a:pt x="12700" y="1117600"/>
                </a:lnTo>
                <a:close/>
              </a:path>
              <a:path w="5709920" h="1346200">
                <a:moveTo>
                  <a:pt x="5709691" y="1117600"/>
                </a:moveTo>
                <a:lnTo>
                  <a:pt x="5696991" y="1117600"/>
                </a:lnTo>
                <a:lnTo>
                  <a:pt x="5696915" y="215900"/>
                </a:lnTo>
                <a:lnTo>
                  <a:pt x="5709615" y="215900"/>
                </a:lnTo>
                <a:lnTo>
                  <a:pt x="5709691" y="1117600"/>
                </a:lnTo>
                <a:close/>
              </a:path>
              <a:path w="5709920" h="1346200">
                <a:moveTo>
                  <a:pt x="12979" y="1130300"/>
                </a:moveTo>
                <a:lnTo>
                  <a:pt x="292" y="1130300"/>
                </a:lnTo>
                <a:lnTo>
                  <a:pt x="76" y="1117600"/>
                </a:lnTo>
                <a:lnTo>
                  <a:pt x="12763" y="1117600"/>
                </a:lnTo>
                <a:lnTo>
                  <a:pt x="12979" y="1130300"/>
                </a:lnTo>
                <a:close/>
              </a:path>
              <a:path w="5709920" h="1346200">
                <a:moveTo>
                  <a:pt x="5709386" y="1130300"/>
                </a:moveTo>
                <a:lnTo>
                  <a:pt x="5696699" y="1130300"/>
                </a:lnTo>
                <a:lnTo>
                  <a:pt x="5696915" y="1117600"/>
                </a:lnTo>
                <a:lnTo>
                  <a:pt x="5709615" y="1117600"/>
                </a:lnTo>
                <a:lnTo>
                  <a:pt x="5709386" y="1130300"/>
                </a:lnTo>
                <a:close/>
              </a:path>
              <a:path w="5709920" h="1346200">
                <a:moveTo>
                  <a:pt x="13830" y="1143000"/>
                </a:moveTo>
                <a:lnTo>
                  <a:pt x="1181" y="1143000"/>
                </a:lnTo>
                <a:lnTo>
                  <a:pt x="673" y="1130300"/>
                </a:lnTo>
                <a:lnTo>
                  <a:pt x="13322" y="1130300"/>
                </a:lnTo>
                <a:lnTo>
                  <a:pt x="13830" y="1143000"/>
                </a:lnTo>
                <a:close/>
              </a:path>
              <a:path w="5709920" h="1346200">
                <a:moveTo>
                  <a:pt x="5708497" y="1143000"/>
                </a:moveTo>
                <a:lnTo>
                  <a:pt x="5695861" y="1143000"/>
                </a:lnTo>
                <a:lnTo>
                  <a:pt x="5696356" y="1130300"/>
                </a:lnTo>
                <a:lnTo>
                  <a:pt x="5709018" y="1130300"/>
                </a:lnTo>
                <a:lnTo>
                  <a:pt x="5708497" y="1143000"/>
                </a:lnTo>
                <a:close/>
              </a:path>
              <a:path w="5709920" h="1346200">
                <a:moveTo>
                  <a:pt x="16103" y="1155700"/>
                </a:moveTo>
                <a:lnTo>
                  <a:pt x="2641" y="1155700"/>
                </a:lnTo>
                <a:lnTo>
                  <a:pt x="1841" y="1143000"/>
                </a:lnTo>
                <a:lnTo>
                  <a:pt x="15189" y="1143000"/>
                </a:lnTo>
                <a:lnTo>
                  <a:pt x="16103" y="1155700"/>
                </a:lnTo>
                <a:close/>
              </a:path>
              <a:path w="5709920" h="1346200">
                <a:moveTo>
                  <a:pt x="5707049" y="1155700"/>
                </a:moveTo>
                <a:lnTo>
                  <a:pt x="5693587" y="1155700"/>
                </a:lnTo>
                <a:lnTo>
                  <a:pt x="5694502" y="1143000"/>
                </a:lnTo>
                <a:lnTo>
                  <a:pt x="5707849" y="1143000"/>
                </a:lnTo>
                <a:lnTo>
                  <a:pt x="5707049" y="1155700"/>
                </a:lnTo>
                <a:close/>
              </a:path>
              <a:path w="5709920" h="1346200">
                <a:moveTo>
                  <a:pt x="38925" y="1219200"/>
                </a:moveTo>
                <a:lnTo>
                  <a:pt x="22618" y="1219200"/>
                </a:lnTo>
                <a:lnTo>
                  <a:pt x="18021" y="1206500"/>
                </a:lnTo>
                <a:lnTo>
                  <a:pt x="13919" y="1193800"/>
                </a:lnTo>
                <a:lnTo>
                  <a:pt x="10312" y="1181100"/>
                </a:lnTo>
                <a:lnTo>
                  <a:pt x="7213" y="1168400"/>
                </a:lnTo>
                <a:lnTo>
                  <a:pt x="4660" y="1155700"/>
                </a:lnTo>
                <a:lnTo>
                  <a:pt x="17068" y="1155700"/>
                </a:lnTo>
                <a:lnTo>
                  <a:pt x="19558" y="1168400"/>
                </a:lnTo>
                <a:lnTo>
                  <a:pt x="22491" y="1181100"/>
                </a:lnTo>
                <a:lnTo>
                  <a:pt x="25895" y="1193800"/>
                </a:lnTo>
                <a:lnTo>
                  <a:pt x="29667" y="1193800"/>
                </a:lnTo>
                <a:lnTo>
                  <a:pt x="34124" y="1206500"/>
                </a:lnTo>
                <a:lnTo>
                  <a:pt x="38925" y="1219200"/>
                </a:lnTo>
                <a:close/>
              </a:path>
              <a:path w="5709920" h="1346200">
                <a:moveTo>
                  <a:pt x="5687060" y="1219200"/>
                </a:moveTo>
                <a:lnTo>
                  <a:pt x="5670765" y="1219200"/>
                </a:lnTo>
                <a:lnTo>
                  <a:pt x="5675693" y="1206500"/>
                </a:lnTo>
                <a:lnTo>
                  <a:pt x="5675553" y="1206500"/>
                </a:lnTo>
                <a:lnTo>
                  <a:pt x="5680024" y="1193800"/>
                </a:lnTo>
                <a:lnTo>
                  <a:pt x="5683783" y="1193800"/>
                </a:lnTo>
                <a:lnTo>
                  <a:pt x="5687288" y="1181100"/>
                </a:lnTo>
                <a:lnTo>
                  <a:pt x="5690209" y="1168400"/>
                </a:lnTo>
                <a:lnTo>
                  <a:pt x="5692622" y="1155700"/>
                </a:lnTo>
                <a:lnTo>
                  <a:pt x="5705017" y="1155700"/>
                </a:lnTo>
                <a:lnTo>
                  <a:pt x="5702465" y="1168400"/>
                </a:lnTo>
                <a:lnTo>
                  <a:pt x="5699379" y="1181100"/>
                </a:lnTo>
                <a:lnTo>
                  <a:pt x="5695772" y="1193800"/>
                </a:lnTo>
                <a:lnTo>
                  <a:pt x="5691657" y="1206500"/>
                </a:lnTo>
                <a:lnTo>
                  <a:pt x="5687060" y="1219200"/>
                </a:lnTo>
                <a:close/>
              </a:path>
              <a:path w="5709920" h="1346200">
                <a:moveTo>
                  <a:pt x="62268" y="1257300"/>
                </a:moveTo>
                <a:lnTo>
                  <a:pt x="45567" y="1257300"/>
                </a:lnTo>
                <a:lnTo>
                  <a:pt x="39179" y="1244600"/>
                </a:lnTo>
                <a:lnTo>
                  <a:pt x="33210" y="1231900"/>
                </a:lnTo>
                <a:lnTo>
                  <a:pt x="27686" y="1219200"/>
                </a:lnTo>
                <a:lnTo>
                  <a:pt x="38773" y="1219200"/>
                </a:lnTo>
                <a:lnTo>
                  <a:pt x="44145" y="1231900"/>
                </a:lnTo>
                <a:lnTo>
                  <a:pt x="49618" y="1231900"/>
                </a:lnTo>
                <a:lnTo>
                  <a:pt x="55829" y="1244600"/>
                </a:lnTo>
                <a:lnTo>
                  <a:pt x="55651" y="1244600"/>
                </a:lnTo>
                <a:lnTo>
                  <a:pt x="62268" y="1257300"/>
                </a:lnTo>
                <a:close/>
              </a:path>
              <a:path w="5709920" h="1346200">
                <a:moveTo>
                  <a:pt x="5664111" y="1257300"/>
                </a:moveTo>
                <a:lnTo>
                  <a:pt x="5647410" y="1257300"/>
                </a:lnTo>
                <a:lnTo>
                  <a:pt x="5654040" y="1244600"/>
                </a:lnTo>
                <a:lnTo>
                  <a:pt x="5653849" y="1244600"/>
                </a:lnTo>
                <a:lnTo>
                  <a:pt x="5660072" y="1231900"/>
                </a:lnTo>
                <a:lnTo>
                  <a:pt x="5665546" y="1231900"/>
                </a:lnTo>
                <a:lnTo>
                  <a:pt x="5670918" y="1219200"/>
                </a:lnTo>
                <a:lnTo>
                  <a:pt x="5682005" y="1219200"/>
                </a:lnTo>
                <a:lnTo>
                  <a:pt x="5676480" y="1231900"/>
                </a:lnTo>
                <a:lnTo>
                  <a:pt x="5670511" y="1244600"/>
                </a:lnTo>
                <a:lnTo>
                  <a:pt x="5664111" y="1257300"/>
                </a:lnTo>
                <a:close/>
              </a:path>
              <a:path w="5709920" h="1346200">
                <a:moveTo>
                  <a:pt x="91668" y="1282700"/>
                </a:moveTo>
                <a:lnTo>
                  <a:pt x="67183" y="1282700"/>
                </a:lnTo>
                <a:lnTo>
                  <a:pt x="59588" y="1270000"/>
                </a:lnTo>
                <a:lnTo>
                  <a:pt x="52374" y="1257300"/>
                </a:lnTo>
                <a:lnTo>
                  <a:pt x="68884" y="1257300"/>
                </a:lnTo>
                <a:lnTo>
                  <a:pt x="76263" y="1270000"/>
                </a:lnTo>
                <a:lnTo>
                  <a:pt x="83578" y="1270000"/>
                </a:lnTo>
                <a:lnTo>
                  <a:pt x="91668" y="1282700"/>
                </a:lnTo>
                <a:close/>
              </a:path>
              <a:path w="5709920" h="1346200">
                <a:moveTo>
                  <a:pt x="5642508" y="1282700"/>
                </a:moveTo>
                <a:lnTo>
                  <a:pt x="5618022" y="1282700"/>
                </a:lnTo>
                <a:lnTo>
                  <a:pt x="5626112" y="1270000"/>
                </a:lnTo>
                <a:lnTo>
                  <a:pt x="5633415" y="1270000"/>
                </a:lnTo>
                <a:lnTo>
                  <a:pt x="5640806" y="1257300"/>
                </a:lnTo>
                <a:lnTo>
                  <a:pt x="5657303" y="1257300"/>
                </a:lnTo>
                <a:lnTo>
                  <a:pt x="5650103" y="1270000"/>
                </a:lnTo>
                <a:lnTo>
                  <a:pt x="5642508" y="1282700"/>
                </a:lnTo>
                <a:close/>
              </a:path>
              <a:path w="5709920" h="1346200">
                <a:moveTo>
                  <a:pt x="108356" y="1295400"/>
                </a:moveTo>
                <a:lnTo>
                  <a:pt x="83464" y="1295400"/>
                </a:lnTo>
                <a:lnTo>
                  <a:pt x="75145" y="1282700"/>
                </a:lnTo>
                <a:lnTo>
                  <a:pt x="99618" y="1282700"/>
                </a:lnTo>
                <a:lnTo>
                  <a:pt x="108356" y="1295400"/>
                </a:lnTo>
                <a:close/>
              </a:path>
              <a:path w="5709920" h="1346200">
                <a:moveTo>
                  <a:pt x="5626214" y="1295400"/>
                </a:moveTo>
                <a:lnTo>
                  <a:pt x="5601322" y="1295400"/>
                </a:lnTo>
                <a:lnTo>
                  <a:pt x="5610072" y="1282700"/>
                </a:lnTo>
                <a:lnTo>
                  <a:pt x="5634545" y="1282700"/>
                </a:lnTo>
                <a:lnTo>
                  <a:pt x="5626214" y="1295400"/>
                </a:lnTo>
                <a:close/>
              </a:path>
              <a:path w="5709920" h="1346200">
                <a:moveTo>
                  <a:pt x="126238" y="1308100"/>
                </a:moveTo>
                <a:lnTo>
                  <a:pt x="101130" y="1308100"/>
                </a:lnTo>
                <a:lnTo>
                  <a:pt x="92138" y="1295400"/>
                </a:lnTo>
                <a:lnTo>
                  <a:pt x="116890" y="1295400"/>
                </a:lnTo>
                <a:lnTo>
                  <a:pt x="126238" y="1308100"/>
                </a:lnTo>
                <a:close/>
              </a:path>
              <a:path w="5709920" h="1346200">
                <a:moveTo>
                  <a:pt x="5608561" y="1308100"/>
                </a:moveTo>
                <a:lnTo>
                  <a:pt x="5583453" y="1308100"/>
                </a:lnTo>
                <a:lnTo>
                  <a:pt x="5592787" y="1295400"/>
                </a:lnTo>
                <a:lnTo>
                  <a:pt x="5617552" y="1295400"/>
                </a:lnTo>
                <a:lnTo>
                  <a:pt x="5608561" y="1308100"/>
                </a:lnTo>
                <a:close/>
              </a:path>
              <a:path w="5709920" h="1346200">
                <a:moveTo>
                  <a:pt x="145186" y="1320800"/>
                </a:moveTo>
                <a:lnTo>
                  <a:pt x="120040" y="1320800"/>
                </a:lnTo>
                <a:lnTo>
                  <a:pt x="110426" y="1308100"/>
                </a:lnTo>
                <a:lnTo>
                  <a:pt x="135305" y="1308100"/>
                </a:lnTo>
                <a:lnTo>
                  <a:pt x="145186" y="1320800"/>
                </a:lnTo>
                <a:close/>
              </a:path>
              <a:path w="5709920" h="1346200">
                <a:moveTo>
                  <a:pt x="5589651" y="1320800"/>
                </a:moveTo>
                <a:lnTo>
                  <a:pt x="5564505" y="1320800"/>
                </a:lnTo>
                <a:lnTo>
                  <a:pt x="5574385" y="1308100"/>
                </a:lnTo>
                <a:lnTo>
                  <a:pt x="5599252" y="1308100"/>
                </a:lnTo>
                <a:lnTo>
                  <a:pt x="5589651" y="1320800"/>
                </a:lnTo>
                <a:close/>
              </a:path>
              <a:path w="5709920" h="1346200">
                <a:moveTo>
                  <a:pt x="185864" y="1333500"/>
                </a:moveTo>
                <a:lnTo>
                  <a:pt x="150507" y="1333500"/>
                </a:lnTo>
                <a:lnTo>
                  <a:pt x="140093" y="1320800"/>
                </a:lnTo>
                <a:lnTo>
                  <a:pt x="175069" y="1320800"/>
                </a:lnTo>
                <a:lnTo>
                  <a:pt x="185864" y="1333500"/>
                </a:lnTo>
                <a:close/>
              </a:path>
              <a:path w="5709920" h="1346200">
                <a:moveTo>
                  <a:pt x="5559170" y="1333500"/>
                </a:moveTo>
                <a:lnTo>
                  <a:pt x="5523826" y="1333500"/>
                </a:lnTo>
                <a:lnTo>
                  <a:pt x="5534621" y="1320800"/>
                </a:lnTo>
                <a:lnTo>
                  <a:pt x="5569597" y="1320800"/>
                </a:lnTo>
                <a:lnTo>
                  <a:pt x="5559170" y="1333500"/>
                </a:lnTo>
                <a:close/>
              </a:path>
              <a:path w="5709920" h="1346200">
                <a:moveTo>
                  <a:pt x="5520905" y="1346200"/>
                </a:moveTo>
                <a:lnTo>
                  <a:pt x="188785" y="1346200"/>
                </a:lnTo>
                <a:lnTo>
                  <a:pt x="183121" y="1333500"/>
                </a:lnTo>
                <a:lnTo>
                  <a:pt x="5526570" y="1333500"/>
                </a:lnTo>
                <a:lnTo>
                  <a:pt x="5520905" y="13462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13304" y="1996439"/>
            <a:ext cx="5697220" cy="1338580"/>
          </a:xfrm>
          <a:custGeom>
            <a:avLst/>
            <a:gdLst/>
            <a:ahLst/>
            <a:cxnLst/>
            <a:rect l="l" t="t" r="r" b="b"/>
            <a:pathLst>
              <a:path w="5697220" h="1338579">
                <a:moveTo>
                  <a:pt x="5474208" y="1338072"/>
                </a:moveTo>
                <a:lnTo>
                  <a:pt x="222503" y="1338072"/>
                </a:lnTo>
                <a:lnTo>
                  <a:pt x="177760" y="1333583"/>
                </a:lnTo>
                <a:lnTo>
                  <a:pt x="136047" y="1320625"/>
                </a:lnTo>
                <a:lnTo>
                  <a:pt x="98268" y="1300100"/>
                </a:lnTo>
                <a:lnTo>
                  <a:pt x="65327" y="1272911"/>
                </a:lnTo>
                <a:lnTo>
                  <a:pt x="38126" y="1239960"/>
                </a:lnTo>
                <a:lnTo>
                  <a:pt x="17569" y="1202151"/>
                </a:lnTo>
                <a:lnTo>
                  <a:pt x="4559" y="1160386"/>
                </a:lnTo>
                <a:lnTo>
                  <a:pt x="0" y="1115568"/>
                </a:lnTo>
                <a:lnTo>
                  <a:pt x="0" y="222504"/>
                </a:lnTo>
                <a:lnTo>
                  <a:pt x="4559" y="177747"/>
                </a:lnTo>
                <a:lnTo>
                  <a:pt x="17569" y="136025"/>
                </a:lnTo>
                <a:lnTo>
                  <a:pt x="38126" y="98241"/>
                </a:lnTo>
                <a:lnTo>
                  <a:pt x="65327" y="65298"/>
                </a:lnTo>
                <a:lnTo>
                  <a:pt x="98268" y="38099"/>
                </a:lnTo>
                <a:lnTo>
                  <a:pt x="136047" y="17548"/>
                </a:lnTo>
                <a:lnTo>
                  <a:pt x="177760" y="4547"/>
                </a:lnTo>
                <a:lnTo>
                  <a:pt x="222503" y="0"/>
                </a:lnTo>
                <a:lnTo>
                  <a:pt x="5474208" y="0"/>
                </a:lnTo>
                <a:lnTo>
                  <a:pt x="5519101" y="4547"/>
                </a:lnTo>
                <a:lnTo>
                  <a:pt x="5560921" y="17548"/>
                </a:lnTo>
                <a:lnTo>
                  <a:pt x="5598764" y="38099"/>
                </a:lnTo>
                <a:lnTo>
                  <a:pt x="5631727" y="65298"/>
                </a:lnTo>
                <a:lnTo>
                  <a:pt x="5658907" y="98241"/>
                </a:lnTo>
                <a:lnTo>
                  <a:pt x="5679399" y="136025"/>
                </a:lnTo>
                <a:lnTo>
                  <a:pt x="5692302" y="177747"/>
                </a:lnTo>
                <a:lnTo>
                  <a:pt x="5696712" y="222504"/>
                </a:lnTo>
                <a:lnTo>
                  <a:pt x="5696712" y="1115568"/>
                </a:lnTo>
                <a:lnTo>
                  <a:pt x="5692302" y="1160386"/>
                </a:lnTo>
                <a:lnTo>
                  <a:pt x="5679399" y="1202151"/>
                </a:lnTo>
                <a:lnTo>
                  <a:pt x="5658907" y="1239960"/>
                </a:lnTo>
                <a:lnTo>
                  <a:pt x="5631727" y="1272911"/>
                </a:lnTo>
                <a:lnTo>
                  <a:pt x="5598764" y="1300100"/>
                </a:lnTo>
                <a:lnTo>
                  <a:pt x="5560921" y="1320625"/>
                </a:lnTo>
                <a:lnTo>
                  <a:pt x="5519101" y="1333583"/>
                </a:lnTo>
                <a:lnTo>
                  <a:pt x="5474208" y="133807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07042" y="1990140"/>
            <a:ext cx="5709920" cy="1346200"/>
          </a:xfrm>
          <a:custGeom>
            <a:avLst/>
            <a:gdLst/>
            <a:ahLst/>
            <a:cxnLst/>
            <a:rect l="l" t="t" r="r" b="b"/>
            <a:pathLst>
              <a:path w="5709920" h="1346200">
                <a:moveTo>
                  <a:pt x="5559183" y="12700"/>
                </a:moveTo>
                <a:lnTo>
                  <a:pt x="150507" y="12700"/>
                </a:lnTo>
                <a:lnTo>
                  <a:pt x="161175" y="0"/>
                </a:lnTo>
                <a:lnTo>
                  <a:pt x="5548515" y="0"/>
                </a:lnTo>
                <a:lnTo>
                  <a:pt x="5559183" y="12700"/>
                </a:lnTo>
                <a:close/>
              </a:path>
              <a:path w="5709920" h="1346200">
                <a:moveTo>
                  <a:pt x="154724" y="25400"/>
                </a:moveTo>
                <a:lnTo>
                  <a:pt x="120040" y="25400"/>
                </a:lnTo>
                <a:lnTo>
                  <a:pt x="129933" y="12700"/>
                </a:lnTo>
                <a:lnTo>
                  <a:pt x="165087" y="12700"/>
                </a:lnTo>
                <a:lnTo>
                  <a:pt x="154724" y="25400"/>
                </a:lnTo>
                <a:close/>
              </a:path>
              <a:path w="5709920" h="1346200">
                <a:moveTo>
                  <a:pt x="5589651" y="25400"/>
                </a:moveTo>
                <a:lnTo>
                  <a:pt x="5554954" y="25400"/>
                </a:lnTo>
                <a:lnTo>
                  <a:pt x="5544591" y="12700"/>
                </a:lnTo>
                <a:lnTo>
                  <a:pt x="5579757" y="12700"/>
                </a:lnTo>
                <a:lnTo>
                  <a:pt x="5589651" y="25400"/>
                </a:lnTo>
                <a:close/>
              </a:path>
              <a:path w="5709920" h="1346200">
                <a:moveTo>
                  <a:pt x="125971" y="38100"/>
                </a:moveTo>
                <a:lnTo>
                  <a:pt x="101130" y="38100"/>
                </a:lnTo>
                <a:lnTo>
                  <a:pt x="110439" y="25400"/>
                </a:lnTo>
                <a:lnTo>
                  <a:pt x="135585" y="25400"/>
                </a:lnTo>
                <a:lnTo>
                  <a:pt x="125971" y="38100"/>
                </a:lnTo>
                <a:close/>
              </a:path>
              <a:path w="5709920" h="1346200">
                <a:moveTo>
                  <a:pt x="5608561" y="38100"/>
                </a:moveTo>
                <a:lnTo>
                  <a:pt x="5583720" y="38100"/>
                </a:lnTo>
                <a:lnTo>
                  <a:pt x="5574106" y="25400"/>
                </a:lnTo>
                <a:lnTo>
                  <a:pt x="5599252" y="25400"/>
                </a:lnTo>
                <a:lnTo>
                  <a:pt x="5608561" y="38100"/>
                </a:lnTo>
                <a:close/>
              </a:path>
              <a:path w="5709920" h="1346200">
                <a:moveTo>
                  <a:pt x="99618" y="50800"/>
                </a:moveTo>
                <a:lnTo>
                  <a:pt x="83464" y="50800"/>
                </a:lnTo>
                <a:lnTo>
                  <a:pt x="92138" y="38100"/>
                </a:lnTo>
                <a:lnTo>
                  <a:pt x="108356" y="38100"/>
                </a:lnTo>
                <a:lnTo>
                  <a:pt x="99618" y="50800"/>
                </a:lnTo>
                <a:close/>
              </a:path>
              <a:path w="5709920" h="1346200">
                <a:moveTo>
                  <a:pt x="5626214" y="50800"/>
                </a:moveTo>
                <a:lnTo>
                  <a:pt x="5610072" y="50800"/>
                </a:lnTo>
                <a:lnTo>
                  <a:pt x="5601322" y="38100"/>
                </a:lnTo>
                <a:lnTo>
                  <a:pt x="5617552" y="38100"/>
                </a:lnTo>
                <a:lnTo>
                  <a:pt x="5626214" y="50800"/>
                </a:lnTo>
                <a:close/>
              </a:path>
              <a:path w="5709920" h="1346200">
                <a:moveTo>
                  <a:pt x="83578" y="63500"/>
                </a:moveTo>
                <a:lnTo>
                  <a:pt x="67183" y="63500"/>
                </a:lnTo>
                <a:lnTo>
                  <a:pt x="75145" y="50800"/>
                </a:lnTo>
                <a:lnTo>
                  <a:pt x="91668" y="50800"/>
                </a:lnTo>
                <a:lnTo>
                  <a:pt x="83578" y="63500"/>
                </a:lnTo>
                <a:close/>
              </a:path>
              <a:path w="5709920" h="1346200">
                <a:moveTo>
                  <a:pt x="5642508" y="63500"/>
                </a:moveTo>
                <a:lnTo>
                  <a:pt x="5626112" y="63500"/>
                </a:lnTo>
                <a:lnTo>
                  <a:pt x="5618022" y="50800"/>
                </a:lnTo>
                <a:lnTo>
                  <a:pt x="5634545" y="50800"/>
                </a:lnTo>
                <a:lnTo>
                  <a:pt x="5642508" y="63500"/>
                </a:lnTo>
                <a:close/>
              </a:path>
              <a:path w="5709920" h="1346200">
                <a:moveTo>
                  <a:pt x="62077" y="88900"/>
                </a:moveTo>
                <a:lnTo>
                  <a:pt x="45567" y="88900"/>
                </a:lnTo>
                <a:lnTo>
                  <a:pt x="52374" y="76200"/>
                </a:lnTo>
                <a:lnTo>
                  <a:pt x="59588" y="63500"/>
                </a:lnTo>
                <a:lnTo>
                  <a:pt x="76276" y="63500"/>
                </a:lnTo>
                <a:lnTo>
                  <a:pt x="68884" y="76200"/>
                </a:lnTo>
                <a:lnTo>
                  <a:pt x="69088" y="76200"/>
                </a:lnTo>
                <a:lnTo>
                  <a:pt x="62077" y="88900"/>
                </a:lnTo>
                <a:close/>
              </a:path>
              <a:path w="5709920" h="1346200">
                <a:moveTo>
                  <a:pt x="76060" y="76200"/>
                </a:moveTo>
                <a:lnTo>
                  <a:pt x="76276" y="63500"/>
                </a:lnTo>
                <a:lnTo>
                  <a:pt x="83807" y="63500"/>
                </a:lnTo>
                <a:lnTo>
                  <a:pt x="76060" y="76200"/>
                </a:lnTo>
                <a:close/>
              </a:path>
              <a:path w="5709920" h="1346200">
                <a:moveTo>
                  <a:pt x="5633631" y="76200"/>
                </a:moveTo>
                <a:lnTo>
                  <a:pt x="5625884" y="63500"/>
                </a:lnTo>
                <a:lnTo>
                  <a:pt x="5633415" y="63500"/>
                </a:lnTo>
                <a:lnTo>
                  <a:pt x="5633631" y="76200"/>
                </a:lnTo>
                <a:close/>
              </a:path>
              <a:path w="5709920" h="1346200">
                <a:moveTo>
                  <a:pt x="5664111" y="88900"/>
                </a:moveTo>
                <a:lnTo>
                  <a:pt x="5647613" y="88900"/>
                </a:lnTo>
                <a:lnTo>
                  <a:pt x="5640603" y="76200"/>
                </a:lnTo>
                <a:lnTo>
                  <a:pt x="5640806" y="76200"/>
                </a:lnTo>
                <a:lnTo>
                  <a:pt x="5633415" y="63500"/>
                </a:lnTo>
                <a:lnTo>
                  <a:pt x="5650103" y="63500"/>
                </a:lnTo>
                <a:lnTo>
                  <a:pt x="5657303" y="76200"/>
                </a:lnTo>
                <a:lnTo>
                  <a:pt x="5664111" y="88900"/>
                </a:lnTo>
                <a:close/>
              </a:path>
              <a:path w="5709920" h="1346200">
                <a:moveTo>
                  <a:pt x="29667" y="139700"/>
                </a:moveTo>
                <a:lnTo>
                  <a:pt x="18021" y="139700"/>
                </a:lnTo>
                <a:lnTo>
                  <a:pt x="22618" y="127000"/>
                </a:lnTo>
                <a:lnTo>
                  <a:pt x="27686" y="114300"/>
                </a:lnTo>
                <a:lnTo>
                  <a:pt x="33210" y="101600"/>
                </a:lnTo>
                <a:lnTo>
                  <a:pt x="39179" y="88900"/>
                </a:lnTo>
                <a:lnTo>
                  <a:pt x="55829" y="88900"/>
                </a:lnTo>
                <a:lnTo>
                  <a:pt x="49618" y="101600"/>
                </a:lnTo>
                <a:lnTo>
                  <a:pt x="49784" y="101600"/>
                </a:lnTo>
                <a:lnTo>
                  <a:pt x="43980" y="114300"/>
                </a:lnTo>
                <a:lnTo>
                  <a:pt x="38925" y="114300"/>
                </a:lnTo>
                <a:lnTo>
                  <a:pt x="33997" y="127000"/>
                </a:lnTo>
                <a:lnTo>
                  <a:pt x="29667" y="139700"/>
                </a:lnTo>
                <a:close/>
              </a:path>
              <a:path w="5709920" h="1346200">
                <a:moveTo>
                  <a:pt x="5691657" y="139700"/>
                </a:moveTo>
                <a:lnTo>
                  <a:pt x="5680024" y="139700"/>
                </a:lnTo>
                <a:lnTo>
                  <a:pt x="5675553" y="127000"/>
                </a:lnTo>
                <a:lnTo>
                  <a:pt x="5675693" y="127000"/>
                </a:lnTo>
                <a:lnTo>
                  <a:pt x="5670765" y="114300"/>
                </a:lnTo>
                <a:lnTo>
                  <a:pt x="5665698" y="114300"/>
                </a:lnTo>
                <a:lnTo>
                  <a:pt x="5659907" y="101600"/>
                </a:lnTo>
                <a:lnTo>
                  <a:pt x="5660072" y="101600"/>
                </a:lnTo>
                <a:lnTo>
                  <a:pt x="5653849" y="88900"/>
                </a:lnTo>
                <a:lnTo>
                  <a:pt x="5670511" y="88900"/>
                </a:lnTo>
                <a:lnTo>
                  <a:pt x="5676480" y="101600"/>
                </a:lnTo>
                <a:lnTo>
                  <a:pt x="5682005" y="114300"/>
                </a:lnTo>
                <a:lnTo>
                  <a:pt x="5687072" y="127000"/>
                </a:lnTo>
                <a:lnTo>
                  <a:pt x="5691657" y="139700"/>
                </a:lnTo>
                <a:close/>
              </a:path>
              <a:path w="5709920" h="1346200">
                <a:moveTo>
                  <a:pt x="17068" y="177800"/>
                </a:moveTo>
                <a:lnTo>
                  <a:pt x="4673" y="177800"/>
                </a:lnTo>
                <a:lnTo>
                  <a:pt x="7226" y="165100"/>
                </a:lnTo>
                <a:lnTo>
                  <a:pt x="10312" y="152400"/>
                </a:lnTo>
                <a:lnTo>
                  <a:pt x="13919" y="139700"/>
                </a:lnTo>
                <a:lnTo>
                  <a:pt x="29781" y="139700"/>
                </a:lnTo>
                <a:lnTo>
                  <a:pt x="25793" y="152400"/>
                </a:lnTo>
                <a:lnTo>
                  <a:pt x="22491" y="152400"/>
                </a:lnTo>
                <a:lnTo>
                  <a:pt x="19481" y="165100"/>
                </a:lnTo>
                <a:lnTo>
                  <a:pt x="17068" y="177800"/>
                </a:lnTo>
                <a:close/>
              </a:path>
              <a:path w="5709920" h="1346200">
                <a:moveTo>
                  <a:pt x="5705017" y="177800"/>
                </a:moveTo>
                <a:lnTo>
                  <a:pt x="5692622" y="177800"/>
                </a:lnTo>
                <a:lnTo>
                  <a:pt x="5690133" y="165100"/>
                </a:lnTo>
                <a:lnTo>
                  <a:pt x="5687199" y="152400"/>
                </a:lnTo>
                <a:lnTo>
                  <a:pt x="5683897" y="152400"/>
                </a:lnTo>
                <a:lnTo>
                  <a:pt x="5679897" y="139700"/>
                </a:lnTo>
                <a:lnTo>
                  <a:pt x="5695772" y="139700"/>
                </a:lnTo>
                <a:lnTo>
                  <a:pt x="5699379" y="152400"/>
                </a:lnTo>
                <a:lnTo>
                  <a:pt x="5702465" y="165100"/>
                </a:lnTo>
                <a:lnTo>
                  <a:pt x="5705017" y="177800"/>
                </a:lnTo>
                <a:close/>
              </a:path>
              <a:path w="5709920" h="1346200">
                <a:moveTo>
                  <a:pt x="22390" y="165100"/>
                </a:moveTo>
                <a:lnTo>
                  <a:pt x="22491" y="152400"/>
                </a:lnTo>
                <a:lnTo>
                  <a:pt x="25895" y="152400"/>
                </a:lnTo>
                <a:lnTo>
                  <a:pt x="22390" y="165100"/>
                </a:lnTo>
                <a:close/>
              </a:path>
              <a:path w="5709920" h="1346200">
                <a:moveTo>
                  <a:pt x="5687301" y="165100"/>
                </a:moveTo>
                <a:lnTo>
                  <a:pt x="5683796" y="152400"/>
                </a:lnTo>
                <a:lnTo>
                  <a:pt x="5687199" y="152400"/>
                </a:lnTo>
                <a:lnTo>
                  <a:pt x="5687301" y="165100"/>
                </a:lnTo>
                <a:close/>
              </a:path>
              <a:path w="5709920" h="1346200">
                <a:moveTo>
                  <a:pt x="16065" y="190500"/>
                </a:moveTo>
                <a:lnTo>
                  <a:pt x="2641" y="190500"/>
                </a:lnTo>
                <a:lnTo>
                  <a:pt x="3581" y="177800"/>
                </a:lnTo>
                <a:lnTo>
                  <a:pt x="17119" y="177800"/>
                </a:lnTo>
                <a:lnTo>
                  <a:pt x="16065" y="190500"/>
                </a:lnTo>
                <a:close/>
              </a:path>
              <a:path w="5709920" h="1346200">
                <a:moveTo>
                  <a:pt x="5707049" y="190500"/>
                </a:moveTo>
                <a:lnTo>
                  <a:pt x="5693613" y="190500"/>
                </a:lnTo>
                <a:lnTo>
                  <a:pt x="5692571" y="177800"/>
                </a:lnTo>
                <a:lnTo>
                  <a:pt x="5706110" y="177800"/>
                </a:lnTo>
                <a:lnTo>
                  <a:pt x="5707049" y="190500"/>
                </a:lnTo>
                <a:close/>
              </a:path>
              <a:path w="5709920" h="1346200">
                <a:moveTo>
                  <a:pt x="13817" y="203200"/>
                </a:moveTo>
                <a:lnTo>
                  <a:pt x="1181" y="203200"/>
                </a:lnTo>
                <a:lnTo>
                  <a:pt x="1841" y="190500"/>
                </a:lnTo>
                <a:lnTo>
                  <a:pt x="14452" y="190500"/>
                </a:lnTo>
                <a:lnTo>
                  <a:pt x="13817" y="203200"/>
                </a:lnTo>
                <a:close/>
              </a:path>
              <a:path w="5709920" h="1346200">
                <a:moveTo>
                  <a:pt x="5708510" y="203200"/>
                </a:moveTo>
                <a:lnTo>
                  <a:pt x="5695873" y="203200"/>
                </a:lnTo>
                <a:lnTo>
                  <a:pt x="5695238" y="190500"/>
                </a:lnTo>
                <a:lnTo>
                  <a:pt x="5707849" y="190500"/>
                </a:lnTo>
                <a:lnTo>
                  <a:pt x="5708510" y="203200"/>
                </a:lnTo>
                <a:close/>
              </a:path>
              <a:path w="5709920" h="1346200">
                <a:moveTo>
                  <a:pt x="12979" y="215900"/>
                </a:moveTo>
                <a:lnTo>
                  <a:pt x="304" y="215900"/>
                </a:lnTo>
                <a:lnTo>
                  <a:pt x="673" y="203200"/>
                </a:lnTo>
                <a:lnTo>
                  <a:pt x="13335" y="203200"/>
                </a:lnTo>
                <a:lnTo>
                  <a:pt x="12979" y="215900"/>
                </a:lnTo>
                <a:close/>
              </a:path>
              <a:path w="5709920" h="1346200">
                <a:moveTo>
                  <a:pt x="5709386" y="215900"/>
                </a:moveTo>
                <a:lnTo>
                  <a:pt x="5696712" y="215900"/>
                </a:lnTo>
                <a:lnTo>
                  <a:pt x="5696356" y="203200"/>
                </a:lnTo>
                <a:lnTo>
                  <a:pt x="5709018" y="203200"/>
                </a:lnTo>
                <a:lnTo>
                  <a:pt x="5709386" y="215900"/>
                </a:lnTo>
                <a:close/>
              </a:path>
              <a:path w="5709920" h="1346200">
                <a:moveTo>
                  <a:pt x="12700" y="1117600"/>
                </a:moveTo>
                <a:lnTo>
                  <a:pt x="0" y="1117600"/>
                </a:lnTo>
                <a:lnTo>
                  <a:pt x="76" y="215900"/>
                </a:lnTo>
                <a:lnTo>
                  <a:pt x="12776" y="215900"/>
                </a:lnTo>
                <a:lnTo>
                  <a:pt x="12700" y="1117600"/>
                </a:lnTo>
                <a:close/>
              </a:path>
              <a:path w="5709920" h="1346200">
                <a:moveTo>
                  <a:pt x="5709691" y="1117600"/>
                </a:moveTo>
                <a:lnTo>
                  <a:pt x="5696991" y="1117600"/>
                </a:lnTo>
                <a:lnTo>
                  <a:pt x="5696915" y="215900"/>
                </a:lnTo>
                <a:lnTo>
                  <a:pt x="5709615" y="215900"/>
                </a:lnTo>
                <a:lnTo>
                  <a:pt x="5709691" y="1117600"/>
                </a:lnTo>
                <a:close/>
              </a:path>
              <a:path w="5709920" h="1346200">
                <a:moveTo>
                  <a:pt x="12992" y="1130300"/>
                </a:moveTo>
                <a:lnTo>
                  <a:pt x="304" y="1130300"/>
                </a:lnTo>
                <a:lnTo>
                  <a:pt x="76" y="1117600"/>
                </a:lnTo>
                <a:lnTo>
                  <a:pt x="12763" y="1117600"/>
                </a:lnTo>
                <a:lnTo>
                  <a:pt x="12992" y="1130300"/>
                </a:lnTo>
                <a:close/>
              </a:path>
              <a:path w="5709920" h="1346200">
                <a:moveTo>
                  <a:pt x="5709386" y="1130300"/>
                </a:moveTo>
                <a:lnTo>
                  <a:pt x="5696699" y="1130300"/>
                </a:lnTo>
                <a:lnTo>
                  <a:pt x="5696915" y="1117600"/>
                </a:lnTo>
                <a:lnTo>
                  <a:pt x="5709615" y="1117600"/>
                </a:lnTo>
                <a:lnTo>
                  <a:pt x="5709386" y="1130300"/>
                </a:lnTo>
                <a:close/>
              </a:path>
              <a:path w="5709920" h="1346200">
                <a:moveTo>
                  <a:pt x="13830" y="1143000"/>
                </a:moveTo>
                <a:lnTo>
                  <a:pt x="1181" y="1143000"/>
                </a:lnTo>
                <a:lnTo>
                  <a:pt x="673" y="1130300"/>
                </a:lnTo>
                <a:lnTo>
                  <a:pt x="13322" y="1130300"/>
                </a:lnTo>
                <a:lnTo>
                  <a:pt x="13830" y="1143000"/>
                </a:lnTo>
                <a:close/>
              </a:path>
              <a:path w="5709920" h="1346200">
                <a:moveTo>
                  <a:pt x="5708510" y="1143000"/>
                </a:moveTo>
                <a:lnTo>
                  <a:pt x="5695861" y="1143000"/>
                </a:lnTo>
                <a:lnTo>
                  <a:pt x="5696369" y="1130300"/>
                </a:lnTo>
                <a:lnTo>
                  <a:pt x="5709018" y="1130300"/>
                </a:lnTo>
                <a:lnTo>
                  <a:pt x="5708510" y="1143000"/>
                </a:lnTo>
                <a:close/>
              </a:path>
              <a:path w="5709920" h="1346200">
                <a:moveTo>
                  <a:pt x="16103" y="1155700"/>
                </a:moveTo>
                <a:lnTo>
                  <a:pt x="2641" y="1155700"/>
                </a:lnTo>
                <a:lnTo>
                  <a:pt x="1841" y="1143000"/>
                </a:lnTo>
                <a:lnTo>
                  <a:pt x="15189" y="1143000"/>
                </a:lnTo>
                <a:lnTo>
                  <a:pt x="16103" y="1155700"/>
                </a:lnTo>
                <a:close/>
              </a:path>
              <a:path w="5709920" h="1346200">
                <a:moveTo>
                  <a:pt x="5707049" y="1155700"/>
                </a:moveTo>
                <a:lnTo>
                  <a:pt x="5693587" y="1155700"/>
                </a:lnTo>
                <a:lnTo>
                  <a:pt x="5694502" y="1143000"/>
                </a:lnTo>
                <a:lnTo>
                  <a:pt x="5707849" y="1143000"/>
                </a:lnTo>
                <a:lnTo>
                  <a:pt x="5707049" y="1155700"/>
                </a:lnTo>
                <a:close/>
              </a:path>
              <a:path w="5709920" h="1346200">
                <a:moveTo>
                  <a:pt x="38925" y="1219200"/>
                </a:moveTo>
                <a:lnTo>
                  <a:pt x="22618" y="1219200"/>
                </a:lnTo>
                <a:lnTo>
                  <a:pt x="18021" y="1206500"/>
                </a:lnTo>
                <a:lnTo>
                  <a:pt x="13919" y="1193800"/>
                </a:lnTo>
                <a:lnTo>
                  <a:pt x="10312" y="1181100"/>
                </a:lnTo>
                <a:lnTo>
                  <a:pt x="7226" y="1168400"/>
                </a:lnTo>
                <a:lnTo>
                  <a:pt x="4673" y="1155700"/>
                </a:lnTo>
                <a:lnTo>
                  <a:pt x="17068" y="1155700"/>
                </a:lnTo>
                <a:lnTo>
                  <a:pt x="19558" y="1168400"/>
                </a:lnTo>
                <a:lnTo>
                  <a:pt x="22491" y="1181100"/>
                </a:lnTo>
                <a:lnTo>
                  <a:pt x="25895" y="1193800"/>
                </a:lnTo>
                <a:lnTo>
                  <a:pt x="29667" y="1193800"/>
                </a:lnTo>
                <a:lnTo>
                  <a:pt x="34124" y="1206500"/>
                </a:lnTo>
                <a:lnTo>
                  <a:pt x="38925" y="1219200"/>
                </a:lnTo>
                <a:close/>
              </a:path>
              <a:path w="5709920" h="1346200">
                <a:moveTo>
                  <a:pt x="5687072" y="1219200"/>
                </a:moveTo>
                <a:lnTo>
                  <a:pt x="5670765" y="1219200"/>
                </a:lnTo>
                <a:lnTo>
                  <a:pt x="5675693" y="1206500"/>
                </a:lnTo>
                <a:lnTo>
                  <a:pt x="5675553" y="1206500"/>
                </a:lnTo>
                <a:lnTo>
                  <a:pt x="5680024" y="1193800"/>
                </a:lnTo>
                <a:lnTo>
                  <a:pt x="5683796" y="1193800"/>
                </a:lnTo>
                <a:lnTo>
                  <a:pt x="5687301" y="1181100"/>
                </a:lnTo>
                <a:lnTo>
                  <a:pt x="5690209" y="1168400"/>
                </a:lnTo>
                <a:lnTo>
                  <a:pt x="5692622" y="1155700"/>
                </a:lnTo>
                <a:lnTo>
                  <a:pt x="5705017" y="1155700"/>
                </a:lnTo>
                <a:lnTo>
                  <a:pt x="5702465" y="1168400"/>
                </a:lnTo>
                <a:lnTo>
                  <a:pt x="5699379" y="1181100"/>
                </a:lnTo>
                <a:lnTo>
                  <a:pt x="5695772" y="1193800"/>
                </a:lnTo>
                <a:lnTo>
                  <a:pt x="5691657" y="1206500"/>
                </a:lnTo>
                <a:lnTo>
                  <a:pt x="5687072" y="1219200"/>
                </a:lnTo>
                <a:close/>
              </a:path>
              <a:path w="5709920" h="1346200">
                <a:moveTo>
                  <a:pt x="62268" y="1257300"/>
                </a:moveTo>
                <a:lnTo>
                  <a:pt x="45567" y="1257300"/>
                </a:lnTo>
                <a:lnTo>
                  <a:pt x="39179" y="1244600"/>
                </a:lnTo>
                <a:lnTo>
                  <a:pt x="33210" y="1231900"/>
                </a:lnTo>
                <a:lnTo>
                  <a:pt x="27686" y="1219200"/>
                </a:lnTo>
                <a:lnTo>
                  <a:pt x="38773" y="1219200"/>
                </a:lnTo>
                <a:lnTo>
                  <a:pt x="44145" y="1231900"/>
                </a:lnTo>
                <a:lnTo>
                  <a:pt x="49618" y="1231900"/>
                </a:lnTo>
                <a:lnTo>
                  <a:pt x="55829" y="1244600"/>
                </a:lnTo>
                <a:lnTo>
                  <a:pt x="55651" y="1244600"/>
                </a:lnTo>
                <a:lnTo>
                  <a:pt x="62268" y="1257300"/>
                </a:lnTo>
                <a:close/>
              </a:path>
              <a:path w="5709920" h="1346200">
                <a:moveTo>
                  <a:pt x="5664111" y="1257300"/>
                </a:moveTo>
                <a:lnTo>
                  <a:pt x="5647410" y="1257300"/>
                </a:lnTo>
                <a:lnTo>
                  <a:pt x="5654040" y="1244600"/>
                </a:lnTo>
                <a:lnTo>
                  <a:pt x="5653849" y="1244600"/>
                </a:lnTo>
                <a:lnTo>
                  <a:pt x="5660072" y="1231900"/>
                </a:lnTo>
                <a:lnTo>
                  <a:pt x="5665546" y="1231900"/>
                </a:lnTo>
                <a:lnTo>
                  <a:pt x="5670918" y="1219200"/>
                </a:lnTo>
                <a:lnTo>
                  <a:pt x="5682005" y="1219200"/>
                </a:lnTo>
                <a:lnTo>
                  <a:pt x="5676480" y="1231900"/>
                </a:lnTo>
                <a:lnTo>
                  <a:pt x="5670511" y="1244600"/>
                </a:lnTo>
                <a:lnTo>
                  <a:pt x="5664111" y="1257300"/>
                </a:lnTo>
                <a:close/>
              </a:path>
              <a:path w="5709920" h="1346200">
                <a:moveTo>
                  <a:pt x="91668" y="1282700"/>
                </a:moveTo>
                <a:lnTo>
                  <a:pt x="67183" y="1282700"/>
                </a:lnTo>
                <a:lnTo>
                  <a:pt x="59588" y="1270000"/>
                </a:lnTo>
                <a:lnTo>
                  <a:pt x="52374" y="1257300"/>
                </a:lnTo>
                <a:lnTo>
                  <a:pt x="68884" y="1257300"/>
                </a:lnTo>
                <a:lnTo>
                  <a:pt x="76276" y="1270000"/>
                </a:lnTo>
                <a:lnTo>
                  <a:pt x="83578" y="1270000"/>
                </a:lnTo>
                <a:lnTo>
                  <a:pt x="91668" y="1282700"/>
                </a:lnTo>
                <a:close/>
              </a:path>
              <a:path w="5709920" h="1346200">
                <a:moveTo>
                  <a:pt x="5642508" y="1282700"/>
                </a:moveTo>
                <a:lnTo>
                  <a:pt x="5618022" y="1282700"/>
                </a:lnTo>
                <a:lnTo>
                  <a:pt x="5626112" y="1270000"/>
                </a:lnTo>
                <a:lnTo>
                  <a:pt x="5633415" y="1270000"/>
                </a:lnTo>
                <a:lnTo>
                  <a:pt x="5640806" y="1257300"/>
                </a:lnTo>
                <a:lnTo>
                  <a:pt x="5657303" y="1257300"/>
                </a:lnTo>
                <a:lnTo>
                  <a:pt x="5650103" y="1270000"/>
                </a:lnTo>
                <a:lnTo>
                  <a:pt x="5642508" y="1282700"/>
                </a:lnTo>
                <a:close/>
              </a:path>
              <a:path w="5709920" h="1346200">
                <a:moveTo>
                  <a:pt x="108356" y="1295400"/>
                </a:moveTo>
                <a:lnTo>
                  <a:pt x="83464" y="1295400"/>
                </a:lnTo>
                <a:lnTo>
                  <a:pt x="75145" y="1282700"/>
                </a:lnTo>
                <a:lnTo>
                  <a:pt x="99618" y="1282700"/>
                </a:lnTo>
                <a:lnTo>
                  <a:pt x="108356" y="1295400"/>
                </a:lnTo>
                <a:close/>
              </a:path>
              <a:path w="5709920" h="1346200">
                <a:moveTo>
                  <a:pt x="5626214" y="1295400"/>
                </a:moveTo>
                <a:lnTo>
                  <a:pt x="5601322" y="1295400"/>
                </a:lnTo>
                <a:lnTo>
                  <a:pt x="5610072" y="1282700"/>
                </a:lnTo>
                <a:lnTo>
                  <a:pt x="5634545" y="1282700"/>
                </a:lnTo>
                <a:lnTo>
                  <a:pt x="5626214" y="1295400"/>
                </a:lnTo>
                <a:close/>
              </a:path>
              <a:path w="5709920" h="1346200">
                <a:moveTo>
                  <a:pt x="126238" y="1308100"/>
                </a:moveTo>
                <a:lnTo>
                  <a:pt x="101130" y="1308100"/>
                </a:lnTo>
                <a:lnTo>
                  <a:pt x="92138" y="1295400"/>
                </a:lnTo>
                <a:lnTo>
                  <a:pt x="116890" y="1295400"/>
                </a:lnTo>
                <a:lnTo>
                  <a:pt x="126238" y="1308100"/>
                </a:lnTo>
                <a:close/>
              </a:path>
              <a:path w="5709920" h="1346200">
                <a:moveTo>
                  <a:pt x="5608561" y="1308100"/>
                </a:moveTo>
                <a:lnTo>
                  <a:pt x="5583453" y="1308100"/>
                </a:lnTo>
                <a:lnTo>
                  <a:pt x="5592787" y="1295400"/>
                </a:lnTo>
                <a:lnTo>
                  <a:pt x="5617552" y="1295400"/>
                </a:lnTo>
                <a:lnTo>
                  <a:pt x="5608561" y="1308100"/>
                </a:lnTo>
                <a:close/>
              </a:path>
              <a:path w="5709920" h="1346200">
                <a:moveTo>
                  <a:pt x="145186" y="1320800"/>
                </a:moveTo>
                <a:lnTo>
                  <a:pt x="120040" y="1320800"/>
                </a:lnTo>
                <a:lnTo>
                  <a:pt x="110439" y="1308100"/>
                </a:lnTo>
                <a:lnTo>
                  <a:pt x="135305" y="1308100"/>
                </a:lnTo>
                <a:lnTo>
                  <a:pt x="145186" y="1320800"/>
                </a:lnTo>
                <a:close/>
              </a:path>
              <a:path w="5709920" h="1346200">
                <a:moveTo>
                  <a:pt x="5589651" y="1320800"/>
                </a:moveTo>
                <a:lnTo>
                  <a:pt x="5564505" y="1320800"/>
                </a:lnTo>
                <a:lnTo>
                  <a:pt x="5574385" y="1308100"/>
                </a:lnTo>
                <a:lnTo>
                  <a:pt x="5599252" y="1308100"/>
                </a:lnTo>
                <a:lnTo>
                  <a:pt x="5589651" y="1320800"/>
                </a:lnTo>
                <a:close/>
              </a:path>
              <a:path w="5709920" h="1346200">
                <a:moveTo>
                  <a:pt x="185864" y="1333500"/>
                </a:moveTo>
                <a:lnTo>
                  <a:pt x="150507" y="1333500"/>
                </a:lnTo>
                <a:lnTo>
                  <a:pt x="140093" y="1320800"/>
                </a:lnTo>
                <a:lnTo>
                  <a:pt x="175069" y="1320800"/>
                </a:lnTo>
                <a:lnTo>
                  <a:pt x="185864" y="1333500"/>
                </a:lnTo>
                <a:close/>
              </a:path>
              <a:path w="5709920" h="1346200">
                <a:moveTo>
                  <a:pt x="5559183" y="1333500"/>
                </a:moveTo>
                <a:lnTo>
                  <a:pt x="5523826" y="1333500"/>
                </a:lnTo>
                <a:lnTo>
                  <a:pt x="5534621" y="1320800"/>
                </a:lnTo>
                <a:lnTo>
                  <a:pt x="5569597" y="1320800"/>
                </a:lnTo>
                <a:lnTo>
                  <a:pt x="5559183" y="1333500"/>
                </a:lnTo>
                <a:close/>
              </a:path>
              <a:path w="5709920" h="1346200">
                <a:moveTo>
                  <a:pt x="5520905" y="1346200"/>
                </a:moveTo>
                <a:lnTo>
                  <a:pt x="188785" y="1346200"/>
                </a:lnTo>
                <a:lnTo>
                  <a:pt x="183121" y="1333500"/>
                </a:lnTo>
                <a:lnTo>
                  <a:pt x="5526570" y="1333500"/>
                </a:lnTo>
                <a:lnTo>
                  <a:pt x="5520905" y="13462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34829" y="17562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72739" y="14859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70860" y="17099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702058" y="1107401"/>
            <a:ext cx="787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solidFill>
                  <a:srgbClr val="000000"/>
                </a:solidFill>
                <a:latin typeface="黑体"/>
                <a:cs typeface="黑体"/>
              </a:rPr>
              <a:t>结论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26025" y="3105537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 h="0">
                <a:moveTo>
                  <a:pt x="0" y="0"/>
                </a:moveTo>
                <a:lnTo>
                  <a:pt x="220344" y="0"/>
                </a:lnTo>
              </a:path>
            </a:pathLst>
          </a:custGeom>
          <a:ln w="200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950895" y="2022919"/>
            <a:ext cx="5060950" cy="185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华文楷体"/>
                <a:cs typeface="华文楷体"/>
              </a:rPr>
              <a:t>电动机转动时</a:t>
            </a:r>
            <a:r>
              <a:rPr dirty="0" sz="2400" spc="-5" i="1">
                <a:latin typeface="Times New Roman"/>
                <a:cs typeface="Times New Roman"/>
              </a:rPr>
              <a:t>P</a:t>
            </a:r>
            <a:r>
              <a:rPr dirty="0" baseline="-17921" sz="2325" spc="15" i="1">
                <a:latin typeface="华文楷体"/>
                <a:cs typeface="华文楷体"/>
              </a:rPr>
              <a:t>电</a:t>
            </a:r>
            <a:r>
              <a:rPr dirty="0" sz="2400" spc="-5">
                <a:latin typeface="Times New Roman"/>
                <a:cs typeface="Times New Roman"/>
              </a:rPr>
              <a:t>&gt;</a:t>
            </a:r>
            <a:r>
              <a:rPr dirty="0" sz="2400" spc="-5" i="1">
                <a:latin typeface="Times New Roman"/>
                <a:cs typeface="Times New Roman"/>
              </a:rPr>
              <a:t>P</a:t>
            </a:r>
            <a:r>
              <a:rPr dirty="0" baseline="-17921" sz="2325" spc="15" i="1">
                <a:latin typeface="华文楷体"/>
                <a:cs typeface="华文楷体"/>
              </a:rPr>
              <a:t>热</a:t>
            </a:r>
            <a:endParaRPr baseline="-17921" sz="2325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2155"/>
              </a:lnSpc>
            </a:pPr>
            <a:r>
              <a:rPr dirty="0" sz="2400" i="1">
                <a:latin typeface="华文楷体"/>
                <a:cs typeface="华文楷体"/>
              </a:rPr>
              <a:t>线圈电阻</a:t>
            </a:r>
            <a:r>
              <a:rPr dirty="0" sz="2400" spc="-5" i="1">
                <a:latin typeface="Times New Roman"/>
                <a:cs typeface="Times New Roman"/>
              </a:rPr>
              <a:t>R&lt;</a:t>
            </a:r>
            <a:r>
              <a:rPr dirty="0" sz="2400" spc="-204" i="1">
                <a:latin typeface="Times New Roman"/>
                <a:cs typeface="Times New Roman"/>
              </a:rPr>
              <a:t> </a:t>
            </a:r>
            <a:r>
              <a:rPr dirty="0" baseline="32407" sz="3600" spc="-419" i="1">
                <a:latin typeface="Times New Roman"/>
                <a:cs typeface="Times New Roman"/>
              </a:rPr>
              <a:t>U</a:t>
            </a:r>
            <a:r>
              <a:rPr dirty="0" sz="2500" spc="-280" i="1">
                <a:latin typeface="华文楷体"/>
                <a:cs typeface="华文楷体"/>
              </a:rPr>
              <a:t>，</a:t>
            </a:r>
            <a:r>
              <a:rPr dirty="0" sz="2400" i="1">
                <a:latin typeface="华文楷体"/>
                <a:cs typeface="华文楷体"/>
              </a:rPr>
              <a:t>通过线圈电流</a:t>
            </a:r>
            <a:r>
              <a:rPr dirty="0" sz="2400" i="1">
                <a:latin typeface="Times New Roman"/>
                <a:cs typeface="Times New Roman"/>
              </a:rPr>
              <a:t>I&lt;</a:t>
            </a:r>
            <a:r>
              <a:rPr dirty="0" sz="2400" spc="-204" i="1">
                <a:latin typeface="Times New Roman"/>
                <a:cs typeface="Times New Roman"/>
              </a:rPr>
              <a:t> </a:t>
            </a:r>
            <a:r>
              <a:rPr dirty="0" u="heavy" baseline="32407" sz="36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endParaRPr baseline="32407" sz="3600">
              <a:latin typeface="Times New Roman"/>
              <a:cs typeface="Times New Roman"/>
            </a:endParaRPr>
          </a:p>
          <a:p>
            <a:pPr marL="1733550">
              <a:lnSpc>
                <a:spcPts val="2035"/>
              </a:lnSpc>
              <a:tabLst>
                <a:tab pos="4473575" algn="l"/>
              </a:tabLst>
            </a:pPr>
            <a:r>
              <a:rPr dirty="0" sz="2400" i="1">
                <a:latin typeface="Times New Roman"/>
                <a:cs typeface="Times New Roman"/>
              </a:rPr>
              <a:t>I	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2400" i="1">
                <a:latin typeface="华文楷体"/>
                <a:cs typeface="华文楷体"/>
              </a:rPr>
              <a:t>电动机不转动时</a:t>
            </a:r>
            <a:r>
              <a:rPr dirty="0" sz="2400" spc="-5" i="1">
                <a:latin typeface="Times New Roman"/>
                <a:cs typeface="Times New Roman"/>
              </a:rPr>
              <a:t>P</a:t>
            </a:r>
            <a:r>
              <a:rPr dirty="0" baseline="-17921" sz="2325" spc="15" i="1">
                <a:latin typeface="华文楷体"/>
                <a:cs typeface="华文楷体"/>
              </a:rPr>
              <a:t>电</a:t>
            </a:r>
            <a:r>
              <a:rPr dirty="0" sz="2400" i="1">
                <a:latin typeface="华文楷体"/>
                <a:cs typeface="华文楷体"/>
              </a:rPr>
              <a:t>与</a:t>
            </a:r>
            <a:r>
              <a:rPr dirty="0" sz="2400" spc="-5" i="1">
                <a:latin typeface="Times New Roman"/>
                <a:cs typeface="Times New Roman"/>
              </a:rPr>
              <a:t>P</a:t>
            </a:r>
            <a:r>
              <a:rPr dirty="0" baseline="-17921" sz="2325" spc="15" i="1">
                <a:latin typeface="华文楷体"/>
                <a:cs typeface="华文楷体"/>
              </a:rPr>
              <a:t>热</a:t>
            </a:r>
            <a:r>
              <a:rPr dirty="0" sz="2400" i="1">
                <a:latin typeface="华文楷体"/>
                <a:cs typeface="华文楷体"/>
              </a:rPr>
              <a:t>大小近似相等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950895" y="4343209"/>
            <a:ext cx="2007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华文楷体"/>
                <a:cs typeface="华文楷体"/>
              </a:rPr>
              <a:t>电阻</a:t>
            </a:r>
            <a:r>
              <a:rPr dirty="0" sz="2400" spc="-5" i="1">
                <a:latin typeface="Times New Roman"/>
                <a:cs typeface="Times New Roman"/>
              </a:rPr>
              <a:t>R</a:t>
            </a:r>
            <a:r>
              <a:rPr dirty="0" sz="2400" spc="405" i="1">
                <a:latin typeface="华文楷体"/>
                <a:cs typeface="华文楷体"/>
              </a:rPr>
              <a:t>与</a:t>
            </a:r>
            <a:r>
              <a:rPr dirty="0" u="heavy" baseline="32407" sz="36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dirty="0" sz="2400" i="1">
                <a:latin typeface="华文楷体"/>
                <a:cs typeface="华文楷体"/>
              </a:rPr>
              <a:t>接近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0895" y="4496879"/>
            <a:ext cx="5207000" cy="733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23645">
              <a:lnSpc>
                <a:spcPts val="2785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dirty="0" sz="2400" i="1">
                <a:latin typeface="华文楷体"/>
                <a:cs typeface="华文楷体"/>
              </a:rPr>
              <a:t>结论：电动机转动时，欧姆定律不成立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4965" y="1818449"/>
            <a:ext cx="5393055" cy="1587500"/>
          </a:xfrm>
          <a:custGeom>
            <a:avLst/>
            <a:gdLst/>
            <a:ahLst/>
            <a:cxnLst/>
            <a:rect l="l" t="t" r="r" b="b"/>
            <a:pathLst>
              <a:path w="5393055" h="1587500">
                <a:moveTo>
                  <a:pt x="4717171" y="114300"/>
                </a:moveTo>
                <a:lnTo>
                  <a:pt x="2804223" y="114300"/>
                </a:lnTo>
                <a:lnTo>
                  <a:pt x="2833802" y="88900"/>
                </a:lnTo>
                <a:lnTo>
                  <a:pt x="2868698" y="76200"/>
                </a:lnTo>
                <a:lnTo>
                  <a:pt x="2908509" y="50800"/>
                </a:lnTo>
                <a:lnTo>
                  <a:pt x="2952838" y="38100"/>
                </a:lnTo>
                <a:lnTo>
                  <a:pt x="3001283" y="25400"/>
                </a:lnTo>
                <a:lnTo>
                  <a:pt x="3053445" y="12700"/>
                </a:lnTo>
                <a:lnTo>
                  <a:pt x="3108924" y="0"/>
                </a:lnTo>
                <a:lnTo>
                  <a:pt x="3459794" y="0"/>
                </a:lnTo>
                <a:lnTo>
                  <a:pt x="3511611" y="12700"/>
                </a:lnTo>
                <a:lnTo>
                  <a:pt x="3560730" y="25400"/>
                </a:lnTo>
                <a:lnTo>
                  <a:pt x="3606840" y="38100"/>
                </a:lnTo>
                <a:lnTo>
                  <a:pt x="3649631" y="50800"/>
                </a:lnTo>
                <a:lnTo>
                  <a:pt x="3688790" y="63500"/>
                </a:lnTo>
                <a:lnTo>
                  <a:pt x="3724008" y="76200"/>
                </a:lnTo>
                <a:lnTo>
                  <a:pt x="4644406" y="76200"/>
                </a:lnTo>
                <a:lnTo>
                  <a:pt x="4683483" y="101600"/>
                </a:lnTo>
                <a:lnTo>
                  <a:pt x="4717171" y="114300"/>
                </a:lnTo>
                <a:close/>
              </a:path>
              <a:path w="5393055" h="1587500">
                <a:moveTo>
                  <a:pt x="4644406" y="76200"/>
                </a:moveTo>
                <a:lnTo>
                  <a:pt x="3724008" y="76200"/>
                </a:lnTo>
                <a:lnTo>
                  <a:pt x="3763008" y="63500"/>
                </a:lnTo>
                <a:lnTo>
                  <a:pt x="3805766" y="50800"/>
                </a:lnTo>
                <a:lnTo>
                  <a:pt x="3851992" y="38100"/>
                </a:lnTo>
                <a:lnTo>
                  <a:pt x="3901396" y="25400"/>
                </a:lnTo>
                <a:lnTo>
                  <a:pt x="3953686" y="12700"/>
                </a:lnTo>
                <a:lnTo>
                  <a:pt x="4008574" y="0"/>
                </a:lnTo>
                <a:lnTo>
                  <a:pt x="4319245" y="0"/>
                </a:lnTo>
                <a:lnTo>
                  <a:pt x="4382234" y="12700"/>
                </a:lnTo>
                <a:lnTo>
                  <a:pt x="4442238" y="12700"/>
                </a:lnTo>
                <a:lnTo>
                  <a:pt x="4498859" y="25400"/>
                </a:lnTo>
                <a:lnTo>
                  <a:pt x="4551694" y="38100"/>
                </a:lnTo>
                <a:lnTo>
                  <a:pt x="4600343" y="63500"/>
                </a:lnTo>
                <a:lnTo>
                  <a:pt x="4644406" y="76200"/>
                </a:lnTo>
                <a:close/>
              </a:path>
              <a:path w="5393055" h="1587500">
                <a:moveTo>
                  <a:pt x="2512830" y="50800"/>
                </a:moveTo>
                <a:lnTo>
                  <a:pt x="2154457" y="50800"/>
                </a:lnTo>
                <a:lnTo>
                  <a:pt x="2213751" y="38100"/>
                </a:lnTo>
                <a:lnTo>
                  <a:pt x="2456136" y="38100"/>
                </a:lnTo>
                <a:lnTo>
                  <a:pt x="2512830" y="50800"/>
                </a:lnTo>
                <a:close/>
              </a:path>
              <a:path w="5393055" h="1587500">
                <a:moveTo>
                  <a:pt x="4774344" y="177800"/>
                </a:moveTo>
                <a:lnTo>
                  <a:pt x="1750555" y="177800"/>
                </a:lnTo>
                <a:lnTo>
                  <a:pt x="1780739" y="165100"/>
                </a:lnTo>
                <a:lnTo>
                  <a:pt x="1815212" y="139700"/>
                </a:lnTo>
                <a:lnTo>
                  <a:pt x="1853709" y="127000"/>
                </a:lnTo>
                <a:lnTo>
                  <a:pt x="1895967" y="101600"/>
                </a:lnTo>
                <a:lnTo>
                  <a:pt x="1941723" y="88900"/>
                </a:lnTo>
                <a:lnTo>
                  <a:pt x="1990713" y="76200"/>
                </a:lnTo>
                <a:lnTo>
                  <a:pt x="2042675" y="63500"/>
                </a:lnTo>
                <a:lnTo>
                  <a:pt x="2097344" y="50800"/>
                </a:lnTo>
                <a:lnTo>
                  <a:pt x="2567581" y="50800"/>
                </a:lnTo>
                <a:lnTo>
                  <a:pt x="2620162" y="63500"/>
                </a:lnTo>
                <a:lnTo>
                  <a:pt x="2670343" y="76200"/>
                </a:lnTo>
                <a:lnTo>
                  <a:pt x="2717899" y="88900"/>
                </a:lnTo>
                <a:lnTo>
                  <a:pt x="2762602" y="101600"/>
                </a:lnTo>
                <a:lnTo>
                  <a:pt x="2804223" y="114300"/>
                </a:lnTo>
                <a:lnTo>
                  <a:pt x="4717171" y="114300"/>
                </a:lnTo>
                <a:lnTo>
                  <a:pt x="4745072" y="139700"/>
                </a:lnTo>
                <a:lnTo>
                  <a:pt x="4766783" y="165100"/>
                </a:lnTo>
                <a:lnTo>
                  <a:pt x="4774344" y="177800"/>
                </a:lnTo>
                <a:close/>
              </a:path>
              <a:path w="5393055" h="1587500">
                <a:moveTo>
                  <a:pt x="1969655" y="1460500"/>
                </a:moveTo>
                <a:lnTo>
                  <a:pt x="1152219" y="1460500"/>
                </a:lnTo>
                <a:lnTo>
                  <a:pt x="1049101" y="1435100"/>
                </a:lnTo>
                <a:lnTo>
                  <a:pt x="1000551" y="1422400"/>
                </a:lnTo>
                <a:lnTo>
                  <a:pt x="954171" y="1409700"/>
                </a:lnTo>
                <a:lnTo>
                  <a:pt x="910084" y="1384300"/>
                </a:lnTo>
                <a:lnTo>
                  <a:pt x="868411" y="1371600"/>
                </a:lnTo>
                <a:lnTo>
                  <a:pt x="829275" y="1358900"/>
                </a:lnTo>
                <a:lnTo>
                  <a:pt x="792800" y="1333500"/>
                </a:lnTo>
                <a:lnTo>
                  <a:pt x="759107" y="1320800"/>
                </a:lnTo>
                <a:lnTo>
                  <a:pt x="728319" y="1295400"/>
                </a:lnTo>
                <a:lnTo>
                  <a:pt x="530891" y="1295400"/>
                </a:lnTo>
                <a:lnTo>
                  <a:pt x="468272" y="1282700"/>
                </a:lnTo>
                <a:lnTo>
                  <a:pt x="409199" y="1270000"/>
                </a:lnTo>
                <a:lnTo>
                  <a:pt x="354181" y="1257300"/>
                </a:lnTo>
                <a:lnTo>
                  <a:pt x="303729" y="1244600"/>
                </a:lnTo>
                <a:lnTo>
                  <a:pt x="258351" y="1219200"/>
                </a:lnTo>
                <a:lnTo>
                  <a:pt x="218557" y="1206500"/>
                </a:lnTo>
                <a:lnTo>
                  <a:pt x="184856" y="1181100"/>
                </a:lnTo>
                <a:lnTo>
                  <a:pt x="137771" y="1130300"/>
                </a:lnTo>
                <a:lnTo>
                  <a:pt x="121170" y="1079500"/>
                </a:lnTo>
                <a:lnTo>
                  <a:pt x="127693" y="1041400"/>
                </a:lnTo>
                <a:lnTo>
                  <a:pt x="146606" y="1016000"/>
                </a:lnTo>
                <a:lnTo>
                  <a:pt x="176928" y="977900"/>
                </a:lnTo>
                <a:lnTo>
                  <a:pt x="217680" y="952500"/>
                </a:lnTo>
                <a:lnTo>
                  <a:pt x="267881" y="927100"/>
                </a:lnTo>
                <a:lnTo>
                  <a:pt x="202572" y="914400"/>
                </a:lnTo>
                <a:lnTo>
                  <a:pt x="144677" y="889000"/>
                </a:lnTo>
                <a:lnTo>
                  <a:pt x="95154" y="863600"/>
                </a:lnTo>
                <a:lnTo>
                  <a:pt x="54964" y="838200"/>
                </a:lnTo>
                <a:lnTo>
                  <a:pt x="25069" y="812800"/>
                </a:lnTo>
                <a:lnTo>
                  <a:pt x="6427" y="774700"/>
                </a:lnTo>
                <a:lnTo>
                  <a:pt x="0" y="736600"/>
                </a:lnTo>
                <a:lnTo>
                  <a:pt x="4349" y="711200"/>
                </a:lnTo>
                <a:lnTo>
                  <a:pt x="37543" y="660400"/>
                </a:lnTo>
                <a:lnTo>
                  <a:pt x="99839" y="609600"/>
                </a:lnTo>
                <a:lnTo>
                  <a:pt x="140566" y="596900"/>
                </a:lnTo>
                <a:lnTo>
                  <a:pt x="186968" y="571500"/>
                </a:lnTo>
                <a:lnTo>
                  <a:pt x="238509" y="558800"/>
                </a:lnTo>
                <a:lnTo>
                  <a:pt x="294658" y="546100"/>
                </a:lnTo>
                <a:lnTo>
                  <a:pt x="354879" y="533400"/>
                </a:lnTo>
                <a:lnTo>
                  <a:pt x="418640" y="533400"/>
                </a:lnTo>
                <a:lnTo>
                  <a:pt x="485406" y="520700"/>
                </a:lnTo>
                <a:lnTo>
                  <a:pt x="489978" y="520700"/>
                </a:lnTo>
                <a:lnTo>
                  <a:pt x="487026" y="508000"/>
                </a:lnTo>
                <a:lnTo>
                  <a:pt x="484827" y="495300"/>
                </a:lnTo>
                <a:lnTo>
                  <a:pt x="483454" y="482600"/>
                </a:lnTo>
                <a:lnTo>
                  <a:pt x="482980" y="469900"/>
                </a:lnTo>
                <a:lnTo>
                  <a:pt x="485513" y="444500"/>
                </a:lnTo>
                <a:lnTo>
                  <a:pt x="505215" y="393700"/>
                </a:lnTo>
                <a:lnTo>
                  <a:pt x="543184" y="342900"/>
                </a:lnTo>
                <a:lnTo>
                  <a:pt x="597923" y="304800"/>
                </a:lnTo>
                <a:lnTo>
                  <a:pt x="631113" y="279400"/>
                </a:lnTo>
                <a:lnTo>
                  <a:pt x="667934" y="266700"/>
                </a:lnTo>
                <a:lnTo>
                  <a:pt x="708198" y="241300"/>
                </a:lnTo>
                <a:lnTo>
                  <a:pt x="751720" y="228600"/>
                </a:lnTo>
                <a:lnTo>
                  <a:pt x="798311" y="203200"/>
                </a:lnTo>
                <a:lnTo>
                  <a:pt x="847784" y="190500"/>
                </a:lnTo>
                <a:lnTo>
                  <a:pt x="899953" y="177800"/>
                </a:lnTo>
                <a:lnTo>
                  <a:pt x="1011626" y="152400"/>
                </a:lnTo>
                <a:lnTo>
                  <a:pt x="1070758" y="152400"/>
                </a:lnTo>
                <a:lnTo>
                  <a:pt x="1131835" y="139700"/>
                </a:lnTo>
                <a:lnTo>
                  <a:pt x="1549141" y="139700"/>
                </a:lnTo>
                <a:lnTo>
                  <a:pt x="1653212" y="165100"/>
                </a:lnTo>
                <a:lnTo>
                  <a:pt x="1702788" y="165100"/>
                </a:lnTo>
                <a:lnTo>
                  <a:pt x="1750555" y="177800"/>
                </a:lnTo>
                <a:lnTo>
                  <a:pt x="4774344" y="177800"/>
                </a:lnTo>
                <a:lnTo>
                  <a:pt x="4781905" y="190500"/>
                </a:lnTo>
                <a:lnTo>
                  <a:pt x="4906471" y="215900"/>
                </a:lnTo>
                <a:lnTo>
                  <a:pt x="4963859" y="228600"/>
                </a:lnTo>
                <a:lnTo>
                  <a:pt x="5017502" y="241300"/>
                </a:lnTo>
                <a:lnTo>
                  <a:pt x="5067036" y="254000"/>
                </a:lnTo>
                <a:lnTo>
                  <a:pt x="5112100" y="279400"/>
                </a:lnTo>
                <a:lnTo>
                  <a:pt x="5152331" y="304800"/>
                </a:lnTo>
                <a:lnTo>
                  <a:pt x="5187367" y="317500"/>
                </a:lnTo>
                <a:lnTo>
                  <a:pt x="5216845" y="342900"/>
                </a:lnTo>
                <a:lnTo>
                  <a:pt x="5257679" y="393700"/>
                </a:lnTo>
                <a:lnTo>
                  <a:pt x="5271935" y="457200"/>
                </a:lnTo>
                <a:lnTo>
                  <a:pt x="5268404" y="482600"/>
                </a:lnTo>
                <a:lnTo>
                  <a:pt x="5258047" y="508000"/>
                </a:lnTo>
                <a:lnTo>
                  <a:pt x="5241213" y="533400"/>
                </a:lnTo>
                <a:lnTo>
                  <a:pt x="5218252" y="558800"/>
                </a:lnTo>
                <a:lnTo>
                  <a:pt x="5269253" y="584200"/>
                </a:lnTo>
                <a:lnTo>
                  <a:pt x="5312273" y="622300"/>
                </a:lnTo>
                <a:lnTo>
                  <a:pt x="5346734" y="660400"/>
                </a:lnTo>
                <a:lnTo>
                  <a:pt x="5372063" y="685800"/>
                </a:lnTo>
                <a:lnTo>
                  <a:pt x="5387682" y="723900"/>
                </a:lnTo>
                <a:lnTo>
                  <a:pt x="5393016" y="762000"/>
                </a:lnTo>
                <a:lnTo>
                  <a:pt x="5390136" y="800100"/>
                </a:lnTo>
                <a:lnTo>
                  <a:pt x="5367775" y="850900"/>
                </a:lnTo>
                <a:lnTo>
                  <a:pt x="5324794" y="901700"/>
                </a:lnTo>
                <a:lnTo>
                  <a:pt x="5296139" y="927100"/>
                </a:lnTo>
                <a:lnTo>
                  <a:pt x="5263011" y="952500"/>
                </a:lnTo>
                <a:lnTo>
                  <a:pt x="5225636" y="965200"/>
                </a:lnTo>
                <a:lnTo>
                  <a:pt x="5184243" y="990600"/>
                </a:lnTo>
                <a:lnTo>
                  <a:pt x="5139057" y="1003300"/>
                </a:lnTo>
                <a:lnTo>
                  <a:pt x="5090306" y="1028700"/>
                </a:lnTo>
                <a:lnTo>
                  <a:pt x="5038218" y="1041400"/>
                </a:lnTo>
                <a:lnTo>
                  <a:pt x="4983019" y="1054100"/>
                </a:lnTo>
                <a:lnTo>
                  <a:pt x="4864198" y="1079500"/>
                </a:lnTo>
                <a:lnTo>
                  <a:pt x="4801030" y="1092200"/>
                </a:lnTo>
                <a:lnTo>
                  <a:pt x="4735661" y="1092200"/>
                </a:lnTo>
                <a:lnTo>
                  <a:pt x="4668316" y="1104900"/>
                </a:lnTo>
                <a:lnTo>
                  <a:pt x="4655811" y="1155700"/>
                </a:lnTo>
                <a:lnTo>
                  <a:pt x="4621715" y="1206500"/>
                </a:lnTo>
                <a:lnTo>
                  <a:pt x="4597198" y="1219200"/>
                </a:lnTo>
                <a:lnTo>
                  <a:pt x="4568036" y="1244600"/>
                </a:lnTo>
                <a:lnTo>
                  <a:pt x="4534481" y="1270000"/>
                </a:lnTo>
                <a:lnTo>
                  <a:pt x="4496782" y="1282700"/>
                </a:lnTo>
                <a:lnTo>
                  <a:pt x="4455191" y="1308100"/>
                </a:lnTo>
                <a:lnTo>
                  <a:pt x="4409959" y="1320800"/>
                </a:lnTo>
                <a:lnTo>
                  <a:pt x="4361337" y="1333500"/>
                </a:lnTo>
                <a:lnTo>
                  <a:pt x="4309576" y="1346200"/>
                </a:lnTo>
                <a:lnTo>
                  <a:pt x="3565131" y="1346200"/>
                </a:lnTo>
                <a:lnTo>
                  <a:pt x="3545696" y="1371600"/>
                </a:lnTo>
                <a:lnTo>
                  <a:pt x="3522416" y="1397000"/>
                </a:lnTo>
                <a:lnTo>
                  <a:pt x="3495453" y="1409700"/>
                </a:lnTo>
                <a:lnTo>
                  <a:pt x="3464969" y="1435100"/>
                </a:lnTo>
                <a:lnTo>
                  <a:pt x="2059457" y="1435100"/>
                </a:lnTo>
                <a:lnTo>
                  <a:pt x="1969655" y="1460500"/>
                </a:lnTo>
                <a:close/>
              </a:path>
              <a:path w="5393055" h="1587500">
                <a:moveTo>
                  <a:pt x="4137965" y="1384300"/>
                </a:moveTo>
                <a:lnTo>
                  <a:pt x="3745045" y="1384300"/>
                </a:lnTo>
                <a:lnTo>
                  <a:pt x="3651808" y="1358900"/>
                </a:lnTo>
                <a:lnTo>
                  <a:pt x="3607586" y="1358900"/>
                </a:lnTo>
                <a:lnTo>
                  <a:pt x="3565131" y="1346200"/>
                </a:lnTo>
                <a:lnTo>
                  <a:pt x="4309576" y="1346200"/>
                </a:lnTo>
                <a:lnTo>
                  <a:pt x="4254926" y="1358900"/>
                </a:lnTo>
                <a:lnTo>
                  <a:pt x="4137965" y="1384300"/>
                </a:lnTo>
                <a:close/>
              </a:path>
              <a:path w="5393055" h="1587500">
                <a:moveTo>
                  <a:pt x="3002159" y="1574800"/>
                </a:moveTo>
                <a:lnTo>
                  <a:pt x="2519394" y="1574800"/>
                </a:lnTo>
                <a:lnTo>
                  <a:pt x="2463238" y="1562100"/>
                </a:lnTo>
                <a:lnTo>
                  <a:pt x="2408924" y="1562100"/>
                </a:lnTo>
                <a:lnTo>
                  <a:pt x="2356608" y="1549400"/>
                </a:lnTo>
                <a:lnTo>
                  <a:pt x="2306447" y="1536700"/>
                </a:lnTo>
                <a:lnTo>
                  <a:pt x="2258595" y="1524000"/>
                </a:lnTo>
                <a:lnTo>
                  <a:pt x="2213210" y="1511300"/>
                </a:lnTo>
                <a:lnTo>
                  <a:pt x="2170448" y="1485900"/>
                </a:lnTo>
                <a:lnTo>
                  <a:pt x="2130464" y="1473200"/>
                </a:lnTo>
                <a:lnTo>
                  <a:pt x="2093415" y="1460500"/>
                </a:lnTo>
                <a:lnTo>
                  <a:pt x="2059457" y="1435100"/>
                </a:lnTo>
                <a:lnTo>
                  <a:pt x="3464969" y="1435100"/>
                </a:lnTo>
                <a:lnTo>
                  <a:pt x="3431126" y="1447800"/>
                </a:lnTo>
                <a:lnTo>
                  <a:pt x="3394087" y="1473200"/>
                </a:lnTo>
                <a:lnTo>
                  <a:pt x="3354014" y="1485900"/>
                </a:lnTo>
                <a:lnTo>
                  <a:pt x="3311068" y="1498600"/>
                </a:lnTo>
                <a:lnTo>
                  <a:pt x="3265412" y="1524000"/>
                </a:lnTo>
                <a:lnTo>
                  <a:pt x="3217209" y="1536700"/>
                </a:lnTo>
                <a:lnTo>
                  <a:pt x="3166620" y="1549400"/>
                </a:lnTo>
                <a:lnTo>
                  <a:pt x="3113807" y="1549400"/>
                </a:lnTo>
                <a:lnTo>
                  <a:pt x="3002159" y="1574800"/>
                </a:lnTo>
                <a:close/>
              </a:path>
              <a:path w="5393055" h="1587500">
                <a:moveTo>
                  <a:pt x="1874525" y="1473200"/>
                </a:moveTo>
                <a:lnTo>
                  <a:pt x="1262545" y="1473200"/>
                </a:lnTo>
                <a:lnTo>
                  <a:pt x="1206542" y="1460500"/>
                </a:lnTo>
                <a:lnTo>
                  <a:pt x="1922717" y="1460500"/>
                </a:lnTo>
                <a:lnTo>
                  <a:pt x="1874525" y="1473200"/>
                </a:lnTo>
                <a:close/>
              </a:path>
              <a:path w="5393055" h="1587500">
                <a:moveTo>
                  <a:pt x="1774697" y="1485900"/>
                </a:moveTo>
                <a:lnTo>
                  <a:pt x="1379098" y="1485900"/>
                </a:lnTo>
                <a:lnTo>
                  <a:pt x="1320104" y="1473200"/>
                </a:lnTo>
                <a:lnTo>
                  <a:pt x="1825159" y="1473200"/>
                </a:lnTo>
                <a:lnTo>
                  <a:pt x="1774697" y="1485900"/>
                </a:lnTo>
                <a:close/>
              </a:path>
              <a:path w="5393055" h="1587500">
                <a:moveTo>
                  <a:pt x="2883563" y="1587500"/>
                </a:moveTo>
                <a:lnTo>
                  <a:pt x="2636608" y="1587500"/>
                </a:lnTo>
                <a:lnTo>
                  <a:pt x="2577236" y="1574800"/>
                </a:lnTo>
                <a:lnTo>
                  <a:pt x="2943648" y="1574800"/>
                </a:lnTo>
                <a:lnTo>
                  <a:pt x="2883563" y="158750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026952" y="3467569"/>
            <a:ext cx="273519" cy="22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95506" y="3287090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132727" y="265455"/>
                </a:moveTo>
                <a:lnTo>
                  <a:pt x="90775" y="258688"/>
                </a:lnTo>
                <a:lnTo>
                  <a:pt x="54340" y="239846"/>
                </a:lnTo>
                <a:lnTo>
                  <a:pt x="25608" y="211115"/>
                </a:lnTo>
                <a:lnTo>
                  <a:pt x="6766" y="174680"/>
                </a:lnTo>
                <a:lnTo>
                  <a:pt x="0" y="132727"/>
                </a:lnTo>
                <a:lnTo>
                  <a:pt x="6766" y="90775"/>
                </a:lnTo>
                <a:lnTo>
                  <a:pt x="25608" y="54340"/>
                </a:lnTo>
                <a:lnTo>
                  <a:pt x="54340" y="25608"/>
                </a:lnTo>
                <a:lnTo>
                  <a:pt x="90775" y="6766"/>
                </a:lnTo>
                <a:lnTo>
                  <a:pt x="132727" y="0"/>
                </a:lnTo>
                <a:lnTo>
                  <a:pt x="174681" y="6766"/>
                </a:lnTo>
                <a:lnTo>
                  <a:pt x="211122" y="25610"/>
                </a:lnTo>
                <a:lnTo>
                  <a:pt x="239871" y="54348"/>
                </a:lnTo>
                <a:lnTo>
                  <a:pt x="258747" y="90794"/>
                </a:lnTo>
                <a:lnTo>
                  <a:pt x="265569" y="132765"/>
                </a:lnTo>
                <a:lnTo>
                  <a:pt x="258747" y="174699"/>
                </a:lnTo>
                <a:lnTo>
                  <a:pt x="239871" y="211123"/>
                </a:lnTo>
                <a:lnTo>
                  <a:pt x="211122" y="239849"/>
                </a:lnTo>
                <a:lnTo>
                  <a:pt x="174681" y="258689"/>
                </a:lnTo>
                <a:lnTo>
                  <a:pt x="132727" y="26545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08615" y="1812099"/>
            <a:ext cx="5405755" cy="1600200"/>
          </a:xfrm>
          <a:custGeom>
            <a:avLst/>
            <a:gdLst/>
            <a:ahLst/>
            <a:cxnLst/>
            <a:rect l="l" t="t" r="r" b="b"/>
            <a:pathLst>
              <a:path w="5405755" h="1600200">
                <a:moveTo>
                  <a:pt x="3486810" y="12700"/>
                </a:moveTo>
                <a:lnTo>
                  <a:pt x="3107232" y="12700"/>
                </a:lnTo>
                <a:lnTo>
                  <a:pt x="3125177" y="0"/>
                </a:lnTo>
                <a:lnTo>
                  <a:pt x="3471964" y="0"/>
                </a:lnTo>
                <a:lnTo>
                  <a:pt x="3486810" y="12700"/>
                </a:lnTo>
                <a:close/>
              </a:path>
              <a:path w="5405755" h="1600200">
                <a:moveTo>
                  <a:pt x="4404817" y="12700"/>
                </a:moveTo>
                <a:lnTo>
                  <a:pt x="3993172" y="12700"/>
                </a:lnTo>
                <a:lnTo>
                  <a:pt x="4008869" y="0"/>
                </a:lnTo>
                <a:lnTo>
                  <a:pt x="4379747" y="0"/>
                </a:lnTo>
                <a:lnTo>
                  <a:pt x="4404817" y="12700"/>
                </a:lnTo>
                <a:close/>
              </a:path>
              <a:path w="5405755" h="1600200">
                <a:moveTo>
                  <a:pt x="3109061" y="25400"/>
                </a:moveTo>
                <a:lnTo>
                  <a:pt x="3038475" y="25400"/>
                </a:lnTo>
                <a:lnTo>
                  <a:pt x="3055188" y="12700"/>
                </a:lnTo>
                <a:lnTo>
                  <a:pt x="3126905" y="12700"/>
                </a:lnTo>
                <a:lnTo>
                  <a:pt x="3109061" y="25400"/>
                </a:lnTo>
                <a:close/>
              </a:path>
              <a:path w="5405755" h="1600200">
                <a:moveTo>
                  <a:pt x="3557930" y="25400"/>
                </a:moveTo>
                <a:lnTo>
                  <a:pt x="3484981" y="25400"/>
                </a:lnTo>
                <a:lnTo>
                  <a:pt x="3470211" y="12700"/>
                </a:lnTo>
                <a:lnTo>
                  <a:pt x="3544138" y="12700"/>
                </a:lnTo>
                <a:lnTo>
                  <a:pt x="3557930" y="25400"/>
                </a:lnTo>
                <a:close/>
              </a:path>
              <a:path w="5405755" h="1600200">
                <a:moveTo>
                  <a:pt x="3994886" y="25400"/>
                </a:moveTo>
                <a:lnTo>
                  <a:pt x="3917683" y="25400"/>
                </a:lnTo>
                <a:lnTo>
                  <a:pt x="3932364" y="12700"/>
                </a:lnTo>
                <a:lnTo>
                  <a:pt x="4010507" y="12700"/>
                </a:lnTo>
                <a:lnTo>
                  <a:pt x="3994886" y="25400"/>
                </a:lnTo>
                <a:close/>
              </a:path>
              <a:path w="5405755" h="1600200">
                <a:moveTo>
                  <a:pt x="4476902" y="25400"/>
                </a:moveTo>
                <a:lnTo>
                  <a:pt x="4403001" y="25400"/>
                </a:lnTo>
                <a:lnTo>
                  <a:pt x="4378045" y="12700"/>
                </a:lnTo>
                <a:lnTo>
                  <a:pt x="4453420" y="12700"/>
                </a:lnTo>
                <a:lnTo>
                  <a:pt x="4476902" y="25400"/>
                </a:lnTo>
                <a:close/>
              </a:path>
              <a:path w="5405755" h="1600200">
                <a:moveTo>
                  <a:pt x="3041116" y="38100"/>
                </a:moveTo>
                <a:lnTo>
                  <a:pt x="2975102" y="38100"/>
                </a:lnTo>
                <a:lnTo>
                  <a:pt x="2990405" y="25400"/>
                </a:lnTo>
                <a:lnTo>
                  <a:pt x="3057728" y="25400"/>
                </a:lnTo>
                <a:lnTo>
                  <a:pt x="3041116" y="38100"/>
                </a:lnTo>
                <a:close/>
              </a:path>
              <a:path w="5405755" h="1600200">
                <a:moveTo>
                  <a:pt x="3610724" y="38100"/>
                </a:moveTo>
                <a:lnTo>
                  <a:pt x="3555276" y="38100"/>
                </a:lnTo>
                <a:lnTo>
                  <a:pt x="3541560" y="25400"/>
                </a:lnTo>
                <a:lnTo>
                  <a:pt x="3597897" y="25400"/>
                </a:lnTo>
                <a:lnTo>
                  <a:pt x="3610724" y="38100"/>
                </a:lnTo>
                <a:close/>
              </a:path>
              <a:path w="5405755" h="1600200">
                <a:moveTo>
                  <a:pt x="3920172" y="38100"/>
                </a:moveTo>
                <a:lnTo>
                  <a:pt x="3861231" y="38100"/>
                </a:lnTo>
                <a:lnTo>
                  <a:pt x="3874985" y="25400"/>
                </a:lnTo>
                <a:lnTo>
                  <a:pt x="3934777" y="25400"/>
                </a:lnTo>
                <a:lnTo>
                  <a:pt x="3920172" y="38100"/>
                </a:lnTo>
                <a:close/>
              </a:path>
              <a:path w="5405755" h="1600200">
                <a:moveTo>
                  <a:pt x="4522063" y="38100"/>
                </a:moveTo>
                <a:lnTo>
                  <a:pt x="4474324" y="38100"/>
                </a:lnTo>
                <a:lnTo>
                  <a:pt x="4450969" y="25400"/>
                </a:lnTo>
                <a:lnTo>
                  <a:pt x="4499787" y="25400"/>
                </a:lnTo>
                <a:lnTo>
                  <a:pt x="4522063" y="38100"/>
                </a:lnTo>
                <a:close/>
              </a:path>
              <a:path w="5405755" h="1600200">
                <a:moveTo>
                  <a:pt x="2493416" y="50800"/>
                </a:moveTo>
                <a:lnTo>
                  <a:pt x="2182164" y="50800"/>
                </a:lnTo>
                <a:lnTo>
                  <a:pt x="2204542" y="38100"/>
                </a:lnTo>
                <a:lnTo>
                  <a:pt x="2477350" y="38100"/>
                </a:lnTo>
                <a:lnTo>
                  <a:pt x="2493416" y="50800"/>
                </a:lnTo>
                <a:close/>
              </a:path>
              <a:path w="5405755" h="1600200">
                <a:moveTo>
                  <a:pt x="2978632" y="50800"/>
                </a:moveTo>
                <a:lnTo>
                  <a:pt x="2945676" y="50800"/>
                </a:lnTo>
                <a:lnTo>
                  <a:pt x="2960192" y="38100"/>
                </a:lnTo>
                <a:lnTo>
                  <a:pt x="2993809" y="38100"/>
                </a:lnTo>
                <a:lnTo>
                  <a:pt x="2978632" y="50800"/>
                </a:lnTo>
                <a:close/>
              </a:path>
              <a:path w="5405755" h="1600200">
                <a:moveTo>
                  <a:pt x="3647630" y="50800"/>
                </a:moveTo>
                <a:lnTo>
                  <a:pt x="3607333" y="50800"/>
                </a:lnTo>
                <a:lnTo>
                  <a:pt x="3594595" y="38100"/>
                </a:lnTo>
                <a:lnTo>
                  <a:pt x="3635590" y="38100"/>
                </a:lnTo>
                <a:lnTo>
                  <a:pt x="3647630" y="50800"/>
                </a:lnTo>
                <a:close/>
              </a:path>
              <a:path w="5405755" h="1600200">
                <a:moveTo>
                  <a:pt x="3864394" y="50800"/>
                </a:moveTo>
                <a:lnTo>
                  <a:pt x="3821480" y="50800"/>
                </a:lnTo>
                <a:lnTo>
                  <a:pt x="3834472" y="38100"/>
                </a:lnTo>
                <a:lnTo>
                  <a:pt x="3878072" y="38100"/>
                </a:lnTo>
                <a:lnTo>
                  <a:pt x="3864394" y="50800"/>
                </a:lnTo>
                <a:close/>
              </a:path>
              <a:path w="5405755" h="1600200">
                <a:moveTo>
                  <a:pt x="4564672" y="50800"/>
                </a:moveTo>
                <a:lnTo>
                  <a:pt x="4518939" y="50800"/>
                </a:lnTo>
                <a:lnTo>
                  <a:pt x="4496803" y="38100"/>
                </a:lnTo>
                <a:lnTo>
                  <a:pt x="4543704" y="38100"/>
                </a:lnTo>
                <a:lnTo>
                  <a:pt x="4564672" y="50800"/>
                </a:lnTo>
                <a:close/>
              </a:path>
              <a:path w="5405755" h="1600200">
                <a:moveTo>
                  <a:pt x="2183384" y="63500"/>
                </a:moveTo>
                <a:lnTo>
                  <a:pt x="2095703" y="63500"/>
                </a:lnTo>
                <a:lnTo>
                  <a:pt x="2116836" y="50800"/>
                </a:lnTo>
                <a:lnTo>
                  <a:pt x="2205672" y="50800"/>
                </a:lnTo>
                <a:lnTo>
                  <a:pt x="2183384" y="63500"/>
                </a:lnTo>
                <a:close/>
              </a:path>
              <a:path w="5405755" h="1600200">
                <a:moveTo>
                  <a:pt x="2601569" y="63500"/>
                </a:moveTo>
                <a:lnTo>
                  <a:pt x="2492286" y="63500"/>
                </a:lnTo>
                <a:lnTo>
                  <a:pt x="2476284" y="50800"/>
                </a:lnTo>
                <a:lnTo>
                  <a:pt x="2586621" y="50800"/>
                </a:lnTo>
                <a:lnTo>
                  <a:pt x="2601569" y="63500"/>
                </a:lnTo>
                <a:close/>
              </a:path>
              <a:path w="5405755" h="1600200">
                <a:moveTo>
                  <a:pt x="2949676" y="63500"/>
                </a:moveTo>
                <a:lnTo>
                  <a:pt x="2904604" y="63500"/>
                </a:lnTo>
                <a:lnTo>
                  <a:pt x="2917863" y="50800"/>
                </a:lnTo>
                <a:lnTo>
                  <a:pt x="2964078" y="50800"/>
                </a:lnTo>
                <a:lnTo>
                  <a:pt x="2949676" y="63500"/>
                </a:lnTo>
                <a:close/>
              </a:path>
              <a:path w="5405755" h="1600200">
                <a:moveTo>
                  <a:pt x="3682034" y="63500"/>
                </a:moveTo>
                <a:lnTo>
                  <a:pt x="3655186" y="63500"/>
                </a:lnTo>
                <a:lnTo>
                  <a:pt x="3643541" y="50800"/>
                </a:lnTo>
                <a:lnTo>
                  <a:pt x="3670858" y="50800"/>
                </a:lnTo>
                <a:lnTo>
                  <a:pt x="3682034" y="63500"/>
                </a:lnTo>
                <a:close/>
              </a:path>
              <a:path w="5405755" h="1600200">
                <a:moveTo>
                  <a:pt x="3812641" y="63500"/>
                </a:moveTo>
                <a:lnTo>
                  <a:pt x="3772230" y="63500"/>
                </a:lnTo>
                <a:lnTo>
                  <a:pt x="3784117" y="50800"/>
                </a:lnTo>
                <a:lnTo>
                  <a:pt x="3825278" y="50800"/>
                </a:lnTo>
                <a:lnTo>
                  <a:pt x="3812641" y="63500"/>
                </a:lnTo>
                <a:close/>
              </a:path>
              <a:path w="5405755" h="1600200">
                <a:moveTo>
                  <a:pt x="4604524" y="63500"/>
                </a:moveTo>
                <a:lnTo>
                  <a:pt x="4560976" y="63500"/>
                </a:lnTo>
                <a:lnTo>
                  <a:pt x="4540148" y="50800"/>
                </a:lnTo>
                <a:lnTo>
                  <a:pt x="4584954" y="50800"/>
                </a:lnTo>
                <a:lnTo>
                  <a:pt x="4604524" y="63500"/>
                </a:lnTo>
                <a:close/>
              </a:path>
              <a:path w="5405755" h="1600200">
                <a:moveTo>
                  <a:pt x="2077097" y="76200"/>
                </a:moveTo>
                <a:lnTo>
                  <a:pt x="2014791" y="76200"/>
                </a:lnTo>
                <a:lnTo>
                  <a:pt x="2034451" y="63500"/>
                </a:lnTo>
                <a:lnTo>
                  <a:pt x="2097786" y="63500"/>
                </a:lnTo>
                <a:lnTo>
                  <a:pt x="2077097" y="76200"/>
                </a:lnTo>
                <a:close/>
              </a:path>
              <a:path w="5405755" h="1600200">
                <a:moveTo>
                  <a:pt x="2673515" y="76200"/>
                </a:moveTo>
                <a:lnTo>
                  <a:pt x="2599486" y="76200"/>
                </a:lnTo>
                <a:lnTo>
                  <a:pt x="2584615" y="63500"/>
                </a:lnTo>
                <a:lnTo>
                  <a:pt x="2659519" y="63500"/>
                </a:lnTo>
                <a:lnTo>
                  <a:pt x="2673515" y="76200"/>
                </a:lnTo>
                <a:close/>
              </a:path>
              <a:path w="5405755" h="1600200">
                <a:moveTo>
                  <a:pt x="2909404" y="76200"/>
                </a:moveTo>
                <a:lnTo>
                  <a:pt x="2879420" y="76200"/>
                </a:lnTo>
                <a:lnTo>
                  <a:pt x="2891790" y="63500"/>
                </a:lnTo>
                <a:lnTo>
                  <a:pt x="2922524" y="63500"/>
                </a:lnTo>
                <a:lnTo>
                  <a:pt x="2909404" y="76200"/>
                </a:lnTo>
                <a:close/>
              </a:path>
              <a:path w="5405755" h="1600200">
                <a:moveTo>
                  <a:pt x="3713746" y="76200"/>
                </a:moveTo>
                <a:lnTo>
                  <a:pt x="3688054" y="76200"/>
                </a:lnTo>
                <a:lnTo>
                  <a:pt x="3677284" y="63500"/>
                </a:lnTo>
                <a:lnTo>
                  <a:pt x="3703485" y="63500"/>
                </a:lnTo>
                <a:lnTo>
                  <a:pt x="3713746" y="76200"/>
                </a:lnTo>
                <a:close/>
              </a:path>
              <a:path w="5405755" h="1600200">
                <a:moveTo>
                  <a:pt x="3776713" y="76200"/>
                </a:moveTo>
                <a:lnTo>
                  <a:pt x="3749332" y="76200"/>
                </a:lnTo>
                <a:lnTo>
                  <a:pt x="3760622" y="63500"/>
                </a:lnTo>
                <a:lnTo>
                  <a:pt x="3788511" y="63500"/>
                </a:lnTo>
                <a:lnTo>
                  <a:pt x="3776713" y="76200"/>
                </a:lnTo>
                <a:close/>
              </a:path>
              <a:path w="5405755" h="1600200">
                <a:moveTo>
                  <a:pt x="4641405" y="76200"/>
                </a:moveTo>
                <a:lnTo>
                  <a:pt x="4600194" y="76200"/>
                </a:lnTo>
                <a:lnTo>
                  <a:pt x="4580801" y="63500"/>
                </a:lnTo>
                <a:lnTo>
                  <a:pt x="4623346" y="63500"/>
                </a:lnTo>
                <a:lnTo>
                  <a:pt x="4641405" y="76200"/>
                </a:lnTo>
                <a:close/>
              </a:path>
              <a:path w="5405755" h="1600200">
                <a:moveTo>
                  <a:pt x="2017572" y="88900"/>
                </a:moveTo>
                <a:lnTo>
                  <a:pt x="1958276" y="88900"/>
                </a:lnTo>
                <a:lnTo>
                  <a:pt x="1976691" y="76200"/>
                </a:lnTo>
                <a:lnTo>
                  <a:pt x="2037130" y="76200"/>
                </a:lnTo>
                <a:lnTo>
                  <a:pt x="2017572" y="88900"/>
                </a:lnTo>
                <a:close/>
              </a:path>
              <a:path w="5405755" h="1600200">
                <a:moveTo>
                  <a:pt x="2714269" y="88900"/>
                </a:moveTo>
                <a:lnTo>
                  <a:pt x="2670721" y="88900"/>
                </a:lnTo>
                <a:lnTo>
                  <a:pt x="2656789" y="76200"/>
                </a:lnTo>
                <a:lnTo>
                  <a:pt x="2700896" y="76200"/>
                </a:lnTo>
                <a:lnTo>
                  <a:pt x="2714269" y="88900"/>
                </a:lnTo>
                <a:close/>
              </a:path>
              <a:path w="5405755" h="1600200">
                <a:moveTo>
                  <a:pt x="2884804" y="88900"/>
                </a:moveTo>
                <a:lnTo>
                  <a:pt x="2856103" y="88900"/>
                </a:lnTo>
                <a:lnTo>
                  <a:pt x="2867520" y="76200"/>
                </a:lnTo>
                <a:lnTo>
                  <a:pt x="2897022" y="76200"/>
                </a:lnTo>
                <a:lnTo>
                  <a:pt x="2884804" y="88900"/>
                </a:lnTo>
                <a:close/>
              </a:path>
              <a:path w="5405755" h="1600200">
                <a:moveTo>
                  <a:pt x="3743464" y="88900"/>
                </a:moveTo>
                <a:lnTo>
                  <a:pt x="3718102" y="88900"/>
                </a:lnTo>
                <a:lnTo>
                  <a:pt x="3708285" y="76200"/>
                </a:lnTo>
                <a:lnTo>
                  <a:pt x="3754361" y="76200"/>
                </a:lnTo>
                <a:lnTo>
                  <a:pt x="3743464" y="88900"/>
                </a:lnTo>
                <a:close/>
              </a:path>
              <a:path w="5405755" h="1600200">
                <a:moveTo>
                  <a:pt x="4675073" y="88900"/>
                </a:moveTo>
                <a:lnTo>
                  <a:pt x="4636388" y="88900"/>
                </a:lnTo>
                <a:lnTo>
                  <a:pt x="4618520" y="76200"/>
                </a:lnTo>
                <a:lnTo>
                  <a:pt x="4658664" y="76200"/>
                </a:lnTo>
                <a:lnTo>
                  <a:pt x="4675073" y="88900"/>
                </a:lnTo>
                <a:close/>
              </a:path>
              <a:path w="5405755" h="1600200">
                <a:moveTo>
                  <a:pt x="1961718" y="101600"/>
                </a:moveTo>
                <a:lnTo>
                  <a:pt x="1922792" y="101600"/>
                </a:lnTo>
                <a:lnTo>
                  <a:pt x="1940305" y="88900"/>
                </a:lnTo>
                <a:lnTo>
                  <a:pt x="1980018" y="88900"/>
                </a:lnTo>
                <a:lnTo>
                  <a:pt x="1961718" y="101600"/>
                </a:lnTo>
                <a:close/>
              </a:path>
              <a:path w="5405755" h="1600200">
                <a:moveTo>
                  <a:pt x="2765513" y="101600"/>
                </a:moveTo>
                <a:lnTo>
                  <a:pt x="2711018" y="101600"/>
                </a:lnTo>
                <a:lnTo>
                  <a:pt x="2697721" y="88900"/>
                </a:lnTo>
                <a:lnTo>
                  <a:pt x="2753042" y="88900"/>
                </a:lnTo>
                <a:lnTo>
                  <a:pt x="2765513" y="101600"/>
                </a:lnTo>
                <a:close/>
              </a:path>
              <a:path w="5405755" h="1600200">
                <a:moveTo>
                  <a:pt x="2851530" y="101600"/>
                </a:moveTo>
                <a:lnTo>
                  <a:pt x="2834741" y="101600"/>
                </a:lnTo>
                <a:lnTo>
                  <a:pt x="2845180" y="88900"/>
                </a:lnTo>
                <a:lnTo>
                  <a:pt x="2862287" y="88900"/>
                </a:lnTo>
                <a:lnTo>
                  <a:pt x="2851530" y="101600"/>
                </a:lnTo>
                <a:close/>
              </a:path>
              <a:path w="5405755" h="1600200">
                <a:moveTo>
                  <a:pt x="4690681" y="101600"/>
                </a:moveTo>
                <a:lnTo>
                  <a:pt x="4669332" y="101600"/>
                </a:lnTo>
                <a:lnTo>
                  <a:pt x="4653089" y="88900"/>
                </a:lnTo>
                <a:lnTo>
                  <a:pt x="4682998" y="88900"/>
                </a:lnTo>
                <a:lnTo>
                  <a:pt x="4690681" y="101600"/>
                </a:lnTo>
                <a:close/>
              </a:path>
              <a:path w="5405755" h="1600200">
                <a:moveTo>
                  <a:pt x="1926691" y="114300"/>
                </a:moveTo>
                <a:lnTo>
                  <a:pt x="1889188" y="114300"/>
                </a:lnTo>
                <a:lnTo>
                  <a:pt x="1905749" y="101600"/>
                </a:lnTo>
                <a:lnTo>
                  <a:pt x="1944090" y="101600"/>
                </a:lnTo>
                <a:lnTo>
                  <a:pt x="1926691" y="114300"/>
                </a:lnTo>
                <a:close/>
              </a:path>
              <a:path w="5405755" h="1600200">
                <a:moveTo>
                  <a:pt x="2801442" y="114300"/>
                </a:moveTo>
                <a:lnTo>
                  <a:pt x="2761589" y="114300"/>
                </a:lnTo>
                <a:lnTo>
                  <a:pt x="2749219" y="101600"/>
                </a:lnTo>
                <a:lnTo>
                  <a:pt x="2789707" y="101600"/>
                </a:lnTo>
                <a:lnTo>
                  <a:pt x="2801442" y="114300"/>
                </a:lnTo>
                <a:close/>
              </a:path>
              <a:path w="5405755" h="1600200">
                <a:moveTo>
                  <a:pt x="2831909" y="114300"/>
                </a:moveTo>
                <a:lnTo>
                  <a:pt x="2815437" y="114300"/>
                </a:lnTo>
                <a:lnTo>
                  <a:pt x="2824835" y="101600"/>
                </a:lnTo>
                <a:lnTo>
                  <a:pt x="2841637" y="101600"/>
                </a:lnTo>
                <a:lnTo>
                  <a:pt x="2831909" y="114300"/>
                </a:lnTo>
                <a:close/>
              </a:path>
              <a:path w="5405755" h="1600200">
                <a:moveTo>
                  <a:pt x="4712423" y="114300"/>
                </a:moveTo>
                <a:lnTo>
                  <a:pt x="4684458" y="114300"/>
                </a:lnTo>
                <a:lnTo>
                  <a:pt x="4676876" y="101600"/>
                </a:lnTo>
                <a:lnTo>
                  <a:pt x="4705400" y="101600"/>
                </a:lnTo>
                <a:lnTo>
                  <a:pt x="4712423" y="114300"/>
                </a:lnTo>
                <a:close/>
              </a:path>
              <a:path w="5405755" h="1600200">
                <a:moveTo>
                  <a:pt x="1893582" y="127000"/>
                </a:moveTo>
                <a:lnTo>
                  <a:pt x="1857565" y="127000"/>
                </a:lnTo>
                <a:lnTo>
                  <a:pt x="1873123" y="114300"/>
                </a:lnTo>
                <a:lnTo>
                  <a:pt x="1910016" y="114300"/>
                </a:lnTo>
                <a:lnTo>
                  <a:pt x="1893582" y="127000"/>
                </a:lnTo>
                <a:close/>
              </a:path>
              <a:path w="5405755" h="1600200">
                <a:moveTo>
                  <a:pt x="2811614" y="127000"/>
                </a:moveTo>
                <a:lnTo>
                  <a:pt x="2796997" y="127000"/>
                </a:lnTo>
                <a:lnTo>
                  <a:pt x="2785351" y="114300"/>
                </a:lnTo>
                <a:lnTo>
                  <a:pt x="2823108" y="114300"/>
                </a:lnTo>
                <a:lnTo>
                  <a:pt x="2811614" y="127000"/>
                </a:lnTo>
                <a:close/>
              </a:path>
              <a:path w="5405755" h="1600200">
                <a:moveTo>
                  <a:pt x="4732121" y="127000"/>
                </a:moveTo>
                <a:lnTo>
                  <a:pt x="4705527" y="127000"/>
                </a:lnTo>
                <a:lnTo>
                  <a:pt x="4698619" y="114300"/>
                </a:lnTo>
                <a:lnTo>
                  <a:pt x="4725784" y="114300"/>
                </a:lnTo>
                <a:lnTo>
                  <a:pt x="4732121" y="127000"/>
                </a:lnTo>
                <a:close/>
              </a:path>
              <a:path w="5405755" h="1600200">
                <a:moveTo>
                  <a:pt x="1862493" y="139700"/>
                </a:moveTo>
                <a:lnTo>
                  <a:pt x="1828025" y="139700"/>
                </a:lnTo>
                <a:lnTo>
                  <a:pt x="1842528" y="127000"/>
                </a:lnTo>
                <a:lnTo>
                  <a:pt x="1877910" y="127000"/>
                </a:lnTo>
                <a:lnTo>
                  <a:pt x="1862493" y="139700"/>
                </a:lnTo>
                <a:close/>
              </a:path>
              <a:path w="5405755" h="1600200">
                <a:moveTo>
                  <a:pt x="4744059" y="139700"/>
                </a:moveTo>
                <a:lnTo>
                  <a:pt x="4724488" y="139700"/>
                </a:lnTo>
                <a:lnTo>
                  <a:pt x="4718278" y="127000"/>
                </a:lnTo>
                <a:lnTo>
                  <a:pt x="4738204" y="127000"/>
                </a:lnTo>
                <a:lnTo>
                  <a:pt x="4744059" y="139700"/>
                </a:lnTo>
                <a:close/>
              </a:path>
              <a:path w="5405755" h="1600200">
                <a:moveTo>
                  <a:pt x="1582877" y="152400"/>
                </a:moveTo>
                <a:lnTo>
                  <a:pt x="1100023" y="152400"/>
                </a:lnTo>
                <a:lnTo>
                  <a:pt x="1120165" y="139700"/>
                </a:lnTo>
                <a:lnTo>
                  <a:pt x="1556194" y="139700"/>
                </a:lnTo>
                <a:lnTo>
                  <a:pt x="1582877" y="152400"/>
                </a:lnTo>
                <a:close/>
              </a:path>
              <a:path w="5405755" h="1600200">
                <a:moveTo>
                  <a:pt x="1833537" y="152400"/>
                </a:moveTo>
                <a:lnTo>
                  <a:pt x="1800707" y="152400"/>
                </a:lnTo>
                <a:lnTo>
                  <a:pt x="1814080" y="139700"/>
                </a:lnTo>
                <a:lnTo>
                  <a:pt x="1847888" y="139700"/>
                </a:lnTo>
                <a:lnTo>
                  <a:pt x="1833537" y="152400"/>
                </a:lnTo>
                <a:close/>
              </a:path>
              <a:path w="5405755" h="1600200">
                <a:moveTo>
                  <a:pt x="4760125" y="152400"/>
                </a:moveTo>
                <a:lnTo>
                  <a:pt x="4741240" y="152400"/>
                </a:lnTo>
                <a:lnTo>
                  <a:pt x="4735779" y="139700"/>
                </a:lnTo>
                <a:lnTo>
                  <a:pt x="4755019" y="139700"/>
                </a:lnTo>
                <a:lnTo>
                  <a:pt x="4760125" y="152400"/>
                </a:lnTo>
                <a:close/>
              </a:path>
              <a:path w="5405755" h="1600200">
                <a:moveTo>
                  <a:pt x="1101432" y="165100"/>
                </a:moveTo>
                <a:lnTo>
                  <a:pt x="1002449" y="165100"/>
                </a:lnTo>
                <a:lnTo>
                  <a:pt x="1021524" y="152400"/>
                </a:lnTo>
                <a:lnTo>
                  <a:pt x="1121511" y="152400"/>
                </a:lnTo>
                <a:lnTo>
                  <a:pt x="1101432" y="165100"/>
                </a:lnTo>
                <a:close/>
              </a:path>
              <a:path w="5405755" h="1600200">
                <a:moveTo>
                  <a:pt x="1660626" y="165100"/>
                </a:moveTo>
                <a:lnTo>
                  <a:pt x="1581340" y="165100"/>
                </a:lnTo>
                <a:lnTo>
                  <a:pt x="1554746" y="152400"/>
                </a:lnTo>
                <a:lnTo>
                  <a:pt x="1635112" y="152400"/>
                </a:lnTo>
                <a:lnTo>
                  <a:pt x="1660626" y="165100"/>
                </a:lnTo>
                <a:close/>
              </a:path>
              <a:path w="5405755" h="1600200">
                <a:moveTo>
                  <a:pt x="1782495" y="177800"/>
                </a:moveTo>
                <a:lnTo>
                  <a:pt x="1764068" y="177800"/>
                </a:lnTo>
                <a:lnTo>
                  <a:pt x="1775675" y="165100"/>
                </a:lnTo>
                <a:lnTo>
                  <a:pt x="1787893" y="152400"/>
                </a:lnTo>
                <a:lnTo>
                  <a:pt x="1820049" y="152400"/>
                </a:lnTo>
                <a:lnTo>
                  <a:pt x="1806828" y="165100"/>
                </a:lnTo>
                <a:lnTo>
                  <a:pt x="1794535" y="165100"/>
                </a:lnTo>
                <a:lnTo>
                  <a:pt x="1782495" y="177800"/>
                </a:lnTo>
                <a:close/>
              </a:path>
              <a:path w="5405755" h="1600200">
                <a:moveTo>
                  <a:pt x="4769573" y="165100"/>
                </a:moveTo>
                <a:lnTo>
                  <a:pt x="4755705" y="165100"/>
                </a:lnTo>
                <a:lnTo>
                  <a:pt x="4751006" y="152400"/>
                </a:lnTo>
                <a:lnTo>
                  <a:pt x="4764976" y="152400"/>
                </a:lnTo>
                <a:lnTo>
                  <a:pt x="4769573" y="165100"/>
                </a:lnTo>
                <a:close/>
              </a:path>
              <a:path w="5405755" h="1600200">
                <a:moveTo>
                  <a:pt x="1004544" y="177800"/>
                </a:moveTo>
                <a:lnTo>
                  <a:pt x="928573" y="177800"/>
                </a:lnTo>
                <a:lnTo>
                  <a:pt x="946670" y="165100"/>
                </a:lnTo>
                <a:lnTo>
                  <a:pt x="1023556" y="165100"/>
                </a:lnTo>
                <a:lnTo>
                  <a:pt x="1004544" y="177800"/>
                </a:lnTo>
                <a:close/>
              </a:path>
              <a:path w="5405755" h="1600200">
                <a:moveTo>
                  <a:pt x="1734616" y="177800"/>
                </a:moveTo>
                <a:lnTo>
                  <a:pt x="1658543" y="177800"/>
                </a:lnTo>
                <a:lnTo>
                  <a:pt x="1633118" y="165100"/>
                </a:lnTo>
                <a:lnTo>
                  <a:pt x="1710397" y="165100"/>
                </a:lnTo>
                <a:lnTo>
                  <a:pt x="1734616" y="177800"/>
                </a:lnTo>
                <a:close/>
              </a:path>
              <a:path w="5405755" h="1600200">
                <a:moveTo>
                  <a:pt x="4781740" y="177800"/>
                </a:moveTo>
                <a:lnTo>
                  <a:pt x="4764049" y="177800"/>
                </a:lnTo>
                <a:lnTo>
                  <a:pt x="4759871" y="165100"/>
                </a:lnTo>
                <a:lnTo>
                  <a:pt x="4777955" y="165100"/>
                </a:lnTo>
                <a:lnTo>
                  <a:pt x="4781740" y="177800"/>
                </a:lnTo>
                <a:close/>
              </a:path>
              <a:path w="5405755" h="1600200">
                <a:moveTo>
                  <a:pt x="931240" y="190500"/>
                </a:moveTo>
                <a:lnTo>
                  <a:pt x="875868" y="190500"/>
                </a:lnTo>
                <a:lnTo>
                  <a:pt x="893165" y="177800"/>
                </a:lnTo>
                <a:lnTo>
                  <a:pt x="949274" y="177800"/>
                </a:lnTo>
                <a:lnTo>
                  <a:pt x="931240" y="190500"/>
                </a:lnTo>
                <a:close/>
              </a:path>
              <a:path w="5405755" h="1600200">
                <a:moveTo>
                  <a:pt x="1758314" y="190500"/>
                </a:moveTo>
                <a:lnTo>
                  <a:pt x="1731949" y="190500"/>
                </a:lnTo>
                <a:lnTo>
                  <a:pt x="1707832" y="177800"/>
                </a:lnTo>
                <a:lnTo>
                  <a:pt x="1771446" y="177800"/>
                </a:lnTo>
                <a:lnTo>
                  <a:pt x="1758314" y="190500"/>
                </a:lnTo>
                <a:close/>
              </a:path>
              <a:path w="5405755" h="1600200">
                <a:moveTo>
                  <a:pt x="4788471" y="190500"/>
                </a:moveTo>
                <a:lnTo>
                  <a:pt x="4774526" y="190500"/>
                </a:lnTo>
                <a:lnTo>
                  <a:pt x="4771161" y="177800"/>
                </a:lnTo>
                <a:lnTo>
                  <a:pt x="4785245" y="177800"/>
                </a:lnTo>
                <a:lnTo>
                  <a:pt x="4788471" y="190500"/>
                </a:lnTo>
                <a:close/>
              </a:path>
              <a:path w="5405755" h="1600200">
                <a:moveTo>
                  <a:pt x="879005" y="203200"/>
                </a:moveTo>
                <a:lnTo>
                  <a:pt x="825677" y="203200"/>
                </a:lnTo>
                <a:lnTo>
                  <a:pt x="842111" y="190500"/>
                </a:lnTo>
                <a:lnTo>
                  <a:pt x="896213" y="190500"/>
                </a:lnTo>
                <a:lnTo>
                  <a:pt x="879005" y="203200"/>
                </a:lnTo>
                <a:close/>
              </a:path>
              <a:path w="5405755" h="1600200">
                <a:moveTo>
                  <a:pt x="4793996" y="203200"/>
                </a:moveTo>
                <a:lnTo>
                  <a:pt x="4780127" y="203200"/>
                </a:lnTo>
                <a:lnTo>
                  <a:pt x="4777320" y="190500"/>
                </a:lnTo>
                <a:lnTo>
                  <a:pt x="4789004" y="190500"/>
                </a:lnTo>
                <a:lnTo>
                  <a:pt x="4793996" y="203200"/>
                </a:lnTo>
                <a:close/>
              </a:path>
              <a:path w="5405755" h="1600200">
                <a:moveTo>
                  <a:pt x="4793996" y="203200"/>
                </a:moveTo>
                <a:lnTo>
                  <a:pt x="4789004" y="190500"/>
                </a:lnTo>
                <a:lnTo>
                  <a:pt x="4791667" y="191784"/>
                </a:lnTo>
                <a:lnTo>
                  <a:pt x="4793996" y="203200"/>
                </a:lnTo>
                <a:close/>
              </a:path>
              <a:path w="5405755" h="1600200">
                <a:moveTo>
                  <a:pt x="4791667" y="191784"/>
                </a:moveTo>
                <a:lnTo>
                  <a:pt x="4789004" y="190500"/>
                </a:lnTo>
                <a:lnTo>
                  <a:pt x="4791405" y="190500"/>
                </a:lnTo>
                <a:lnTo>
                  <a:pt x="4791667" y="191784"/>
                </a:lnTo>
                <a:close/>
              </a:path>
              <a:path w="5405755" h="1600200">
                <a:moveTo>
                  <a:pt x="4815319" y="203200"/>
                </a:moveTo>
                <a:lnTo>
                  <a:pt x="4793996" y="203200"/>
                </a:lnTo>
                <a:lnTo>
                  <a:pt x="4791667" y="191784"/>
                </a:lnTo>
                <a:lnTo>
                  <a:pt x="4815319" y="203200"/>
                </a:lnTo>
                <a:close/>
              </a:path>
              <a:path w="5405755" h="1600200">
                <a:moveTo>
                  <a:pt x="829297" y="215900"/>
                </a:moveTo>
                <a:lnTo>
                  <a:pt x="793699" y="215900"/>
                </a:lnTo>
                <a:lnTo>
                  <a:pt x="809536" y="203200"/>
                </a:lnTo>
                <a:lnTo>
                  <a:pt x="845654" y="203200"/>
                </a:lnTo>
                <a:lnTo>
                  <a:pt x="829297" y="215900"/>
                </a:lnTo>
                <a:close/>
              </a:path>
              <a:path w="5405755" h="1600200">
                <a:moveTo>
                  <a:pt x="4915941" y="215900"/>
                </a:moveTo>
                <a:lnTo>
                  <a:pt x="4813757" y="215900"/>
                </a:lnTo>
                <a:lnTo>
                  <a:pt x="4784026" y="203200"/>
                </a:lnTo>
                <a:lnTo>
                  <a:pt x="4891570" y="203200"/>
                </a:lnTo>
                <a:lnTo>
                  <a:pt x="4915941" y="215900"/>
                </a:lnTo>
                <a:close/>
              </a:path>
              <a:path w="5405755" h="1600200">
                <a:moveTo>
                  <a:pt x="797661" y="228600"/>
                </a:moveTo>
                <a:lnTo>
                  <a:pt x="748093" y="228600"/>
                </a:lnTo>
                <a:lnTo>
                  <a:pt x="762977" y="215900"/>
                </a:lnTo>
                <a:lnTo>
                  <a:pt x="813409" y="215900"/>
                </a:lnTo>
                <a:lnTo>
                  <a:pt x="797661" y="228600"/>
                </a:lnTo>
                <a:close/>
              </a:path>
              <a:path w="5405755" h="1600200">
                <a:moveTo>
                  <a:pt x="4963007" y="228600"/>
                </a:moveTo>
                <a:lnTo>
                  <a:pt x="4913452" y="228600"/>
                </a:lnTo>
                <a:lnTo>
                  <a:pt x="4889195" y="215900"/>
                </a:lnTo>
                <a:lnTo>
                  <a:pt x="4939766" y="215900"/>
                </a:lnTo>
                <a:lnTo>
                  <a:pt x="4963007" y="228600"/>
                </a:lnTo>
                <a:close/>
              </a:path>
              <a:path w="5405755" h="1600200">
                <a:moveTo>
                  <a:pt x="752589" y="241300"/>
                </a:moveTo>
                <a:lnTo>
                  <a:pt x="719327" y="241300"/>
                </a:lnTo>
                <a:lnTo>
                  <a:pt x="733539" y="228600"/>
                </a:lnTo>
                <a:lnTo>
                  <a:pt x="767384" y="228600"/>
                </a:lnTo>
                <a:lnTo>
                  <a:pt x="752589" y="241300"/>
                </a:lnTo>
                <a:close/>
              </a:path>
              <a:path w="5405755" h="1600200">
                <a:moveTo>
                  <a:pt x="5007660" y="241300"/>
                </a:moveTo>
                <a:lnTo>
                  <a:pt x="4960010" y="241300"/>
                </a:lnTo>
                <a:lnTo>
                  <a:pt x="4936896" y="228600"/>
                </a:lnTo>
                <a:lnTo>
                  <a:pt x="4985651" y="228600"/>
                </a:lnTo>
                <a:lnTo>
                  <a:pt x="5007660" y="241300"/>
                </a:lnTo>
                <a:close/>
              </a:path>
              <a:path w="5405755" h="1600200">
                <a:moveTo>
                  <a:pt x="724217" y="254000"/>
                </a:moveTo>
                <a:lnTo>
                  <a:pt x="691946" y="254000"/>
                </a:lnTo>
                <a:lnTo>
                  <a:pt x="705472" y="241300"/>
                </a:lnTo>
                <a:lnTo>
                  <a:pt x="738339" y="241300"/>
                </a:lnTo>
                <a:lnTo>
                  <a:pt x="724217" y="254000"/>
                </a:lnTo>
                <a:close/>
              </a:path>
              <a:path w="5405755" h="1600200">
                <a:moveTo>
                  <a:pt x="5049697" y="254000"/>
                </a:moveTo>
                <a:lnTo>
                  <a:pt x="5004130" y="254000"/>
                </a:lnTo>
                <a:lnTo>
                  <a:pt x="4982260" y="241300"/>
                </a:lnTo>
                <a:lnTo>
                  <a:pt x="5029009" y="241300"/>
                </a:lnTo>
                <a:lnTo>
                  <a:pt x="5049697" y="254000"/>
                </a:lnTo>
                <a:close/>
              </a:path>
              <a:path w="5405755" h="1600200">
                <a:moveTo>
                  <a:pt x="697255" y="266700"/>
                </a:moveTo>
                <a:lnTo>
                  <a:pt x="666000" y="266700"/>
                </a:lnTo>
                <a:lnTo>
                  <a:pt x="678789" y="254000"/>
                </a:lnTo>
                <a:lnTo>
                  <a:pt x="710666" y="254000"/>
                </a:lnTo>
                <a:lnTo>
                  <a:pt x="697255" y="266700"/>
                </a:lnTo>
                <a:close/>
              </a:path>
              <a:path w="5405755" h="1600200">
                <a:moveTo>
                  <a:pt x="5088928" y="266700"/>
                </a:moveTo>
                <a:lnTo>
                  <a:pt x="5045595" y="266700"/>
                </a:lnTo>
                <a:lnTo>
                  <a:pt x="5025059" y="254000"/>
                </a:lnTo>
                <a:lnTo>
                  <a:pt x="5069674" y="254000"/>
                </a:lnTo>
                <a:lnTo>
                  <a:pt x="5088928" y="266700"/>
                </a:lnTo>
                <a:close/>
              </a:path>
              <a:path w="5405755" h="1600200">
                <a:moveTo>
                  <a:pt x="671728" y="279400"/>
                </a:moveTo>
                <a:lnTo>
                  <a:pt x="641527" y="279400"/>
                </a:lnTo>
                <a:lnTo>
                  <a:pt x="653580" y="266700"/>
                </a:lnTo>
                <a:lnTo>
                  <a:pt x="684415" y="266700"/>
                </a:lnTo>
                <a:lnTo>
                  <a:pt x="671728" y="279400"/>
                </a:lnTo>
                <a:close/>
              </a:path>
              <a:path w="5405755" h="1600200">
                <a:moveTo>
                  <a:pt x="5142128" y="292100"/>
                </a:moveTo>
                <a:lnTo>
                  <a:pt x="5119776" y="292100"/>
                </a:lnTo>
                <a:lnTo>
                  <a:pt x="5102212" y="279400"/>
                </a:lnTo>
                <a:lnTo>
                  <a:pt x="5084203" y="279400"/>
                </a:lnTo>
                <a:lnTo>
                  <a:pt x="5065115" y="266700"/>
                </a:lnTo>
                <a:lnTo>
                  <a:pt x="5107444" y="266700"/>
                </a:lnTo>
                <a:lnTo>
                  <a:pt x="5125186" y="279400"/>
                </a:lnTo>
                <a:lnTo>
                  <a:pt x="5142128" y="292100"/>
                </a:lnTo>
                <a:close/>
              </a:path>
              <a:path w="5405755" h="1600200">
                <a:moveTo>
                  <a:pt x="647725" y="292100"/>
                </a:moveTo>
                <a:lnTo>
                  <a:pt x="618591" y="292100"/>
                </a:lnTo>
                <a:lnTo>
                  <a:pt x="629856" y="279400"/>
                </a:lnTo>
                <a:lnTo>
                  <a:pt x="659650" y="279400"/>
                </a:lnTo>
                <a:lnTo>
                  <a:pt x="647725" y="292100"/>
                </a:lnTo>
                <a:close/>
              </a:path>
              <a:path w="5405755" h="1600200">
                <a:moveTo>
                  <a:pt x="604443" y="317500"/>
                </a:moveTo>
                <a:lnTo>
                  <a:pt x="587159" y="317500"/>
                </a:lnTo>
                <a:lnTo>
                  <a:pt x="597230" y="304800"/>
                </a:lnTo>
                <a:lnTo>
                  <a:pt x="607707" y="292100"/>
                </a:lnTo>
                <a:lnTo>
                  <a:pt x="636422" y="292100"/>
                </a:lnTo>
                <a:lnTo>
                  <a:pt x="625271" y="304800"/>
                </a:lnTo>
                <a:lnTo>
                  <a:pt x="614781" y="304800"/>
                </a:lnTo>
                <a:lnTo>
                  <a:pt x="604443" y="317500"/>
                </a:lnTo>
                <a:close/>
              </a:path>
              <a:path w="5405755" h="1600200">
                <a:moveTo>
                  <a:pt x="5166004" y="304800"/>
                </a:moveTo>
                <a:lnTo>
                  <a:pt x="5136362" y="304800"/>
                </a:lnTo>
                <a:lnTo>
                  <a:pt x="5119598" y="292100"/>
                </a:lnTo>
                <a:lnTo>
                  <a:pt x="5158232" y="292100"/>
                </a:lnTo>
                <a:lnTo>
                  <a:pt x="5166004" y="304800"/>
                </a:lnTo>
                <a:close/>
              </a:path>
              <a:path w="5405755" h="1600200">
                <a:moveTo>
                  <a:pt x="5180863" y="317500"/>
                </a:moveTo>
                <a:lnTo>
                  <a:pt x="5159590" y="317500"/>
                </a:lnTo>
                <a:lnTo>
                  <a:pt x="5151945" y="304800"/>
                </a:lnTo>
                <a:lnTo>
                  <a:pt x="5173535" y="304800"/>
                </a:lnTo>
                <a:lnTo>
                  <a:pt x="5180863" y="317500"/>
                </a:lnTo>
                <a:close/>
              </a:path>
              <a:path w="5405755" h="1600200">
                <a:moveTo>
                  <a:pt x="585279" y="330200"/>
                </a:moveTo>
                <a:lnTo>
                  <a:pt x="568274" y="330200"/>
                </a:lnTo>
                <a:lnTo>
                  <a:pt x="577507" y="317500"/>
                </a:lnTo>
                <a:lnTo>
                  <a:pt x="594791" y="317500"/>
                </a:lnTo>
                <a:lnTo>
                  <a:pt x="585279" y="330200"/>
                </a:lnTo>
                <a:close/>
              </a:path>
              <a:path w="5405755" h="1600200">
                <a:moveTo>
                  <a:pt x="5201488" y="330200"/>
                </a:moveTo>
                <a:lnTo>
                  <a:pt x="5180914" y="330200"/>
                </a:lnTo>
                <a:lnTo>
                  <a:pt x="5173929" y="317500"/>
                </a:lnTo>
                <a:lnTo>
                  <a:pt x="5194846" y="317500"/>
                </a:lnTo>
                <a:lnTo>
                  <a:pt x="5201488" y="330200"/>
                </a:lnTo>
                <a:close/>
              </a:path>
              <a:path w="5405755" h="1600200">
                <a:moveTo>
                  <a:pt x="559790" y="355600"/>
                </a:moveTo>
                <a:lnTo>
                  <a:pt x="543191" y="355600"/>
                </a:lnTo>
                <a:lnTo>
                  <a:pt x="551116" y="342900"/>
                </a:lnTo>
                <a:lnTo>
                  <a:pt x="559473" y="330200"/>
                </a:lnTo>
                <a:lnTo>
                  <a:pt x="585431" y="330200"/>
                </a:lnTo>
                <a:lnTo>
                  <a:pt x="576351" y="342900"/>
                </a:lnTo>
                <a:lnTo>
                  <a:pt x="567994" y="342900"/>
                </a:lnTo>
                <a:lnTo>
                  <a:pt x="559790" y="355600"/>
                </a:lnTo>
                <a:close/>
              </a:path>
              <a:path w="5405755" h="1600200">
                <a:moveTo>
                  <a:pt x="5220081" y="342900"/>
                </a:moveTo>
                <a:lnTo>
                  <a:pt x="5200180" y="342900"/>
                </a:lnTo>
                <a:lnTo>
                  <a:pt x="5193880" y="330200"/>
                </a:lnTo>
                <a:lnTo>
                  <a:pt x="5214111" y="330200"/>
                </a:lnTo>
                <a:lnTo>
                  <a:pt x="5220081" y="342900"/>
                </a:lnTo>
                <a:close/>
              </a:path>
              <a:path w="5405755" h="1600200">
                <a:moveTo>
                  <a:pt x="5231282" y="355600"/>
                </a:moveTo>
                <a:lnTo>
                  <a:pt x="5211851" y="355600"/>
                </a:lnTo>
                <a:lnTo>
                  <a:pt x="5206009" y="342900"/>
                </a:lnTo>
                <a:lnTo>
                  <a:pt x="5225796" y="342900"/>
                </a:lnTo>
                <a:lnTo>
                  <a:pt x="5231282" y="355600"/>
                </a:lnTo>
                <a:close/>
              </a:path>
              <a:path w="5405755" h="1600200">
                <a:moveTo>
                  <a:pt x="545033" y="368300"/>
                </a:moveTo>
                <a:lnTo>
                  <a:pt x="528701" y="368300"/>
                </a:lnTo>
                <a:lnTo>
                  <a:pt x="535724" y="355600"/>
                </a:lnTo>
                <a:lnTo>
                  <a:pt x="552348" y="355600"/>
                </a:lnTo>
                <a:lnTo>
                  <a:pt x="545033" y="368300"/>
                </a:lnTo>
                <a:close/>
              </a:path>
              <a:path w="5405755" h="1600200">
                <a:moveTo>
                  <a:pt x="5246243" y="368300"/>
                </a:moveTo>
                <a:lnTo>
                  <a:pt x="5227510" y="368300"/>
                </a:lnTo>
                <a:lnTo>
                  <a:pt x="5222405" y="355600"/>
                </a:lnTo>
                <a:lnTo>
                  <a:pt x="5241505" y="355600"/>
                </a:lnTo>
                <a:lnTo>
                  <a:pt x="5246243" y="368300"/>
                </a:lnTo>
                <a:close/>
              </a:path>
              <a:path w="5405755" h="1600200">
                <a:moveTo>
                  <a:pt x="526376" y="393700"/>
                </a:moveTo>
                <a:lnTo>
                  <a:pt x="510489" y="393700"/>
                </a:lnTo>
                <a:lnTo>
                  <a:pt x="516077" y="381000"/>
                </a:lnTo>
                <a:lnTo>
                  <a:pt x="522147" y="368300"/>
                </a:lnTo>
                <a:lnTo>
                  <a:pt x="538505" y="368300"/>
                </a:lnTo>
                <a:lnTo>
                  <a:pt x="532117" y="381000"/>
                </a:lnTo>
                <a:lnTo>
                  <a:pt x="532282" y="381000"/>
                </a:lnTo>
                <a:lnTo>
                  <a:pt x="526376" y="393700"/>
                </a:lnTo>
                <a:close/>
              </a:path>
              <a:path w="5405755" h="1600200">
                <a:moveTo>
                  <a:pt x="5254955" y="381000"/>
                </a:moveTo>
                <a:lnTo>
                  <a:pt x="5236705" y="381000"/>
                </a:lnTo>
                <a:lnTo>
                  <a:pt x="5232095" y="368300"/>
                </a:lnTo>
                <a:lnTo>
                  <a:pt x="5250726" y="368300"/>
                </a:lnTo>
                <a:lnTo>
                  <a:pt x="5254955" y="381000"/>
                </a:lnTo>
                <a:close/>
              </a:path>
              <a:path w="5405755" h="1600200">
                <a:moveTo>
                  <a:pt x="5262626" y="393700"/>
                </a:moveTo>
                <a:lnTo>
                  <a:pt x="5248554" y="393700"/>
                </a:lnTo>
                <a:lnTo>
                  <a:pt x="5244731" y="381000"/>
                </a:lnTo>
                <a:lnTo>
                  <a:pt x="5258917" y="381000"/>
                </a:lnTo>
                <a:lnTo>
                  <a:pt x="5262626" y="393700"/>
                </a:lnTo>
                <a:close/>
              </a:path>
              <a:path w="5405755" h="1600200">
                <a:moveTo>
                  <a:pt x="512025" y="419100"/>
                </a:moveTo>
                <a:lnTo>
                  <a:pt x="496671" y="419100"/>
                </a:lnTo>
                <a:lnTo>
                  <a:pt x="500773" y="406400"/>
                </a:lnTo>
                <a:lnTo>
                  <a:pt x="505383" y="393700"/>
                </a:lnTo>
                <a:lnTo>
                  <a:pt x="521271" y="393700"/>
                </a:lnTo>
                <a:lnTo>
                  <a:pt x="516318" y="406400"/>
                </a:lnTo>
                <a:lnTo>
                  <a:pt x="516470" y="406400"/>
                </a:lnTo>
                <a:lnTo>
                  <a:pt x="512025" y="419100"/>
                </a:lnTo>
                <a:close/>
              </a:path>
              <a:path w="5405755" h="1600200">
                <a:moveTo>
                  <a:pt x="5272074" y="406400"/>
                </a:moveTo>
                <a:lnTo>
                  <a:pt x="5255145" y="406400"/>
                </a:lnTo>
                <a:lnTo>
                  <a:pt x="5251856" y="393700"/>
                </a:lnTo>
                <a:lnTo>
                  <a:pt x="5269204" y="393700"/>
                </a:lnTo>
                <a:lnTo>
                  <a:pt x="5272074" y="406400"/>
                </a:lnTo>
                <a:close/>
              </a:path>
              <a:path w="5405755" h="1600200">
                <a:moveTo>
                  <a:pt x="5276964" y="419100"/>
                </a:moveTo>
                <a:lnTo>
                  <a:pt x="5263019" y="419100"/>
                </a:lnTo>
                <a:lnTo>
                  <a:pt x="5260543" y="406400"/>
                </a:lnTo>
                <a:lnTo>
                  <a:pt x="5274665" y="406400"/>
                </a:lnTo>
                <a:lnTo>
                  <a:pt x="5276964" y="419100"/>
                </a:lnTo>
                <a:close/>
              </a:path>
              <a:path w="5405755" h="1600200">
                <a:moveTo>
                  <a:pt x="497992" y="457200"/>
                </a:moveTo>
                <a:lnTo>
                  <a:pt x="485546" y="457200"/>
                </a:lnTo>
                <a:lnTo>
                  <a:pt x="487514" y="444500"/>
                </a:lnTo>
                <a:lnTo>
                  <a:pt x="490042" y="431800"/>
                </a:lnTo>
                <a:lnTo>
                  <a:pt x="493090" y="419100"/>
                </a:lnTo>
                <a:lnTo>
                  <a:pt x="508355" y="419100"/>
                </a:lnTo>
                <a:lnTo>
                  <a:pt x="504901" y="431800"/>
                </a:lnTo>
                <a:lnTo>
                  <a:pt x="502208" y="431800"/>
                </a:lnTo>
                <a:lnTo>
                  <a:pt x="499783" y="444500"/>
                </a:lnTo>
                <a:lnTo>
                  <a:pt x="497992" y="457200"/>
                </a:lnTo>
                <a:close/>
              </a:path>
              <a:path w="5405755" h="1600200">
                <a:moveTo>
                  <a:pt x="5280698" y="431800"/>
                </a:moveTo>
                <a:lnTo>
                  <a:pt x="5266918" y="431800"/>
                </a:lnTo>
                <a:lnTo>
                  <a:pt x="5265000" y="419100"/>
                </a:lnTo>
                <a:lnTo>
                  <a:pt x="5278983" y="419100"/>
                </a:lnTo>
                <a:lnTo>
                  <a:pt x="5280698" y="431800"/>
                </a:lnTo>
                <a:close/>
              </a:path>
              <a:path w="5405755" h="1600200">
                <a:moveTo>
                  <a:pt x="5283212" y="444500"/>
                </a:moveTo>
                <a:lnTo>
                  <a:pt x="5270690" y="444500"/>
                </a:lnTo>
                <a:lnTo>
                  <a:pt x="5269636" y="431800"/>
                </a:lnTo>
                <a:lnTo>
                  <a:pt x="5282107" y="431800"/>
                </a:lnTo>
                <a:lnTo>
                  <a:pt x="5283212" y="444500"/>
                </a:lnTo>
                <a:close/>
              </a:path>
              <a:path w="5405755" h="1600200">
                <a:moveTo>
                  <a:pt x="5284482" y="457200"/>
                </a:moveTo>
                <a:lnTo>
                  <a:pt x="5271808" y="457200"/>
                </a:lnTo>
                <a:lnTo>
                  <a:pt x="5271350" y="444500"/>
                </a:lnTo>
                <a:lnTo>
                  <a:pt x="5284000" y="444500"/>
                </a:lnTo>
                <a:lnTo>
                  <a:pt x="5284482" y="457200"/>
                </a:lnTo>
                <a:close/>
              </a:path>
              <a:path w="5405755" h="1600200">
                <a:moveTo>
                  <a:pt x="496265" y="469900"/>
                </a:moveTo>
                <a:lnTo>
                  <a:pt x="483628" y="469900"/>
                </a:lnTo>
                <a:lnTo>
                  <a:pt x="484136" y="457200"/>
                </a:lnTo>
                <a:lnTo>
                  <a:pt x="496735" y="457200"/>
                </a:lnTo>
                <a:lnTo>
                  <a:pt x="496265" y="469900"/>
                </a:lnTo>
                <a:close/>
              </a:path>
              <a:path w="5405755" h="1600200">
                <a:moveTo>
                  <a:pt x="5284406" y="469900"/>
                </a:moveTo>
                <a:lnTo>
                  <a:pt x="5271719" y="469900"/>
                </a:lnTo>
                <a:lnTo>
                  <a:pt x="5271935" y="457200"/>
                </a:lnTo>
                <a:lnTo>
                  <a:pt x="5284635" y="457200"/>
                </a:lnTo>
                <a:lnTo>
                  <a:pt x="5284406" y="469900"/>
                </a:lnTo>
                <a:close/>
              </a:path>
              <a:path w="5405755" h="1600200">
                <a:moveTo>
                  <a:pt x="495680" y="482600"/>
                </a:moveTo>
                <a:lnTo>
                  <a:pt x="482980" y="482600"/>
                </a:lnTo>
                <a:lnTo>
                  <a:pt x="483057" y="469900"/>
                </a:lnTo>
                <a:lnTo>
                  <a:pt x="495744" y="469900"/>
                </a:lnTo>
                <a:lnTo>
                  <a:pt x="495680" y="482600"/>
                </a:lnTo>
                <a:close/>
              </a:path>
              <a:path w="5405755" h="1600200">
                <a:moveTo>
                  <a:pt x="5282526" y="482600"/>
                </a:moveTo>
                <a:lnTo>
                  <a:pt x="5270017" y="482600"/>
                </a:lnTo>
                <a:lnTo>
                  <a:pt x="5271122" y="469900"/>
                </a:lnTo>
                <a:lnTo>
                  <a:pt x="5283695" y="469900"/>
                </a:lnTo>
                <a:lnTo>
                  <a:pt x="5282526" y="482600"/>
                </a:lnTo>
                <a:close/>
              </a:path>
              <a:path w="5405755" h="1600200">
                <a:moveTo>
                  <a:pt x="496150" y="495300"/>
                </a:moveTo>
                <a:lnTo>
                  <a:pt x="483488" y="495300"/>
                </a:lnTo>
                <a:lnTo>
                  <a:pt x="483107" y="482600"/>
                </a:lnTo>
                <a:lnTo>
                  <a:pt x="495795" y="482600"/>
                </a:lnTo>
                <a:lnTo>
                  <a:pt x="496150" y="495300"/>
                </a:lnTo>
                <a:close/>
              </a:path>
              <a:path w="5405755" h="1600200">
                <a:moveTo>
                  <a:pt x="5276342" y="508000"/>
                </a:moveTo>
                <a:lnTo>
                  <a:pt x="5261749" y="508000"/>
                </a:lnTo>
                <a:lnTo>
                  <a:pt x="5264543" y="495300"/>
                </a:lnTo>
                <a:lnTo>
                  <a:pt x="5266690" y="495300"/>
                </a:lnTo>
                <a:lnTo>
                  <a:pt x="5268658" y="482600"/>
                </a:lnTo>
                <a:lnTo>
                  <a:pt x="5280913" y="482600"/>
                </a:lnTo>
                <a:lnTo>
                  <a:pt x="5278843" y="495300"/>
                </a:lnTo>
                <a:lnTo>
                  <a:pt x="5276342" y="508000"/>
                </a:lnTo>
                <a:close/>
              </a:path>
              <a:path w="5405755" h="1600200">
                <a:moveTo>
                  <a:pt x="498576" y="508000"/>
                </a:moveTo>
                <a:lnTo>
                  <a:pt x="484987" y="508000"/>
                </a:lnTo>
                <a:lnTo>
                  <a:pt x="484111" y="495300"/>
                </a:lnTo>
                <a:lnTo>
                  <a:pt x="497497" y="495300"/>
                </a:lnTo>
                <a:lnTo>
                  <a:pt x="498576" y="508000"/>
                </a:lnTo>
                <a:close/>
              </a:path>
              <a:path w="5405755" h="1600200">
                <a:moveTo>
                  <a:pt x="501319" y="520700"/>
                </a:moveTo>
                <a:lnTo>
                  <a:pt x="487476" y="520700"/>
                </a:lnTo>
                <a:lnTo>
                  <a:pt x="486117" y="508000"/>
                </a:lnTo>
                <a:lnTo>
                  <a:pt x="499770" y="508000"/>
                </a:lnTo>
                <a:lnTo>
                  <a:pt x="501319" y="520700"/>
                </a:lnTo>
                <a:close/>
              </a:path>
              <a:path w="5405755" h="1600200">
                <a:moveTo>
                  <a:pt x="5270042" y="520700"/>
                </a:moveTo>
                <a:lnTo>
                  <a:pt x="5255209" y="520700"/>
                </a:lnTo>
                <a:lnTo>
                  <a:pt x="5258828" y="508000"/>
                </a:lnTo>
                <a:lnTo>
                  <a:pt x="5273408" y="508000"/>
                </a:lnTo>
                <a:lnTo>
                  <a:pt x="5270042" y="520700"/>
                </a:lnTo>
                <a:close/>
              </a:path>
              <a:path w="5405755" h="1600200">
                <a:moveTo>
                  <a:pt x="495084" y="533400"/>
                </a:moveTo>
                <a:lnTo>
                  <a:pt x="416598" y="533400"/>
                </a:lnTo>
                <a:lnTo>
                  <a:pt x="441337" y="520700"/>
                </a:lnTo>
                <a:lnTo>
                  <a:pt x="504151" y="520700"/>
                </a:lnTo>
                <a:lnTo>
                  <a:pt x="495084" y="533400"/>
                </a:lnTo>
                <a:close/>
              </a:path>
              <a:path w="5405755" h="1600200">
                <a:moveTo>
                  <a:pt x="5262105" y="533400"/>
                </a:moveTo>
                <a:lnTo>
                  <a:pt x="5247106" y="533400"/>
                </a:lnTo>
                <a:lnTo>
                  <a:pt x="5251513" y="520700"/>
                </a:lnTo>
                <a:lnTo>
                  <a:pt x="5266270" y="520700"/>
                </a:lnTo>
                <a:lnTo>
                  <a:pt x="5262105" y="533400"/>
                </a:lnTo>
                <a:close/>
              </a:path>
              <a:path w="5405755" h="1600200">
                <a:moveTo>
                  <a:pt x="417791" y="546100"/>
                </a:moveTo>
                <a:lnTo>
                  <a:pt x="322237" y="546100"/>
                </a:lnTo>
                <a:lnTo>
                  <a:pt x="345071" y="533400"/>
                </a:lnTo>
                <a:lnTo>
                  <a:pt x="442417" y="533400"/>
                </a:lnTo>
                <a:lnTo>
                  <a:pt x="417791" y="546100"/>
                </a:lnTo>
                <a:close/>
              </a:path>
              <a:path w="5405755" h="1600200">
                <a:moveTo>
                  <a:pt x="5252567" y="546100"/>
                </a:moveTo>
                <a:lnTo>
                  <a:pt x="5237467" y="546100"/>
                </a:lnTo>
                <a:lnTo>
                  <a:pt x="5242648" y="533400"/>
                </a:lnTo>
                <a:lnTo>
                  <a:pt x="5257533" y="533400"/>
                </a:lnTo>
                <a:lnTo>
                  <a:pt x="5252567" y="546100"/>
                </a:lnTo>
                <a:close/>
              </a:path>
              <a:path w="5405755" h="1600200">
                <a:moveTo>
                  <a:pt x="324472" y="558800"/>
                </a:moveTo>
                <a:lnTo>
                  <a:pt x="257073" y="558800"/>
                </a:lnTo>
                <a:lnTo>
                  <a:pt x="278206" y="546100"/>
                </a:lnTo>
                <a:lnTo>
                  <a:pt x="347179" y="546100"/>
                </a:lnTo>
                <a:lnTo>
                  <a:pt x="324472" y="558800"/>
                </a:lnTo>
                <a:close/>
              </a:path>
              <a:path w="5405755" h="1600200">
                <a:moveTo>
                  <a:pt x="5241493" y="558800"/>
                </a:moveTo>
                <a:lnTo>
                  <a:pt x="5226316" y="558800"/>
                </a:lnTo>
                <a:lnTo>
                  <a:pt x="5232234" y="546100"/>
                </a:lnTo>
                <a:lnTo>
                  <a:pt x="5247220" y="546100"/>
                </a:lnTo>
                <a:lnTo>
                  <a:pt x="5241493" y="558800"/>
                </a:lnTo>
                <a:close/>
              </a:path>
              <a:path w="5405755" h="1600200">
                <a:moveTo>
                  <a:pt x="260146" y="571500"/>
                </a:moveTo>
                <a:lnTo>
                  <a:pt x="216712" y="571500"/>
                </a:lnTo>
                <a:lnTo>
                  <a:pt x="236562" y="558800"/>
                </a:lnTo>
                <a:lnTo>
                  <a:pt x="281139" y="558800"/>
                </a:lnTo>
                <a:lnTo>
                  <a:pt x="260146" y="571500"/>
                </a:lnTo>
                <a:close/>
              </a:path>
              <a:path w="5405755" h="1600200">
                <a:moveTo>
                  <a:pt x="5229034" y="571500"/>
                </a:moveTo>
                <a:lnTo>
                  <a:pt x="5213946" y="571500"/>
                </a:lnTo>
                <a:lnTo>
                  <a:pt x="5226469" y="558800"/>
                </a:lnTo>
                <a:lnTo>
                  <a:pt x="5227599" y="558800"/>
                </a:lnTo>
                <a:lnTo>
                  <a:pt x="5229034" y="571500"/>
                </a:lnTo>
                <a:close/>
              </a:path>
              <a:path w="5405755" h="1600200">
                <a:moveTo>
                  <a:pt x="5229034" y="571500"/>
                </a:moveTo>
                <a:lnTo>
                  <a:pt x="5227599" y="558800"/>
                </a:lnTo>
                <a:lnTo>
                  <a:pt x="5235409" y="558800"/>
                </a:lnTo>
                <a:lnTo>
                  <a:pt x="5229034" y="571500"/>
                </a:lnTo>
                <a:close/>
              </a:path>
              <a:path w="5405755" h="1600200">
                <a:moveTo>
                  <a:pt x="5247767" y="571500"/>
                </a:moveTo>
                <a:lnTo>
                  <a:pt x="5229034" y="571500"/>
                </a:lnTo>
                <a:lnTo>
                  <a:pt x="5235409" y="558800"/>
                </a:lnTo>
                <a:lnTo>
                  <a:pt x="5237784" y="558800"/>
                </a:lnTo>
                <a:lnTo>
                  <a:pt x="5247767" y="571500"/>
                </a:lnTo>
                <a:close/>
              </a:path>
              <a:path w="5405755" h="1600200">
                <a:moveTo>
                  <a:pt x="220408" y="584200"/>
                </a:moveTo>
                <a:lnTo>
                  <a:pt x="179082" y="584200"/>
                </a:lnTo>
                <a:lnTo>
                  <a:pt x="197548" y="571500"/>
                </a:lnTo>
                <a:lnTo>
                  <a:pt x="240106" y="571500"/>
                </a:lnTo>
                <a:lnTo>
                  <a:pt x="220408" y="584200"/>
                </a:lnTo>
                <a:close/>
              </a:path>
              <a:path w="5405755" h="1600200">
                <a:moveTo>
                  <a:pt x="5266931" y="584200"/>
                </a:moveTo>
                <a:lnTo>
                  <a:pt x="5241544" y="584200"/>
                </a:lnTo>
                <a:lnTo>
                  <a:pt x="5231663" y="571500"/>
                </a:lnTo>
                <a:lnTo>
                  <a:pt x="5257482" y="571500"/>
                </a:lnTo>
                <a:lnTo>
                  <a:pt x="5266931" y="584200"/>
                </a:lnTo>
                <a:close/>
              </a:path>
              <a:path w="5405755" h="1600200">
                <a:moveTo>
                  <a:pt x="183438" y="596900"/>
                </a:moveTo>
                <a:lnTo>
                  <a:pt x="144386" y="596900"/>
                </a:lnTo>
                <a:lnTo>
                  <a:pt x="161353" y="584200"/>
                </a:lnTo>
                <a:lnTo>
                  <a:pt x="201726" y="584200"/>
                </a:lnTo>
                <a:lnTo>
                  <a:pt x="183438" y="596900"/>
                </a:lnTo>
                <a:close/>
              </a:path>
              <a:path w="5405755" h="1600200">
                <a:moveTo>
                  <a:pt x="5284990" y="596900"/>
                </a:moveTo>
                <a:lnTo>
                  <a:pt x="5260289" y="596900"/>
                </a:lnTo>
                <a:lnTo>
                  <a:pt x="5250954" y="584200"/>
                </a:lnTo>
                <a:lnTo>
                  <a:pt x="5276100" y="584200"/>
                </a:lnTo>
                <a:lnTo>
                  <a:pt x="5284990" y="596900"/>
                </a:lnTo>
                <a:close/>
              </a:path>
              <a:path w="5405755" h="1600200">
                <a:moveTo>
                  <a:pt x="149466" y="609600"/>
                </a:moveTo>
                <a:lnTo>
                  <a:pt x="112877" y="609600"/>
                </a:lnTo>
                <a:lnTo>
                  <a:pt x="128219" y="596900"/>
                </a:lnTo>
                <a:lnTo>
                  <a:pt x="166242" y="596900"/>
                </a:lnTo>
                <a:lnTo>
                  <a:pt x="149466" y="609600"/>
                </a:lnTo>
                <a:close/>
              </a:path>
              <a:path w="5405755" h="1600200">
                <a:moveTo>
                  <a:pt x="5301945" y="609600"/>
                </a:moveTo>
                <a:lnTo>
                  <a:pt x="5277929" y="609600"/>
                </a:lnTo>
                <a:lnTo>
                  <a:pt x="5269141" y="596900"/>
                </a:lnTo>
                <a:lnTo>
                  <a:pt x="5293613" y="596900"/>
                </a:lnTo>
                <a:lnTo>
                  <a:pt x="5301945" y="609600"/>
                </a:lnTo>
                <a:close/>
              </a:path>
              <a:path w="5405755" h="1600200">
                <a:moveTo>
                  <a:pt x="118732" y="622300"/>
                </a:moveTo>
                <a:lnTo>
                  <a:pt x="98336" y="622300"/>
                </a:lnTo>
                <a:lnTo>
                  <a:pt x="105486" y="609600"/>
                </a:lnTo>
                <a:lnTo>
                  <a:pt x="133883" y="609600"/>
                </a:lnTo>
                <a:lnTo>
                  <a:pt x="118732" y="622300"/>
                </a:lnTo>
                <a:close/>
              </a:path>
              <a:path w="5405755" h="1600200">
                <a:moveTo>
                  <a:pt x="5317731" y="622300"/>
                </a:moveTo>
                <a:lnTo>
                  <a:pt x="5302224" y="622300"/>
                </a:lnTo>
                <a:lnTo>
                  <a:pt x="5294299" y="609600"/>
                </a:lnTo>
                <a:lnTo>
                  <a:pt x="5309984" y="609600"/>
                </a:lnTo>
                <a:lnTo>
                  <a:pt x="5317731" y="622300"/>
                </a:lnTo>
                <a:close/>
              </a:path>
              <a:path w="5405755" h="1600200">
                <a:moveTo>
                  <a:pt x="104711" y="635000"/>
                </a:moveTo>
                <a:lnTo>
                  <a:pt x="78193" y="635000"/>
                </a:lnTo>
                <a:lnTo>
                  <a:pt x="84683" y="622300"/>
                </a:lnTo>
                <a:lnTo>
                  <a:pt x="111760" y="622300"/>
                </a:lnTo>
                <a:lnTo>
                  <a:pt x="104711" y="635000"/>
                </a:lnTo>
                <a:close/>
              </a:path>
              <a:path w="5405755" h="1600200">
                <a:moveTo>
                  <a:pt x="5332349" y="635000"/>
                </a:moveTo>
                <a:lnTo>
                  <a:pt x="5316943" y="635000"/>
                </a:lnTo>
                <a:lnTo>
                  <a:pt x="5309603" y="622300"/>
                </a:lnTo>
                <a:lnTo>
                  <a:pt x="5325186" y="622300"/>
                </a:lnTo>
                <a:lnTo>
                  <a:pt x="5332349" y="635000"/>
                </a:lnTo>
                <a:close/>
              </a:path>
              <a:path w="5405755" h="1600200">
                <a:moveTo>
                  <a:pt x="79286" y="647700"/>
                </a:moveTo>
                <a:lnTo>
                  <a:pt x="60109" y="647700"/>
                </a:lnTo>
                <a:lnTo>
                  <a:pt x="65912" y="635000"/>
                </a:lnTo>
                <a:lnTo>
                  <a:pt x="85420" y="635000"/>
                </a:lnTo>
                <a:lnTo>
                  <a:pt x="79286" y="647700"/>
                </a:lnTo>
                <a:close/>
              </a:path>
              <a:path w="5405755" h="1600200">
                <a:moveTo>
                  <a:pt x="5345747" y="647700"/>
                </a:moveTo>
                <a:lnTo>
                  <a:pt x="5330444" y="647700"/>
                </a:lnTo>
                <a:lnTo>
                  <a:pt x="5323712" y="635000"/>
                </a:lnTo>
                <a:lnTo>
                  <a:pt x="5339194" y="635000"/>
                </a:lnTo>
                <a:lnTo>
                  <a:pt x="5345747" y="647700"/>
                </a:lnTo>
                <a:close/>
              </a:path>
              <a:path w="5405755" h="1600200">
                <a:moveTo>
                  <a:pt x="62712" y="660400"/>
                </a:moveTo>
                <a:lnTo>
                  <a:pt x="44170" y="660400"/>
                </a:lnTo>
                <a:lnTo>
                  <a:pt x="49237" y="647700"/>
                </a:lnTo>
                <a:lnTo>
                  <a:pt x="68135" y="647700"/>
                </a:lnTo>
                <a:lnTo>
                  <a:pt x="62712" y="660400"/>
                </a:lnTo>
                <a:close/>
              </a:path>
              <a:path w="5405755" h="1600200">
                <a:moveTo>
                  <a:pt x="5357901" y="660400"/>
                </a:moveTo>
                <a:lnTo>
                  <a:pt x="5342686" y="660400"/>
                </a:lnTo>
                <a:lnTo>
                  <a:pt x="5336590" y="647700"/>
                </a:lnTo>
                <a:lnTo>
                  <a:pt x="5351983" y="647700"/>
                </a:lnTo>
                <a:lnTo>
                  <a:pt x="5357901" y="660400"/>
                </a:lnTo>
                <a:close/>
              </a:path>
              <a:path w="5405755" h="1600200">
                <a:moveTo>
                  <a:pt x="52895" y="673100"/>
                </a:moveTo>
                <a:lnTo>
                  <a:pt x="34785" y="673100"/>
                </a:lnTo>
                <a:lnTo>
                  <a:pt x="39344" y="660400"/>
                </a:lnTo>
                <a:lnTo>
                  <a:pt x="57823" y="660400"/>
                </a:lnTo>
                <a:lnTo>
                  <a:pt x="52895" y="673100"/>
                </a:lnTo>
                <a:close/>
              </a:path>
              <a:path w="5405755" h="1600200">
                <a:moveTo>
                  <a:pt x="5368772" y="673100"/>
                </a:moveTo>
                <a:lnTo>
                  <a:pt x="5353659" y="673100"/>
                </a:lnTo>
                <a:lnTo>
                  <a:pt x="5348198" y="660400"/>
                </a:lnTo>
                <a:lnTo>
                  <a:pt x="5363502" y="660400"/>
                </a:lnTo>
                <a:lnTo>
                  <a:pt x="5368772" y="673100"/>
                </a:lnTo>
                <a:close/>
              </a:path>
              <a:path w="5405755" h="1600200">
                <a:moveTo>
                  <a:pt x="40106" y="685800"/>
                </a:moveTo>
                <a:lnTo>
                  <a:pt x="22644" y="685800"/>
                </a:lnTo>
                <a:lnTo>
                  <a:pt x="26428" y="673100"/>
                </a:lnTo>
                <a:lnTo>
                  <a:pt x="44259" y="673100"/>
                </a:lnTo>
                <a:lnTo>
                  <a:pt x="40106" y="685800"/>
                </a:lnTo>
                <a:close/>
              </a:path>
              <a:path w="5405755" h="1600200">
                <a:moveTo>
                  <a:pt x="5378323" y="685800"/>
                </a:moveTo>
                <a:lnTo>
                  <a:pt x="5363336" y="685800"/>
                </a:lnTo>
                <a:lnTo>
                  <a:pt x="5358523" y="673100"/>
                </a:lnTo>
                <a:lnTo>
                  <a:pt x="5373712" y="673100"/>
                </a:lnTo>
                <a:lnTo>
                  <a:pt x="5378323" y="685800"/>
                </a:lnTo>
                <a:close/>
              </a:path>
              <a:path w="5405755" h="1600200">
                <a:moveTo>
                  <a:pt x="29679" y="698500"/>
                </a:moveTo>
                <a:lnTo>
                  <a:pt x="15913" y="698500"/>
                </a:lnTo>
                <a:lnTo>
                  <a:pt x="19138" y="685800"/>
                </a:lnTo>
                <a:lnTo>
                  <a:pt x="33045" y="685800"/>
                </a:lnTo>
                <a:lnTo>
                  <a:pt x="29679" y="698500"/>
                </a:lnTo>
                <a:close/>
              </a:path>
              <a:path w="5405755" h="1600200">
                <a:moveTo>
                  <a:pt x="5390095" y="711200"/>
                </a:moveTo>
                <a:lnTo>
                  <a:pt x="5378678" y="711200"/>
                </a:lnTo>
                <a:lnTo>
                  <a:pt x="5375224" y="698500"/>
                </a:lnTo>
                <a:lnTo>
                  <a:pt x="5371680" y="698500"/>
                </a:lnTo>
                <a:lnTo>
                  <a:pt x="5367540" y="685800"/>
                </a:lnTo>
                <a:lnTo>
                  <a:pt x="5382590" y="685800"/>
                </a:lnTo>
                <a:lnTo>
                  <a:pt x="5386527" y="698500"/>
                </a:lnTo>
                <a:lnTo>
                  <a:pt x="5390095" y="711200"/>
                </a:lnTo>
                <a:close/>
              </a:path>
              <a:path w="5405755" h="1600200">
                <a:moveTo>
                  <a:pt x="21704" y="711200"/>
                </a:moveTo>
                <a:lnTo>
                  <a:pt x="7924" y="711200"/>
                </a:lnTo>
                <a:lnTo>
                  <a:pt x="10299" y="698500"/>
                </a:lnTo>
                <a:lnTo>
                  <a:pt x="24231" y="698500"/>
                </a:lnTo>
                <a:lnTo>
                  <a:pt x="21704" y="711200"/>
                </a:lnTo>
                <a:close/>
              </a:path>
              <a:path w="5405755" h="1600200">
                <a:moveTo>
                  <a:pt x="17767" y="723900"/>
                </a:moveTo>
                <a:lnTo>
                  <a:pt x="4076" y="723900"/>
                </a:lnTo>
                <a:lnTo>
                  <a:pt x="5854" y="711200"/>
                </a:lnTo>
                <a:lnTo>
                  <a:pt x="19723" y="711200"/>
                </a:lnTo>
                <a:lnTo>
                  <a:pt x="17767" y="723900"/>
                </a:lnTo>
                <a:close/>
              </a:path>
              <a:path w="5405755" h="1600200">
                <a:moveTo>
                  <a:pt x="5396191" y="723900"/>
                </a:moveTo>
                <a:lnTo>
                  <a:pt x="5384317" y="723900"/>
                </a:lnTo>
                <a:lnTo>
                  <a:pt x="5381561" y="711200"/>
                </a:lnTo>
                <a:lnTo>
                  <a:pt x="5393321" y="711200"/>
                </a:lnTo>
                <a:lnTo>
                  <a:pt x="5396191" y="723900"/>
                </a:lnTo>
                <a:close/>
              </a:path>
              <a:path w="5405755" h="1600200">
                <a:moveTo>
                  <a:pt x="13957" y="736600"/>
                </a:moveTo>
                <a:lnTo>
                  <a:pt x="1485" y="736600"/>
                </a:lnTo>
                <a:lnTo>
                  <a:pt x="2628" y="723900"/>
                </a:lnTo>
                <a:lnTo>
                  <a:pt x="15024" y="723900"/>
                </a:lnTo>
                <a:lnTo>
                  <a:pt x="13957" y="736600"/>
                </a:lnTo>
                <a:close/>
              </a:path>
              <a:path w="5405755" h="1600200">
                <a:moveTo>
                  <a:pt x="5400814" y="736600"/>
                </a:moveTo>
                <a:lnTo>
                  <a:pt x="5386616" y="736600"/>
                </a:lnTo>
                <a:lnTo>
                  <a:pt x="5384215" y="723900"/>
                </a:lnTo>
                <a:lnTo>
                  <a:pt x="5398681" y="723900"/>
                </a:lnTo>
                <a:lnTo>
                  <a:pt x="5400814" y="736600"/>
                </a:lnTo>
                <a:close/>
              </a:path>
              <a:path w="5405755" h="1600200">
                <a:moveTo>
                  <a:pt x="12700" y="749300"/>
                </a:moveTo>
                <a:lnTo>
                  <a:pt x="0" y="749300"/>
                </a:lnTo>
                <a:lnTo>
                  <a:pt x="165" y="736600"/>
                </a:lnTo>
                <a:lnTo>
                  <a:pt x="12852" y="736600"/>
                </a:lnTo>
                <a:lnTo>
                  <a:pt x="12700" y="749300"/>
                </a:lnTo>
                <a:close/>
              </a:path>
              <a:path w="5405755" h="1600200">
                <a:moveTo>
                  <a:pt x="5404916" y="762000"/>
                </a:moveTo>
                <a:lnTo>
                  <a:pt x="5392305" y="762000"/>
                </a:lnTo>
                <a:lnTo>
                  <a:pt x="5391365" y="749300"/>
                </a:lnTo>
                <a:lnTo>
                  <a:pt x="5390172" y="749300"/>
                </a:lnTo>
                <a:lnTo>
                  <a:pt x="5388483" y="736600"/>
                </a:lnTo>
                <a:lnTo>
                  <a:pt x="5402567" y="736600"/>
                </a:lnTo>
                <a:lnTo>
                  <a:pt x="5403938" y="749300"/>
                </a:lnTo>
                <a:lnTo>
                  <a:pt x="5404916" y="762000"/>
                </a:lnTo>
                <a:close/>
              </a:path>
              <a:path w="5405755" h="1600200">
                <a:moveTo>
                  <a:pt x="13373" y="762000"/>
                </a:moveTo>
                <a:lnTo>
                  <a:pt x="330" y="762000"/>
                </a:lnTo>
                <a:lnTo>
                  <a:pt x="76" y="749300"/>
                </a:lnTo>
                <a:lnTo>
                  <a:pt x="12979" y="749300"/>
                </a:lnTo>
                <a:lnTo>
                  <a:pt x="13373" y="762000"/>
                </a:lnTo>
                <a:close/>
              </a:path>
              <a:path w="5405755" h="1600200">
                <a:moveTo>
                  <a:pt x="15328" y="774700"/>
                </a:moveTo>
                <a:lnTo>
                  <a:pt x="2984" y="774700"/>
                </a:lnTo>
                <a:lnTo>
                  <a:pt x="2070" y="762000"/>
                </a:lnTo>
                <a:lnTo>
                  <a:pt x="14477" y="762000"/>
                </a:lnTo>
                <a:lnTo>
                  <a:pt x="15328" y="774700"/>
                </a:lnTo>
                <a:close/>
              </a:path>
              <a:path w="5405755" h="1600200">
                <a:moveTo>
                  <a:pt x="16268" y="774700"/>
                </a:moveTo>
                <a:lnTo>
                  <a:pt x="15328" y="774700"/>
                </a:lnTo>
                <a:lnTo>
                  <a:pt x="15265" y="762000"/>
                </a:lnTo>
                <a:lnTo>
                  <a:pt x="16268" y="774700"/>
                </a:lnTo>
                <a:close/>
              </a:path>
              <a:path w="5405755" h="1600200">
                <a:moveTo>
                  <a:pt x="5405716" y="774700"/>
                </a:moveTo>
                <a:lnTo>
                  <a:pt x="5393016" y="774700"/>
                </a:lnTo>
                <a:lnTo>
                  <a:pt x="5392826" y="762000"/>
                </a:lnTo>
                <a:lnTo>
                  <a:pt x="5405513" y="762000"/>
                </a:lnTo>
                <a:lnTo>
                  <a:pt x="5405716" y="774700"/>
                </a:lnTo>
                <a:close/>
              </a:path>
              <a:path w="5405755" h="1600200">
                <a:moveTo>
                  <a:pt x="26784" y="800100"/>
                </a:moveTo>
                <a:lnTo>
                  <a:pt x="11658" y="800100"/>
                </a:lnTo>
                <a:lnTo>
                  <a:pt x="8153" y="787400"/>
                </a:lnTo>
                <a:lnTo>
                  <a:pt x="5283" y="774700"/>
                </a:lnTo>
                <a:lnTo>
                  <a:pt x="17221" y="774700"/>
                </a:lnTo>
                <a:lnTo>
                  <a:pt x="19964" y="787400"/>
                </a:lnTo>
                <a:lnTo>
                  <a:pt x="22898" y="787400"/>
                </a:lnTo>
                <a:lnTo>
                  <a:pt x="26784" y="800100"/>
                </a:lnTo>
                <a:close/>
              </a:path>
              <a:path w="5405755" h="1600200">
                <a:moveTo>
                  <a:pt x="5403570" y="800100"/>
                </a:moveTo>
                <a:lnTo>
                  <a:pt x="5391023" y="800100"/>
                </a:lnTo>
                <a:lnTo>
                  <a:pt x="5392166" y="787400"/>
                </a:lnTo>
                <a:lnTo>
                  <a:pt x="5392801" y="774700"/>
                </a:lnTo>
                <a:lnTo>
                  <a:pt x="5405475" y="774700"/>
                </a:lnTo>
                <a:lnTo>
                  <a:pt x="5404751" y="787400"/>
                </a:lnTo>
                <a:lnTo>
                  <a:pt x="5403570" y="800100"/>
                </a:lnTo>
                <a:close/>
              </a:path>
              <a:path w="5405755" h="1600200">
                <a:moveTo>
                  <a:pt x="35801" y="812800"/>
                </a:moveTo>
                <a:lnTo>
                  <a:pt x="20408" y="812800"/>
                </a:lnTo>
                <a:lnTo>
                  <a:pt x="15748" y="800100"/>
                </a:lnTo>
                <a:lnTo>
                  <a:pt x="30810" y="800100"/>
                </a:lnTo>
                <a:lnTo>
                  <a:pt x="35801" y="812800"/>
                </a:lnTo>
                <a:close/>
              </a:path>
              <a:path w="5405755" h="1600200">
                <a:moveTo>
                  <a:pt x="5397233" y="825500"/>
                </a:moveTo>
                <a:lnTo>
                  <a:pt x="5382399" y="825500"/>
                </a:lnTo>
                <a:lnTo>
                  <a:pt x="5385282" y="812800"/>
                </a:lnTo>
                <a:lnTo>
                  <a:pt x="5387543" y="812800"/>
                </a:lnTo>
                <a:lnTo>
                  <a:pt x="5389575" y="800100"/>
                </a:lnTo>
                <a:lnTo>
                  <a:pt x="5401906" y="800100"/>
                </a:lnTo>
                <a:lnTo>
                  <a:pt x="5399798" y="812800"/>
                </a:lnTo>
                <a:lnTo>
                  <a:pt x="5397233" y="825500"/>
                </a:lnTo>
                <a:close/>
              </a:path>
              <a:path w="5405755" h="1600200">
                <a:moveTo>
                  <a:pt x="46964" y="825500"/>
                </a:moveTo>
                <a:lnTo>
                  <a:pt x="31368" y="825500"/>
                </a:lnTo>
                <a:lnTo>
                  <a:pt x="25615" y="812800"/>
                </a:lnTo>
                <a:lnTo>
                  <a:pt x="40906" y="812800"/>
                </a:lnTo>
                <a:lnTo>
                  <a:pt x="46964" y="825500"/>
                </a:lnTo>
                <a:close/>
              </a:path>
              <a:path w="5405755" h="1600200">
                <a:moveTo>
                  <a:pt x="60223" y="838200"/>
                </a:moveTo>
                <a:lnTo>
                  <a:pt x="44450" y="838200"/>
                </a:lnTo>
                <a:lnTo>
                  <a:pt x="37655" y="825500"/>
                </a:lnTo>
                <a:lnTo>
                  <a:pt x="53136" y="825500"/>
                </a:lnTo>
                <a:lnTo>
                  <a:pt x="60223" y="838200"/>
                </a:lnTo>
                <a:close/>
              </a:path>
              <a:path w="5405755" h="1600200">
                <a:moveTo>
                  <a:pt x="5379199" y="838200"/>
                </a:moveTo>
                <a:lnTo>
                  <a:pt x="5375579" y="838200"/>
                </a:lnTo>
                <a:lnTo>
                  <a:pt x="5379326" y="825500"/>
                </a:lnTo>
                <a:lnTo>
                  <a:pt x="5379199" y="838200"/>
                </a:lnTo>
                <a:close/>
              </a:path>
              <a:path w="5405755" h="1600200">
                <a:moveTo>
                  <a:pt x="5386908" y="850900"/>
                </a:moveTo>
                <a:lnTo>
                  <a:pt x="5371566" y="850900"/>
                </a:lnTo>
                <a:lnTo>
                  <a:pt x="5375719" y="838200"/>
                </a:lnTo>
                <a:lnTo>
                  <a:pt x="5379199" y="838200"/>
                </a:lnTo>
                <a:lnTo>
                  <a:pt x="5382513" y="825500"/>
                </a:lnTo>
                <a:lnTo>
                  <a:pt x="5394223" y="825500"/>
                </a:lnTo>
                <a:lnTo>
                  <a:pt x="5390781" y="838200"/>
                </a:lnTo>
                <a:lnTo>
                  <a:pt x="5386908" y="850900"/>
                </a:lnTo>
                <a:close/>
              </a:path>
              <a:path w="5405755" h="1600200">
                <a:moveTo>
                  <a:pt x="75514" y="850900"/>
                </a:moveTo>
                <a:lnTo>
                  <a:pt x="59550" y="850900"/>
                </a:lnTo>
                <a:lnTo>
                  <a:pt x="51752" y="838200"/>
                </a:lnTo>
                <a:lnTo>
                  <a:pt x="67424" y="838200"/>
                </a:lnTo>
                <a:lnTo>
                  <a:pt x="75514" y="850900"/>
                </a:lnTo>
                <a:close/>
              </a:path>
              <a:path w="5405755" h="1600200">
                <a:moveTo>
                  <a:pt x="92735" y="863600"/>
                </a:moveTo>
                <a:lnTo>
                  <a:pt x="76568" y="863600"/>
                </a:lnTo>
                <a:lnTo>
                  <a:pt x="67817" y="850900"/>
                </a:lnTo>
                <a:lnTo>
                  <a:pt x="83705" y="850900"/>
                </a:lnTo>
                <a:lnTo>
                  <a:pt x="92735" y="863600"/>
                </a:lnTo>
                <a:close/>
              </a:path>
              <a:path w="5405755" h="1600200">
                <a:moveTo>
                  <a:pt x="5377903" y="863600"/>
                </a:moveTo>
                <a:lnTo>
                  <a:pt x="5362308" y="863600"/>
                </a:lnTo>
                <a:lnTo>
                  <a:pt x="5367286" y="850900"/>
                </a:lnTo>
                <a:lnTo>
                  <a:pt x="5382615" y="850900"/>
                </a:lnTo>
                <a:lnTo>
                  <a:pt x="5377903" y="863600"/>
                </a:lnTo>
                <a:close/>
              </a:path>
              <a:path w="5405755" h="1600200">
                <a:moveTo>
                  <a:pt x="111836" y="876300"/>
                </a:moveTo>
                <a:lnTo>
                  <a:pt x="95440" y="876300"/>
                </a:lnTo>
                <a:lnTo>
                  <a:pt x="85775" y="863600"/>
                </a:lnTo>
                <a:lnTo>
                  <a:pt x="101892" y="863600"/>
                </a:lnTo>
                <a:lnTo>
                  <a:pt x="111836" y="876300"/>
                </a:lnTo>
                <a:close/>
              </a:path>
              <a:path w="5405755" h="1600200">
                <a:moveTo>
                  <a:pt x="5361330" y="889000"/>
                </a:moveTo>
                <a:lnTo>
                  <a:pt x="5339041" y="889000"/>
                </a:lnTo>
                <a:lnTo>
                  <a:pt x="5345595" y="876300"/>
                </a:lnTo>
                <a:lnTo>
                  <a:pt x="5351462" y="876300"/>
                </a:lnTo>
                <a:lnTo>
                  <a:pt x="5357228" y="863600"/>
                </a:lnTo>
                <a:lnTo>
                  <a:pt x="5372773" y="863600"/>
                </a:lnTo>
                <a:lnTo>
                  <a:pt x="5367248" y="876300"/>
                </a:lnTo>
                <a:lnTo>
                  <a:pt x="5361330" y="889000"/>
                </a:lnTo>
                <a:close/>
              </a:path>
              <a:path w="5405755" h="1600200">
                <a:moveTo>
                  <a:pt x="143802" y="889000"/>
                </a:moveTo>
                <a:lnTo>
                  <a:pt x="116090" y="889000"/>
                </a:lnTo>
                <a:lnTo>
                  <a:pt x="105549" y="876300"/>
                </a:lnTo>
                <a:lnTo>
                  <a:pt x="132575" y="876300"/>
                </a:lnTo>
                <a:lnTo>
                  <a:pt x="143802" y="889000"/>
                </a:lnTo>
                <a:close/>
              </a:path>
              <a:path w="5405755" h="1600200">
                <a:moveTo>
                  <a:pt x="167208" y="901700"/>
                </a:moveTo>
                <a:lnTo>
                  <a:pt x="138417" y="901700"/>
                </a:lnTo>
                <a:lnTo>
                  <a:pt x="127050" y="889000"/>
                </a:lnTo>
                <a:lnTo>
                  <a:pt x="155168" y="889000"/>
                </a:lnTo>
                <a:lnTo>
                  <a:pt x="167208" y="901700"/>
                </a:lnTo>
                <a:close/>
              </a:path>
              <a:path w="5405755" h="1600200">
                <a:moveTo>
                  <a:pt x="5348325" y="901700"/>
                </a:moveTo>
                <a:lnTo>
                  <a:pt x="5332260" y="901700"/>
                </a:lnTo>
                <a:lnTo>
                  <a:pt x="5339194" y="889000"/>
                </a:lnTo>
                <a:lnTo>
                  <a:pt x="5355018" y="889000"/>
                </a:lnTo>
                <a:lnTo>
                  <a:pt x="5348325" y="901700"/>
                </a:lnTo>
                <a:close/>
              </a:path>
              <a:path w="5405755" h="1600200">
                <a:moveTo>
                  <a:pt x="205244" y="914400"/>
                </a:moveTo>
                <a:lnTo>
                  <a:pt x="162369" y="914400"/>
                </a:lnTo>
                <a:lnTo>
                  <a:pt x="150202" y="901700"/>
                </a:lnTo>
                <a:lnTo>
                  <a:pt x="192062" y="901700"/>
                </a:lnTo>
                <a:lnTo>
                  <a:pt x="205244" y="914400"/>
                </a:lnTo>
                <a:close/>
              </a:path>
              <a:path w="5405755" h="1600200">
                <a:moveTo>
                  <a:pt x="5333796" y="914400"/>
                </a:moveTo>
                <a:lnTo>
                  <a:pt x="5317566" y="914400"/>
                </a:lnTo>
                <a:lnTo>
                  <a:pt x="5325249" y="901700"/>
                </a:lnTo>
                <a:lnTo>
                  <a:pt x="5341238" y="901700"/>
                </a:lnTo>
                <a:lnTo>
                  <a:pt x="5333796" y="914400"/>
                </a:lnTo>
                <a:close/>
              </a:path>
              <a:path w="5405755" h="1600200">
                <a:moveTo>
                  <a:pt x="246545" y="927100"/>
                </a:moveTo>
                <a:lnTo>
                  <a:pt x="201155" y="927100"/>
                </a:lnTo>
                <a:lnTo>
                  <a:pt x="187858" y="914400"/>
                </a:lnTo>
                <a:lnTo>
                  <a:pt x="232321" y="914400"/>
                </a:lnTo>
                <a:lnTo>
                  <a:pt x="246545" y="927100"/>
                </a:lnTo>
                <a:close/>
              </a:path>
              <a:path w="5405755" h="1600200">
                <a:moveTo>
                  <a:pt x="5317807" y="927100"/>
                </a:moveTo>
                <a:lnTo>
                  <a:pt x="5301399" y="927100"/>
                </a:lnTo>
                <a:lnTo>
                  <a:pt x="5309806" y="914400"/>
                </a:lnTo>
                <a:lnTo>
                  <a:pt x="5325986" y="914400"/>
                </a:lnTo>
                <a:lnTo>
                  <a:pt x="5317807" y="927100"/>
                </a:lnTo>
                <a:close/>
              </a:path>
              <a:path w="5405755" h="1600200">
                <a:moveTo>
                  <a:pt x="254914" y="939800"/>
                </a:moveTo>
                <a:lnTo>
                  <a:pt x="243128" y="939800"/>
                </a:lnTo>
                <a:lnTo>
                  <a:pt x="228803" y="927100"/>
                </a:lnTo>
                <a:lnTo>
                  <a:pt x="260883" y="927100"/>
                </a:lnTo>
                <a:lnTo>
                  <a:pt x="268004" y="929860"/>
                </a:lnTo>
                <a:lnTo>
                  <a:pt x="254914" y="939800"/>
                </a:lnTo>
                <a:close/>
              </a:path>
              <a:path w="5405755" h="1600200">
                <a:moveTo>
                  <a:pt x="272006" y="931411"/>
                </a:moveTo>
                <a:lnTo>
                  <a:pt x="268004" y="929860"/>
                </a:lnTo>
                <a:lnTo>
                  <a:pt x="271640" y="927100"/>
                </a:lnTo>
                <a:lnTo>
                  <a:pt x="272006" y="931411"/>
                </a:lnTo>
                <a:close/>
              </a:path>
              <a:path w="5405755" h="1600200">
                <a:moveTo>
                  <a:pt x="5291150" y="952500"/>
                </a:moveTo>
                <a:lnTo>
                  <a:pt x="5264797" y="952500"/>
                </a:lnTo>
                <a:lnTo>
                  <a:pt x="5274589" y="939800"/>
                </a:lnTo>
                <a:lnTo>
                  <a:pt x="5283796" y="939800"/>
                </a:lnTo>
                <a:lnTo>
                  <a:pt x="5292902" y="927100"/>
                </a:lnTo>
                <a:lnTo>
                  <a:pt x="5309260" y="927100"/>
                </a:lnTo>
                <a:lnTo>
                  <a:pt x="5300383" y="939800"/>
                </a:lnTo>
                <a:lnTo>
                  <a:pt x="5291150" y="952500"/>
                </a:lnTo>
                <a:close/>
              </a:path>
              <a:path w="5405755" h="1600200">
                <a:moveTo>
                  <a:pt x="272719" y="939800"/>
                </a:moveTo>
                <a:lnTo>
                  <a:pt x="254914" y="939800"/>
                </a:lnTo>
                <a:lnTo>
                  <a:pt x="268004" y="929860"/>
                </a:lnTo>
                <a:lnTo>
                  <a:pt x="272006" y="931411"/>
                </a:lnTo>
                <a:lnTo>
                  <a:pt x="272719" y="939800"/>
                </a:lnTo>
                <a:close/>
              </a:path>
              <a:path w="5405755" h="1600200">
                <a:moveTo>
                  <a:pt x="260184" y="952500"/>
                </a:moveTo>
                <a:lnTo>
                  <a:pt x="238887" y="952500"/>
                </a:lnTo>
                <a:lnTo>
                  <a:pt x="246786" y="939800"/>
                </a:lnTo>
                <a:lnTo>
                  <a:pt x="272719" y="939800"/>
                </a:lnTo>
                <a:lnTo>
                  <a:pt x="272006" y="931411"/>
                </a:lnTo>
                <a:lnTo>
                  <a:pt x="293649" y="939800"/>
                </a:lnTo>
                <a:lnTo>
                  <a:pt x="260184" y="952500"/>
                </a:lnTo>
                <a:close/>
              </a:path>
              <a:path w="5405755" h="1600200">
                <a:moveTo>
                  <a:pt x="237210" y="965200"/>
                </a:moveTo>
                <a:lnTo>
                  <a:pt x="209550" y="965200"/>
                </a:lnTo>
                <a:lnTo>
                  <a:pt x="216547" y="952500"/>
                </a:lnTo>
                <a:lnTo>
                  <a:pt x="244767" y="952500"/>
                </a:lnTo>
                <a:lnTo>
                  <a:pt x="237210" y="965200"/>
                </a:lnTo>
                <a:close/>
              </a:path>
              <a:path w="5405755" h="1600200">
                <a:moveTo>
                  <a:pt x="5271655" y="965200"/>
                </a:moveTo>
                <a:lnTo>
                  <a:pt x="5244439" y="965200"/>
                </a:lnTo>
                <a:lnTo>
                  <a:pt x="5254904" y="952500"/>
                </a:lnTo>
                <a:lnTo>
                  <a:pt x="5281561" y="952500"/>
                </a:lnTo>
                <a:lnTo>
                  <a:pt x="5271655" y="965200"/>
                </a:lnTo>
                <a:close/>
              </a:path>
              <a:path w="5405755" h="1600200">
                <a:moveTo>
                  <a:pt x="216230" y="977900"/>
                </a:moveTo>
                <a:lnTo>
                  <a:pt x="196253" y="977900"/>
                </a:lnTo>
                <a:lnTo>
                  <a:pt x="202780" y="965200"/>
                </a:lnTo>
                <a:lnTo>
                  <a:pt x="223113" y="965200"/>
                </a:lnTo>
                <a:lnTo>
                  <a:pt x="216230" y="977900"/>
                </a:lnTo>
                <a:close/>
              </a:path>
              <a:path w="5405755" h="1600200">
                <a:moveTo>
                  <a:pt x="5250840" y="977900"/>
                </a:moveTo>
                <a:lnTo>
                  <a:pt x="5222773" y="977900"/>
                </a:lnTo>
                <a:lnTo>
                  <a:pt x="5233873" y="965200"/>
                </a:lnTo>
                <a:lnTo>
                  <a:pt x="5261406" y="965200"/>
                </a:lnTo>
                <a:lnTo>
                  <a:pt x="5250840" y="977900"/>
                </a:lnTo>
                <a:close/>
              </a:path>
              <a:path w="5405755" h="1600200">
                <a:moveTo>
                  <a:pt x="197421" y="990600"/>
                </a:moveTo>
                <a:lnTo>
                  <a:pt x="178130" y="990600"/>
                </a:lnTo>
                <a:lnTo>
                  <a:pt x="183921" y="977900"/>
                </a:lnTo>
                <a:lnTo>
                  <a:pt x="203580" y="977900"/>
                </a:lnTo>
                <a:lnTo>
                  <a:pt x="197421" y="990600"/>
                </a:lnTo>
                <a:close/>
              </a:path>
              <a:path w="5405755" h="1600200">
                <a:moveTo>
                  <a:pt x="5217210" y="990600"/>
                </a:moveTo>
                <a:lnTo>
                  <a:pt x="5187886" y="990600"/>
                </a:lnTo>
                <a:lnTo>
                  <a:pt x="5199926" y="977900"/>
                </a:lnTo>
                <a:lnTo>
                  <a:pt x="5228729" y="977900"/>
                </a:lnTo>
                <a:lnTo>
                  <a:pt x="5217210" y="990600"/>
                </a:lnTo>
                <a:close/>
              </a:path>
              <a:path w="5405755" h="1600200">
                <a:moveTo>
                  <a:pt x="180873" y="1003300"/>
                </a:moveTo>
                <a:lnTo>
                  <a:pt x="162267" y="1003300"/>
                </a:lnTo>
                <a:lnTo>
                  <a:pt x="167297" y="990600"/>
                </a:lnTo>
                <a:lnTo>
                  <a:pt x="186283" y="990600"/>
                </a:lnTo>
                <a:lnTo>
                  <a:pt x="180873" y="1003300"/>
                </a:lnTo>
                <a:close/>
              </a:path>
              <a:path w="5405755" h="1600200">
                <a:moveTo>
                  <a:pt x="5193245" y="1003300"/>
                </a:moveTo>
                <a:lnTo>
                  <a:pt x="5163108" y="1003300"/>
                </a:lnTo>
                <a:lnTo>
                  <a:pt x="5175745" y="990600"/>
                </a:lnTo>
                <a:lnTo>
                  <a:pt x="5205374" y="990600"/>
                </a:lnTo>
                <a:lnTo>
                  <a:pt x="5193245" y="1003300"/>
                </a:lnTo>
                <a:close/>
              </a:path>
              <a:path w="5405755" h="1600200">
                <a:moveTo>
                  <a:pt x="166700" y="1016000"/>
                </a:moveTo>
                <a:lnTo>
                  <a:pt x="153009" y="1016000"/>
                </a:lnTo>
                <a:lnTo>
                  <a:pt x="157505" y="1003300"/>
                </a:lnTo>
                <a:lnTo>
                  <a:pt x="171310" y="1003300"/>
                </a:lnTo>
                <a:lnTo>
                  <a:pt x="166700" y="1016000"/>
                </a:lnTo>
                <a:close/>
              </a:path>
              <a:path w="5405755" h="1600200">
                <a:moveTo>
                  <a:pt x="5168087" y="1016000"/>
                </a:moveTo>
                <a:lnTo>
                  <a:pt x="5137175" y="1016000"/>
                </a:lnTo>
                <a:lnTo>
                  <a:pt x="5150370" y="1003300"/>
                </a:lnTo>
                <a:lnTo>
                  <a:pt x="5180812" y="1003300"/>
                </a:lnTo>
                <a:lnTo>
                  <a:pt x="5168087" y="1016000"/>
                </a:lnTo>
                <a:close/>
              </a:path>
              <a:path w="5405755" h="1600200">
                <a:moveTo>
                  <a:pt x="158610" y="1028700"/>
                </a:moveTo>
                <a:lnTo>
                  <a:pt x="141173" y="1028700"/>
                </a:lnTo>
                <a:lnTo>
                  <a:pt x="144843" y="1016000"/>
                </a:lnTo>
                <a:lnTo>
                  <a:pt x="162674" y="1016000"/>
                </a:lnTo>
                <a:lnTo>
                  <a:pt x="158610" y="1028700"/>
                </a:lnTo>
                <a:close/>
              </a:path>
              <a:path w="5405755" h="1600200">
                <a:moveTo>
                  <a:pt x="5141785" y="1028700"/>
                </a:moveTo>
                <a:lnTo>
                  <a:pt x="5096154" y="1028700"/>
                </a:lnTo>
                <a:lnTo>
                  <a:pt x="5110187" y="1016000"/>
                </a:lnTo>
                <a:lnTo>
                  <a:pt x="5155082" y="1016000"/>
                </a:lnTo>
                <a:lnTo>
                  <a:pt x="5141785" y="1028700"/>
                </a:lnTo>
                <a:close/>
              </a:path>
              <a:path w="5405755" h="1600200">
                <a:moveTo>
                  <a:pt x="148551" y="1041400"/>
                </a:moveTo>
                <a:lnTo>
                  <a:pt x="134721" y="1041400"/>
                </a:lnTo>
                <a:lnTo>
                  <a:pt x="137807" y="1028700"/>
                </a:lnTo>
                <a:lnTo>
                  <a:pt x="151777" y="1028700"/>
                </a:lnTo>
                <a:lnTo>
                  <a:pt x="148551" y="1041400"/>
                </a:lnTo>
                <a:close/>
              </a:path>
              <a:path w="5405755" h="1600200">
                <a:moveTo>
                  <a:pt x="5100269" y="1041400"/>
                </a:moveTo>
                <a:lnTo>
                  <a:pt x="5067465" y="1041400"/>
                </a:lnTo>
                <a:lnTo>
                  <a:pt x="5082019" y="1028700"/>
                </a:lnTo>
                <a:lnTo>
                  <a:pt x="5114378" y="1028700"/>
                </a:lnTo>
                <a:lnTo>
                  <a:pt x="5100269" y="1041400"/>
                </a:lnTo>
                <a:close/>
              </a:path>
              <a:path w="5405755" h="1600200">
                <a:moveTo>
                  <a:pt x="141084" y="1054100"/>
                </a:moveTo>
                <a:lnTo>
                  <a:pt x="127292" y="1054100"/>
                </a:lnTo>
                <a:lnTo>
                  <a:pt x="129463" y="1041400"/>
                </a:lnTo>
                <a:lnTo>
                  <a:pt x="143421" y="1041400"/>
                </a:lnTo>
                <a:lnTo>
                  <a:pt x="141084" y="1054100"/>
                </a:lnTo>
                <a:close/>
              </a:path>
              <a:path w="5405755" h="1600200">
                <a:moveTo>
                  <a:pt x="5056378" y="1054100"/>
                </a:moveTo>
                <a:lnTo>
                  <a:pt x="5022532" y="1054100"/>
                </a:lnTo>
                <a:lnTo>
                  <a:pt x="5037835" y="1041400"/>
                </a:lnTo>
                <a:lnTo>
                  <a:pt x="5071262" y="1041400"/>
                </a:lnTo>
                <a:lnTo>
                  <a:pt x="5056378" y="1054100"/>
                </a:lnTo>
                <a:close/>
              </a:path>
              <a:path w="5405755" h="1600200">
                <a:moveTo>
                  <a:pt x="137540" y="1066800"/>
                </a:moveTo>
                <a:lnTo>
                  <a:pt x="123913" y="1066800"/>
                </a:lnTo>
                <a:lnTo>
                  <a:pt x="125437" y="1054100"/>
                </a:lnTo>
                <a:lnTo>
                  <a:pt x="139280" y="1054100"/>
                </a:lnTo>
                <a:lnTo>
                  <a:pt x="137540" y="1066800"/>
                </a:lnTo>
                <a:close/>
              </a:path>
              <a:path w="5405755" h="1600200">
                <a:moveTo>
                  <a:pt x="5025872" y="1066800"/>
                </a:moveTo>
                <a:lnTo>
                  <a:pt x="4959273" y="1066800"/>
                </a:lnTo>
                <a:lnTo>
                  <a:pt x="4975504" y="1054100"/>
                </a:lnTo>
                <a:lnTo>
                  <a:pt x="5041252" y="1054100"/>
                </a:lnTo>
                <a:lnTo>
                  <a:pt x="5025872" y="1066800"/>
                </a:lnTo>
                <a:close/>
              </a:path>
              <a:path w="5405755" h="1600200">
                <a:moveTo>
                  <a:pt x="134442" y="1079500"/>
                </a:moveTo>
                <a:lnTo>
                  <a:pt x="121856" y="1079500"/>
                </a:lnTo>
                <a:lnTo>
                  <a:pt x="122720" y="1066800"/>
                </a:lnTo>
                <a:lnTo>
                  <a:pt x="135254" y="1066800"/>
                </a:lnTo>
                <a:lnTo>
                  <a:pt x="134442" y="1079500"/>
                </a:lnTo>
                <a:close/>
              </a:path>
              <a:path w="5405755" h="1600200">
                <a:moveTo>
                  <a:pt x="4962042" y="1079500"/>
                </a:moveTo>
                <a:lnTo>
                  <a:pt x="4909489" y="1079500"/>
                </a:lnTo>
                <a:lnTo>
                  <a:pt x="4926368" y="1066800"/>
                </a:lnTo>
                <a:lnTo>
                  <a:pt x="4978336" y="1066800"/>
                </a:lnTo>
                <a:lnTo>
                  <a:pt x="4962042" y="1079500"/>
                </a:lnTo>
                <a:close/>
              </a:path>
              <a:path w="5405755" h="1600200">
                <a:moveTo>
                  <a:pt x="133870" y="1092200"/>
                </a:moveTo>
                <a:lnTo>
                  <a:pt x="121170" y="1092200"/>
                </a:lnTo>
                <a:lnTo>
                  <a:pt x="121335" y="1079500"/>
                </a:lnTo>
                <a:lnTo>
                  <a:pt x="133870" y="1079500"/>
                </a:lnTo>
                <a:lnTo>
                  <a:pt x="133870" y="1092200"/>
                </a:lnTo>
                <a:close/>
              </a:path>
              <a:path w="5405755" h="1600200">
                <a:moveTo>
                  <a:pt x="133956" y="1085614"/>
                </a:moveTo>
                <a:lnTo>
                  <a:pt x="133870" y="1079500"/>
                </a:lnTo>
                <a:lnTo>
                  <a:pt x="134035" y="1079500"/>
                </a:lnTo>
                <a:lnTo>
                  <a:pt x="133956" y="1085614"/>
                </a:lnTo>
                <a:close/>
              </a:path>
              <a:path w="5405755" h="1600200">
                <a:moveTo>
                  <a:pt x="4911864" y="1092200"/>
                </a:moveTo>
                <a:lnTo>
                  <a:pt x="4822507" y="1092200"/>
                </a:lnTo>
                <a:lnTo>
                  <a:pt x="4840351" y="1079500"/>
                </a:lnTo>
                <a:lnTo>
                  <a:pt x="4928806" y="1079500"/>
                </a:lnTo>
                <a:lnTo>
                  <a:pt x="4911864" y="1092200"/>
                </a:lnTo>
                <a:close/>
              </a:path>
              <a:path w="5405755" h="1600200">
                <a:moveTo>
                  <a:pt x="134048" y="1092200"/>
                </a:moveTo>
                <a:lnTo>
                  <a:pt x="133870" y="1092200"/>
                </a:lnTo>
                <a:lnTo>
                  <a:pt x="133956" y="1085614"/>
                </a:lnTo>
                <a:lnTo>
                  <a:pt x="134048" y="1092200"/>
                </a:lnTo>
                <a:close/>
              </a:path>
              <a:path w="5405755" h="1600200">
                <a:moveTo>
                  <a:pt x="135381" y="1104900"/>
                </a:moveTo>
                <a:lnTo>
                  <a:pt x="122859" y="1104900"/>
                </a:lnTo>
                <a:lnTo>
                  <a:pt x="121919" y="1092200"/>
                </a:lnTo>
                <a:lnTo>
                  <a:pt x="134492" y="1092200"/>
                </a:lnTo>
                <a:lnTo>
                  <a:pt x="135381" y="1104900"/>
                </a:lnTo>
                <a:close/>
              </a:path>
              <a:path w="5405755" h="1600200">
                <a:moveTo>
                  <a:pt x="4824234" y="1104900"/>
                </a:moveTo>
                <a:lnTo>
                  <a:pt x="4712271" y="1104900"/>
                </a:lnTo>
                <a:lnTo>
                  <a:pt x="4731105" y="1092200"/>
                </a:lnTo>
                <a:lnTo>
                  <a:pt x="4842141" y="1092200"/>
                </a:lnTo>
                <a:lnTo>
                  <a:pt x="4824234" y="1104900"/>
                </a:lnTo>
                <a:close/>
              </a:path>
              <a:path w="5405755" h="1600200">
                <a:moveTo>
                  <a:pt x="137998" y="1117600"/>
                </a:moveTo>
                <a:lnTo>
                  <a:pt x="125831" y="1117600"/>
                </a:lnTo>
                <a:lnTo>
                  <a:pt x="124167" y="1104900"/>
                </a:lnTo>
                <a:lnTo>
                  <a:pt x="136436" y="1104900"/>
                </a:lnTo>
                <a:lnTo>
                  <a:pt x="137998" y="1117600"/>
                </a:lnTo>
                <a:close/>
              </a:path>
              <a:path w="5405755" h="1600200">
                <a:moveTo>
                  <a:pt x="4675060" y="1117600"/>
                </a:moveTo>
                <a:lnTo>
                  <a:pt x="4667948" y="1117600"/>
                </a:lnTo>
                <a:lnTo>
                  <a:pt x="4668621" y="1104900"/>
                </a:lnTo>
                <a:lnTo>
                  <a:pt x="4681016" y="1104900"/>
                </a:lnTo>
                <a:lnTo>
                  <a:pt x="4675060" y="1117600"/>
                </a:lnTo>
                <a:close/>
              </a:path>
              <a:path w="5405755" h="1600200">
                <a:moveTo>
                  <a:pt x="4679734" y="1130300"/>
                </a:moveTo>
                <a:lnTo>
                  <a:pt x="4665903" y="1130300"/>
                </a:lnTo>
                <a:lnTo>
                  <a:pt x="4667199" y="1117600"/>
                </a:lnTo>
                <a:lnTo>
                  <a:pt x="4675060" y="1117600"/>
                </a:lnTo>
                <a:lnTo>
                  <a:pt x="4681016" y="1104900"/>
                </a:lnTo>
                <a:lnTo>
                  <a:pt x="4680623" y="1117600"/>
                </a:lnTo>
                <a:lnTo>
                  <a:pt x="4679734" y="1130300"/>
                </a:lnTo>
                <a:close/>
              </a:path>
              <a:path w="5405755" h="1600200">
                <a:moveTo>
                  <a:pt x="4713262" y="1117600"/>
                </a:moveTo>
                <a:lnTo>
                  <a:pt x="4680623" y="1117600"/>
                </a:lnTo>
                <a:lnTo>
                  <a:pt x="4681016" y="1104900"/>
                </a:lnTo>
                <a:lnTo>
                  <a:pt x="4732159" y="1104900"/>
                </a:lnTo>
                <a:lnTo>
                  <a:pt x="4713262" y="1117600"/>
                </a:lnTo>
                <a:close/>
              </a:path>
              <a:path w="5405755" h="1600200">
                <a:moveTo>
                  <a:pt x="144297" y="1130300"/>
                </a:moveTo>
                <a:lnTo>
                  <a:pt x="130200" y="1130300"/>
                </a:lnTo>
                <a:lnTo>
                  <a:pt x="127850" y="1117600"/>
                </a:lnTo>
                <a:lnTo>
                  <a:pt x="141744" y="1117600"/>
                </a:lnTo>
                <a:lnTo>
                  <a:pt x="144297" y="1130300"/>
                </a:lnTo>
                <a:close/>
              </a:path>
              <a:path w="5405755" h="1600200">
                <a:moveTo>
                  <a:pt x="150063" y="1143000"/>
                </a:moveTo>
                <a:lnTo>
                  <a:pt x="135928" y="1143000"/>
                </a:lnTo>
                <a:lnTo>
                  <a:pt x="132905" y="1130300"/>
                </a:lnTo>
                <a:lnTo>
                  <a:pt x="146862" y="1130300"/>
                </a:lnTo>
                <a:lnTo>
                  <a:pt x="150063" y="1143000"/>
                </a:lnTo>
                <a:close/>
              </a:path>
              <a:path w="5405755" h="1600200">
                <a:moveTo>
                  <a:pt x="4676546" y="1143000"/>
                </a:moveTo>
                <a:lnTo>
                  <a:pt x="4662144" y="1143000"/>
                </a:lnTo>
                <a:lnTo>
                  <a:pt x="4664329" y="1130300"/>
                </a:lnTo>
                <a:lnTo>
                  <a:pt x="4678375" y="1130300"/>
                </a:lnTo>
                <a:lnTo>
                  <a:pt x="4676546" y="1143000"/>
                </a:lnTo>
                <a:close/>
              </a:path>
              <a:path w="5405755" h="1600200">
                <a:moveTo>
                  <a:pt x="161010" y="1155700"/>
                </a:moveTo>
                <a:lnTo>
                  <a:pt x="146938" y="1155700"/>
                </a:lnTo>
                <a:lnTo>
                  <a:pt x="142951" y="1143000"/>
                </a:lnTo>
                <a:lnTo>
                  <a:pt x="156895" y="1143000"/>
                </a:lnTo>
                <a:lnTo>
                  <a:pt x="161010" y="1155700"/>
                </a:lnTo>
                <a:close/>
              </a:path>
              <a:path w="5405755" h="1600200">
                <a:moveTo>
                  <a:pt x="4671491" y="1155700"/>
                </a:moveTo>
                <a:lnTo>
                  <a:pt x="4659630" y="1155700"/>
                </a:lnTo>
                <a:lnTo>
                  <a:pt x="4662258" y="1143000"/>
                </a:lnTo>
                <a:lnTo>
                  <a:pt x="4674247" y="1143000"/>
                </a:lnTo>
                <a:lnTo>
                  <a:pt x="4671491" y="1155700"/>
                </a:lnTo>
                <a:close/>
              </a:path>
              <a:path w="5405755" h="1600200">
                <a:moveTo>
                  <a:pt x="174688" y="1168400"/>
                </a:moveTo>
                <a:lnTo>
                  <a:pt x="155803" y="1168400"/>
                </a:lnTo>
                <a:lnTo>
                  <a:pt x="151218" y="1155700"/>
                </a:lnTo>
                <a:lnTo>
                  <a:pt x="169672" y="1155700"/>
                </a:lnTo>
                <a:lnTo>
                  <a:pt x="174688" y="1168400"/>
                </a:lnTo>
                <a:close/>
              </a:path>
              <a:path w="5405755" h="1600200">
                <a:moveTo>
                  <a:pt x="4660595" y="1181100"/>
                </a:moveTo>
                <a:lnTo>
                  <a:pt x="4645418" y="1181100"/>
                </a:lnTo>
                <a:lnTo>
                  <a:pt x="4649736" y="1168400"/>
                </a:lnTo>
                <a:lnTo>
                  <a:pt x="4653343" y="1168400"/>
                </a:lnTo>
                <a:lnTo>
                  <a:pt x="4656835" y="1155700"/>
                </a:lnTo>
                <a:lnTo>
                  <a:pt x="4668291" y="1155700"/>
                </a:lnTo>
                <a:lnTo>
                  <a:pt x="4664659" y="1168400"/>
                </a:lnTo>
                <a:lnTo>
                  <a:pt x="4660595" y="1181100"/>
                </a:lnTo>
                <a:close/>
              </a:path>
              <a:path w="5405755" h="1600200">
                <a:moveTo>
                  <a:pt x="185254" y="1181100"/>
                </a:moveTo>
                <a:lnTo>
                  <a:pt x="165862" y="1181100"/>
                </a:lnTo>
                <a:lnTo>
                  <a:pt x="160693" y="1168400"/>
                </a:lnTo>
                <a:lnTo>
                  <a:pt x="179679" y="1168400"/>
                </a:lnTo>
                <a:lnTo>
                  <a:pt x="185254" y="1181100"/>
                </a:lnTo>
                <a:close/>
              </a:path>
              <a:path w="5405755" h="1600200">
                <a:moveTo>
                  <a:pt x="203238" y="1193800"/>
                </a:moveTo>
                <a:lnTo>
                  <a:pt x="183070" y="1193800"/>
                </a:lnTo>
                <a:lnTo>
                  <a:pt x="177050" y="1181100"/>
                </a:lnTo>
                <a:lnTo>
                  <a:pt x="196824" y="1181100"/>
                </a:lnTo>
                <a:lnTo>
                  <a:pt x="203238" y="1193800"/>
                </a:lnTo>
                <a:close/>
              </a:path>
              <a:path w="5405755" h="1600200">
                <a:moveTo>
                  <a:pt x="4651209" y="1193800"/>
                </a:moveTo>
                <a:lnTo>
                  <a:pt x="4635855" y="1193800"/>
                </a:lnTo>
                <a:lnTo>
                  <a:pt x="4640999" y="1181100"/>
                </a:lnTo>
                <a:lnTo>
                  <a:pt x="4656112" y="1181100"/>
                </a:lnTo>
                <a:lnTo>
                  <a:pt x="4651209" y="1193800"/>
                </a:lnTo>
                <a:close/>
              </a:path>
              <a:path w="5405755" h="1600200">
                <a:moveTo>
                  <a:pt x="223659" y="1206500"/>
                </a:moveTo>
                <a:lnTo>
                  <a:pt x="202717" y="1206500"/>
                </a:lnTo>
                <a:lnTo>
                  <a:pt x="195897" y="1193800"/>
                </a:lnTo>
                <a:lnTo>
                  <a:pt x="216458" y="1193800"/>
                </a:lnTo>
                <a:lnTo>
                  <a:pt x="223659" y="1206500"/>
                </a:lnTo>
                <a:close/>
              </a:path>
              <a:path w="5405755" h="1600200">
                <a:moveTo>
                  <a:pt x="4640199" y="1206500"/>
                </a:moveTo>
                <a:lnTo>
                  <a:pt x="4624705" y="1206500"/>
                </a:lnTo>
                <a:lnTo>
                  <a:pt x="4630635" y="1193800"/>
                </a:lnTo>
                <a:lnTo>
                  <a:pt x="4645901" y="1193800"/>
                </a:lnTo>
                <a:lnTo>
                  <a:pt x="4640199" y="1206500"/>
                </a:lnTo>
                <a:close/>
              </a:path>
              <a:path w="5405755" h="1600200">
                <a:moveTo>
                  <a:pt x="246392" y="1219200"/>
                </a:moveTo>
                <a:lnTo>
                  <a:pt x="217106" y="1219200"/>
                </a:lnTo>
                <a:lnTo>
                  <a:pt x="209778" y="1206500"/>
                </a:lnTo>
                <a:lnTo>
                  <a:pt x="238455" y="1206500"/>
                </a:lnTo>
                <a:lnTo>
                  <a:pt x="246392" y="1219200"/>
                </a:lnTo>
                <a:close/>
              </a:path>
              <a:path w="5405755" h="1600200">
                <a:moveTo>
                  <a:pt x="4627613" y="1219200"/>
                </a:moveTo>
                <a:lnTo>
                  <a:pt x="4611992" y="1219200"/>
                </a:lnTo>
                <a:lnTo>
                  <a:pt x="4618697" y="1206500"/>
                </a:lnTo>
                <a:lnTo>
                  <a:pt x="4634103" y="1206500"/>
                </a:lnTo>
                <a:lnTo>
                  <a:pt x="4627613" y="1219200"/>
                </a:lnTo>
                <a:close/>
              </a:path>
              <a:path w="5405755" h="1600200">
                <a:moveTo>
                  <a:pt x="271348" y="1231900"/>
                </a:moveTo>
                <a:lnTo>
                  <a:pt x="240563" y="1231900"/>
                </a:lnTo>
                <a:lnTo>
                  <a:pt x="232498" y="1219200"/>
                </a:lnTo>
                <a:lnTo>
                  <a:pt x="262686" y="1219200"/>
                </a:lnTo>
                <a:lnTo>
                  <a:pt x="271348" y="1231900"/>
                </a:lnTo>
                <a:close/>
              </a:path>
              <a:path w="5405755" h="1600200">
                <a:moveTo>
                  <a:pt x="4613503" y="1231900"/>
                </a:moveTo>
                <a:lnTo>
                  <a:pt x="4597755" y="1231900"/>
                </a:lnTo>
                <a:lnTo>
                  <a:pt x="4605210" y="1219200"/>
                </a:lnTo>
                <a:lnTo>
                  <a:pt x="4620742" y="1219200"/>
                </a:lnTo>
                <a:lnTo>
                  <a:pt x="4613503" y="1231900"/>
                </a:lnTo>
                <a:close/>
              </a:path>
              <a:path w="5405755" h="1600200">
                <a:moveTo>
                  <a:pt x="307822" y="1244600"/>
                </a:moveTo>
                <a:lnTo>
                  <a:pt x="266153" y="1244600"/>
                </a:lnTo>
                <a:lnTo>
                  <a:pt x="257390" y="1231900"/>
                </a:lnTo>
                <a:lnTo>
                  <a:pt x="298272" y="1231900"/>
                </a:lnTo>
                <a:lnTo>
                  <a:pt x="307822" y="1244600"/>
                </a:lnTo>
                <a:close/>
              </a:path>
              <a:path w="5405755" h="1600200">
                <a:moveTo>
                  <a:pt x="4597933" y="1244600"/>
                </a:moveTo>
                <a:lnTo>
                  <a:pt x="4582033" y="1244600"/>
                </a:lnTo>
                <a:lnTo>
                  <a:pt x="4590211" y="1231900"/>
                </a:lnTo>
                <a:lnTo>
                  <a:pt x="4605896" y="1231900"/>
                </a:lnTo>
                <a:lnTo>
                  <a:pt x="4597933" y="1244600"/>
                </a:lnTo>
                <a:close/>
              </a:path>
              <a:path w="5405755" h="1600200">
                <a:moveTo>
                  <a:pt x="337451" y="1257300"/>
                </a:moveTo>
                <a:lnTo>
                  <a:pt x="303428" y="1257300"/>
                </a:lnTo>
                <a:lnTo>
                  <a:pt x="293789" y="1244600"/>
                </a:lnTo>
                <a:lnTo>
                  <a:pt x="327278" y="1244600"/>
                </a:lnTo>
                <a:lnTo>
                  <a:pt x="337451" y="1257300"/>
                </a:lnTo>
                <a:close/>
              </a:path>
              <a:path w="5405755" h="1600200">
                <a:moveTo>
                  <a:pt x="4580928" y="1257300"/>
                </a:moveTo>
                <a:lnTo>
                  <a:pt x="4564875" y="1257300"/>
                </a:lnTo>
                <a:lnTo>
                  <a:pt x="4573765" y="1244600"/>
                </a:lnTo>
                <a:lnTo>
                  <a:pt x="4589602" y="1244600"/>
                </a:lnTo>
                <a:lnTo>
                  <a:pt x="4580928" y="1257300"/>
                </a:lnTo>
                <a:close/>
              </a:path>
              <a:path w="5405755" h="1600200">
                <a:moveTo>
                  <a:pt x="390766" y="1270000"/>
                </a:moveTo>
                <a:lnTo>
                  <a:pt x="344030" y="1270000"/>
                </a:lnTo>
                <a:lnTo>
                  <a:pt x="333578" y="1257300"/>
                </a:lnTo>
                <a:lnTo>
                  <a:pt x="379653" y="1257300"/>
                </a:lnTo>
                <a:lnTo>
                  <a:pt x="390766" y="1270000"/>
                </a:lnTo>
                <a:close/>
              </a:path>
              <a:path w="5405755" h="1600200">
                <a:moveTo>
                  <a:pt x="4562538" y="1270000"/>
                </a:moveTo>
                <a:lnTo>
                  <a:pt x="4546333" y="1270000"/>
                </a:lnTo>
                <a:lnTo>
                  <a:pt x="4555909" y="1257300"/>
                </a:lnTo>
                <a:lnTo>
                  <a:pt x="4571898" y="1257300"/>
                </a:lnTo>
                <a:lnTo>
                  <a:pt x="4562538" y="1270000"/>
                </a:lnTo>
                <a:close/>
              </a:path>
              <a:path w="5405755" h="1600200">
                <a:moveTo>
                  <a:pt x="448551" y="1282700"/>
                </a:moveTo>
                <a:lnTo>
                  <a:pt x="387718" y="1282700"/>
                </a:lnTo>
                <a:lnTo>
                  <a:pt x="376516" y="1270000"/>
                </a:lnTo>
                <a:lnTo>
                  <a:pt x="436587" y="1270000"/>
                </a:lnTo>
                <a:lnTo>
                  <a:pt x="448551" y="1282700"/>
                </a:lnTo>
                <a:close/>
              </a:path>
              <a:path w="5405755" h="1600200">
                <a:moveTo>
                  <a:pt x="4542815" y="1282700"/>
                </a:moveTo>
                <a:lnTo>
                  <a:pt x="4516005" y="1282700"/>
                </a:lnTo>
                <a:lnTo>
                  <a:pt x="4526559" y="1270000"/>
                </a:lnTo>
                <a:lnTo>
                  <a:pt x="4552848" y="1270000"/>
                </a:lnTo>
                <a:lnTo>
                  <a:pt x="4542815" y="1282700"/>
                </a:lnTo>
                <a:close/>
              </a:path>
              <a:path w="5405755" h="1600200">
                <a:moveTo>
                  <a:pt x="523024" y="1295400"/>
                </a:moveTo>
                <a:lnTo>
                  <a:pt x="446252" y="1295400"/>
                </a:lnTo>
                <a:lnTo>
                  <a:pt x="434213" y="1282700"/>
                </a:lnTo>
                <a:lnTo>
                  <a:pt x="510197" y="1282700"/>
                </a:lnTo>
                <a:lnTo>
                  <a:pt x="523024" y="1295400"/>
                </a:lnTo>
                <a:close/>
              </a:path>
              <a:path w="5405755" h="1600200">
                <a:moveTo>
                  <a:pt x="4521809" y="1295400"/>
                </a:moveTo>
                <a:lnTo>
                  <a:pt x="4494174" y="1295400"/>
                </a:lnTo>
                <a:lnTo>
                  <a:pt x="4505350" y="1282700"/>
                </a:lnTo>
                <a:lnTo>
                  <a:pt x="4532464" y="1282700"/>
                </a:lnTo>
                <a:lnTo>
                  <a:pt x="4521809" y="1295400"/>
                </a:lnTo>
                <a:close/>
              </a:path>
              <a:path w="5405755" h="1600200">
                <a:moveTo>
                  <a:pt x="746163" y="1308100"/>
                </a:moveTo>
                <a:lnTo>
                  <a:pt x="521550" y="1308100"/>
                </a:lnTo>
                <a:lnTo>
                  <a:pt x="508647" y="1295400"/>
                </a:lnTo>
                <a:lnTo>
                  <a:pt x="736523" y="1295400"/>
                </a:lnTo>
                <a:lnTo>
                  <a:pt x="746163" y="1308100"/>
                </a:lnTo>
                <a:close/>
              </a:path>
              <a:path w="5405755" h="1600200">
                <a:moveTo>
                  <a:pt x="4499546" y="1308100"/>
                </a:moveTo>
                <a:lnTo>
                  <a:pt x="4459135" y="1308100"/>
                </a:lnTo>
                <a:lnTo>
                  <a:pt x="4471212" y="1295400"/>
                </a:lnTo>
                <a:lnTo>
                  <a:pt x="4510824" y="1295400"/>
                </a:lnTo>
                <a:lnTo>
                  <a:pt x="4499546" y="1308100"/>
                </a:lnTo>
                <a:close/>
              </a:path>
              <a:path w="5405755" h="1600200">
                <a:moveTo>
                  <a:pt x="825677" y="1346200"/>
                </a:moveTo>
                <a:lnTo>
                  <a:pt x="781977" y="1346200"/>
                </a:lnTo>
                <a:lnTo>
                  <a:pt x="764171" y="1333500"/>
                </a:lnTo>
                <a:lnTo>
                  <a:pt x="747204" y="1320800"/>
                </a:lnTo>
                <a:lnTo>
                  <a:pt x="738987" y="1308100"/>
                </a:lnTo>
                <a:lnTo>
                  <a:pt x="754037" y="1308100"/>
                </a:lnTo>
                <a:lnTo>
                  <a:pt x="770864" y="1320800"/>
                </a:lnTo>
                <a:lnTo>
                  <a:pt x="770686" y="1320800"/>
                </a:lnTo>
                <a:lnTo>
                  <a:pt x="788327" y="1333500"/>
                </a:lnTo>
                <a:lnTo>
                  <a:pt x="806462" y="1333500"/>
                </a:lnTo>
                <a:lnTo>
                  <a:pt x="825677" y="1346200"/>
                </a:lnTo>
                <a:close/>
              </a:path>
              <a:path w="5405755" h="1600200">
                <a:moveTo>
                  <a:pt x="4463897" y="1320800"/>
                </a:moveTo>
                <a:lnTo>
                  <a:pt x="4434319" y="1320800"/>
                </a:lnTo>
                <a:lnTo>
                  <a:pt x="4446968" y="1308100"/>
                </a:lnTo>
                <a:lnTo>
                  <a:pt x="4476076" y="1308100"/>
                </a:lnTo>
                <a:lnTo>
                  <a:pt x="4463897" y="1320800"/>
                </a:lnTo>
                <a:close/>
              </a:path>
              <a:path w="5405755" h="1600200">
                <a:moveTo>
                  <a:pt x="4438700" y="1333500"/>
                </a:moveTo>
                <a:lnTo>
                  <a:pt x="4395012" y="1333500"/>
                </a:lnTo>
                <a:lnTo>
                  <a:pt x="4408462" y="1320800"/>
                </a:lnTo>
                <a:lnTo>
                  <a:pt x="4451438" y="1320800"/>
                </a:lnTo>
                <a:lnTo>
                  <a:pt x="4438700" y="1333500"/>
                </a:lnTo>
                <a:close/>
              </a:path>
              <a:path w="5405755" h="1600200">
                <a:moveTo>
                  <a:pt x="4398848" y="1346200"/>
                </a:moveTo>
                <a:lnTo>
                  <a:pt x="4353331" y="1346200"/>
                </a:lnTo>
                <a:lnTo>
                  <a:pt x="4367555" y="1333500"/>
                </a:lnTo>
                <a:lnTo>
                  <a:pt x="4412399" y="1333500"/>
                </a:lnTo>
                <a:lnTo>
                  <a:pt x="4398848" y="1346200"/>
                </a:lnTo>
                <a:close/>
              </a:path>
              <a:path w="5405755" h="1600200">
                <a:moveTo>
                  <a:pt x="909447" y="1384300"/>
                </a:moveTo>
                <a:lnTo>
                  <a:pt x="860945" y="1384300"/>
                </a:lnTo>
                <a:lnTo>
                  <a:pt x="840079" y="1371600"/>
                </a:lnTo>
                <a:lnTo>
                  <a:pt x="819950" y="1358900"/>
                </a:lnTo>
                <a:lnTo>
                  <a:pt x="800582" y="1346200"/>
                </a:lnTo>
                <a:lnTo>
                  <a:pt x="825525" y="1346200"/>
                </a:lnTo>
                <a:lnTo>
                  <a:pt x="845515" y="1358900"/>
                </a:lnTo>
                <a:lnTo>
                  <a:pt x="845375" y="1358900"/>
                </a:lnTo>
                <a:lnTo>
                  <a:pt x="866101" y="1371600"/>
                </a:lnTo>
                <a:lnTo>
                  <a:pt x="887285" y="1371600"/>
                </a:lnTo>
                <a:lnTo>
                  <a:pt x="909447" y="1384300"/>
                </a:lnTo>
                <a:close/>
              </a:path>
              <a:path w="5405755" h="1600200">
                <a:moveTo>
                  <a:pt x="3615321" y="1358900"/>
                </a:moveTo>
                <a:lnTo>
                  <a:pt x="3561397" y="1358900"/>
                </a:lnTo>
                <a:lnTo>
                  <a:pt x="3568992" y="1346200"/>
                </a:lnTo>
                <a:lnTo>
                  <a:pt x="3593871" y="1346200"/>
                </a:lnTo>
                <a:lnTo>
                  <a:pt x="3615321" y="1358900"/>
                </a:lnTo>
                <a:close/>
              </a:path>
              <a:path w="5405755" h="1600200">
                <a:moveTo>
                  <a:pt x="4356684" y="1358900"/>
                </a:moveTo>
                <a:lnTo>
                  <a:pt x="4294378" y="1358900"/>
                </a:lnTo>
                <a:lnTo>
                  <a:pt x="4309541" y="1346200"/>
                </a:lnTo>
                <a:lnTo>
                  <a:pt x="4370997" y="1346200"/>
                </a:lnTo>
                <a:lnTo>
                  <a:pt x="4356684" y="1358900"/>
                </a:lnTo>
                <a:close/>
              </a:path>
              <a:path w="5405755" h="1600200">
                <a:moveTo>
                  <a:pt x="3565842" y="1371600"/>
                </a:moveTo>
                <a:lnTo>
                  <a:pt x="3550602" y="1371600"/>
                </a:lnTo>
                <a:lnTo>
                  <a:pt x="3556292" y="1358900"/>
                </a:lnTo>
                <a:lnTo>
                  <a:pt x="3571367" y="1358900"/>
                </a:lnTo>
                <a:lnTo>
                  <a:pt x="3565842" y="1371600"/>
                </a:lnTo>
                <a:close/>
              </a:path>
              <a:path w="5405755" h="1600200">
                <a:moveTo>
                  <a:pt x="3681971" y="1371600"/>
                </a:moveTo>
                <a:lnTo>
                  <a:pt x="3612603" y="1371600"/>
                </a:lnTo>
                <a:lnTo>
                  <a:pt x="3591039" y="1358900"/>
                </a:lnTo>
                <a:lnTo>
                  <a:pt x="3659238" y="1358900"/>
                </a:lnTo>
                <a:lnTo>
                  <a:pt x="3681971" y="1371600"/>
                </a:lnTo>
                <a:close/>
              </a:path>
              <a:path w="5405755" h="1600200">
                <a:moveTo>
                  <a:pt x="4297108" y="1371600"/>
                </a:moveTo>
                <a:lnTo>
                  <a:pt x="4231855" y="1371600"/>
                </a:lnTo>
                <a:lnTo>
                  <a:pt x="4247870" y="1358900"/>
                </a:lnTo>
                <a:lnTo>
                  <a:pt x="4312348" y="1358900"/>
                </a:lnTo>
                <a:lnTo>
                  <a:pt x="4297108" y="1371600"/>
                </a:lnTo>
                <a:close/>
              </a:path>
              <a:path w="5405755" h="1600200">
                <a:moveTo>
                  <a:pt x="3553891" y="1384300"/>
                </a:moveTo>
                <a:lnTo>
                  <a:pt x="3538562" y="1384300"/>
                </a:lnTo>
                <a:lnTo>
                  <a:pt x="3544862" y="1371600"/>
                </a:lnTo>
                <a:lnTo>
                  <a:pt x="3560025" y="1371600"/>
                </a:lnTo>
                <a:lnTo>
                  <a:pt x="3553891" y="1384300"/>
                </a:lnTo>
                <a:close/>
              </a:path>
              <a:path w="5405755" h="1600200">
                <a:moveTo>
                  <a:pt x="3752176" y="1384300"/>
                </a:moveTo>
                <a:lnTo>
                  <a:pt x="3679863" y="1384300"/>
                </a:lnTo>
                <a:lnTo>
                  <a:pt x="3657028" y="1371600"/>
                </a:lnTo>
                <a:lnTo>
                  <a:pt x="3728313" y="1371600"/>
                </a:lnTo>
                <a:lnTo>
                  <a:pt x="3752176" y="1384300"/>
                </a:lnTo>
                <a:close/>
              </a:path>
              <a:path w="5405755" h="1600200">
                <a:moveTo>
                  <a:pt x="4234002" y="1384300"/>
                </a:moveTo>
                <a:lnTo>
                  <a:pt x="4149255" y="1384300"/>
                </a:lnTo>
                <a:lnTo>
                  <a:pt x="4166209" y="1371600"/>
                </a:lnTo>
                <a:lnTo>
                  <a:pt x="4250093" y="1371600"/>
                </a:lnTo>
                <a:lnTo>
                  <a:pt x="4234002" y="1384300"/>
                </a:lnTo>
                <a:close/>
              </a:path>
              <a:path w="5405755" h="1600200">
                <a:moveTo>
                  <a:pt x="979627" y="1409700"/>
                </a:moveTo>
                <a:lnTo>
                  <a:pt x="927811" y="1409700"/>
                </a:lnTo>
                <a:lnTo>
                  <a:pt x="904836" y="1397000"/>
                </a:lnTo>
                <a:lnTo>
                  <a:pt x="882535" y="1384300"/>
                </a:lnTo>
                <a:lnTo>
                  <a:pt x="909319" y="1384300"/>
                </a:lnTo>
                <a:lnTo>
                  <a:pt x="932167" y="1397000"/>
                </a:lnTo>
                <a:lnTo>
                  <a:pt x="955446" y="1397000"/>
                </a:lnTo>
                <a:lnTo>
                  <a:pt x="979627" y="1409700"/>
                </a:lnTo>
                <a:close/>
              </a:path>
              <a:path w="5405755" h="1600200">
                <a:moveTo>
                  <a:pt x="3540734" y="1397000"/>
                </a:moveTo>
                <a:lnTo>
                  <a:pt x="3525329" y="1397000"/>
                </a:lnTo>
                <a:lnTo>
                  <a:pt x="3532212" y="1384300"/>
                </a:lnTo>
                <a:lnTo>
                  <a:pt x="3547465" y="1384300"/>
                </a:lnTo>
                <a:lnTo>
                  <a:pt x="3540734" y="1397000"/>
                </a:lnTo>
                <a:close/>
              </a:path>
              <a:path w="5405755" h="1600200">
                <a:moveTo>
                  <a:pt x="4150715" y="1397000"/>
                </a:moveTo>
                <a:lnTo>
                  <a:pt x="3750652" y="1397000"/>
                </a:lnTo>
                <a:lnTo>
                  <a:pt x="3726687" y="1384300"/>
                </a:lnTo>
                <a:lnTo>
                  <a:pt x="4167733" y="1384300"/>
                </a:lnTo>
                <a:lnTo>
                  <a:pt x="4150715" y="1397000"/>
                </a:lnTo>
                <a:close/>
              </a:path>
              <a:path w="5405755" h="1600200">
                <a:moveTo>
                  <a:pt x="3526408" y="1409700"/>
                </a:moveTo>
                <a:lnTo>
                  <a:pt x="3510915" y="1409700"/>
                </a:lnTo>
                <a:lnTo>
                  <a:pt x="3518382" y="1397000"/>
                </a:lnTo>
                <a:lnTo>
                  <a:pt x="3533724" y="1397000"/>
                </a:lnTo>
                <a:lnTo>
                  <a:pt x="3526408" y="1409700"/>
                </a:lnTo>
                <a:close/>
              </a:path>
              <a:path w="5405755" h="1600200">
                <a:moveTo>
                  <a:pt x="1055535" y="1435100"/>
                </a:moveTo>
                <a:lnTo>
                  <a:pt x="1000658" y="1435100"/>
                </a:lnTo>
                <a:lnTo>
                  <a:pt x="975740" y="1422400"/>
                </a:lnTo>
                <a:lnTo>
                  <a:pt x="951445" y="1409700"/>
                </a:lnTo>
                <a:lnTo>
                  <a:pt x="979500" y="1409700"/>
                </a:lnTo>
                <a:lnTo>
                  <a:pt x="1004315" y="1422400"/>
                </a:lnTo>
                <a:lnTo>
                  <a:pt x="1029512" y="1422400"/>
                </a:lnTo>
                <a:lnTo>
                  <a:pt x="1055535" y="1435100"/>
                </a:lnTo>
                <a:close/>
              </a:path>
              <a:path w="5405755" h="1600200">
                <a:moveTo>
                  <a:pt x="3510940" y="1422400"/>
                </a:moveTo>
                <a:lnTo>
                  <a:pt x="3487140" y="1422400"/>
                </a:lnTo>
                <a:lnTo>
                  <a:pt x="3495459" y="1409700"/>
                </a:lnTo>
                <a:lnTo>
                  <a:pt x="3518814" y="1409700"/>
                </a:lnTo>
                <a:lnTo>
                  <a:pt x="3510940" y="1422400"/>
                </a:lnTo>
                <a:close/>
              </a:path>
              <a:path w="5405755" h="1600200">
                <a:moveTo>
                  <a:pt x="3494354" y="1435100"/>
                </a:moveTo>
                <a:lnTo>
                  <a:pt x="3469906" y="1435100"/>
                </a:lnTo>
                <a:lnTo>
                  <a:pt x="3478771" y="1422400"/>
                </a:lnTo>
                <a:lnTo>
                  <a:pt x="3502786" y="1422400"/>
                </a:lnTo>
                <a:lnTo>
                  <a:pt x="3494354" y="1435100"/>
                </a:lnTo>
                <a:close/>
              </a:path>
              <a:path w="5405755" h="1600200">
                <a:moveTo>
                  <a:pt x="1109090" y="1447800"/>
                </a:moveTo>
                <a:lnTo>
                  <a:pt x="1052322" y="1447800"/>
                </a:lnTo>
                <a:lnTo>
                  <a:pt x="1026198" y="1435100"/>
                </a:lnTo>
                <a:lnTo>
                  <a:pt x="1081925" y="1435100"/>
                </a:lnTo>
                <a:lnTo>
                  <a:pt x="1109090" y="1447800"/>
                </a:lnTo>
                <a:close/>
              </a:path>
              <a:path w="5405755" h="1600200">
                <a:moveTo>
                  <a:pt x="2083473" y="1447800"/>
                </a:moveTo>
                <a:lnTo>
                  <a:pt x="2036914" y="1447800"/>
                </a:lnTo>
                <a:lnTo>
                  <a:pt x="2066823" y="1435100"/>
                </a:lnTo>
                <a:lnTo>
                  <a:pt x="2083473" y="1447800"/>
                </a:lnTo>
                <a:close/>
              </a:path>
              <a:path w="5405755" h="1600200">
                <a:moveTo>
                  <a:pt x="3476688" y="1447800"/>
                </a:moveTo>
                <a:lnTo>
                  <a:pt x="3451593" y="1447800"/>
                </a:lnTo>
                <a:lnTo>
                  <a:pt x="3460991" y="1435100"/>
                </a:lnTo>
                <a:lnTo>
                  <a:pt x="3485654" y="1435100"/>
                </a:lnTo>
                <a:lnTo>
                  <a:pt x="3476688" y="1447800"/>
                </a:lnTo>
                <a:close/>
              </a:path>
              <a:path w="5405755" h="1600200">
                <a:moveTo>
                  <a:pt x="1164805" y="1460500"/>
                </a:moveTo>
                <a:lnTo>
                  <a:pt x="1106284" y="1460500"/>
                </a:lnTo>
                <a:lnTo>
                  <a:pt x="1079030" y="1447800"/>
                </a:lnTo>
                <a:lnTo>
                  <a:pt x="1136586" y="1447800"/>
                </a:lnTo>
                <a:lnTo>
                  <a:pt x="1164805" y="1460500"/>
                </a:lnTo>
                <a:close/>
              </a:path>
              <a:path w="5405755" h="1600200">
                <a:moveTo>
                  <a:pt x="2039759" y="1460500"/>
                </a:moveTo>
                <a:lnTo>
                  <a:pt x="1980539" y="1460500"/>
                </a:lnTo>
                <a:lnTo>
                  <a:pt x="2009101" y="1447800"/>
                </a:lnTo>
                <a:lnTo>
                  <a:pt x="2062606" y="1447800"/>
                </a:lnTo>
                <a:lnTo>
                  <a:pt x="2064218" y="1449207"/>
                </a:lnTo>
                <a:lnTo>
                  <a:pt x="2039759" y="1460500"/>
                </a:lnTo>
                <a:close/>
              </a:path>
              <a:path w="5405755" h="1600200">
                <a:moveTo>
                  <a:pt x="2064218" y="1449207"/>
                </a:moveTo>
                <a:lnTo>
                  <a:pt x="2062606" y="1447800"/>
                </a:lnTo>
                <a:lnTo>
                  <a:pt x="2067267" y="1447800"/>
                </a:lnTo>
                <a:lnTo>
                  <a:pt x="2064218" y="1449207"/>
                </a:lnTo>
                <a:close/>
              </a:path>
              <a:path w="5405755" h="1600200">
                <a:moveTo>
                  <a:pt x="2113927" y="1460500"/>
                </a:moveTo>
                <a:lnTo>
                  <a:pt x="2077148" y="1460500"/>
                </a:lnTo>
                <a:lnTo>
                  <a:pt x="2064218" y="1449207"/>
                </a:lnTo>
                <a:lnTo>
                  <a:pt x="2067267" y="1447800"/>
                </a:lnTo>
                <a:lnTo>
                  <a:pt x="2098255" y="1447800"/>
                </a:lnTo>
                <a:lnTo>
                  <a:pt x="2113927" y="1460500"/>
                </a:lnTo>
                <a:close/>
              </a:path>
              <a:path w="5405755" h="1600200">
                <a:moveTo>
                  <a:pt x="3457968" y="1460500"/>
                </a:moveTo>
                <a:lnTo>
                  <a:pt x="3422180" y="1460500"/>
                </a:lnTo>
                <a:lnTo>
                  <a:pt x="3432327" y="1447800"/>
                </a:lnTo>
                <a:lnTo>
                  <a:pt x="3467455" y="1447800"/>
                </a:lnTo>
                <a:lnTo>
                  <a:pt x="3457968" y="1460500"/>
                </a:lnTo>
                <a:close/>
              </a:path>
              <a:path w="5405755" h="1600200">
                <a:moveTo>
                  <a:pt x="1252156" y="1473200"/>
                </a:moveTo>
                <a:lnTo>
                  <a:pt x="1162418" y="1473200"/>
                </a:lnTo>
                <a:lnTo>
                  <a:pt x="1134084" y="1460500"/>
                </a:lnTo>
                <a:lnTo>
                  <a:pt x="1222476" y="1460500"/>
                </a:lnTo>
                <a:lnTo>
                  <a:pt x="1252156" y="1473200"/>
                </a:lnTo>
                <a:close/>
              </a:path>
              <a:path w="5405755" h="1600200">
                <a:moveTo>
                  <a:pt x="1982977" y="1473200"/>
                </a:moveTo>
                <a:lnTo>
                  <a:pt x="1892084" y="1473200"/>
                </a:lnTo>
                <a:lnTo>
                  <a:pt x="1922157" y="1460500"/>
                </a:lnTo>
                <a:lnTo>
                  <a:pt x="2011641" y="1460500"/>
                </a:lnTo>
                <a:lnTo>
                  <a:pt x="1982977" y="1473200"/>
                </a:lnTo>
                <a:close/>
              </a:path>
              <a:path w="5405755" h="1600200">
                <a:moveTo>
                  <a:pt x="2163978" y="1485900"/>
                </a:moveTo>
                <a:lnTo>
                  <a:pt x="2124582" y="1485900"/>
                </a:lnTo>
                <a:lnTo>
                  <a:pt x="2108187" y="1473200"/>
                </a:lnTo>
                <a:lnTo>
                  <a:pt x="2092375" y="1460500"/>
                </a:lnTo>
                <a:lnTo>
                  <a:pt x="2113788" y="1460500"/>
                </a:lnTo>
                <a:lnTo>
                  <a:pt x="2130043" y="1473200"/>
                </a:lnTo>
                <a:lnTo>
                  <a:pt x="2146592" y="1473200"/>
                </a:lnTo>
                <a:lnTo>
                  <a:pt x="2163978" y="1485900"/>
                </a:lnTo>
                <a:close/>
              </a:path>
              <a:path w="5405755" h="1600200">
                <a:moveTo>
                  <a:pt x="3427971" y="1473200"/>
                </a:moveTo>
                <a:lnTo>
                  <a:pt x="3401301" y="1473200"/>
                </a:lnTo>
                <a:lnTo>
                  <a:pt x="3411956" y="1460500"/>
                </a:lnTo>
                <a:lnTo>
                  <a:pt x="3438220" y="1460500"/>
                </a:lnTo>
                <a:lnTo>
                  <a:pt x="3427971" y="1473200"/>
                </a:lnTo>
                <a:close/>
              </a:path>
              <a:path w="5405755" h="1600200">
                <a:moveTo>
                  <a:pt x="1343571" y="1485900"/>
                </a:moveTo>
                <a:lnTo>
                  <a:pt x="1250327" y="1485900"/>
                </a:lnTo>
                <a:lnTo>
                  <a:pt x="1220546" y="1473200"/>
                </a:lnTo>
                <a:lnTo>
                  <a:pt x="1312583" y="1473200"/>
                </a:lnTo>
                <a:lnTo>
                  <a:pt x="1343571" y="1485900"/>
                </a:lnTo>
                <a:close/>
              </a:path>
              <a:path w="5405755" h="1600200">
                <a:moveTo>
                  <a:pt x="1893938" y="1485900"/>
                </a:moveTo>
                <a:lnTo>
                  <a:pt x="1799424" y="1485900"/>
                </a:lnTo>
                <a:lnTo>
                  <a:pt x="1830844" y="1473200"/>
                </a:lnTo>
                <a:lnTo>
                  <a:pt x="1924113" y="1473200"/>
                </a:lnTo>
                <a:lnTo>
                  <a:pt x="1893938" y="1485900"/>
                </a:lnTo>
                <a:close/>
              </a:path>
              <a:path w="5405755" h="1600200">
                <a:moveTo>
                  <a:pt x="3406736" y="1485900"/>
                </a:moveTo>
                <a:lnTo>
                  <a:pt x="3368167" y="1485900"/>
                </a:lnTo>
                <a:lnTo>
                  <a:pt x="3379533" y="1473200"/>
                </a:lnTo>
                <a:lnTo>
                  <a:pt x="3417481" y="1473200"/>
                </a:lnTo>
                <a:lnTo>
                  <a:pt x="3406736" y="1485900"/>
                </a:lnTo>
                <a:close/>
              </a:path>
              <a:path w="5405755" h="1600200">
                <a:moveTo>
                  <a:pt x="1800720" y="1498600"/>
                </a:moveTo>
                <a:lnTo>
                  <a:pt x="1342288" y="1498600"/>
                </a:lnTo>
                <a:lnTo>
                  <a:pt x="1311224" y="1485900"/>
                </a:lnTo>
                <a:lnTo>
                  <a:pt x="1832228" y="1485900"/>
                </a:lnTo>
                <a:lnTo>
                  <a:pt x="1800720" y="1498600"/>
                </a:lnTo>
                <a:close/>
              </a:path>
              <a:path w="5405755" h="1600200">
                <a:moveTo>
                  <a:pt x="2200097" y="1498600"/>
                </a:moveTo>
                <a:lnTo>
                  <a:pt x="2159038" y="1498600"/>
                </a:lnTo>
                <a:lnTo>
                  <a:pt x="2141524" y="1485900"/>
                </a:lnTo>
                <a:lnTo>
                  <a:pt x="2181656" y="1485900"/>
                </a:lnTo>
                <a:lnTo>
                  <a:pt x="2200097" y="1498600"/>
                </a:lnTo>
                <a:close/>
              </a:path>
              <a:path w="5405755" h="1600200">
                <a:moveTo>
                  <a:pt x="3373107" y="1498600"/>
                </a:moveTo>
                <a:lnTo>
                  <a:pt x="3344913" y="1498600"/>
                </a:lnTo>
                <a:lnTo>
                  <a:pt x="3356736" y="1485900"/>
                </a:lnTo>
                <a:lnTo>
                  <a:pt x="3384550" y="1485900"/>
                </a:lnTo>
                <a:lnTo>
                  <a:pt x="3373107" y="1498600"/>
                </a:lnTo>
                <a:close/>
              </a:path>
              <a:path w="5405755" h="1600200">
                <a:moveTo>
                  <a:pt x="2218956" y="1511300"/>
                </a:moveTo>
                <a:lnTo>
                  <a:pt x="2195639" y="1511300"/>
                </a:lnTo>
                <a:lnTo>
                  <a:pt x="2177072" y="1498600"/>
                </a:lnTo>
                <a:lnTo>
                  <a:pt x="2199982" y="1498600"/>
                </a:lnTo>
                <a:lnTo>
                  <a:pt x="2218956" y="1511300"/>
                </a:lnTo>
                <a:close/>
              </a:path>
              <a:path w="5405755" h="1600200">
                <a:moveTo>
                  <a:pt x="3349536" y="1511300"/>
                </a:moveTo>
                <a:lnTo>
                  <a:pt x="3308362" y="1511300"/>
                </a:lnTo>
                <a:lnTo>
                  <a:pt x="3320846" y="1498600"/>
                </a:lnTo>
                <a:lnTo>
                  <a:pt x="3361423" y="1498600"/>
                </a:lnTo>
                <a:lnTo>
                  <a:pt x="3349536" y="1511300"/>
                </a:lnTo>
                <a:close/>
              </a:path>
              <a:path w="5405755" h="1600200">
                <a:moveTo>
                  <a:pt x="2258161" y="1524000"/>
                </a:moveTo>
                <a:lnTo>
                  <a:pt x="2234311" y="1524000"/>
                </a:lnTo>
                <a:lnTo>
                  <a:pt x="2214727" y="1511300"/>
                </a:lnTo>
                <a:lnTo>
                  <a:pt x="2238197" y="1511300"/>
                </a:lnTo>
                <a:lnTo>
                  <a:pt x="2258161" y="1524000"/>
                </a:lnTo>
                <a:close/>
              </a:path>
              <a:path w="5405755" h="1600200">
                <a:moveTo>
                  <a:pt x="3312515" y="1524000"/>
                </a:moveTo>
                <a:lnTo>
                  <a:pt x="3269881" y="1524000"/>
                </a:lnTo>
                <a:lnTo>
                  <a:pt x="3282988" y="1511300"/>
                </a:lnTo>
                <a:lnTo>
                  <a:pt x="3325075" y="1511300"/>
                </a:lnTo>
                <a:lnTo>
                  <a:pt x="3312515" y="1524000"/>
                </a:lnTo>
                <a:close/>
              </a:path>
              <a:path w="5405755" h="1600200">
                <a:moveTo>
                  <a:pt x="2320556" y="1536700"/>
                </a:moveTo>
                <a:lnTo>
                  <a:pt x="2274925" y="1536700"/>
                </a:lnTo>
                <a:lnTo>
                  <a:pt x="2254377" y="1524000"/>
                </a:lnTo>
                <a:lnTo>
                  <a:pt x="2299195" y="1524000"/>
                </a:lnTo>
                <a:lnTo>
                  <a:pt x="2320556" y="1536700"/>
                </a:lnTo>
                <a:close/>
              </a:path>
              <a:path w="5405755" h="1600200">
                <a:moveTo>
                  <a:pt x="3273615" y="1536700"/>
                </a:moveTo>
                <a:lnTo>
                  <a:pt x="3229571" y="1536700"/>
                </a:lnTo>
                <a:lnTo>
                  <a:pt x="3243275" y="1524000"/>
                </a:lnTo>
                <a:lnTo>
                  <a:pt x="3286785" y="1524000"/>
                </a:lnTo>
                <a:lnTo>
                  <a:pt x="3273615" y="1536700"/>
                </a:lnTo>
                <a:close/>
              </a:path>
              <a:path w="5405755" h="1600200">
                <a:moveTo>
                  <a:pt x="2364371" y="1549400"/>
                </a:moveTo>
                <a:lnTo>
                  <a:pt x="2317381" y="1549400"/>
                </a:lnTo>
                <a:lnTo>
                  <a:pt x="2295931" y="1536700"/>
                </a:lnTo>
                <a:lnTo>
                  <a:pt x="2342146" y="1536700"/>
                </a:lnTo>
                <a:lnTo>
                  <a:pt x="2364371" y="1549400"/>
                </a:lnTo>
                <a:close/>
              </a:path>
              <a:path w="5405755" h="1600200">
                <a:moveTo>
                  <a:pt x="3218942" y="1549400"/>
                </a:moveTo>
                <a:lnTo>
                  <a:pt x="3173158" y="1549400"/>
                </a:lnTo>
                <a:lnTo>
                  <a:pt x="3187598" y="1536700"/>
                </a:lnTo>
                <a:lnTo>
                  <a:pt x="3232899" y="1536700"/>
                </a:lnTo>
                <a:lnTo>
                  <a:pt x="3218942" y="1549400"/>
                </a:lnTo>
                <a:close/>
              </a:path>
              <a:path w="5405755" h="1600200">
                <a:moveTo>
                  <a:pt x="2433180" y="1562100"/>
                </a:moveTo>
                <a:lnTo>
                  <a:pt x="2361590" y="1562100"/>
                </a:lnTo>
                <a:lnTo>
                  <a:pt x="2339276" y="1549400"/>
                </a:lnTo>
                <a:lnTo>
                  <a:pt x="2409761" y="1549400"/>
                </a:lnTo>
                <a:lnTo>
                  <a:pt x="2433180" y="1562100"/>
                </a:lnTo>
                <a:close/>
              </a:path>
              <a:path w="5405755" h="1600200">
                <a:moveTo>
                  <a:pt x="3175977" y="1562100"/>
                </a:moveTo>
                <a:lnTo>
                  <a:pt x="3113912" y="1562100"/>
                </a:lnTo>
                <a:lnTo>
                  <a:pt x="3129038" y="1549400"/>
                </a:lnTo>
                <a:lnTo>
                  <a:pt x="3190481" y="1549400"/>
                </a:lnTo>
                <a:lnTo>
                  <a:pt x="3175977" y="1562100"/>
                </a:lnTo>
                <a:close/>
              </a:path>
              <a:path w="5405755" h="1600200">
                <a:moveTo>
                  <a:pt x="2505354" y="1574800"/>
                </a:moveTo>
                <a:lnTo>
                  <a:pt x="2430945" y="1574800"/>
                </a:lnTo>
                <a:lnTo>
                  <a:pt x="2407437" y="1562100"/>
                </a:lnTo>
                <a:lnTo>
                  <a:pt x="2480856" y="1562100"/>
                </a:lnTo>
                <a:lnTo>
                  <a:pt x="2505354" y="1574800"/>
                </a:lnTo>
                <a:close/>
              </a:path>
              <a:path w="5405755" h="1600200">
                <a:moveTo>
                  <a:pt x="3116249" y="1574800"/>
                </a:moveTo>
                <a:lnTo>
                  <a:pt x="3036227" y="1574800"/>
                </a:lnTo>
                <a:lnTo>
                  <a:pt x="3052127" y="1562100"/>
                </a:lnTo>
                <a:lnTo>
                  <a:pt x="3131426" y="1562100"/>
                </a:lnTo>
                <a:lnTo>
                  <a:pt x="3116249" y="1574800"/>
                </a:lnTo>
                <a:close/>
              </a:path>
              <a:path w="5405755" h="1600200">
                <a:moveTo>
                  <a:pt x="2632163" y="1587500"/>
                </a:moveTo>
                <a:lnTo>
                  <a:pt x="2503652" y="1587500"/>
                </a:lnTo>
                <a:lnTo>
                  <a:pt x="2479065" y="1574800"/>
                </a:lnTo>
                <a:lnTo>
                  <a:pt x="2606128" y="1574800"/>
                </a:lnTo>
                <a:lnTo>
                  <a:pt x="2632163" y="1587500"/>
                </a:lnTo>
                <a:close/>
              </a:path>
              <a:path w="5405755" h="1600200">
                <a:moveTo>
                  <a:pt x="3037992" y="1587500"/>
                </a:moveTo>
                <a:lnTo>
                  <a:pt x="2904617" y="1587500"/>
                </a:lnTo>
                <a:lnTo>
                  <a:pt x="2921571" y="1574800"/>
                </a:lnTo>
                <a:lnTo>
                  <a:pt x="3053943" y="1574800"/>
                </a:lnTo>
                <a:lnTo>
                  <a:pt x="3037992" y="1587500"/>
                </a:lnTo>
                <a:close/>
              </a:path>
              <a:path w="5405755" h="1600200">
                <a:moveTo>
                  <a:pt x="2905493" y="1600200"/>
                </a:moveTo>
                <a:lnTo>
                  <a:pt x="2631300" y="1600200"/>
                </a:lnTo>
                <a:lnTo>
                  <a:pt x="2605189" y="1587500"/>
                </a:lnTo>
                <a:lnTo>
                  <a:pt x="2922498" y="1587500"/>
                </a:lnTo>
                <a:lnTo>
                  <a:pt x="2905493" y="16002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86986" y="1894001"/>
            <a:ext cx="4947564" cy="1801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84537" y="181336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22448" y="15438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20567" y="1766316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578487" y="1168908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54181" y="1896110"/>
            <a:ext cx="430085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b="1" i="0">
                <a:latin typeface="华文楷体"/>
                <a:cs typeface="华文楷体"/>
              </a:rPr>
              <a:t>如何计算电动机通电转动时对</a:t>
            </a:r>
            <a:r>
              <a:rPr dirty="0" spc="-5" b="1" i="0">
                <a:latin typeface="华文楷体"/>
                <a:cs typeface="华文楷体"/>
              </a:rPr>
              <a:t>外 </a:t>
            </a:r>
            <a:r>
              <a:rPr dirty="0" b="1" i="0">
                <a:latin typeface="华文楷体"/>
                <a:cs typeface="华文楷体"/>
              </a:rPr>
              <a:t>做功的功率</a:t>
            </a:r>
            <a:r>
              <a:rPr dirty="0" spc="-5" b="1" i="0">
                <a:latin typeface="华文楷体"/>
                <a:cs typeface="华文楷体"/>
              </a:rPr>
              <a:t>？</a:t>
            </a:r>
          </a:p>
        </p:txBody>
      </p:sp>
      <p:sp>
        <p:nvSpPr>
          <p:cNvPr id="12" name="object 12"/>
          <p:cNvSpPr/>
          <p:nvPr/>
        </p:nvSpPr>
        <p:spPr>
          <a:xfrm>
            <a:off x="3185160" y="3182111"/>
            <a:ext cx="1926336" cy="2186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9505" y="1276870"/>
            <a:ext cx="5128895" cy="3950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华文楷体"/>
                <a:cs typeface="华文楷体"/>
              </a:rPr>
              <a:t>电动机不转动时，电压表读数</a:t>
            </a:r>
            <a:r>
              <a:rPr dirty="0" sz="2400">
                <a:latin typeface="Times New Roman"/>
                <a:cs typeface="Times New Roman"/>
              </a:rPr>
              <a:t>2.0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ts val="2045"/>
              </a:lnSpc>
            </a:pPr>
            <a:r>
              <a:rPr dirty="0" sz="2400" i="1">
                <a:latin typeface="华文楷体"/>
                <a:cs typeface="华文楷体"/>
              </a:rPr>
              <a:t>电流表读数</a:t>
            </a:r>
            <a:r>
              <a:rPr dirty="0" sz="2400">
                <a:latin typeface="Times New Roman"/>
                <a:cs typeface="Times New Roman"/>
              </a:rPr>
              <a:t>0.098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 spc="-5" i="1">
                <a:latin typeface="华文楷体"/>
                <a:cs typeface="华文楷体"/>
              </a:rPr>
              <a:t>，</a:t>
            </a:r>
            <a:r>
              <a:rPr dirty="0" sz="2400" spc="-5" i="1">
                <a:latin typeface="Times New Roman"/>
                <a:cs typeface="Times New Roman"/>
              </a:rPr>
              <a:t>R=</a:t>
            </a:r>
            <a:r>
              <a:rPr dirty="0" sz="2400" spc="-200" i="1">
                <a:latin typeface="Times New Roman"/>
                <a:cs typeface="Times New Roman"/>
              </a:rPr>
              <a:t> </a:t>
            </a:r>
            <a:r>
              <a:rPr dirty="0" u="heavy" baseline="32407" sz="36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dirty="0" baseline="32407" sz="3600" spc="-300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≈2</a:t>
            </a:r>
            <a:r>
              <a:rPr dirty="0" sz="2400" spc="-5">
                <a:latin typeface="Cambria Math"/>
                <a:cs typeface="Cambria Math"/>
              </a:rPr>
              <a:t>0</a:t>
            </a:r>
            <a:r>
              <a:rPr dirty="0" sz="2400" spc="-5">
                <a:latin typeface="Times New Roman"/>
                <a:cs typeface="Times New Roman"/>
              </a:rPr>
              <a:t>.4 </a:t>
            </a:r>
            <a:r>
              <a:rPr dirty="0" sz="2400">
                <a:latin typeface="Times New Roman"/>
                <a:cs typeface="Times New Roman"/>
              </a:rPr>
              <a:t>Ω</a:t>
            </a:r>
            <a:endParaRPr sz="2400">
              <a:latin typeface="Times New Roman"/>
              <a:cs typeface="Times New Roman"/>
            </a:endParaRPr>
          </a:p>
          <a:p>
            <a:pPr algn="ctr" marL="1590675">
              <a:lnSpc>
                <a:spcPts val="2045"/>
              </a:lnSpc>
            </a:pPr>
            <a:r>
              <a:rPr dirty="0" sz="2400" i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400" i="1">
                <a:latin typeface="华文楷体"/>
                <a:cs typeface="华文楷体"/>
              </a:rPr>
              <a:t>电动机接入电路后线圈电阻约为</a:t>
            </a:r>
            <a:r>
              <a:rPr dirty="0" sz="2400">
                <a:latin typeface="Times New Roman"/>
                <a:cs typeface="Times New Roman"/>
              </a:rPr>
              <a:t>20.4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Ω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i="1">
                <a:latin typeface="华文楷体"/>
                <a:cs typeface="华文楷体"/>
              </a:rPr>
              <a:t>电动机转动时电流表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=0.020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1935"/>
              </a:lnSpc>
              <a:spcBef>
                <a:spcPts val="440"/>
              </a:spcBef>
              <a:tabLst>
                <a:tab pos="764540" algn="l"/>
              </a:tabLst>
            </a:pPr>
            <a:r>
              <a:rPr dirty="0" baseline="-23148" sz="3600" i="1">
                <a:latin typeface="Times New Roman"/>
                <a:cs typeface="Times New Roman"/>
              </a:rPr>
              <a:t>P	</a:t>
            </a:r>
            <a:r>
              <a:rPr dirty="0" sz="1550" spc="5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  <a:p>
            <a:pPr marL="198120">
              <a:lnSpc>
                <a:spcPts val="1935"/>
              </a:lnSpc>
              <a:tabLst>
                <a:tab pos="875665" algn="l"/>
              </a:tabLst>
            </a:pPr>
            <a:r>
              <a:rPr dirty="0" baseline="-34050" sz="2325" spc="157">
                <a:latin typeface="宋体"/>
                <a:cs typeface="宋体"/>
              </a:rPr>
              <a:t>热</a:t>
            </a:r>
            <a:r>
              <a:rPr dirty="0" sz="2400" i="1">
                <a:latin typeface="Times New Roman"/>
                <a:cs typeface="Times New Roman"/>
              </a:rPr>
              <a:t>=I	</a:t>
            </a:r>
            <a:r>
              <a:rPr dirty="0" sz="2400" spc="-5" i="1">
                <a:latin typeface="Times New Roman"/>
                <a:cs typeface="Times New Roman"/>
              </a:rPr>
              <a:t>R=</a:t>
            </a:r>
            <a:r>
              <a:rPr dirty="0" sz="2400" spc="-5">
                <a:latin typeface="Times New Roman"/>
                <a:cs typeface="Times New Roman"/>
              </a:rPr>
              <a:t>0.0082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50"/>
              </a:lnSpc>
              <a:spcBef>
                <a:spcPts val="1820"/>
              </a:spcBef>
            </a:pPr>
            <a:r>
              <a:rPr dirty="0" sz="2400" spc="-5" i="1">
                <a:latin typeface="Times New Roman"/>
                <a:cs typeface="Times New Roman"/>
              </a:rPr>
              <a:t>P</a:t>
            </a:r>
            <a:r>
              <a:rPr dirty="0" baseline="-34050" sz="2325" spc="157">
                <a:latin typeface="宋体"/>
                <a:cs typeface="宋体"/>
              </a:rPr>
              <a:t>总</a:t>
            </a:r>
            <a:r>
              <a:rPr dirty="0" sz="2400" i="1">
                <a:latin typeface="Times New Roman"/>
                <a:cs typeface="Times New Roman"/>
              </a:rPr>
              <a:t>=UI=</a:t>
            </a:r>
            <a:r>
              <a:rPr dirty="0" sz="2400">
                <a:latin typeface="Times New Roman"/>
                <a:cs typeface="Times New Roman"/>
              </a:rPr>
              <a:t>0.0400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1805"/>
              </a:lnSpc>
              <a:tabLst>
                <a:tab pos="2523490" algn="l"/>
              </a:tabLst>
            </a:pPr>
            <a:r>
              <a:rPr dirty="0" baseline="-23148" sz="3600" i="1">
                <a:latin typeface="Times New Roman"/>
                <a:cs typeface="Times New Roman"/>
              </a:rPr>
              <a:t>P	</a:t>
            </a:r>
            <a:r>
              <a:rPr dirty="0" sz="1550" spc="5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  <a:p>
            <a:pPr marL="198120">
              <a:lnSpc>
                <a:spcPts val="1935"/>
              </a:lnSpc>
              <a:tabLst>
                <a:tab pos="2634615" algn="l"/>
              </a:tabLst>
            </a:pPr>
            <a:r>
              <a:rPr dirty="0" baseline="-34050" sz="2325" spc="157">
                <a:latin typeface="宋体"/>
                <a:cs typeface="宋体"/>
              </a:rPr>
              <a:t>机</a:t>
            </a:r>
            <a:r>
              <a:rPr dirty="0" sz="2400" spc="-5" i="1">
                <a:latin typeface="Times New Roman"/>
                <a:cs typeface="Times New Roman"/>
              </a:rPr>
              <a:t>=P</a:t>
            </a:r>
            <a:r>
              <a:rPr dirty="0" baseline="-34050" sz="2325" spc="157">
                <a:latin typeface="宋体"/>
                <a:cs typeface="宋体"/>
              </a:rPr>
              <a:t>总</a:t>
            </a:r>
            <a:r>
              <a:rPr dirty="0" sz="2400" spc="-5" i="1">
                <a:latin typeface="Times New Roman"/>
                <a:cs typeface="Times New Roman"/>
              </a:rPr>
              <a:t>−P</a:t>
            </a:r>
            <a:r>
              <a:rPr dirty="0" baseline="-34050" sz="2325" spc="157">
                <a:latin typeface="宋体"/>
                <a:cs typeface="宋体"/>
              </a:rPr>
              <a:t>热</a:t>
            </a:r>
            <a:r>
              <a:rPr dirty="0" sz="2400" i="1">
                <a:latin typeface="Times New Roman"/>
                <a:cs typeface="Times New Roman"/>
              </a:rPr>
              <a:t>=UI−I	</a:t>
            </a:r>
            <a:r>
              <a:rPr dirty="0" sz="2400" spc="-5" i="1">
                <a:latin typeface="Times New Roman"/>
                <a:cs typeface="Times New Roman"/>
              </a:rPr>
              <a:t>R=</a:t>
            </a:r>
            <a:r>
              <a:rPr dirty="0" sz="2400" spc="-5">
                <a:latin typeface="Times New Roman"/>
                <a:cs typeface="Times New Roman"/>
              </a:rPr>
              <a:t>0.0318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5037" y="180384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12948" y="1533144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20" h="364489">
                <a:moveTo>
                  <a:pt x="0" y="0"/>
                </a:moveTo>
                <a:lnTo>
                  <a:pt x="362712" y="0"/>
                </a:lnTo>
                <a:lnTo>
                  <a:pt x="362712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11067" y="1757172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51753" y="1175016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solidFill>
                  <a:srgbClr val="000000"/>
                </a:solidFill>
                <a:latin typeface="黑体"/>
                <a:cs typeface="黑体"/>
              </a:rPr>
              <a:t>电动机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41566" y="4344237"/>
            <a:ext cx="1149985" cy="475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  <a:tabLst>
                <a:tab pos="439420" algn="l"/>
              </a:tabLst>
            </a:pPr>
            <a:r>
              <a:rPr dirty="0" sz="2400" i="1">
                <a:latin typeface="Times New Roman"/>
                <a:cs typeface="Times New Roman"/>
              </a:rPr>
              <a:t>P	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  <a:p>
            <a:pPr marL="198120">
              <a:lnSpc>
                <a:spcPts val="1260"/>
              </a:lnSpc>
              <a:tabLst>
                <a:tab pos="938530" algn="l"/>
              </a:tabLst>
            </a:pPr>
            <a:r>
              <a:rPr dirty="0" sz="1150" spc="-10">
                <a:latin typeface="宋体"/>
                <a:cs typeface="宋体"/>
              </a:rPr>
              <a:t>损</a:t>
            </a:r>
            <a:r>
              <a:rPr dirty="0" sz="1150" spc="-10">
                <a:latin typeface="宋体"/>
                <a:cs typeface="宋体"/>
              </a:rPr>
              <a:t>	</a:t>
            </a:r>
            <a:r>
              <a:rPr dirty="0" baseline="-5376" sz="2325" spc="15">
                <a:latin typeface="宋体"/>
                <a:cs typeface="宋体"/>
              </a:rPr>
              <a:t>热</a:t>
            </a:r>
            <a:endParaRPr baseline="-5376" sz="2325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2572" y="4370387"/>
            <a:ext cx="17799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Verdana"/>
                <a:cs typeface="Verdana"/>
              </a:rPr>
              <a:t>P</a:t>
            </a:r>
            <a:r>
              <a:rPr dirty="0" baseline="-17921" sz="2325" spc="15">
                <a:latin typeface="宋体"/>
                <a:cs typeface="宋体"/>
              </a:rPr>
              <a:t>电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 spc="-5" i="1">
                <a:latin typeface="Verdana"/>
                <a:cs typeface="Verdana"/>
              </a:rPr>
              <a:t>P</a:t>
            </a:r>
            <a:r>
              <a:rPr dirty="0" baseline="-17921" sz="2325" spc="15">
                <a:latin typeface="宋体"/>
                <a:cs typeface="宋体"/>
              </a:rPr>
              <a:t>机</a:t>
            </a:r>
            <a:r>
              <a:rPr dirty="0" sz="2400">
                <a:latin typeface="宋体"/>
                <a:cs typeface="宋体"/>
              </a:rPr>
              <a:t>＋</a:t>
            </a:r>
            <a:r>
              <a:rPr dirty="0" sz="2400" spc="-5" i="1">
                <a:latin typeface="Verdana"/>
                <a:cs typeface="Verdana"/>
              </a:rPr>
              <a:t>P</a:t>
            </a:r>
            <a:r>
              <a:rPr dirty="0" baseline="-17921" sz="2325" spc="15">
                <a:latin typeface="宋体"/>
                <a:cs typeface="宋体"/>
              </a:rPr>
              <a:t>损</a:t>
            </a:r>
            <a:endParaRPr baseline="-17921" sz="2325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2790" y="1824329"/>
            <a:ext cx="5816600" cy="2261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400" i="1">
                <a:latin typeface="华文楷体"/>
                <a:cs typeface="华文楷体"/>
              </a:rPr>
              <a:t>对于包含电动机的电路，欧姆定律不成立 由于电动机线圈有电阻，电能除了转化为机 械能之外，还有一部分转化为内能。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765"/>
              </a:spcBef>
            </a:pPr>
            <a:r>
              <a:rPr dirty="0" sz="2400" i="1">
                <a:latin typeface="华文楷体"/>
                <a:cs typeface="华文楷体"/>
              </a:rPr>
              <a:t>电功和热量两者并不相等，</a:t>
            </a:r>
            <a:r>
              <a:rPr dirty="0" sz="2400" i="1">
                <a:latin typeface="Times New Roman"/>
                <a:cs typeface="Times New Roman"/>
              </a:rPr>
              <a:t>W</a:t>
            </a:r>
            <a:r>
              <a:rPr dirty="0" sz="2400" spc="-5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&gt;</a:t>
            </a:r>
            <a:r>
              <a:rPr dirty="0" sz="2400" spc="-5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Q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4829" y="188956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72739" y="16200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0860" y="1842516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68558" y="1260741"/>
            <a:ext cx="3454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solidFill>
                  <a:srgbClr val="000000"/>
                </a:solidFill>
                <a:latin typeface="黑体"/>
                <a:cs typeface="黑体"/>
              </a:rPr>
              <a:t>电动机中的能量转化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37394" y="1950186"/>
            <a:ext cx="5511800" cy="2738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华文楷体"/>
                <a:cs typeface="华文楷体"/>
              </a:rPr>
              <a:t>对于电动机，电能转化为机械能和内能，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765"/>
              </a:spcBef>
              <a:tabLst>
                <a:tab pos="1993264" algn="l"/>
              </a:tabLst>
            </a:pPr>
            <a:r>
              <a:rPr dirty="0" sz="2400" i="1">
                <a:latin typeface="华文楷体"/>
                <a:cs typeface="华文楷体"/>
              </a:rPr>
              <a:t>计算电功时用	</a:t>
            </a:r>
            <a:r>
              <a:rPr dirty="0" sz="2400" i="1">
                <a:latin typeface="Times New Roman"/>
                <a:cs typeface="Times New Roman"/>
              </a:rPr>
              <a:t>W=UIt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5"/>
              </a:spcBef>
              <a:tabLst>
                <a:tab pos="1993264" algn="l"/>
              </a:tabLst>
            </a:pPr>
            <a:r>
              <a:rPr dirty="0" sz="2400" i="1">
                <a:latin typeface="华文楷体"/>
                <a:cs typeface="华文楷体"/>
              </a:rPr>
              <a:t>计算电热时用	</a:t>
            </a:r>
            <a:r>
              <a:rPr dirty="0" sz="2400" spc="15" i="1">
                <a:latin typeface="Times New Roman"/>
                <a:cs typeface="Times New Roman"/>
              </a:rPr>
              <a:t>Q=I</a:t>
            </a:r>
            <a:r>
              <a:rPr dirty="0" baseline="35842" sz="2325" spc="22">
                <a:latin typeface="Times New Roman"/>
                <a:cs typeface="Times New Roman"/>
              </a:rPr>
              <a:t>2</a:t>
            </a:r>
            <a:r>
              <a:rPr dirty="0" sz="2400" spc="15" i="1">
                <a:latin typeface="Times New Roman"/>
                <a:cs typeface="Times New Roman"/>
              </a:rPr>
              <a:t>Rt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2400" i="1">
                <a:latin typeface="华文楷体"/>
                <a:cs typeface="华文楷体"/>
              </a:rPr>
              <a:t>计算机械能，利用能量的转化与守恒思想</a:t>
            </a:r>
            <a:endParaRPr sz="2400">
              <a:latin typeface="华文楷体"/>
              <a:cs typeface="华文楷体"/>
            </a:endParaRPr>
          </a:p>
          <a:p>
            <a:pPr algn="ctr" marR="182245">
              <a:lnSpc>
                <a:spcPct val="100000"/>
              </a:lnSpc>
              <a:spcBef>
                <a:spcPts val="1710"/>
              </a:spcBef>
            </a:pP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baseline="-34050" sz="2325" spc="157">
                <a:latin typeface="宋体"/>
                <a:cs typeface="宋体"/>
              </a:rPr>
              <a:t>机</a:t>
            </a:r>
            <a:r>
              <a:rPr dirty="0" sz="2400" i="1">
                <a:latin typeface="Times New Roman"/>
                <a:cs typeface="Times New Roman"/>
              </a:rPr>
              <a:t>=W−Q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3452" y="185146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30651" y="1581911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0295" y="1804416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4" y="0"/>
                </a:lnTo>
                <a:lnTo>
                  <a:pt x="245364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78058" y="1266406"/>
            <a:ext cx="3835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solidFill>
                  <a:srgbClr val="000000"/>
                </a:solidFill>
                <a:latin typeface="黑体"/>
                <a:cs typeface="黑体"/>
              </a:rPr>
              <a:t>电路中的能量转化实例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5846" y="2571800"/>
            <a:ext cx="7035800" cy="276352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775335" indent="-762635">
              <a:lnSpc>
                <a:spcPct val="100000"/>
              </a:lnSpc>
              <a:spcBef>
                <a:spcPts val="1540"/>
              </a:spcBef>
              <a:buSzPct val="95833"/>
              <a:buFont typeface=""/>
              <a:buAutoNum type="arabicPlain"/>
              <a:tabLst>
                <a:tab pos="775335" algn="l"/>
              </a:tabLst>
            </a:pPr>
            <a:r>
              <a:rPr dirty="0" sz="2400">
                <a:latin typeface="Times New Roman"/>
                <a:cs typeface="Times New Roman"/>
              </a:rPr>
              <a:t>k</a:t>
            </a:r>
            <a:r>
              <a:rPr dirty="0" sz="2400" spc="-5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h</a:t>
            </a:r>
            <a:r>
              <a:rPr dirty="0" sz="2400" i="1">
                <a:latin typeface="华文楷体"/>
                <a:cs typeface="华文楷体"/>
              </a:rPr>
              <a:t>是能量单位还是功率单位？</a:t>
            </a:r>
            <a:endParaRPr sz="2400">
              <a:latin typeface="华文楷体"/>
              <a:cs typeface="华文楷体"/>
            </a:endParaRPr>
          </a:p>
          <a:p>
            <a:pPr marL="12700" marR="5080">
              <a:lnSpc>
                <a:spcPct val="149500"/>
              </a:lnSpc>
              <a:spcBef>
                <a:spcPts val="15"/>
              </a:spcBef>
              <a:buSzPct val="95833"/>
              <a:buAutoNum type="arabicPlain"/>
              <a:tabLst>
                <a:tab pos="775335" algn="l"/>
              </a:tabLst>
            </a:pPr>
            <a:r>
              <a:rPr dirty="0" sz="2400" i="1">
                <a:latin typeface="华文楷体"/>
                <a:cs typeface="华文楷体"/>
              </a:rPr>
              <a:t>经过进一步研究说明书，发现该洗衣机加热洗 涤功率是此功能下的总功率，是在原电动机电路基础 上并联一个电阻丝进行加热，估算一下该洗衣机在加 热洗涤时，所用加热的电阻丝的电阻约为多少？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75303" y="2051050"/>
            <a:ext cx="5696711" cy="27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75303" y="2270379"/>
            <a:ext cx="5696711" cy="448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3452" y="17562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30651" y="14859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0295" y="1709927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4" y="0"/>
                </a:lnTo>
                <a:lnTo>
                  <a:pt x="245364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78058" y="1171156"/>
            <a:ext cx="3835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solidFill>
                  <a:srgbClr val="000000"/>
                </a:solidFill>
                <a:latin typeface="黑体"/>
                <a:cs typeface="黑体"/>
              </a:rPr>
              <a:t>电路中的能量转化实例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9700" y="2119693"/>
            <a:ext cx="3703954" cy="3137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华文楷体"/>
                <a:cs typeface="华文楷体"/>
              </a:rPr>
              <a:t>（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 spc="-5" i="1">
                <a:latin typeface="华文楷体"/>
                <a:cs typeface="华文楷体"/>
              </a:rPr>
              <a:t>）</a:t>
            </a:r>
            <a:r>
              <a:rPr dirty="0" sz="2800" spc="-5">
                <a:latin typeface="Times New Roman"/>
                <a:cs typeface="Times New Roman"/>
              </a:rPr>
              <a:t>kW</a:t>
            </a:r>
            <a:r>
              <a:rPr dirty="0" sz="2800" i="1">
                <a:latin typeface="华文楷体"/>
                <a:cs typeface="华文楷体"/>
              </a:rPr>
              <a:t>是功率单</a:t>
            </a:r>
            <a:r>
              <a:rPr dirty="0" sz="2800" spc="-5" i="1">
                <a:latin typeface="华文楷体"/>
                <a:cs typeface="华文楷体"/>
              </a:rPr>
              <a:t>位</a:t>
            </a:r>
            <a:endParaRPr sz="2800">
              <a:latin typeface="华文楷体"/>
              <a:cs typeface="华文楷体"/>
            </a:endParaRPr>
          </a:p>
          <a:p>
            <a:pPr marL="812800">
              <a:lnSpc>
                <a:spcPct val="100000"/>
              </a:lnSpc>
              <a:spcBef>
                <a:spcPts val="2010"/>
              </a:spcBef>
            </a:pPr>
            <a:r>
              <a:rPr dirty="0" sz="2800" i="1">
                <a:latin typeface="华文楷体"/>
                <a:cs typeface="华文楷体"/>
              </a:rPr>
              <a:t>根据公式</a:t>
            </a:r>
            <a:r>
              <a:rPr dirty="0" sz="2800" spc="-5" i="1">
                <a:latin typeface="Times New Roman"/>
                <a:cs typeface="Times New Roman"/>
              </a:rPr>
              <a:t>W=Pt</a:t>
            </a:r>
            <a:endParaRPr sz="2800">
              <a:latin typeface="Times New Roman"/>
              <a:cs typeface="Times New Roman"/>
            </a:endParaRPr>
          </a:p>
          <a:p>
            <a:pPr marL="768350" marR="5080" indent="98425">
              <a:lnSpc>
                <a:spcPct val="148800"/>
              </a:lnSpc>
              <a:spcBef>
                <a:spcPts val="250"/>
              </a:spcBef>
            </a:pPr>
            <a:r>
              <a:rPr dirty="0" sz="2800" spc="-5">
                <a:latin typeface="Times New Roman"/>
                <a:cs typeface="Times New Roman"/>
              </a:rPr>
              <a:t>k</a:t>
            </a:r>
            <a:r>
              <a:rPr dirty="0" sz="2800">
                <a:latin typeface="Times New Roman"/>
                <a:cs typeface="Times New Roman"/>
              </a:rPr>
              <a:t>W</a:t>
            </a:r>
            <a:r>
              <a:rPr dirty="0" sz="2800" spc="-5">
                <a:latin typeface="Times New Roman"/>
                <a:cs typeface="Times New Roman"/>
              </a:rPr>
              <a:t>h</a:t>
            </a:r>
            <a:r>
              <a:rPr dirty="0" sz="2800" i="1">
                <a:latin typeface="华文楷体"/>
                <a:cs typeface="华文楷体"/>
              </a:rPr>
              <a:t>是电功的单</a:t>
            </a:r>
            <a:r>
              <a:rPr dirty="0" sz="2800" spc="-5" i="1">
                <a:latin typeface="华文楷体"/>
                <a:cs typeface="华文楷体"/>
              </a:rPr>
              <a:t>位 </a:t>
            </a:r>
            <a:r>
              <a:rPr dirty="0" sz="2800" i="1">
                <a:latin typeface="华文楷体"/>
                <a:cs typeface="华文楷体"/>
              </a:rPr>
              <a:t>也是能量的单</a:t>
            </a:r>
            <a:r>
              <a:rPr dirty="0" sz="2800" spc="-5" i="1">
                <a:latin typeface="华文楷体"/>
                <a:cs typeface="华文楷体"/>
              </a:rPr>
              <a:t>位</a:t>
            </a:r>
            <a:endParaRPr sz="2800">
              <a:latin typeface="华文楷体"/>
              <a:cs typeface="华文楷体"/>
            </a:endParaRPr>
          </a:p>
          <a:p>
            <a:pPr marL="765810">
              <a:lnSpc>
                <a:spcPct val="100000"/>
              </a:lnSpc>
              <a:spcBef>
                <a:spcPts val="2170"/>
              </a:spcBef>
            </a:pPr>
            <a:r>
              <a:rPr dirty="0" sz="2800" spc="-5">
                <a:latin typeface="Times New Roman"/>
                <a:cs typeface="Times New Roman"/>
              </a:rPr>
              <a:t>1kWh=3.6</a:t>
            </a:r>
            <a:r>
              <a:rPr dirty="0" sz="2800" spc="-5">
                <a:latin typeface="宋体"/>
                <a:cs typeface="宋体"/>
              </a:rPr>
              <a:t>×</a:t>
            </a:r>
            <a:r>
              <a:rPr dirty="0" sz="2800" spc="-5">
                <a:latin typeface="Times New Roman"/>
                <a:cs typeface="Times New Roman"/>
              </a:rPr>
              <a:t>10</a:t>
            </a:r>
            <a:r>
              <a:rPr dirty="0" baseline="35493" sz="2700" spc="-7">
                <a:latin typeface="Times New Roman"/>
                <a:cs typeface="Times New Roman"/>
              </a:rPr>
              <a:t>6</a:t>
            </a:r>
            <a:r>
              <a:rPr dirty="0" baseline="35493" sz="2700" spc="509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J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17747" y="2662427"/>
            <a:ext cx="1839468" cy="219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3902" y="173716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21864" y="14676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19983" y="1690116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68508" y="1152106"/>
            <a:ext cx="3835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solidFill>
                  <a:srgbClr val="000000"/>
                </a:solidFill>
                <a:latin typeface="黑体"/>
                <a:cs typeface="黑体"/>
              </a:rPr>
              <a:t>电路中的能量转化实例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2345" y="2598127"/>
            <a:ext cx="6532880" cy="282765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400" i="1">
                <a:latin typeface="华文楷体"/>
                <a:cs typeface="华文楷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i="1">
                <a:latin typeface="华文楷体"/>
                <a:cs typeface="华文楷体"/>
              </a:rPr>
              <a:t>）洗涤消耗功率是</a:t>
            </a:r>
            <a:r>
              <a:rPr dirty="0" sz="2400">
                <a:latin typeface="Times New Roman"/>
                <a:cs typeface="Times New Roman"/>
              </a:rPr>
              <a:t>120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</a:t>
            </a:r>
            <a:r>
              <a:rPr dirty="0" sz="2400" spc="-5" i="1">
                <a:latin typeface="华文楷体"/>
                <a:cs typeface="华文楷体"/>
              </a:rPr>
              <a:t>，</a:t>
            </a:r>
            <a:r>
              <a:rPr dirty="0" sz="2400" i="1">
                <a:latin typeface="华文楷体"/>
                <a:cs typeface="华文楷体"/>
              </a:rPr>
              <a:t>为机械功率，</a:t>
            </a:r>
            <a:endParaRPr sz="2400">
              <a:latin typeface="华文楷体"/>
              <a:cs typeface="华文楷体"/>
            </a:endParaRPr>
          </a:p>
          <a:p>
            <a:pPr marL="12700" marR="5080">
              <a:lnSpc>
                <a:spcPct val="150000"/>
              </a:lnSpc>
            </a:pPr>
            <a:r>
              <a:rPr dirty="0" sz="2400" i="1">
                <a:latin typeface="华文楷体"/>
                <a:cs typeface="华文楷体"/>
              </a:rPr>
              <a:t>加热消耗功率</a:t>
            </a:r>
            <a:r>
              <a:rPr dirty="0" sz="2400">
                <a:latin typeface="Times New Roman"/>
                <a:cs typeface="Times New Roman"/>
              </a:rPr>
              <a:t>1900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</a:t>
            </a:r>
            <a:r>
              <a:rPr dirty="0" sz="2400" spc="-5" i="1">
                <a:latin typeface="华文楷体"/>
                <a:cs typeface="华文楷体"/>
              </a:rPr>
              <a:t>，</a:t>
            </a:r>
            <a:r>
              <a:rPr dirty="0" sz="2400" i="1">
                <a:latin typeface="华文楷体"/>
                <a:cs typeface="华文楷体"/>
              </a:rPr>
              <a:t>则电热丝热功率</a:t>
            </a:r>
            <a:r>
              <a:rPr dirty="0" sz="2400">
                <a:latin typeface="Times New Roman"/>
                <a:cs typeface="Times New Roman"/>
              </a:rPr>
              <a:t>1780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</a:t>
            </a:r>
            <a:r>
              <a:rPr dirty="0" sz="2400" spc="-5" i="1">
                <a:latin typeface="华文楷体"/>
                <a:cs typeface="华文楷体"/>
              </a:rPr>
              <a:t>，  </a:t>
            </a:r>
            <a:r>
              <a:rPr dirty="0" sz="2400" i="1">
                <a:latin typeface="华文楷体"/>
                <a:cs typeface="华文楷体"/>
              </a:rPr>
              <a:t>额定电压</a:t>
            </a:r>
            <a:r>
              <a:rPr dirty="0" sz="2400">
                <a:latin typeface="Times New Roman"/>
                <a:cs typeface="Times New Roman"/>
              </a:rPr>
              <a:t>220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sz="2400" i="1">
                <a:latin typeface="华文楷体"/>
                <a:cs typeface="华文楷体"/>
              </a:rPr>
              <a:t>，电热丝消耗电能转化为内能，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ts val="2345"/>
              </a:lnSpc>
              <a:spcBef>
                <a:spcPts val="1725"/>
              </a:spcBef>
              <a:tabLst>
                <a:tab pos="1627505" algn="l"/>
                <a:tab pos="2527935" algn="l"/>
              </a:tabLst>
            </a:pPr>
            <a:r>
              <a:rPr dirty="0" sz="2400" i="1">
                <a:latin typeface="华文楷体"/>
                <a:cs typeface="华文楷体"/>
              </a:rPr>
              <a:t>根据公式</a:t>
            </a:r>
            <a:r>
              <a:rPr dirty="0" sz="2400" i="1">
                <a:latin typeface="Times New Roman"/>
                <a:cs typeface="Times New Roman"/>
              </a:rPr>
              <a:t>P	=I</a:t>
            </a:r>
            <a:r>
              <a:rPr dirty="0" sz="2400" spc="-70" i="1">
                <a:latin typeface="Times New Roman"/>
                <a:cs typeface="Times New Roman"/>
              </a:rPr>
              <a:t> </a:t>
            </a:r>
            <a:r>
              <a:rPr dirty="0" baseline="35842" sz="2325" spc="75">
                <a:latin typeface="Times New Roman"/>
                <a:cs typeface="Times New Roman"/>
              </a:rPr>
              <a:t>2</a:t>
            </a:r>
            <a:r>
              <a:rPr dirty="0" sz="2400" spc="50" i="1">
                <a:latin typeface="Times New Roman"/>
                <a:cs typeface="Times New Roman"/>
              </a:rPr>
              <a:t>R	</a:t>
            </a:r>
            <a:r>
              <a:rPr dirty="0" sz="2400" spc="-5" i="1">
                <a:latin typeface="Times New Roman"/>
                <a:cs typeface="Times New Roman"/>
              </a:rPr>
              <a:t>P=UI</a:t>
            </a:r>
            <a:endParaRPr sz="2400">
              <a:latin typeface="Times New Roman"/>
              <a:cs typeface="Times New Roman"/>
            </a:endParaRPr>
          </a:p>
          <a:p>
            <a:pPr marL="1417955">
              <a:lnSpc>
                <a:spcPts val="1325"/>
              </a:lnSpc>
            </a:pPr>
            <a:r>
              <a:rPr dirty="0" sz="1550" spc="10">
                <a:latin typeface="宋体"/>
                <a:cs typeface="宋体"/>
              </a:rPr>
              <a:t>热</a:t>
            </a:r>
            <a:endParaRPr sz="15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2400" i="1">
                <a:latin typeface="华文楷体"/>
                <a:cs typeface="华文楷体"/>
              </a:rPr>
              <a:t>电热丝的电阻大小约为</a:t>
            </a:r>
            <a:r>
              <a:rPr dirty="0" sz="2400">
                <a:latin typeface="Times New Roman"/>
                <a:cs typeface="Times New Roman"/>
              </a:rPr>
              <a:t>27.2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Ω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24783" y="1936889"/>
            <a:ext cx="5673852" cy="461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1162" y="200386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88692" y="17343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88335" y="1956816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4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378194" y="2537523"/>
            <a:ext cx="1928495" cy="1018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08965" algn="l"/>
                <a:tab pos="1048385" algn="l"/>
              </a:tabLst>
            </a:pPr>
            <a:r>
              <a:rPr dirty="0" sz="2400" i="1">
                <a:latin typeface="华文楷体"/>
                <a:cs typeface="华文楷体"/>
              </a:rPr>
              <a:t>电	功	</a:t>
            </a:r>
            <a:r>
              <a:rPr dirty="0" sz="2400" i="1">
                <a:latin typeface="Times New Roman"/>
                <a:cs typeface="Times New Roman"/>
              </a:rPr>
              <a:t>W=UIt</a:t>
            </a:r>
            <a:endParaRPr sz="2400">
              <a:latin typeface="Times New Roman"/>
              <a:cs typeface="Times New Roman"/>
            </a:endParaRPr>
          </a:p>
          <a:p>
            <a:pPr algn="r" marR="236854">
              <a:lnSpc>
                <a:spcPct val="100000"/>
              </a:lnSpc>
              <a:spcBef>
                <a:spcPts val="2060"/>
              </a:spcBef>
            </a:pPr>
            <a:r>
              <a:rPr dirty="0" sz="2400" i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0101" y="3011157"/>
            <a:ext cx="2338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048385" algn="l"/>
              </a:tabLst>
            </a:pPr>
            <a:r>
              <a:rPr dirty="0" sz="2400" i="1">
                <a:latin typeface="华文楷体"/>
                <a:cs typeface="华文楷体"/>
              </a:rPr>
              <a:t>电功率	</a:t>
            </a:r>
            <a:r>
              <a:rPr dirty="0" sz="2400" spc="-5" i="1">
                <a:latin typeface="Times New Roman"/>
                <a:cs typeface="Times New Roman"/>
              </a:rPr>
              <a:t>P= </a:t>
            </a:r>
            <a:r>
              <a:rPr dirty="0" u="heavy" baseline="32407" sz="36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</a:t>
            </a:r>
            <a:r>
              <a:rPr dirty="0" baseline="32407" sz="3600" spc="-70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=UI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5438" y="4059847"/>
            <a:ext cx="2747645" cy="112649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5"/>
              </a:spcBef>
              <a:tabLst>
                <a:tab pos="1757045" algn="l"/>
              </a:tabLst>
            </a:pPr>
            <a:r>
              <a:rPr dirty="0" sz="2400" i="1">
                <a:latin typeface="华文楷体"/>
                <a:cs typeface="华文楷体"/>
              </a:rPr>
              <a:t>焦耳定律	</a:t>
            </a:r>
            <a:r>
              <a:rPr dirty="0" sz="2400" i="1">
                <a:latin typeface="Times New Roman"/>
                <a:cs typeface="Times New Roman"/>
              </a:rPr>
              <a:t>Q=I</a:t>
            </a:r>
            <a:r>
              <a:rPr dirty="0" sz="2400" spc="-150" i="1">
                <a:latin typeface="Times New Roman"/>
                <a:cs typeface="Times New Roman"/>
              </a:rPr>
              <a:t> </a:t>
            </a:r>
            <a:r>
              <a:rPr dirty="0" baseline="35842" sz="2325" spc="44">
                <a:latin typeface="Times New Roman"/>
                <a:cs typeface="Times New Roman"/>
              </a:rPr>
              <a:t>2</a:t>
            </a:r>
            <a:r>
              <a:rPr dirty="0" sz="2400" spc="30" i="1">
                <a:latin typeface="Times New Roman"/>
                <a:cs typeface="Times New Roman"/>
              </a:rPr>
              <a:t>Rt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5"/>
              </a:spcBef>
            </a:pPr>
            <a:r>
              <a:rPr dirty="0" sz="2400" i="1">
                <a:latin typeface="华文楷体"/>
                <a:cs typeface="华文楷体"/>
              </a:rPr>
              <a:t>热功率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74635" y="4661915"/>
            <a:ext cx="1565148" cy="557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81015" y="2938272"/>
            <a:ext cx="363220" cy="177165"/>
          </a:xfrm>
          <a:custGeom>
            <a:avLst/>
            <a:gdLst/>
            <a:ahLst/>
            <a:cxnLst/>
            <a:rect l="l" t="t" r="r" b="b"/>
            <a:pathLst>
              <a:path w="363220" h="177164">
                <a:moveTo>
                  <a:pt x="274320" y="176783"/>
                </a:moveTo>
                <a:lnTo>
                  <a:pt x="274320" y="132587"/>
                </a:lnTo>
                <a:lnTo>
                  <a:pt x="0" y="132587"/>
                </a:lnTo>
                <a:lnTo>
                  <a:pt x="0" y="44195"/>
                </a:lnTo>
                <a:lnTo>
                  <a:pt x="274320" y="44195"/>
                </a:lnTo>
                <a:lnTo>
                  <a:pt x="274320" y="0"/>
                </a:lnTo>
                <a:lnTo>
                  <a:pt x="362712" y="88391"/>
                </a:lnTo>
                <a:lnTo>
                  <a:pt x="274320" y="17678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73980" y="2923400"/>
            <a:ext cx="379095" cy="207645"/>
          </a:xfrm>
          <a:custGeom>
            <a:avLst/>
            <a:gdLst/>
            <a:ahLst/>
            <a:cxnLst/>
            <a:rect l="l" t="t" r="r" b="b"/>
            <a:pathLst>
              <a:path w="379095" h="207644">
                <a:moveTo>
                  <a:pt x="275183" y="59448"/>
                </a:moveTo>
                <a:lnTo>
                  <a:pt x="275183" y="0"/>
                </a:lnTo>
                <a:lnTo>
                  <a:pt x="290512" y="15328"/>
                </a:lnTo>
                <a:lnTo>
                  <a:pt x="287883" y="15328"/>
                </a:lnTo>
                <a:lnTo>
                  <a:pt x="277050" y="19824"/>
                </a:lnTo>
                <a:lnTo>
                  <a:pt x="287883" y="30657"/>
                </a:lnTo>
                <a:lnTo>
                  <a:pt x="287883" y="53098"/>
                </a:lnTo>
                <a:lnTo>
                  <a:pt x="281533" y="53098"/>
                </a:lnTo>
                <a:lnTo>
                  <a:pt x="275183" y="59448"/>
                </a:lnTo>
                <a:close/>
              </a:path>
              <a:path w="379095" h="207644">
                <a:moveTo>
                  <a:pt x="287883" y="30657"/>
                </a:moveTo>
                <a:lnTo>
                  <a:pt x="277050" y="19824"/>
                </a:lnTo>
                <a:lnTo>
                  <a:pt x="287883" y="15328"/>
                </a:lnTo>
                <a:lnTo>
                  <a:pt x="287883" y="30657"/>
                </a:lnTo>
                <a:close/>
              </a:path>
              <a:path w="379095" h="207644">
                <a:moveTo>
                  <a:pt x="360775" y="103549"/>
                </a:moveTo>
                <a:lnTo>
                  <a:pt x="287883" y="30657"/>
                </a:lnTo>
                <a:lnTo>
                  <a:pt x="287883" y="15328"/>
                </a:lnTo>
                <a:lnTo>
                  <a:pt x="290512" y="15328"/>
                </a:lnTo>
                <a:lnTo>
                  <a:pt x="374243" y="99060"/>
                </a:lnTo>
                <a:lnTo>
                  <a:pt x="365264" y="99060"/>
                </a:lnTo>
                <a:lnTo>
                  <a:pt x="360775" y="103549"/>
                </a:lnTo>
                <a:close/>
              </a:path>
              <a:path w="379095" h="207644">
                <a:moveTo>
                  <a:pt x="275183" y="154012"/>
                </a:moveTo>
                <a:lnTo>
                  <a:pt x="0" y="154012"/>
                </a:lnTo>
                <a:lnTo>
                  <a:pt x="0" y="53098"/>
                </a:lnTo>
                <a:lnTo>
                  <a:pt x="275183" y="53098"/>
                </a:lnTo>
                <a:lnTo>
                  <a:pt x="275183" y="59448"/>
                </a:lnTo>
                <a:lnTo>
                  <a:pt x="12700" y="59448"/>
                </a:lnTo>
                <a:lnTo>
                  <a:pt x="6350" y="65798"/>
                </a:lnTo>
                <a:lnTo>
                  <a:pt x="12700" y="65798"/>
                </a:lnTo>
                <a:lnTo>
                  <a:pt x="12700" y="141312"/>
                </a:lnTo>
                <a:lnTo>
                  <a:pt x="6350" y="141312"/>
                </a:lnTo>
                <a:lnTo>
                  <a:pt x="12700" y="147662"/>
                </a:lnTo>
                <a:lnTo>
                  <a:pt x="275183" y="147662"/>
                </a:lnTo>
                <a:lnTo>
                  <a:pt x="275183" y="154012"/>
                </a:lnTo>
                <a:close/>
              </a:path>
              <a:path w="379095" h="207644">
                <a:moveTo>
                  <a:pt x="287883" y="65798"/>
                </a:moveTo>
                <a:lnTo>
                  <a:pt x="12700" y="65798"/>
                </a:lnTo>
                <a:lnTo>
                  <a:pt x="12700" y="59448"/>
                </a:lnTo>
                <a:lnTo>
                  <a:pt x="275183" y="59448"/>
                </a:lnTo>
                <a:lnTo>
                  <a:pt x="281533" y="53098"/>
                </a:lnTo>
                <a:lnTo>
                  <a:pt x="287883" y="53098"/>
                </a:lnTo>
                <a:lnTo>
                  <a:pt x="287883" y="65798"/>
                </a:lnTo>
                <a:close/>
              </a:path>
              <a:path w="379095" h="207644">
                <a:moveTo>
                  <a:pt x="12700" y="65798"/>
                </a:moveTo>
                <a:lnTo>
                  <a:pt x="6350" y="65798"/>
                </a:lnTo>
                <a:lnTo>
                  <a:pt x="12700" y="59448"/>
                </a:lnTo>
                <a:lnTo>
                  <a:pt x="12700" y="65798"/>
                </a:lnTo>
                <a:close/>
              </a:path>
              <a:path w="379095" h="207644">
                <a:moveTo>
                  <a:pt x="365264" y="108038"/>
                </a:moveTo>
                <a:lnTo>
                  <a:pt x="360775" y="103549"/>
                </a:lnTo>
                <a:lnTo>
                  <a:pt x="365264" y="99060"/>
                </a:lnTo>
                <a:lnTo>
                  <a:pt x="365264" y="108038"/>
                </a:lnTo>
                <a:close/>
              </a:path>
              <a:path w="379095" h="207644">
                <a:moveTo>
                  <a:pt x="374255" y="108038"/>
                </a:moveTo>
                <a:lnTo>
                  <a:pt x="365264" y="108038"/>
                </a:lnTo>
                <a:lnTo>
                  <a:pt x="365264" y="99060"/>
                </a:lnTo>
                <a:lnTo>
                  <a:pt x="374243" y="99060"/>
                </a:lnTo>
                <a:lnTo>
                  <a:pt x="378739" y="103555"/>
                </a:lnTo>
                <a:lnTo>
                  <a:pt x="374255" y="108038"/>
                </a:lnTo>
                <a:close/>
              </a:path>
              <a:path w="379095" h="207644">
                <a:moveTo>
                  <a:pt x="290514" y="191770"/>
                </a:moveTo>
                <a:lnTo>
                  <a:pt x="287883" y="191770"/>
                </a:lnTo>
                <a:lnTo>
                  <a:pt x="287883" y="176452"/>
                </a:lnTo>
                <a:lnTo>
                  <a:pt x="360781" y="103555"/>
                </a:lnTo>
                <a:lnTo>
                  <a:pt x="365264" y="108038"/>
                </a:lnTo>
                <a:lnTo>
                  <a:pt x="374255" y="108038"/>
                </a:lnTo>
                <a:lnTo>
                  <a:pt x="290514" y="191770"/>
                </a:lnTo>
                <a:close/>
              </a:path>
              <a:path w="379095" h="207644">
                <a:moveTo>
                  <a:pt x="12700" y="147662"/>
                </a:moveTo>
                <a:lnTo>
                  <a:pt x="6350" y="141312"/>
                </a:lnTo>
                <a:lnTo>
                  <a:pt x="12700" y="141312"/>
                </a:lnTo>
                <a:lnTo>
                  <a:pt x="12700" y="147662"/>
                </a:lnTo>
                <a:close/>
              </a:path>
              <a:path w="379095" h="207644">
                <a:moveTo>
                  <a:pt x="287883" y="154012"/>
                </a:moveTo>
                <a:lnTo>
                  <a:pt x="281533" y="154012"/>
                </a:lnTo>
                <a:lnTo>
                  <a:pt x="275183" y="147662"/>
                </a:lnTo>
                <a:lnTo>
                  <a:pt x="12700" y="147662"/>
                </a:lnTo>
                <a:lnTo>
                  <a:pt x="12700" y="141312"/>
                </a:lnTo>
                <a:lnTo>
                  <a:pt x="287883" y="141312"/>
                </a:lnTo>
                <a:lnTo>
                  <a:pt x="287883" y="154012"/>
                </a:lnTo>
                <a:close/>
              </a:path>
              <a:path w="379095" h="207644">
                <a:moveTo>
                  <a:pt x="275183" y="207098"/>
                </a:moveTo>
                <a:lnTo>
                  <a:pt x="275183" y="147662"/>
                </a:lnTo>
                <a:lnTo>
                  <a:pt x="281533" y="154012"/>
                </a:lnTo>
                <a:lnTo>
                  <a:pt x="287883" y="154012"/>
                </a:lnTo>
                <a:lnTo>
                  <a:pt x="287883" y="176452"/>
                </a:lnTo>
                <a:lnTo>
                  <a:pt x="277050" y="187286"/>
                </a:lnTo>
                <a:lnTo>
                  <a:pt x="287883" y="191770"/>
                </a:lnTo>
                <a:lnTo>
                  <a:pt x="290514" y="191770"/>
                </a:lnTo>
                <a:lnTo>
                  <a:pt x="275183" y="207098"/>
                </a:lnTo>
                <a:close/>
              </a:path>
              <a:path w="379095" h="207644">
                <a:moveTo>
                  <a:pt x="287883" y="191770"/>
                </a:moveTo>
                <a:lnTo>
                  <a:pt x="277050" y="187286"/>
                </a:lnTo>
                <a:lnTo>
                  <a:pt x="287883" y="176452"/>
                </a:lnTo>
                <a:lnTo>
                  <a:pt x="287883" y="19177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391776" y="2741434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华文楷体"/>
                <a:cs typeface="华文楷体"/>
              </a:rPr>
              <a:t>功能关系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16679" y="3232404"/>
            <a:ext cx="143510" cy="311150"/>
          </a:xfrm>
          <a:custGeom>
            <a:avLst/>
            <a:gdLst/>
            <a:ahLst/>
            <a:cxnLst/>
            <a:rect l="l" t="t" r="r" b="b"/>
            <a:pathLst>
              <a:path w="143510" h="311150">
                <a:moveTo>
                  <a:pt x="106680" y="239268"/>
                </a:moveTo>
                <a:lnTo>
                  <a:pt x="35052" y="239268"/>
                </a:lnTo>
                <a:lnTo>
                  <a:pt x="35052" y="0"/>
                </a:lnTo>
                <a:lnTo>
                  <a:pt x="106680" y="0"/>
                </a:lnTo>
                <a:lnTo>
                  <a:pt x="106680" y="239268"/>
                </a:lnTo>
                <a:close/>
              </a:path>
              <a:path w="143510" h="311150">
                <a:moveTo>
                  <a:pt x="71628" y="310896"/>
                </a:moveTo>
                <a:lnTo>
                  <a:pt x="0" y="239268"/>
                </a:lnTo>
                <a:lnTo>
                  <a:pt x="143256" y="239268"/>
                </a:lnTo>
                <a:lnTo>
                  <a:pt x="71628" y="31089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00982" y="3226485"/>
            <a:ext cx="174625" cy="325755"/>
          </a:xfrm>
          <a:custGeom>
            <a:avLst/>
            <a:gdLst/>
            <a:ahLst/>
            <a:cxnLst/>
            <a:rect l="l" t="t" r="r" b="b"/>
            <a:pathLst>
              <a:path w="174625" h="325754">
                <a:moveTo>
                  <a:pt x="44843" y="244995"/>
                </a:moveTo>
                <a:lnTo>
                  <a:pt x="44843" y="0"/>
                </a:lnTo>
                <a:lnTo>
                  <a:pt x="129260" y="0"/>
                </a:lnTo>
                <a:lnTo>
                  <a:pt x="129260" y="6350"/>
                </a:lnTo>
                <a:lnTo>
                  <a:pt x="57543" y="6350"/>
                </a:lnTo>
                <a:lnTo>
                  <a:pt x="51193" y="12700"/>
                </a:lnTo>
                <a:lnTo>
                  <a:pt x="57543" y="12700"/>
                </a:lnTo>
                <a:lnTo>
                  <a:pt x="57543" y="238645"/>
                </a:lnTo>
                <a:lnTo>
                  <a:pt x="51193" y="238645"/>
                </a:lnTo>
                <a:lnTo>
                  <a:pt x="44843" y="244995"/>
                </a:lnTo>
                <a:close/>
              </a:path>
              <a:path w="174625" h="325754">
                <a:moveTo>
                  <a:pt x="57543" y="12700"/>
                </a:moveTo>
                <a:lnTo>
                  <a:pt x="51193" y="12700"/>
                </a:lnTo>
                <a:lnTo>
                  <a:pt x="57543" y="6350"/>
                </a:lnTo>
                <a:lnTo>
                  <a:pt x="57543" y="12700"/>
                </a:lnTo>
                <a:close/>
              </a:path>
              <a:path w="174625" h="325754">
                <a:moveTo>
                  <a:pt x="116560" y="12700"/>
                </a:moveTo>
                <a:lnTo>
                  <a:pt x="57543" y="12700"/>
                </a:lnTo>
                <a:lnTo>
                  <a:pt x="57543" y="6350"/>
                </a:lnTo>
                <a:lnTo>
                  <a:pt x="116560" y="6350"/>
                </a:lnTo>
                <a:lnTo>
                  <a:pt x="116560" y="12700"/>
                </a:lnTo>
                <a:close/>
              </a:path>
              <a:path w="174625" h="325754">
                <a:moveTo>
                  <a:pt x="143435" y="251345"/>
                </a:moveTo>
                <a:lnTo>
                  <a:pt x="116560" y="251345"/>
                </a:lnTo>
                <a:lnTo>
                  <a:pt x="116560" y="6350"/>
                </a:lnTo>
                <a:lnTo>
                  <a:pt x="122910" y="12700"/>
                </a:lnTo>
                <a:lnTo>
                  <a:pt x="129260" y="12700"/>
                </a:lnTo>
                <a:lnTo>
                  <a:pt x="129260" y="238645"/>
                </a:lnTo>
                <a:lnTo>
                  <a:pt x="122910" y="238645"/>
                </a:lnTo>
                <a:lnTo>
                  <a:pt x="129260" y="244995"/>
                </a:lnTo>
                <a:lnTo>
                  <a:pt x="149784" y="244995"/>
                </a:lnTo>
                <a:lnTo>
                  <a:pt x="143435" y="251345"/>
                </a:lnTo>
                <a:close/>
              </a:path>
              <a:path w="174625" h="325754">
                <a:moveTo>
                  <a:pt x="129260" y="12700"/>
                </a:moveTo>
                <a:lnTo>
                  <a:pt x="122910" y="12700"/>
                </a:lnTo>
                <a:lnTo>
                  <a:pt x="116560" y="6350"/>
                </a:lnTo>
                <a:lnTo>
                  <a:pt x="129260" y="6350"/>
                </a:lnTo>
                <a:lnTo>
                  <a:pt x="129260" y="12700"/>
                </a:lnTo>
                <a:close/>
              </a:path>
              <a:path w="174625" h="325754">
                <a:moveTo>
                  <a:pt x="87058" y="325691"/>
                </a:moveTo>
                <a:lnTo>
                  <a:pt x="0" y="238645"/>
                </a:lnTo>
                <a:lnTo>
                  <a:pt x="44843" y="238645"/>
                </a:lnTo>
                <a:lnTo>
                  <a:pt x="44843" y="240499"/>
                </a:lnTo>
                <a:lnTo>
                  <a:pt x="19824" y="240499"/>
                </a:lnTo>
                <a:lnTo>
                  <a:pt x="15328" y="251345"/>
                </a:lnTo>
                <a:lnTo>
                  <a:pt x="30668" y="251345"/>
                </a:lnTo>
                <a:lnTo>
                  <a:pt x="87052" y="307739"/>
                </a:lnTo>
                <a:lnTo>
                  <a:pt x="82562" y="312229"/>
                </a:lnTo>
                <a:lnTo>
                  <a:pt x="100520" y="312229"/>
                </a:lnTo>
                <a:lnTo>
                  <a:pt x="87058" y="325691"/>
                </a:lnTo>
                <a:close/>
              </a:path>
              <a:path w="174625" h="325754">
                <a:moveTo>
                  <a:pt x="57543" y="244995"/>
                </a:moveTo>
                <a:lnTo>
                  <a:pt x="44843" y="244995"/>
                </a:lnTo>
                <a:lnTo>
                  <a:pt x="51193" y="238645"/>
                </a:lnTo>
                <a:lnTo>
                  <a:pt x="57543" y="238645"/>
                </a:lnTo>
                <a:lnTo>
                  <a:pt x="57543" y="244995"/>
                </a:lnTo>
                <a:close/>
              </a:path>
              <a:path w="174625" h="325754">
                <a:moveTo>
                  <a:pt x="129260" y="244995"/>
                </a:moveTo>
                <a:lnTo>
                  <a:pt x="122910" y="238645"/>
                </a:lnTo>
                <a:lnTo>
                  <a:pt x="129260" y="238645"/>
                </a:lnTo>
                <a:lnTo>
                  <a:pt x="129260" y="244995"/>
                </a:lnTo>
                <a:close/>
              </a:path>
              <a:path w="174625" h="325754">
                <a:moveTo>
                  <a:pt x="149784" y="244995"/>
                </a:moveTo>
                <a:lnTo>
                  <a:pt x="129260" y="244995"/>
                </a:lnTo>
                <a:lnTo>
                  <a:pt x="129260" y="238645"/>
                </a:lnTo>
                <a:lnTo>
                  <a:pt x="174104" y="238645"/>
                </a:lnTo>
                <a:lnTo>
                  <a:pt x="172250" y="240499"/>
                </a:lnTo>
                <a:lnTo>
                  <a:pt x="154279" y="240499"/>
                </a:lnTo>
                <a:lnTo>
                  <a:pt x="149784" y="244995"/>
                </a:lnTo>
                <a:close/>
              </a:path>
              <a:path w="174625" h="325754">
                <a:moveTo>
                  <a:pt x="30668" y="251345"/>
                </a:moveTo>
                <a:lnTo>
                  <a:pt x="15328" y="251345"/>
                </a:lnTo>
                <a:lnTo>
                  <a:pt x="19824" y="240499"/>
                </a:lnTo>
                <a:lnTo>
                  <a:pt x="30668" y="251345"/>
                </a:lnTo>
                <a:close/>
              </a:path>
              <a:path w="174625" h="325754">
                <a:moveTo>
                  <a:pt x="57543" y="251345"/>
                </a:moveTo>
                <a:lnTo>
                  <a:pt x="30668" y="251345"/>
                </a:lnTo>
                <a:lnTo>
                  <a:pt x="19824" y="240499"/>
                </a:lnTo>
                <a:lnTo>
                  <a:pt x="44843" y="240499"/>
                </a:lnTo>
                <a:lnTo>
                  <a:pt x="44843" y="244995"/>
                </a:lnTo>
                <a:lnTo>
                  <a:pt x="57543" y="244995"/>
                </a:lnTo>
                <a:lnTo>
                  <a:pt x="57543" y="251345"/>
                </a:lnTo>
                <a:close/>
              </a:path>
              <a:path w="174625" h="325754">
                <a:moveTo>
                  <a:pt x="100520" y="312229"/>
                </a:moveTo>
                <a:lnTo>
                  <a:pt x="91541" y="312229"/>
                </a:lnTo>
                <a:lnTo>
                  <a:pt x="87052" y="307739"/>
                </a:lnTo>
                <a:lnTo>
                  <a:pt x="154279" y="240499"/>
                </a:lnTo>
                <a:lnTo>
                  <a:pt x="158775" y="251345"/>
                </a:lnTo>
                <a:lnTo>
                  <a:pt x="161404" y="251345"/>
                </a:lnTo>
                <a:lnTo>
                  <a:pt x="100520" y="312229"/>
                </a:lnTo>
                <a:close/>
              </a:path>
              <a:path w="174625" h="325754">
                <a:moveTo>
                  <a:pt x="161404" y="251345"/>
                </a:moveTo>
                <a:lnTo>
                  <a:pt x="158775" y="251345"/>
                </a:lnTo>
                <a:lnTo>
                  <a:pt x="154279" y="240499"/>
                </a:lnTo>
                <a:lnTo>
                  <a:pt x="172250" y="240499"/>
                </a:lnTo>
                <a:lnTo>
                  <a:pt x="161404" y="251345"/>
                </a:lnTo>
                <a:close/>
              </a:path>
              <a:path w="174625" h="325754">
                <a:moveTo>
                  <a:pt x="91541" y="312229"/>
                </a:moveTo>
                <a:lnTo>
                  <a:pt x="82562" y="312229"/>
                </a:lnTo>
                <a:lnTo>
                  <a:pt x="87052" y="307739"/>
                </a:lnTo>
                <a:lnTo>
                  <a:pt x="91541" y="31222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129927" y="3582098"/>
            <a:ext cx="2197735" cy="1056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华文楷体"/>
                <a:cs typeface="华文楷体"/>
              </a:rPr>
              <a:t>电流做功的本质</a:t>
            </a:r>
            <a:endParaRPr sz="2400">
              <a:latin typeface="华文楷体"/>
              <a:cs typeface="华文楷体"/>
            </a:endParaRPr>
          </a:p>
          <a:p>
            <a:pPr marL="50800">
              <a:lnSpc>
                <a:spcPct val="100000"/>
              </a:lnSpc>
              <a:spcBef>
                <a:spcPts val="2350"/>
              </a:spcBef>
            </a:pPr>
            <a:r>
              <a:rPr dirty="0" sz="2400" i="1">
                <a:latin typeface="华文楷体"/>
                <a:cs typeface="华文楷体"/>
              </a:rPr>
              <a:t>能量转化与守恒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47715" y="4360164"/>
            <a:ext cx="364490" cy="177165"/>
          </a:xfrm>
          <a:custGeom>
            <a:avLst/>
            <a:gdLst/>
            <a:ahLst/>
            <a:cxnLst/>
            <a:rect l="l" t="t" r="r" b="b"/>
            <a:pathLst>
              <a:path w="364489" h="177164">
                <a:moveTo>
                  <a:pt x="275844" y="176784"/>
                </a:moveTo>
                <a:lnTo>
                  <a:pt x="275844" y="132587"/>
                </a:lnTo>
                <a:lnTo>
                  <a:pt x="0" y="132587"/>
                </a:lnTo>
                <a:lnTo>
                  <a:pt x="0" y="44196"/>
                </a:lnTo>
                <a:lnTo>
                  <a:pt x="275844" y="44196"/>
                </a:lnTo>
                <a:lnTo>
                  <a:pt x="275844" y="0"/>
                </a:lnTo>
                <a:lnTo>
                  <a:pt x="364236" y="88391"/>
                </a:lnTo>
                <a:lnTo>
                  <a:pt x="275844" y="17678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41899" y="4345444"/>
            <a:ext cx="379095" cy="207645"/>
          </a:xfrm>
          <a:custGeom>
            <a:avLst/>
            <a:gdLst/>
            <a:ahLst/>
            <a:cxnLst/>
            <a:rect l="l" t="t" r="r" b="b"/>
            <a:pathLst>
              <a:path w="379095" h="207645">
                <a:moveTo>
                  <a:pt x="275183" y="59448"/>
                </a:moveTo>
                <a:lnTo>
                  <a:pt x="275183" y="0"/>
                </a:lnTo>
                <a:lnTo>
                  <a:pt x="290525" y="15341"/>
                </a:lnTo>
                <a:lnTo>
                  <a:pt x="287883" y="15341"/>
                </a:lnTo>
                <a:lnTo>
                  <a:pt x="277050" y="19824"/>
                </a:lnTo>
                <a:lnTo>
                  <a:pt x="287883" y="30657"/>
                </a:lnTo>
                <a:lnTo>
                  <a:pt x="287883" y="53098"/>
                </a:lnTo>
                <a:lnTo>
                  <a:pt x="281533" y="53098"/>
                </a:lnTo>
                <a:lnTo>
                  <a:pt x="275183" y="59448"/>
                </a:lnTo>
                <a:close/>
              </a:path>
              <a:path w="379095" h="207645">
                <a:moveTo>
                  <a:pt x="287883" y="30657"/>
                </a:moveTo>
                <a:lnTo>
                  <a:pt x="277050" y="19824"/>
                </a:lnTo>
                <a:lnTo>
                  <a:pt x="287883" y="15341"/>
                </a:lnTo>
                <a:lnTo>
                  <a:pt x="287883" y="30657"/>
                </a:lnTo>
                <a:close/>
              </a:path>
              <a:path w="379095" h="207645">
                <a:moveTo>
                  <a:pt x="360787" y="103561"/>
                </a:moveTo>
                <a:lnTo>
                  <a:pt x="287883" y="30657"/>
                </a:lnTo>
                <a:lnTo>
                  <a:pt x="287883" y="15341"/>
                </a:lnTo>
                <a:lnTo>
                  <a:pt x="290525" y="15341"/>
                </a:lnTo>
                <a:lnTo>
                  <a:pt x="374256" y="99072"/>
                </a:lnTo>
                <a:lnTo>
                  <a:pt x="365277" y="99072"/>
                </a:lnTo>
                <a:lnTo>
                  <a:pt x="360787" y="103561"/>
                </a:lnTo>
                <a:close/>
              </a:path>
              <a:path w="379095" h="207645">
                <a:moveTo>
                  <a:pt x="275183" y="154012"/>
                </a:moveTo>
                <a:lnTo>
                  <a:pt x="0" y="154012"/>
                </a:lnTo>
                <a:lnTo>
                  <a:pt x="0" y="53098"/>
                </a:lnTo>
                <a:lnTo>
                  <a:pt x="275183" y="53098"/>
                </a:lnTo>
                <a:lnTo>
                  <a:pt x="275183" y="59448"/>
                </a:lnTo>
                <a:lnTo>
                  <a:pt x="12700" y="59448"/>
                </a:lnTo>
                <a:lnTo>
                  <a:pt x="6350" y="65798"/>
                </a:lnTo>
                <a:lnTo>
                  <a:pt x="12700" y="65798"/>
                </a:lnTo>
                <a:lnTo>
                  <a:pt x="12700" y="141312"/>
                </a:lnTo>
                <a:lnTo>
                  <a:pt x="6350" y="141312"/>
                </a:lnTo>
                <a:lnTo>
                  <a:pt x="12700" y="147662"/>
                </a:lnTo>
                <a:lnTo>
                  <a:pt x="275183" y="147662"/>
                </a:lnTo>
                <a:lnTo>
                  <a:pt x="275183" y="154012"/>
                </a:lnTo>
                <a:close/>
              </a:path>
              <a:path w="379095" h="207645">
                <a:moveTo>
                  <a:pt x="287883" y="65798"/>
                </a:moveTo>
                <a:lnTo>
                  <a:pt x="12700" y="65798"/>
                </a:lnTo>
                <a:lnTo>
                  <a:pt x="12700" y="59448"/>
                </a:lnTo>
                <a:lnTo>
                  <a:pt x="275183" y="59448"/>
                </a:lnTo>
                <a:lnTo>
                  <a:pt x="281533" y="53098"/>
                </a:lnTo>
                <a:lnTo>
                  <a:pt x="287883" y="53098"/>
                </a:lnTo>
                <a:lnTo>
                  <a:pt x="287883" y="65798"/>
                </a:lnTo>
                <a:close/>
              </a:path>
              <a:path w="379095" h="207645">
                <a:moveTo>
                  <a:pt x="12700" y="65798"/>
                </a:moveTo>
                <a:lnTo>
                  <a:pt x="6350" y="65798"/>
                </a:lnTo>
                <a:lnTo>
                  <a:pt x="12700" y="59448"/>
                </a:lnTo>
                <a:lnTo>
                  <a:pt x="12700" y="65798"/>
                </a:lnTo>
                <a:close/>
              </a:path>
              <a:path w="379095" h="207645">
                <a:moveTo>
                  <a:pt x="365277" y="108051"/>
                </a:moveTo>
                <a:lnTo>
                  <a:pt x="360793" y="103555"/>
                </a:lnTo>
                <a:lnTo>
                  <a:pt x="365277" y="99072"/>
                </a:lnTo>
                <a:lnTo>
                  <a:pt x="365277" y="108051"/>
                </a:lnTo>
                <a:close/>
              </a:path>
              <a:path w="379095" h="207645">
                <a:moveTo>
                  <a:pt x="374243" y="108051"/>
                </a:moveTo>
                <a:lnTo>
                  <a:pt x="365277" y="108051"/>
                </a:lnTo>
                <a:lnTo>
                  <a:pt x="365277" y="99072"/>
                </a:lnTo>
                <a:lnTo>
                  <a:pt x="374256" y="99072"/>
                </a:lnTo>
                <a:lnTo>
                  <a:pt x="378733" y="103561"/>
                </a:lnTo>
                <a:lnTo>
                  <a:pt x="374243" y="108051"/>
                </a:lnTo>
                <a:close/>
              </a:path>
              <a:path w="379095" h="207645">
                <a:moveTo>
                  <a:pt x="290512" y="191782"/>
                </a:moveTo>
                <a:lnTo>
                  <a:pt x="287883" y="191782"/>
                </a:lnTo>
                <a:lnTo>
                  <a:pt x="287883" y="176455"/>
                </a:lnTo>
                <a:lnTo>
                  <a:pt x="360787" y="103561"/>
                </a:lnTo>
                <a:lnTo>
                  <a:pt x="365277" y="108051"/>
                </a:lnTo>
                <a:lnTo>
                  <a:pt x="374243" y="108051"/>
                </a:lnTo>
                <a:lnTo>
                  <a:pt x="290512" y="191782"/>
                </a:lnTo>
                <a:close/>
              </a:path>
              <a:path w="379095" h="207645">
                <a:moveTo>
                  <a:pt x="12700" y="147662"/>
                </a:moveTo>
                <a:lnTo>
                  <a:pt x="6350" y="141312"/>
                </a:lnTo>
                <a:lnTo>
                  <a:pt x="12700" y="141312"/>
                </a:lnTo>
                <a:lnTo>
                  <a:pt x="12700" y="147662"/>
                </a:lnTo>
                <a:close/>
              </a:path>
              <a:path w="379095" h="207645">
                <a:moveTo>
                  <a:pt x="287883" y="154012"/>
                </a:moveTo>
                <a:lnTo>
                  <a:pt x="281533" y="154012"/>
                </a:lnTo>
                <a:lnTo>
                  <a:pt x="275183" y="147662"/>
                </a:lnTo>
                <a:lnTo>
                  <a:pt x="12700" y="147662"/>
                </a:lnTo>
                <a:lnTo>
                  <a:pt x="12700" y="141312"/>
                </a:lnTo>
                <a:lnTo>
                  <a:pt x="287883" y="141312"/>
                </a:lnTo>
                <a:lnTo>
                  <a:pt x="287883" y="154012"/>
                </a:lnTo>
                <a:close/>
              </a:path>
              <a:path w="379095" h="207645">
                <a:moveTo>
                  <a:pt x="275183" y="207111"/>
                </a:moveTo>
                <a:lnTo>
                  <a:pt x="275183" y="147662"/>
                </a:lnTo>
                <a:lnTo>
                  <a:pt x="281533" y="154012"/>
                </a:lnTo>
                <a:lnTo>
                  <a:pt x="287883" y="154012"/>
                </a:lnTo>
                <a:lnTo>
                  <a:pt x="287883" y="176455"/>
                </a:lnTo>
                <a:lnTo>
                  <a:pt x="277050" y="187286"/>
                </a:lnTo>
                <a:lnTo>
                  <a:pt x="287883" y="191782"/>
                </a:lnTo>
                <a:lnTo>
                  <a:pt x="290512" y="191782"/>
                </a:lnTo>
                <a:lnTo>
                  <a:pt x="275183" y="207111"/>
                </a:lnTo>
                <a:close/>
              </a:path>
              <a:path w="379095" h="207645">
                <a:moveTo>
                  <a:pt x="287883" y="191782"/>
                </a:moveTo>
                <a:lnTo>
                  <a:pt x="277050" y="187286"/>
                </a:lnTo>
                <a:lnTo>
                  <a:pt x="287883" y="176455"/>
                </a:lnTo>
                <a:lnTo>
                  <a:pt x="287883" y="191782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882640" y="4024629"/>
            <a:ext cx="3581400" cy="184150"/>
          </a:xfrm>
          <a:custGeom>
            <a:avLst/>
            <a:gdLst/>
            <a:ahLst/>
            <a:cxnLst/>
            <a:rect l="l" t="t" r="r" b="b"/>
            <a:pathLst>
              <a:path w="3581400" h="184150">
                <a:moveTo>
                  <a:pt x="0" y="0"/>
                </a:moveTo>
                <a:lnTo>
                  <a:pt x="3581400" y="0"/>
                </a:lnTo>
                <a:lnTo>
                  <a:pt x="3581400" y="184150"/>
                </a:lnTo>
                <a:lnTo>
                  <a:pt x="0" y="18415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882640" y="4208779"/>
            <a:ext cx="184785" cy="1101090"/>
          </a:xfrm>
          <a:custGeom>
            <a:avLst/>
            <a:gdLst/>
            <a:ahLst/>
            <a:cxnLst/>
            <a:rect l="l" t="t" r="r" b="b"/>
            <a:pathLst>
              <a:path w="184785" h="1101089">
                <a:moveTo>
                  <a:pt x="0" y="0"/>
                </a:moveTo>
                <a:lnTo>
                  <a:pt x="184404" y="0"/>
                </a:lnTo>
                <a:lnTo>
                  <a:pt x="184404" y="1101089"/>
                </a:lnTo>
                <a:lnTo>
                  <a:pt x="0" y="1101089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82640" y="5309870"/>
            <a:ext cx="3581400" cy="182880"/>
          </a:xfrm>
          <a:custGeom>
            <a:avLst/>
            <a:gdLst/>
            <a:ahLst/>
            <a:cxnLst/>
            <a:rect l="l" t="t" r="r" b="b"/>
            <a:pathLst>
              <a:path w="3581400" h="182879">
                <a:moveTo>
                  <a:pt x="0" y="0"/>
                </a:moveTo>
                <a:lnTo>
                  <a:pt x="3581400" y="0"/>
                </a:lnTo>
                <a:lnTo>
                  <a:pt x="3581400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279635" y="4209288"/>
            <a:ext cx="184785" cy="1100455"/>
          </a:xfrm>
          <a:custGeom>
            <a:avLst/>
            <a:gdLst/>
            <a:ahLst/>
            <a:cxnLst/>
            <a:rect l="l" t="t" r="r" b="b"/>
            <a:pathLst>
              <a:path w="184784" h="1100454">
                <a:moveTo>
                  <a:pt x="184404" y="1100327"/>
                </a:moveTo>
                <a:lnTo>
                  <a:pt x="0" y="1100327"/>
                </a:lnTo>
                <a:lnTo>
                  <a:pt x="0" y="0"/>
                </a:lnTo>
                <a:lnTo>
                  <a:pt x="184404" y="0"/>
                </a:lnTo>
                <a:lnTo>
                  <a:pt x="184404" y="110032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79033" y="4021670"/>
            <a:ext cx="3588385" cy="1475105"/>
          </a:xfrm>
          <a:custGeom>
            <a:avLst/>
            <a:gdLst/>
            <a:ahLst/>
            <a:cxnLst/>
            <a:rect l="l" t="t" r="r" b="b"/>
            <a:pathLst>
              <a:path w="3588384" h="1475104">
                <a:moveTo>
                  <a:pt x="3588296" y="1475105"/>
                </a:moveTo>
                <a:lnTo>
                  <a:pt x="0" y="1475105"/>
                </a:lnTo>
                <a:lnTo>
                  <a:pt x="0" y="0"/>
                </a:lnTo>
                <a:lnTo>
                  <a:pt x="3588296" y="0"/>
                </a:lnTo>
                <a:lnTo>
                  <a:pt x="3588296" y="3810"/>
                </a:lnTo>
                <a:lnTo>
                  <a:pt x="7620" y="3810"/>
                </a:lnTo>
                <a:lnTo>
                  <a:pt x="3810" y="7620"/>
                </a:lnTo>
                <a:lnTo>
                  <a:pt x="7620" y="7620"/>
                </a:lnTo>
                <a:lnTo>
                  <a:pt x="7620" y="1467485"/>
                </a:lnTo>
                <a:lnTo>
                  <a:pt x="3810" y="1467485"/>
                </a:lnTo>
                <a:lnTo>
                  <a:pt x="7620" y="1471295"/>
                </a:lnTo>
                <a:lnTo>
                  <a:pt x="3588296" y="1471295"/>
                </a:lnTo>
                <a:lnTo>
                  <a:pt x="3588296" y="1475105"/>
                </a:lnTo>
                <a:close/>
              </a:path>
              <a:path w="3588384" h="1475104">
                <a:moveTo>
                  <a:pt x="7620" y="7620"/>
                </a:moveTo>
                <a:lnTo>
                  <a:pt x="3810" y="7620"/>
                </a:lnTo>
                <a:lnTo>
                  <a:pt x="7620" y="3810"/>
                </a:lnTo>
                <a:lnTo>
                  <a:pt x="7620" y="7620"/>
                </a:lnTo>
                <a:close/>
              </a:path>
              <a:path w="3588384" h="1475104">
                <a:moveTo>
                  <a:pt x="3580676" y="7620"/>
                </a:moveTo>
                <a:lnTo>
                  <a:pt x="7620" y="7620"/>
                </a:lnTo>
                <a:lnTo>
                  <a:pt x="7620" y="3810"/>
                </a:lnTo>
                <a:lnTo>
                  <a:pt x="3580676" y="3810"/>
                </a:lnTo>
                <a:lnTo>
                  <a:pt x="3580676" y="7620"/>
                </a:lnTo>
                <a:close/>
              </a:path>
              <a:path w="3588384" h="1475104">
                <a:moveTo>
                  <a:pt x="3580676" y="1471295"/>
                </a:moveTo>
                <a:lnTo>
                  <a:pt x="3580676" y="3810"/>
                </a:lnTo>
                <a:lnTo>
                  <a:pt x="3584486" y="7620"/>
                </a:lnTo>
                <a:lnTo>
                  <a:pt x="3588296" y="7620"/>
                </a:lnTo>
                <a:lnTo>
                  <a:pt x="3588296" y="1467485"/>
                </a:lnTo>
                <a:lnTo>
                  <a:pt x="3584486" y="1467485"/>
                </a:lnTo>
                <a:lnTo>
                  <a:pt x="3580676" y="1471295"/>
                </a:lnTo>
                <a:close/>
              </a:path>
              <a:path w="3588384" h="1475104">
                <a:moveTo>
                  <a:pt x="3588296" y="7620"/>
                </a:moveTo>
                <a:lnTo>
                  <a:pt x="3584486" y="7620"/>
                </a:lnTo>
                <a:lnTo>
                  <a:pt x="3580676" y="3810"/>
                </a:lnTo>
                <a:lnTo>
                  <a:pt x="3588296" y="3810"/>
                </a:lnTo>
                <a:lnTo>
                  <a:pt x="3588296" y="7620"/>
                </a:lnTo>
                <a:close/>
              </a:path>
              <a:path w="3588384" h="1475104">
                <a:moveTo>
                  <a:pt x="3404857" y="1291678"/>
                </a:moveTo>
                <a:lnTo>
                  <a:pt x="183438" y="1291678"/>
                </a:lnTo>
                <a:lnTo>
                  <a:pt x="183438" y="183426"/>
                </a:lnTo>
                <a:lnTo>
                  <a:pt x="3404857" y="183426"/>
                </a:lnTo>
                <a:lnTo>
                  <a:pt x="3404857" y="187236"/>
                </a:lnTo>
                <a:lnTo>
                  <a:pt x="191058" y="187236"/>
                </a:lnTo>
                <a:lnTo>
                  <a:pt x="187248" y="191046"/>
                </a:lnTo>
                <a:lnTo>
                  <a:pt x="191058" y="191046"/>
                </a:lnTo>
                <a:lnTo>
                  <a:pt x="191058" y="1284058"/>
                </a:lnTo>
                <a:lnTo>
                  <a:pt x="187248" y="1284058"/>
                </a:lnTo>
                <a:lnTo>
                  <a:pt x="191058" y="1287868"/>
                </a:lnTo>
                <a:lnTo>
                  <a:pt x="3404857" y="1287868"/>
                </a:lnTo>
                <a:lnTo>
                  <a:pt x="3404857" y="1291678"/>
                </a:lnTo>
                <a:close/>
              </a:path>
              <a:path w="3588384" h="1475104">
                <a:moveTo>
                  <a:pt x="191058" y="191046"/>
                </a:moveTo>
                <a:lnTo>
                  <a:pt x="187248" y="191046"/>
                </a:lnTo>
                <a:lnTo>
                  <a:pt x="191058" y="187236"/>
                </a:lnTo>
                <a:lnTo>
                  <a:pt x="191058" y="191046"/>
                </a:lnTo>
                <a:close/>
              </a:path>
              <a:path w="3588384" h="1475104">
                <a:moveTo>
                  <a:pt x="3397237" y="191046"/>
                </a:moveTo>
                <a:lnTo>
                  <a:pt x="191058" y="191046"/>
                </a:lnTo>
                <a:lnTo>
                  <a:pt x="191058" y="187236"/>
                </a:lnTo>
                <a:lnTo>
                  <a:pt x="3397237" y="187236"/>
                </a:lnTo>
                <a:lnTo>
                  <a:pt x="3397237" y="191046"/>
                </a:lnTo>
                <a:close/>
              </a:path>
              <a:path w="3588384" h="1475104">
                <a:moveTo>
                  <a:pt x="3397237" y="1287868"/>
                </a:moveTo>
                <a:lnTo>
                  <a:pt x="3397237" y="187236"/>
                </a:lnTo>
                <a:lnTo>
                  <a:pt x="3401047" y="191046"/>
                </a:lnTo>
                <a:lnTo>
                  <a:pt x="3404857" y="191046"/>
                </a:lnTo>
                <a:lnTo>
                  <a:pt x="3404857" y="1284058"/>
                </a:lnTo>
                <a:lnTo>
                  <a:pt x="3401047" y="1284058"/>
                </a:lnTo>
                <a:lnTo>
                  <a:pt x="3397237" y="1287868"/>
                </a:lnTo>
                <a:close/>
              </a:path>
              <a:path w="3588384" h="1475104">
                <a:moveTo>
                  <a:pt x="3404857" y="191046"/>
                </a:moveTo>
                <a:lnTo>
                  <a:pt x="3401047" y="191046"/>
                </a:lnTo>
                <a:lnTo>
                  <a:pt x="3397237" y="187236"/>
                </a:lnTo>
                <a:lnTo>
                  <a:pt x="3404857" y="187236"/>
                </a:lnTo>
                <a:lnTo>
                  <a:pt x="3404857" y="191046"/>
                </a:lnTo>
                <a:close/>
              </a:path>
              <a:path w="3588384" h="1475104">
                <a:moveTo>
                  <a:pt x="191058" y="1287868"/>
                </a:moveTo>
                <a:lnTo>
                  <a:pt x="187248" y="1284058"/>
                </a:lnTo>
                <a:lnTo>
                  <a:pt x="191058" y="1284058"/>
                </a:lnTo>
                <a:lnTo>
                  <a:pt x="191058" y="1287868"/>
                </a:lnTo>
                <a:close/>
              </a:path>
              <a:path w="3588384" h="1475104">
                <a:moveTo>
                  <a:pt x="3397237" y="1287868"/>
                </a:moveTo>
                <a:lnTo>
                  <a:pt x="191058" y="1287868"/>
                </a:lnTo>
                <a:lnTo>
                  <a:pt x="191058" y="1284058"/>
                </a:lnTo>
                <a:lnTo>
                  <a:pt x="3397237" y="1284058"/>
                </a:lnTo>
                <a:lnTo>
                  <a:pt x="3397237" y="1287868"/>
                </a:lnTo>
                <a:close/>
              </a:path>
              <a:path w="3588384" h="1475104">
                <a:moveTo>
                  <a:pt x="3404857" y="1287868"/>
                </a:moveTo>
                <a:lnTo>
                  <a:pt x="3397237" y="1287868"/>
                </a:lnTo>
                <a:lnTo>
                  <a:pt x="3401047" y="1284058"/>
                </a:lnTo>
                <a:lnTo>
                  <a:pt x="3404857" y="1284058"/>
                </a:lnTo>
                <a:lnTo>
                  <a:pt x="3404857" y="1287868"/>
                </a:lnTo>
                <a:close/>
              </a:path>
              <a:path w="3588384" h="1475104">
                <a:moveTo>
                  <a:pt x="7620" y="1471295"/>
                </a:moveTo>
                <a:lnTo>
                  <a:pt x="3810" y="1467485"/>
                </a:lnTo>
                <a:lnTo>
                  <a:pt x="7620" y="1467485"/>
                </a:lnTo>
                <a:lnTo>
                  <a:pt x="7620" y="1471295"/>
                </a:lnTo>
                <a:close/>
              </a:path>
              <a:path w="3588384" h="1475104">
                <a:moveTo>
                  <a:pt x="3580676" y="1471295"/>
                </a:moveTo>
                <a:lnTo>
                  <a:pt x="7620" y="1471295"/>
                </a:lnTo>
                <a:lnTo>
                  <a:pt x="7620" y="1467485"/>
                </a:lnTo>
                <a:lnTo>
                  <a:pt x="3580676" y="1467485"/>
                </a:lnTo>
                <a:lnTo>
                  <a:pt x="3580676" y="1471295"/>
                </a:lnTo>
                <a:close/>
              </a:path>
              <a:path w="3588384" h="1475104">
                <a:moveTo>
                  <a:pt x="3588296" y="1471295"/>
                </a:moveTo>
                <a:lnTo>
                  <a:pt x="3580676" y="1471295"/>
                </a:lnTo>
                <a:lnTo>
                  <a:pt x="3584486" y="1467485"/>
                </a:lnTo>
                <a:lnTo>
                  <a:pt x="3588296" y="1467485"/>
                </a:lnTo>
                <a:lnTo>
                  <a:pt x="3588296" y="1471295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82640" y="2241550"/>
            <a:ext cx="3581400" cy="195580"/>
          </a:xfrm>
          <a:custGeom>
            <a:avLst/>
            <a:gdLst/>
            <a:ahLst/>
            <a:cxnLst/>
            <a:rect l="l" t="t" r="r" b="b"/>
            <a:pathLst>
              <a:path w="3581400" h="195580">
                <a:moveTo>
                  <a:pt x="0" y="0"/>
                </a:moveTo>
                <a:lnTo>
                  <a:pt x="3581400" y="0"/>
                </a:lnTo>
                <a:lnTo>
                  <a:pt x="3581400" y="195580"/>
                </a:lnTo>
                <a:lnTo>
                  <a:pt x="0" y="19558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82640" y="2437129"/>
            <a:ext cx="195580" cy="1167130"/>
          </a:xfrm>
          <a:custGeom>
            <a:avLst/>
            <a:gdLst/>
            <a:ahLst/>
            <a:cxnLst/>
            <a:rect l="l" t="t" r="r" b="b"/>
            <a:pathLst>
              <a:path w="195579" h="1167129">
                <a:moveTo>
                  <a:pt x="0" y="0"/>
                </a:moveTo>
                <a:lnTo>
                  <a:pt x="195072" y="0"/>
                </a:lnTo>
                <a:lnTo>
                  <a:pt x="195072" y="1167130"/>
                </a:lnTo>
                <a:lnTo>
                  <a:pt x="0" y="116713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82640" y="3604259"/>
            <a:ext cx="3581400" cy="193040"/>
          </a:xfrm>
          <a:custGeom>
            <a:avLst/>
            <a:gdLst/>
            <a:ahLst/>
            <a:cxnLst/>
            <a:rect l="l" t="t" r="r" b="b"/>
            <a:pathLst>
              <a:path w="3581400" h="193039">
                <a:moveTo>
                  <a:pt x="0" y="0"/>
                </a:moveTo>
                <a:lnTo>
                  <a:pt x="3581400" y="0"/>
                </a:lnTo>
                <a:lnTo>
                  <a:pt x="3581400" y="193039"/>
                </a:lnTo>
                <a:lnTo>
                  <a:pt x="0" y="193039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268968" y="2436876"/>
            <a:ext cx="195580" cy="1167765"/>
          </a:xfrm>
          <a:custGeom>
            <a:avLst/>
            <a:gdLst/>
            <a:ahLst/>
            <a:cxnLst/>
            <a:rect l="l" t="t" r="r" b="b"/>
            <a:pathLst>
              <a:path w="195579" h="1167764">
                <a:moveTo>
                  <a:pt x="195072" y="1167384"/>
                </a:moveTo>
                <a:lnTo>
                  <a:pt x="0" y="1167384"/>
                </a:lnTo>
                <a:lnTo>
                  <a:pt x="0" y="0"/>
                </a:lnTo>
                <a:lnTo>
                  <a:pt x="195072" y="0"/>
                </a:lnTo>
                <a:lnTo>
                  <a:pt x="195072" y="116738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879338" y="2238120"/>
            <a:ext cx="3588385" cy="1564640"/>
          </a:xfrm>
          <a:custGeom>
            <a:avLst/>
            <a:gdLst/>
            <a:ahLst/>
            <a:cxnLst/>
            <a:rect l="l" t="t" r="r" b="b"/>
            <a:pathLst>
              <a:path w="3588384" h="1564639">
                <a:moveTo>
                  <a:pt x="3588296" y="1564030"/>
                </a:moveTo>
                <a:lnTo>
                  <a:pt x="0" y="1564030"/>
                </a:lnTo>
                <a:lnTo>
                  <a:pt x="0" y="0"/>
                </a:lnTo>
                <a:lnTo>
                  <a:pt x="3588296" y="0"/>
                </a:lnTo>
                <a:lnTo>
                  <a:pt x="3588296" y="3809"/>
                </a:lnTo>
                <a:lnTo>
                  <a:pt x="7620" y="3809"/>
                </a:lnTo>
                <a:lnTo>
                  <a:pt x="3810" y="7619"/>
                </a:lnTo>
                <a:lnTo>
                  <a:pt x="7620" y="7619"/>
                </a:lnTo>
                <a:lnTo>
                  <a:pt x="7620" y="1556410"/>
                </a:lnTo>
                <a:lnTo>
                  <a:pt x="3810" y="1556410"/>
                </a:lnTo>
                <a:lnTo>
                  <a:pt x="7620" y="1560220"/>
                </a:lnTo>
                <a:lnTo>
                  <a:pt x="3588296" y="1560220"/>
                </a:lnTo>
                <a:lnTo>
                  <a:pt x="3588296" y="1564030"/>
                </a:lnTo>
                <a:close/>
              </a:path>
              <a:path w="3588384" h="1564639">
                <a:moveTo>
                  <a:pt x="7620" y="7619"/>
                </a:moveTo>
                <a:lnTo>
                  <a:pt x="3810" y="7619"/>
                </a:lnTo>
                <a:lnTo>
                  <a:pt x="7620" y="3809"/>
                </a:lnTo>
                <a:lnTo>
                  <a:pt x="7620" y="7619"/>
                </a:lnTo>
                <a:close/>
              </a:path>
              <a:path w="3588384" h="1564639">
                <a:moveTo>
                  <a:pt x="3580676" y="7619"/>
                </a:moveTo>
                <a:lnTo>
                  <a:pt x="7620" y="7619"/>
                </a:lnTo>
                <a:lnTo>
                  <a:pt x="7620" y="3809"/>
                </a:lnTo>
                <a:lnTo>
                  <a:pt x="3580676" y="3809"/>
                </a:lnTo>
                <a:lnTo>
                  <a:pt x="3580676" y="7619"/>
                </a:lnTo>
                <a:close/>
              </a:path>
              <a:path w="3588384" h="1564639">
                <a:moveTo>
                  <a:pt x="3580676" y="1560220"/>
                </a:moveTo>
                <a:lnTo>
                  <a:pt x="3580676" y="3809"/>
                </a:lnTo>
                <a:lnTo>
                  <a:pt x="3584486" y="7619"/>
                </a:lnTo>
                <a:lnTo>
                  <a:pt x="3588296" y="7619"/>
                </a:lnTo>
                <a:lnTo>
                  <a:pt x="3588296" y="1556410"/>
                </a:lnTo>
                <a:lnTo>
                  <a:pt x="3584486" y="1556410"/>
                </a:lnTo>
                <a:lnTo>
                  <a:pt x="3580676" y="1560220"/>
                </a:lnTo>
                <a:close/>
              </a:path>
              <a:path w="3588384" h="1564639">
                <a:moveTo>
                  <a:pt x="3588296" y="7619"/>
                </a:moveTo>
                <a:lnTo>
                  <a:pt x="3584486" y="7619"/>
                </a:lnTo>
                <a:lnTo>
                  <a:pt x="3580676" y="3809"/>
                </a:lnTo>
                <a:lnTo>
                  <a:pt x="3588296" y="3809"/>
                </a:lnTo>
                <a:lnTo>
                  <a:pt x="3588296" y="7619"/>
                </a:lnTo>
                <a:close/>
              </a:path>
              <a:path w="3588384" h="1564639">
                <a:moveTo>
                  <a:pt x="3393744" y="1369479"/>
                </a:moveTo>
                <a:lnTo>
                  <a:pt x="194551" y="1369479"/>
                </a:lnTo>
                <a:lnTo>
                  <a:pt x="194551" y="194551"/>
                </a:lnTo>
                <a:lnTo>
                  <a:pt x="3393744" y="194551"/>
                </a:lnTo>
                <a:lnTo>
                  <a:pt x="3393744" y="198361"/>
                </a:lnTo>
                <a:lnTo>
                  <a:pt x="202171" y="198361"/>
                </a:lnTo>
                <a:lnTo>
                  <a:pt x="198361" y="202171"/>
                </a:lnTo>
                <a:lnTo>
                  <a:pt x="202171" y="202171"/>
                </a:lnTo>
                <a:lnTo>
                  <a:pt x="202171" y="1361859"/>
                </a:lnTo>
                <a:lnTo>
                  <a:pt x="198361" y="1361859"/>
                </a:lnTo>
                <a:lnTo>
                  <a:pt x="202171" y="1365669"/>
                </a:lnTo>
                <a:lnTo>
                  <a:pt x="3393744" y="1365669"/>
                </a:lnTo>
                <a:lnTo>
                  <a:pt x="3393744" y="1369479"/>
                </a:lnTo>
                <a:close/>
              </a:path>
              <a:path w="3588384" h="1564639">
                <a:moveTo>
                  <a:pt x="202171" y="202171"/>
                </a:moveTo>
                <a:lnTo>
                  <a:pt x="198361" y="202171"/>
                </a:lnTo>
                <a:lnTo>
                  <a:pt x="202171" y="198361"/>
                </a:lnTo>
                <a:lnTo>
                  <a:pt x="202171" y="202171"/>
                </a:lnTo>
                <a:close/>
              </a:path>
              <a:path w="3588384" h="1564639">
                <a:moveTo>
                  <a:pt x="3386124" y="202171"/>
                </a:moveTo>
                <a:lnTo>
                  <a:pt x="202171" y="202171"/>
                </a:lnTo>
                <a:lnTo>
                  <a:pt x="202171" y="198361"/>
                </a:lnTo>
                <a:lnTo>
                  <a:pt x="3386124" y="198361"/>
                </a:lnTo>
                <a:lnTo>
                  <a:pt x="3386124" y="202171"/>
                </a:lnTo>
                <a:close/>
              </a:path>
              <a:path w="3588384" h="1564639">
                <a:moveTo>
                  <a:pt x="3386124" y="1365669"/>
                </a:moveTo>
                <a:lnTo>
                  <a:pt x="3386124" y="198361"/>
                </a:lnTo>
                <a:lnTo>
                  <a:pt x="3389934" y="202171"/>
                </a:lnTo>
                <a:lnTo>
                  <a:pt x="3393744" y="202171"/>
                </a:lnTo>
                <a:lnTo>
                  <a:pt x="3393744" y="1361859"/>
                </a:lnTo>
                <a:lnTo>
                  <a:pt x="3389934" y="1361859"/>
                </a:lnTo>
                <a:lnTo>
                  <a:pt x="3386124" y="1365669"/>
                </a:lnTo>
                <a:close/>
              </a:path>
              <a:path w="3588384" h="1564639">
                <a:moveTo>
                  <a:pt x="3393744" y="202171"/>
                </a:moveTo>
                <a:lnTo>
                  <a:pt x="3389934" y="202171"/>
                </a:lnTo>
                <a:lnTo>
                  <a:pt x="3386124" y="198361"/>
                </a:lnTo>
                <a:lnTo>
                  <a:pt x="3393744" y="198361"/>
                </a:lnTo>
                <a:lnTo>
                  <a:pt x="3393744" y="202171"/>
                </a:lnTo>
                <a:close/>
              </a:path>
              <a:path w="3588384" h="1564639">
                <a:moveTo>
                  <a:pt x="202171" y="1365669"/>
                </a:moveTo>
                <a:lnTo>
                  <a:pt x="198361" y="1361859"/>
                </a:lnTo>
                <a:lnTo>
                  <a:pt x="202171" y="1361859"/>
                </a:lnTo>
                <a:lnTo>
                  <a:pt x="202171" y="1365669"/>
                </a:lnTo>
                <a:close/>
              </a:path>
              <a:path w="3588384" h="1564639">
                <a:moveTo>
                  <a:pt x="3386124" y="1365669"/>
                </a:moveTo>
                <a:lnTo>
                  <a:pt x="202171" y="1365669"/>
                </a:lnTo>
                <a:lnTo>
                  <a:pt x="202171" y="1361859"/>
                </a:lnTo>
                <a:lnTo>
                  <a:pt x="3386124" y="1361859"/>
                </a:lnTo>
                <a:lnTo>
                  <a:pt x="3386124" y="1365669"/>
                </a:lnTo>
                <a:close/>
              </a:path>
              <a:path w="3588384" h="1564639">
                <a:moveTo>
                  <a:pt x="3393744" y="1365669"/>
                </a:moveTo>
                <a:lnTo>
                  <a:pt x="3386124" y="1365669"/>
                </a:lnTo>
                <a:lnTo>
                  <a:pt x="3389934" y="1361859"/>
                </a:lnTo>
                <a:lnTo>
                  <a:pt x="3393744" y="1361859"/>
                </a:lnTo>
                <a:lnTo>
                  <a:pt x="3393744" y="1365669"/>
                </a:lnTo>
                <a:close/>
              </a:path>
              <a:path w="3588384" h="1564639">
                <a:moveTo>
                  <a:pt x="7620" y="1560220"/>
                </a:moveTo>
                <a:lnTo>
                  <a:pt x="3810" y="1556410"/>
                </a:lnTo>
                <a:lnTo>
                  <a:pt x="7620" y="1556410"/>
                </a:lnTo>
                <a:lnTo>
                  <a:pt x="7620" y="1560220"/>
                </a:lnTo>
                <a:close/>
              </a:path>
              <a:path w="3588384" h="1564639">
                <a:moveTo>
                  <a:pt x="3580676" y="1560220"/>
                </a:moveTo>
                <a:lnTo>
                  <a:pt x="7620" y="1560220"/>
                </a:lnTo>
                <a:lnTo>
                  <a:pt x="7620" y="1556410"/>
                </a:lnTo>
                <a:lnTo>
                  <a:pt x="3580676" y="1556410"/>
                </a:lnTo>
                <a:lnTo>
                  <a:pt x="3580676" y="1560220"/>
                </a:lnTo>
                <a:close/>
              </a:path>
              <a:path w="3588384" h="1564639">
                <a:moveTo>
                  <a:pt x="3588296" y="1560220"/>
                </a:moveTo>
                <a:lnTo>
                  <a:pt x="3580676" y="1560220"/>
                </a:lnTo>
                <a:lnTo>
                  <a:pt x="3584486" y="1556410"/>
                </a:lnTo>
                <a:lnTo>
                  <a:pt x="3588296" y="1556410"/>
                </a:lnTo>
                <a:lnTo>
                  <a:pt x="3588296" y="156022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4800600" y="1220889"/>
            <a:ext cx="1651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0">
                <a:solidFill>
                  <a:srgbClr val="000000"/>
                </a:solidFill>
                <a:latin typeface="黑体"/>
                <a:cs typeface="黑体"/>
              </a:rPr>
              <a:t>课堂小</a:t>
            </a:r>
            <a:r>
              <a:rPr dirty="0" sz="3200" spc="5" i="0">
                <a:solidFill>
                  <a:srgbClr val="000000"/>
                </a:solidFill>
                <a:latin typeface="黑体"/>
                <a:cs typeface="黑体"/>
              </a:rPr>
              <a:t>结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2162" y="191814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69692" y="1647444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9335" y="1871472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81600" y="1277886"/>
            <a:ext cx="1651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0">
                <a:solidFill>
                  <a:srgbClr val="000000"/>
                </a:solidFill>
                <a:latin typeface="黑体"/>
                <a:cs typeface="黑体"/>
              </a:rPr>
              <a:t>课堂小</a:t>
            </a:r>
            <a:r>
              <a:rPr dirty="0" sz="3200" spc="5" i="0">
                <a:solidFill>
                  <a:srgbClr val="000000"/>
                </a:solidFill>
                <a:latin typeface="黑体"/>
                <a:cs typeface="黑体"/>
              </a:rPr>
              <a:t>结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5455" marR="2240280" indent="1740535">
              <a:lnSpc>
                <a:spcPct val="146900"/>
              </a:lnSpc>
              <a:spcBef>
                <a:spcPts val="100"/>
              </a:spcBef>
            </a:pPr>
            <a:r>
              <a:rPr dirty="0" b="1" i="0">
                <a:solidFill>
                  <a:srgbClr val="FF0000"/>
                </a:solidFill>
                <a:latin typeface="华文楷体"/>
                <a:cs typeface="华文楷体"/>
              </a:rPr>
              <a:t>电路中能量转</a:t>
            </a:r>
            <a:r>
              <a:rPr dirty="0" spc="-5" b="1" i="0">
                <a:solidFill>
                  <a:srgbClr val="FF0000"/>
                </a:solidFill>
                <a:latin typeface="华文楷体"/>
                <a:cs typeface="华文楷体"/>
              </a:rPr>
              <a:t>化 </a:t>
            </a:r>
            <a:r>
              <a:rPr dirty="0"/>
              <a:t>电热水器：电能转化为内能</a:t>
            </a:r>
          </a:p>
          <a:p>
            <a:pPr marL="465455">
              <a:lnSpc>
                <a:spcPct val="100000"/>
              </a:lnSpc>
              <a:spcBef>
                <a:spcPts val="1864"/>
              </a:spcBef>
            </a:pPr>
            <a:r>
              <a:rPr dirty="0" i="1">
                <a:latin typeface="Times New Roman"/>
                <a:cs typeface="Times New Roman"/>
              </a:rPr>
              <a:t>W=UIt =Q=I</a:t>
            </a:r>
            <a:r>
              <a:rPr dirty="0" spc="-10" i="1">
                <a:latin typeface="Times New Roman"/>
                <a:cs typeface="Times New Roman"/>
              </a:rPr>
              <a:t> </a:t>
            </a:r>
            <a:r>
              <a:rPr dirty="0" baseline="35842" sz="2325" spc="44" i="0">
                <a:latin typeface="Times New Roman"/>
                <a:cs typeface="Times New Roman"/>
              </a:rPr>
              <a:t>2</a:t>
            </a:r>
            <a:r>
              <a:rPr dirty="0" sz="2400" spc="30" i="1">
                <a:latin typeface="Times New Roman"/>
                <a:cs typeface="Times New Roman"/>
              </a:rPr>
              <a:t>Rt</a:t>
            </a:r>
            <a:endParaRPr sz="2400">
              <a:latin typeface="Times New Roman"/>
              <a:cs typeface="Times New Roman"/>
            </a:endParaRPr>
          </a:p>
          <a:p>
            <a:pPr marL="465455">
              <a:lnSpc>
                <a:spcPct val="100000"/>
              </a:lnSpc>
              <a:spcBef>
                <a:spcPts val="560"/>
              </a:spcBef>
            </a:pPr>
            <a:r>
              <a:rPr dirty="0"/>
              <a:t>电动机：电能转化为其他形式能和内能</a:t>
            </a:r>
          </a:p>
          <a:p>
            <a:pPr marL="465455">
              <a:lnSpc>
                <a:spcPct val="100000"/>
              </a:lnSpc>
              <a:spcBef>
                <a:spcPts val="1864"/>
              </a:spcBef>
            </a:pPr>
            <a:r>
              <a:rPr dirty="0" i="1">
                <a:latin typeface="Times New Roman"/>
                <a:cs typeface="Times New Roman"/>
              </a:rPr>
              <a:t>W=UIt &gt;Q=I</a:t>
            </a:r>
            <a:r>
              <a:rPr dirty="0" spc="-80" i="1">
                <a:latin typeface="Times New Roman"/>
                <a:cs typeface="Times New Roman"/>
              </a:rPr>
              <a:t> </a:t>
            </a:r>
            <a:r>
              <a:rPr dirty="0" baseline="35842" sz="2325" spc="44" i="0">
                <a:latin typeface="Times New Roman"/>
                <a:cs typeface="Times New Roman"/>
              </a:rPr>
              <a:t>2</a:t>
            </a:r>
            <a:r>
              <a:rPr dirty="0" sz="2400" spc="30" i="1">
                <a:latin typeface="Times New Roman"/>
                <a:cs typeface="Times New Roman"/>
              </a:rPr>
              <a:t>Rt</a:t>
            </a:r>
            <a:endParaRPr sz="24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105"/>
              </a:spcBef>
            </a:pPr>
            <a:r>
              <a:rPr dirty="0"/>
              <a:t>学以致用，在家庭用电器中分析能量转化问题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1637" y="178294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86227" y="1560575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85872" y="1783079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4" h="247014">
                <a:moveTo>
                  <a:pt x="0" y="0"/>
                </a:moveTo>
                <a:lnTo>
                  <a:pt x="245363" y="0"/>
                </a:lnTo>
                <a:lnTo>
                  <a:pt x="245363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16462" y="1017295"/>
            <a:ext cx="2692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solidFill>
                  <a:srgbClr val="000000"/>
                </a:solidFill>
                <a:latin typeface="黑体"/>
                <a:cs typeface="黑体"/>
              </a:rPr>
              <a:t>常见的用电设备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05455" y="2420111"/>
            <a:ext cx="2895599" cy="247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02808" y="2420111"/>
            <a:ext cx="2895599" cy="2476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0058" y="1159383"/>
            <a:ext cx="231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solidFill>
                  <a:srgbClr val="000000"/>
                </a:solidFill>
                <a:latin typeface="黑体"/>
                <a:cs typeface="黑体"/>
              </a:rPr>
              <a:t>电动车在充电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17747" y="2394204"/>
            <a:ext cx="5556504" cy="3214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98837" y="1783588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36748" y="1513332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34867" y="1737360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25100" y="1606626"/>
            <a:ext cx="1755775" cy="2346325"/>
          </a:xfrm>
          <a:custGeom>
            <a:avLst/>
            <a:gdLst/>
            <a:ahLst/>
            <a:cxnLst/>
            <a:rect l="l" t="t" r="r" b="b"/>
            <a:pathLst>
              <a:path w="1755775" h="2346325">
                <a:moveTo>
                  <a:pt x="25400" y="2320925"/>
                </a:moveTo>
                <a:lnTo>
                  <a:pt x="0" y="2320925"/>
                </a:lnTo>
                <a:lnTo>
                  <a:pt x="0" y="2117725"/>
                </a:lnTo>
                <a:lnTo>
                  <a:pt x="50800" y="2117725"/>
                </a:lnTo>
                <a:lnTo>
                  <a:pt x="50800" y="2295525"/>
                </a:lnTo>
                <a:lnTo>
                  <a:pt x="25400" y="2295525"/>
                </a:lnTo>
                <a:lnTo>
                  <a:pt x="25400" y="2320925"/>
                </a:lnTo>
                <a:close/>
              </a:path>
              <a:path w="1755775" h="2346325">
                <a:moveTo>
                  <a:pt x="203200" y="2346325"/>
                </a:moveTo>
                <a:lnTo>
                  <a:pt x="25400" y="2346325"/>
                </a:lnTo>
                <a:lnTo>
                  <a:pt x="25400" y="2295525"/>
                </a:lnTo>
                <a:lnTo>
                  <a:pt x="50800" y="2295525"/>
                </a:lnTo>
                <a:lnTo>
                  <a:pt x="50800" y="2320925"/>
                </a:lnTo>
                <a:lnTo>
                  <a:pt x="203200" y="2320925"/>
                </a:lnTo>
                <a:lnTo>
                  <a:pt x="203200" y="2346325"/>
                </a:lnTo>
                <a:close/>
              </a:path>
              <a:path w="1755775" h="2346325">
                <a:moveTo>
                  <a:pt x="203200" y="2320925"/>
                </a:moveTo>
                <a:lnTo>
                  <a:pt x="50800" y="2320925"/>
                </a:lnTo>
                <a:lnTo>
                  <a:pt x="50800" y="2295525"/>
                </a:lnTo>
                <a:lnTo>
                  <a:pt x="203200" y="2295525"/>
                </a:lnTo>
                <a:lnTo>
                  <a:pt x="203200" y="2320925"/>
                </a:lnTo>
                <a:close/>
              </a:path>
              <a:path w="1755775" h="2346325">
                <a:moveTo>
                  <a:pt x="50800" y="1965325"/>
                </a:moveTo>
                <a:lnTo>
                  <a:pt x="0" y="1965325"/>
                </a:lnTo>
                <a:lnTo>
                  <a:pt x="0" y="1762125"/>
                </a:lnTo>
                <a:lnTo>
                  <a:pt x="50800" y="1762125"/>
                </a:lnTo>
                <a:lnTo>
                  <a:pt x="50800" y="1965325"/>
                </a:lnTo>
                <a:close/>
              </a:path>
              <a:path w="1755775" h="2346325">
                <a:moveTo>
                  <a:pt x="50800" y="1609725"/>
                </a:moveTo>
                <a:lnTo>
                  <a:pt x="0" y="1609725"/>
                </a:lnTo>
                <a:lnTo>
                  <a:pt x="0" y="1406525"/>
                </a:lnTo>
                <a:lnTo>
                  <a:pt x="50800" y="1406525"/>
                </a:lnTo>
                <a:lnTo>
                  <a:pt x="50800" y="1609725"/>
                </a:lnTo>
                <a:close/>
              </a:path>
              <a:path w="1755775" h="2346325">
                <a:moveTo>
                  <a:pt x="50800" y="1254125"/>
                </a:moveTo>
                <a:lnTo>
                  <a:pt x="0" y="1254125"/>
                </a:lnTo>
                <a:lnTo>
                  <a:pt x="0" y="1050925"/>
                </a:lnTo>
                <a:lnTo>
                  <a:pt x="50800" y="1050925"/>
                </a:lnTo>
                <a:lnTo>
                  <a:pt x="50800" y="1254125"/>
                </a:lnTo>
                <a:close/>
              </a:path>
              <a:path w="1755775" h="2346325">
                <a:moveTo>
                  <a:pt x="50800" y="898525"/>
                </a:moveTo>
                <a:lnTo>
                  <a:pt x="0" y="898525"/>
                </a:lnTo>
                <a:lnTo>
                  <a:pt x="0" y="695325"/>
                </a:lnTo>
                <a:lnTo>
                  <a:pt x="50800" y="695325"/>
                </a:lnTo>
                <a:lnTo>
                  <a:pt x="50800" y="898525"/>
                </a:lnTo>
                <a:close/>
              </a:path>
              <a:path w="1755775" h="2346325">
                <a:moveTo>
                  <a:pt x="50800" y="542925"/>
                </a:moveTo>
                <a:lnTo>
                  <a:pt x="0" y="542925"/>
                </a:lnTo>
                <a:lnTo>
                  <a:pt x="0" y="339725"/>
                </a:lnTo>
                <a:lnTo>
                  <a:pt x="50800" y="339725"/>
                </a:lnTo>
                <a:lnTo>
                  <a:pt x="50800" y="542925"/>
                </a:lnTo>
                <a:close/>
              </a:path>
              <a:path w="1755775" h="2346325">
                <a:moveTo>
                  <a:pt x="50800" y="187325"/>
                </a:moveTo>
                <a:lnTo>
                  <a:pt x="0" y="187325"/>
                </a:lnTo>
                <a:lnTo>
                  <a:pt x="0" y="0"/>
                </a:lnTo>
                <a:lnTo>
                  <a:pt x="66675" y="0"/>
                </a:lnTo>
                <a:lnTo>
                  <a:pt x="66675" y="25400"/>
                </a:lnTo>
                <a:lnTo>
                  <a:pt x="50800" y="25400"/>
                </a:lnTo>
                <a:lnTo>
                  <a:pt x="25400" y="50800"/>
                </a:lnTo>
                <a:lnTo>
                  <a:pt x="50800" y="50800"/>
                </a:lnTo>
                <a:lnTo>
                  <a:pt x="50800" y="187325"/>
                </a:lnTo>
                <a:close/>
              </a:path>
              <a:path w="1755775" h="2346325">
                <a:moveTo>
                  <a:pt x="50800" y="50800"/>
                </a:moveTo>
                <a:lnTo>
                  <a:pt x="25400" y="50800"/>
                </a:lnTo>
                <a:lnTo>
                  <a:pt x="50800" y="25400"/>
                </a:lnTo>
                <a:lnTo>
                  <a:pt x="50800" y="50800"/>
                </a:lnTo>
                <a:close/>
              </a:path>
              <a:path w="1755775" h="2346325">
                <a:moveTo>
                  <a:pt x="66675" y="50800"/>
                </a:moveTo>
                <a:lnTo>
                  <a:pt x="50800" y="50800"/>
                </a:lnTo>
                <a:lnTo>
                  <a:pt x="50800" y="25400"/>
                </a:lnTo>
                <a:lnTo>
                  <a:pt x="66675" y="25400"/>
                </a:lnTo>
                <a:lnTo>
                  <a:pt x="66675" y="50800"/>
                </a:lnTo>
                <a:close/>
              </a:path>
              <a:path w="1755775" h="2346325">
                <a:moveTo>
                  <a:pt x="422275" y="50800"/>
                </a:moveTo>
                <a:lnTo>
                  <a:pt x="219075" y="50800"/>
                </a:lnTo>
                <a:lnTo>
                  <a:pt x="219075" y="0"/>
                </a:lnTo>
                <a:lnTo>
                  <a:pt x="422275" y="0"/>
                </a:lnTo>
                <a:lnTo>
                  <a:pt x="422275" y="50800"/>
                </a:lnTo>
                <a:close/>
              </a:path>
              <a:path w="1755775" h="2346325">
                <a:moveTo>
                  <a:pt x="777875" y="50800"/>
                </a:moveTo>
                <a:lnTo>
                  <a:pt x="574675" y="50800"/>
                </a:lnTo>
                <a:lnTo>
                  <a:pt x="574675" y="0"/>
                </a:lnTo>
                <a:lnTo>
                  <a:pt x="777875" y="0"/>
                </a:lnTo>
                <a:lnTo>
                  <a:pt x="777875" y="50800"/>
                </a:lnTo>
                <a:close/>
              </a:path>
              <a:path w="1755775" h="2346325">
                <a:moveTo>
                  <a:pt x="1133475" y="50800"/>
                </a:moveTo>
                <a:lnTo>
                  <a:pt x="930275" y="50800"/>
                </a:lnTo>
                <a:lnTo>
                  <a:pt x="930275" y="0"/>
                </a:lnTo>
                <a:lnTo>
                  <a:pt x="1133475" y="0"/>
                </a:lnTo>
                <a:lnTo>
                  <a:pt x="1133475" y="50800"/>
                </a:lnTo>
                <a:close/>
              </a:path>
              <a:path w="1755775" h="2346325">
                <a:moveTo>
                  <a:pt x="1489075" y="50800"/>
                </a:moveTo>
                <a:lnTo>
                  <a:pt x="1285875" y="50800"/>
                </a:lnTo>
                <a:lnTo>
                  <a:pt x="1285875" y="0"/>
                </a:lnTo>
                <a:lnTo>
                  <a:pt x="1489075" y="0"/>
                </a:lnTo>
                <a:lnTo>
                  <a:pt x="1489075" y="50800"/>
                </a:lnTo>
                <a:close/>
              </a:path>
              <a:path w="1755775" h="2346325">
                <a:moveTo>
                  <a:pt x="1704975" y="50800"/>
                </a:moveTo>
                <a:lnTo>
                  <a:pt x="1641475" y="50800"/>
                </a:lnTo>
                <a:lnTo>
                  <a:pt x="1641475" y="0"/>
                </a:lnTo>
                <a:lnTo>
                  <a:pt x="1755775" y="0"/>
                </a:lnTo>
                <a:lnTo>
                  <a:pt x="1755775" y="25400"/>
                </a:lnTo>
                <a:lnTo>
                  <a:pt x="1704975" y="25400"/>
                </a:lnTo>
                <a:lnTo>
                  <a:pt x="1704975" y="50800"/>
                </a:lnTo>
                <a:close/>
              </a:path>
              <a:path w="1755775" h="2346325">
                <a:moveTo>
                  <a:pt x="1755775" y="139700"/>
                </a:moveTo>
                <a:lnTo>
                  <a:pt x="1704975" y="139700"/>
                </a:lnTo>
                <a:lnTo>
                  <a:pt x="1704975" y="25400"/>
                </a:lnTo>
                <a:lnTo>
                  <a:pt x="1730375" y="50800"/>
                </a:lnTo>
                <a:lnTo>
                  <a:pt x="1755775" y="50800"/>
                </a:lnTo>
                <a:lnTo>
                  <a:pt x="1755775" y="139700"/>
                </a:lnTo>
                <a:close/>
              </a:path>
              <a:path w="1755775" h="2346325">
                <a:moveTo>
                  <a:pt x="1755775" y="50800"/>
                </a:moveTo>
                <a:lnTo>
                  <a:pt x="1730375" y="50800"/>
                </a:lnTo>
                <a:lnTo>
                  <a:pt x="1704975" y="25400"/>
                </a:lnTo>
                <a:lnTo>
                  <a:pt x="1755775" y="25400"/>
                </a:lnTo>
                <a:lnTo>
                  <a:pt x="1755775" y="50800"/>
                </a:lnTo>
                <a:close/>
              </a:path>
              <a:path w="1755775" h="2346325">
                <a:moveTo>
                  <a:pt x="1755775" y="495300"/>
                </a:moveTo>
                <a:lnTo>
                  <a:pt x="1704975" y="495300"/>
                </a:lnTo>
                <a:lnTo>
                  <a:pt x="1704975" y="292100"/>
                </a:lnTo>
                <a:lnTo>
                  <a:pt x="1755775" y="292100"/>
                </a:lnTo>
                <a:lnTo>
                  <a:pt x="1755775" y="495300"/>
                </a:lnTo>
                <a:close/>
              </a:path>
              <a:path w="1755775" h="2346325">
                <a:moveTo>
                  <a:pt x="1755775" y="850900"/>
                </a:moveTo>
                <a:lnTo>
                  <a:pt x="1704975" y="850900"/>
                </a:lnTo>
                <a:lnTo>
                  <a:pt x="1704975" y="647700"/>
                </a:lnTo>
                <a:lnTo>
                  <a:pt x="1755775" y="647700"/>
                </a:lnTo>
                <a:lnTo>
                  <a:pt x="1755775" y="850900"/>
                </a:lnTo>
                <a:close/>
              </a:path>
              <a:path w="1755775" h="2346325">
                <a:moveTo>
                  <a:pt x="1755775" y="1206500"/>
                </a:moveTo>
                <a:lnTo>
                  <a:pt x="1704975" y="1206500"/>
                </a:lnTo>
                <a:lnTo>
                  <a:pt x="1704975" y="1003300"/>
                </a:lnTo>
                <a:lnTo>
                  <a:pt x="1755775" y="1003300"/>
                </a:lnTo>
                <a:lnTo>
                  <a:pt x="1755775" y="1206500"/>
                </a:lnTo>
                <a:close/>
              </a:path>
              <a:path w="1755775" h="2346325">
                <a:moveTo>
                  <a:pt x="1755775" y="1562100"/>
                </a:moveTo>
                <a:lnTo>
                  <a:pt x="1704975" y="1562100"/>
                </a:lnTo>
                <a:lnTo>
                  <a:pt x="1704975" y="1358900"/>
                </a:lnTo>
                <a:lnTo>
                  <a:pt x="1755775" y="1358900"/>
                </a:lnTo>
                <a:lnTo>
                  <a:pt x="1755775" y="1562100"/>
                </a:lnTo>
                <a:close/>
              </a:path>
              <a:path w="1755775" h="2346325">
                <a:moveTo>
                  <a:pt x="1755775" y="1917700"/>
                </a:moveTo>
                <a:lnTo>
                  <a:pt x="1704975" y="1917700"/>
                </a:lnTo>
                <a:lnTo>
                  <a:pt x="1704975" y="1714500"/>
                </a:lnTo>
                <a:lnTo>
                  <a:pt x="1755775" y="1714500"/>
                </a:lnTo>
                <a:lnTo>
                  <a:pt x="1755775" y="1917700"/>
                </a:lnTo>
                <a:close/>
              </a:path>
              <a:path w="1755775" h="2346325">
                <a:moveTo>
                  <a:pt x="1755775" y="2273300"/>
                </a:moveTo>
                <a:lnTo>
                  <a:pt x="1704975" y="2273300"/>
                </a:lnTo>
                <a:lnTo>
                  <a:pt x="1704975" y="2070100"/>
                </a:lnTo>
                <a:lnTo>
                  <a:pt x="1755775" y="2070100"/>
                </a:lnTo>
                <a:lnTo>
                  <a:pt x="1755775" y="2273300"/>
                </a:lnTo>
                <a:close/>
              </a:path>
              <a:path w="1755775" h="2346325">
                <a:moveTo>
                  <a:pt x="1625600" y="2346325"/>
                </a:moveTo>
                <a:lnTo>
                  <a:pt x="1422400" y="2346325"/>
                </a:lnTo>
                <a:lnTo>
                  <a:pt x="1422400" y="2295525"/>
                </a:lnTo>
                <a:lnTo>
                  <a:pt x="1625600" y="2295525"/>
                </a:lnTo>
                <a:lnTo>
                  <a:pt x="1625600" y="2346325"/>
                </a:lnTo>
                <a:close/>
              </a:path>
              <a:path w="1755775" h="2346325">
                <a:moveTo>
                  <a:pt x="1270000" y="2346325"/>
                </a:moveTo>
                <a:lnTo>
                  <a:pt x="1066800" y="2346325"/>
                </a:lnTo>
                <a:lnTo>
                  <a:pt x="1066800" y="2295525"/>
                </a:lnTo>
                <a:lnTo>
                  <a:pt x="1270000" y="2295525"/>
                </a:lnTo>
                <a:lnTo>
                  <a:pt x="1270000" y="2346325"/>
                </a:lnTo>
                <a:close/>
              </a:path>
              <a:path w="1755775" h="2346325">
                <a:moveTo>
                  <a:pt x="914400" y="2346325"/>
                </a:moveTo>
                <a:lnTo>
                  <a:pt x="711200" y="2346325"/>
                </a:lnTo>
                <a:lnTo>
                  <a:pt x="711200" y="2295525"/>
                </a:lnTo>
                <a:lnTo>
                  <a:pt x="914400" y="2295525"/>
                </a:lnTo>
                <a:lnTo>
                  <a:pt x="914400" y="2346325"/>
                </a:lnTo>
                <a:close/>
              </a:path>
              <a:path w="1755775" h="2346325">
                <a:moveTo>
                  <a:pt x="558800" y="2346325"/>
                </a:moveTo>
                <a:lnTo>
                  <a:pt x="355600" y="2346325"/>
                </a:lnTo>
                <a:lnTo>
                  <a:pt x="355600" y="2295525"/>
                </a:lnTo>
                <a:lnTo>
                  <a:pt x="558800" y="2295525"/>
                </a:lnTo>
                <a:lnTo>
                  <a:pt x="558800" y="23463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745397" y="4732667"/>
            <a:ext cx="7359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latin typeface="华文楷体"/>
                <a:cs typeface="华文楷体"/>
              </a:rPr>
              <a:t>电</a:t>
            </a:r>
            <a:r>
              <a:rPr dirty="0" sz="2800" spc="-5" i="1">
                <a:latin typeface="华文楷体"/>
                <a:cs typeface="华文楷体"/>
              </a:rPr>
              <a:t>能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2944" y="4821935"/>
            <a:ext cx="2611120" cy="361315"/>
          </a:xfrm>
          <a:custGeom>
            <a:avLst/>
            <a:gdLst/>
            <a:ahLst/>
            <a:cxnLst/>
            <a:rect l="l" t="t" r="r" b="b"/>
            <a:pathLst>
              <a:path w="2611120" h="361314">
                <a:moveTo>
                  <a:pt x="2430779" y="361188"/>
                </a:moveTo>
                <a:lnTo>
                  <a:pt x="2430779" y="271272"/>
                </a:lnTo>
                <a:lnTo>
                  <a:pt x="0" y="271272"/>
                </a:lnTo>
                <a:lnTo>
                  <a:pt x="0" y="89915"/>
                </a:lnTo>
                <a:lnTo>
                  <a:pt x="2430779" y="89915"/>
                </a:lnTo>
                <a:lnTo>
                  <a:pt x="2430779" y="0"/>
                </a:lnTo>
                <a:lnTo>
                  <a:pt x="2610611" y="181355"/>
                </a:lnTo>
                <a:lnTo>
                  <a:pt x="2430779" y="3611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36975" y="4807305"/>
            <a:ext cx="2625725" cy="390525"/>
          </a:xfrm>
          <a:custGeom>
            <a:avLst/>
            <a:gdLst/>
            <a:ahLst/>
            <a:cxnLst/>
            <a:rect l="l" t="t" r="r" b="b"/>
            <a:pathLst>
              <a:path w="2625725" h="390525">
                <a:moveTo>
                  <a:pt x="2429954" y="105282"/>
                </a:moveTo>
                <a:lnTo>
                  <a:pt x="2429954" y="0"/>
                </a:lnTo>
                <a:lnTo>
                  <a:pt x="2445283" y="15328"/>
                </a:lnTo>
                <a:lnTo>
                  <a:pt x="2442654" y="15328"/>
                </a:lnTo>
                <a:lnTo>
                  <a:pt x="2431808" y="19824"/>
                </a:lnTo>
                <a:lnTo>
                  <a:pt x="2442654" y="30670"/>
                </a:lnTo>
                <a:lnTo>
                  <a:pt x="2442654" y="98932"/>
                </a:lnTo>
                <a:lnTo>
                  <a:pt x="2436304" y="98932"/>
                </a:lnTo>
                <a:lnTo>
                  <a:pt x="2429954" y="105282"/>
                </a:lnTo>
                <a:close/>
              </a:path>
              <a:path w="2625725" h="390525">
                <a:moveTo>
                  <a:pt x="2442654" y="30670"/>
                </a:moveTo>
                <a:lnTo>
                  <a:pt x="2431808" y="19824"/>
                </a:lnTo>
                <a:lnTo>
                  <a:pt x="2442654" y="15328"/>
                </a:lnTo>
                <a:lnTo>
                  <a:pt x="2442654" y="30670"/>
                </a:lnTo>
                <a:close/>
              </a:path>
              <a:path w="2625725" h="390525">
                <a:moveTo>
                  <a:pt x="2607214" y="195230"/>
                </a:moveTo>
                <a:lnTo>
                  <a:pt x="2442654" y="30670"/>
                </a:lnTo>
                <a:lnTo>
                  <a:pt x="2442654" y="15328"/>
                </a:lnTo>
                <a:lnTo>
                  <a:pt x="2445283" y="15328"/>
                </a:lnTo>
                <a:lnTo>
                  <a:pt x="2620695" y="190741"/>
                </a:lnTo>
                <a:lnTo>
                  <a:pt x="2611704" y="190741"/>
                </a:lnTo>
                <a:lnTo>
                  <a:pt x="2607214" y="195230"/>
                </a:lnTo>
                <a:close/>
              </a:path>
              <a:path w="2625725" h="390525">
                <a:moveTo>
                  <a:pt x="2429954" y="291528"/>
                </a:moveTo>
                <a:lnTo>
                  <a:pt x="0" y="291528"/>
                </a:lnTo>
                <a:lnTo>
                  <a:pt x="0" y="98932"/>
                </a:lnTo>
                <a:lnTo>
                  <a:pt x="2429954" y="98932"/>
                </a:lnTo>
                <a:lnTo>
                  <a:pt x="2429954" y="105282"/>
                </a:lnTo>
                <a:lnTo>
                  <a:pt x="12700" y="105282"/>
                </a:lnTo>
                <a:lnTo>
                  <a:pt x="6350" y="111632"/>
                </a:lnTo>
                <a:lnTo>
                  <a:pt x="12700" y="111632"/>
                </a:lnTo>
                <a:lnTo>
                  <a:pt x="12700" y="278828"/>
                </a:lnTo>
                <a:lnTo>
                  <a:pt x="6350" y="278828"/>
                </a:lnTo>
                <a:lnTo>
                  <a:pt x="12700" y="285178"/>
                </a:lnTo>
                <a:lnTo>
                  <a:pt x="2429954" y="285178"/>
                </a:lnTo>
                <a:lnTo>
                  <a:pt x="2429954" y="291528"/>
                </a:lnTo>
                <a:close/>
              </a:path>
              <a:path w="2625725" h="390525">
                <a:moveTo>
                  <a:pt x="2442654" y="111632"/>
                </a:moveTo>
                <a:lnTo>
                  <a:pt x="12700" y="111632"/>
                </a:lnTo>
                <a:lnTo>
                  <a:pt x="12700" y="105282"/>
                </a:lnTo>
                <a:lnTo>
                  <a:pt x="2429954" y="105282"/>
                </a:lnTo>
                <a:lnTo>
                  <a:pt x="2436304" y="98932"/>
                </a:lnTo>
                <a:lnTo>
                  <a:pt x="2442654" y="98932"/>
                </a:lnTo>
                <a:lnTo>
                  <a:pt x="2442654" y="111632"/>
                </a:lnTo>
                <a:close/>
              </a:path>
              <a:path w="2625725" h="390525">
                <a:moveTo>
                  <a:pt x="12700" y="111632"/>
                </a:moveTo>
                <a:lnTo>
                  <a:pt x="6350" y="111632"/>
                </a:lnTo>
                <a:lnTo>
                  <a:pt x="12700" y="105282"/>
                </a:lnTo>
                <a:lnTo>
                  <a:pt x="12700" y="111632"/>
                </a:lnTo>
                <a:close/>
              </a:path>
              <a:path w="2625725" h="390525">
                <a:moveTo>
                  <a:pt x="2611704" y="199720"/>
                </a:moveTo>
                <a:lnTo>
                  <a:pt x="2607221" y="195224"/>
                </a:lnTo>
                <a:lnTo>
                  <a:pt x="2611704" y="190741"/>
                </a:lnTo>
                <a:lnTo>
                  <a:pt x="2611704" y="199720"/>
                </a:lnTo>
                <a:close/>
              </a:path>
              <a:path w="2625725" h="390525">
                <a:moveTo>
                  <a:pt x="2620683" y="199720"/>
                </a:moveTo>
                <a:lnTo>
                  <a:pt x="2611704" y="199720"/>
                </a:lnTo>
                <a:lnTo>
                  <a:pt x="2611704" y="190741"/>
                </a:lnTo>
                <a:lnTo>
                  <a:pt x="2620695" y="190741"/>
                </a:lnTo>
                <a:lnTo>
                  <a:pt x="2625172" y="195230"/>
                </a:lnTo>
                <a:lnTo>
                  <a:pt x="2620683" y="199720"/>
                </a:lnTo>
                <a:close/>
              </a:path>
              <a:path w="2625725" h="390525">
                <a:moveTo>
                  <a:pt x="2445283" y="375119"/>
                </a:moveTo>
                <a:lnTo>
                  <a:pt x="2442654" y="375119"/>
                </a:lnTo>
                <a:lnTo>
                  <a:pt x="2442654" y="359790"/>
                </a:lnTo>
                <a:lnTo>
                  <a:pt x="2607214" y="195230"/>
                </a:lnTo>
                <a:lnTo>
                  <a:pt x="2611704" y="199720"/>
                </a:lnTo>
                <a:lnTo>
                  <a:pt x="2620683" y="199720"/>
                </a:lnTo>
                <a:lnTo>
                  <a:pt x="2445283" y="375119"/>
                </a:lnTo>
                <a:close/>
              </a:path>
              <a:path w="2625725" h="390525">
                <a:moveTo>
                  <a:pt x="12700" y="285178"/>
                </a:moveTo>
                <a:lnTo>
                  <a:pt x="6350" y="278828"/>
                </a:lnTo>
                <a:lnTo>
                  <a:pt x="12700" y="278828"/>
                </a:lnTo>
                <a:lnTo>
                  <a:pt x="12700" y="285178"/>
                </a:lnTo>
                <a:close/>
              </a:path>
              <a:path w="2625725" h="390525">
                <a:moveTo>
                  <a:pt x="2442654" y="291528"/>
                </a:moveTo>
                <a:lnTo>
                  <a:pt x="2436304" y="291528"/>
                </a:lnTo>
                <a:lnTo>
                  <a:pt x="2429954" y="285178"/>
                </a:lnTo>
                <a:lnTo>
                  <a:pt x="12700" y="285178"/>
                </a:lnTo>
                <a:lnTo>
                  <a:pt x="12700" y="278828"/>
                </a:lnTo>
                <a:lnTo>
                  <a:pt x="2442654" y="278828"/>
                </a:lnTo>
                <a:lnTo>
                  <a:pt x="2442654" y="291528"/>
                </a:lnTo>
                <a:close/>
              </a:path>
              <a:path w="2625725" h="390525">
                <a:moveTo>
                  <a:pt x="2429954" y="390448"/>
                </a:moveTo>
                <a:lnTo>
                  <a:pt x="2429954" y="285178"/>
                </a:lnTo>
                <a:lnTo>
                  <a:pt x="2436304" y="291528"/>
                </a:lnTo>
                <a:lnTo>
                  <a:pt x="2442654" y="291528"/>
                </a:lnTo>
                <a:lnTo>
                  <a:pt x="2442654" y="359790"/>
                </a:lnTo>
                <a:lnTo>
                  <a:pt x="2431808" y="370636"/>
                </a:lnTo>
                <a:lnTo>
                  <a:pt x="2442654" y="375119"/>
                </a:lnTo>
                <a:lnTo>
                  <a:pt x="2445283" y="375119"/>
                </a:lnTo>
                <a:lnTo>
                  <a:pt x="2429954" y="390448"/>
                </a:lnTo>
                <a:close/>
              </a:path>
              <a:path w="2625725" h="390525">
                <a:moveTo>
                  <a:pt x="2442654" y="375119"/>
                </a:moveTo>
                <a:lnTo>
                  <a:pt x="2431808" y="370636"/>
                </a:lnTo>
                <a:lnTo>
                  <a:pt x="2442654" y="359790"/>
                </a:lnTo>
                <a:lnTo>
                  <a:pt x="2442654" y="37511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48810" y="1755457"/>
            <a:ext cx="1447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latin typeface="华文楷体"/>
                <a:cs typeface="华文楷体"/>
              </a:rPr>
              <a:t>电热水</a:t>
            </a:r>
            <a:r>
              <a:rPr dirty="0" sz="2800" spc="-5" i="1">
                <a:latin typeface="华文楷体"/>
                <a:cs typeface="华文楷体"/>
              </a:rPr>
              <a:t>壶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8810" y="2688602"/>
            <a:ext cx="1091565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latin typeface="华文楷体"/>
                <a:cs typeface="华文楷体"/>
              </a:rPr>
              <a:t>电动</a:t>
            </a:r>
            <a:r>
              <a:rPr dirty="0" sz="2800" spc="-5" i="1">
                <a:latin typeface="华文楷体"/>
                <a:cs typeface="华文楷体"/>
              </a:rPr>
              <a:t>机 </a:t>
            </a:r>
            <a:r>
              <a:rPr dirty="0" sz="2800" i="1">
                <a:latin typeface="华文楷体"/>
                <a:cs typeface="华文楷体"/>
              </a:rPr>
              <a:t>电</a:t>
            </a:r>
            <a:r>
              <a:rPr dirty="0" sz="2800" spc="-5" i="1">
                <a:latin typeface="华文楷体"/>
                <a:cs typeface="华文楷体"/>
              </a:rPr>
              <a:t>池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50990" y="1755457"/>
            <a:ext cx="7359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latin typeface="华文楷体"/>
                <a:cs typeface="华文楷体"/>
              </a:rPr>
              <a:t>内</a:t>
            </a:r>
            <a:r>
              <a:rPr dirty="0" sz="2800" spc="-5" i="1">
                <a:latin typeface="华文楷体"/>
                <a:cs typeface="华文楷体"/>
              </a:rPr>
              <a:t>能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0990" y="2730957"/>
            <a:ext cx="1091565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latin typeface="华文楷体"/>
                <a:cs typeface="华文楷体"/>
              </a:rPr>
              <a:t>机械</a:t>
            </a:r>
            <a:r>
              <a:rPr dirty="0" sz="2800" spc="-5" i="1">
                <a:latin typeface="华文楷体"/>
                <a:cs typeface="华文楷体"/>
              </a:rPr>
              <a:t>能 </a:t>
            </a:r>
            <a:r>
              <a:rPr dirty="0" sz="2800" i="1">
                <a:latin typeface="华文楷体"/>
                <a:cs typeface="华文楷体"/>
              </a:rPr>
              <a:t>化学</a:t>
            </a:r>
            <a:r>
              <a:rPr dirty="0" sz="2800" spc="-5" i="1">
                <a:latin typeface="华文楷体"/>
                <a:cs typeface="华文楷体"/>
              </a:rPr>
              <a:t>能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27775" y="1606626"/>
            <a:ext cx="1755775" cy="2346325"/>
          </a:xfrm>
          <a:custGeom>
            <a:avLst/>
            <a:gdLst/>
            <a:ahLst/>
            <a:cxnLst/>
            <a:rect l="l" t="t" r="r" b="b"/>
            <a:pathLst>
              <a:path w="1755775" h="2346325">
                <a:moveTo>
                  <a:pt x="25400" y="2320925"/>
                </a:moveTo>
                <a:lnTo>
                  <a:pt x="0" y="2320925"/>
                </a:lnTo>
                <a:lnTo>
                  <a:pt x="0" y="2117725"/>
                </a:lnTo>
                <a:lnTo>
                  <a:pt x="50800" y="2117725"/>
                </a:lnTo>
                <a:lnTo>
                  <a:pt x="50800" y="2295525"/>
                </a:lnTo>
                <a:lnTo>
                  <a:pt x="25400" y="2295525"/>
                </a:lnTo>
                <a:lnTo>
                  <a:pt x="25400" y="2320925"/>
                </a:lnTo>
                <a:close/>
              </a:path>
              <a:path w="1755775" h="2346325">
                <a:moveTo>
                  <a:pt x="203200" y="2346325"/>
                </a:moveTo>
                <a:lnTo>
                  <a:pt x="25400" y="2346325"/>
                </a:lnTo>
                <a:lnTo>
                  <a:pt x="25400" y="2295525"/>
                </a:lnTo>
                <a:lnTo>
                  <a:pt x="50800" y="2295525"/>
                </a:lnTo>
                <a:lnTo>
                  <a:pt x="50800" y="2320925"/>
                </a:lnTo>
                <a:lnTo>
                  <a:pt x="203200" y="2320925"/>
                </a:lnTo>
                <a:lnTo>
                  <a:pt x="203200" y="2346325"/>
                </a:lnTo>
                <a:close/>
              </a:path>
              <a:path w="1755775" h="2346325">
                <a:moveTo>
                  <a:pt x="203200" y="2320925"/>
                </a:moveTo>
                <a:lnTo>
                  <a:pt x="50800" y="2320925"/>
                </a:lnTo>
                <a:lnTo>
                  <a:pt x="50800" y="2295525"/>
                </a:lnTo>
                <a:lnTo>
                  <a:pt x="203200" y="2295525"/>
                </a:lnTo>
                <a:lnTo>
                  <a:pt x="203200" y="2320925"/>
                </a:lnTo>
                <a:close/>
              </a:path>
              <a:path w="1755775" h="2346325">
                <a:moveTo>
                  <a:pt x="50800" y="1965325"/>
                </a:moveTo>
                <a:lnTo>
                  <a:pt x="0" y="1965325"/>
                </a:lnTo>
                <a:lnTo>
                  <a:pt x="0" y="1762125"/>
                </a:lnTo>
                <a:lnTo>
                  <a:pt x="50800" y="1762125"/>
                </a:lnTo>
                <a:lnTo>
                  <a:pt x="50800" y="1965325"/>
                </a:lnTo>
                <a:close/>
              </a:path>
              <a:path w="1755775" h="2346325">
                <a:moveTo>
                  <a:pt x="50800" y="1609725"/>
                </a:moveTo>
                <a:lnTo>
                  <a:pt x="0" y="1609725"/>
                </a:lnTo>
                <a:lnTo>
                  <a:pt x="0" y="1406525"/>
                </a:lnTo>
                <a:lnTo>
                  <a:pt x="50800" y="1406525"/>
                </a:lnTo>
                <a:lnTo>
                  <a:pt x="50800" y="1609725"/>
                </a:lnTo>
                <a:close/>
              </a:path>
              <a:path w="1755775" h="2346325">
                <a:moveTo>
                  <a:pt x="50800" y="1254125"/>
                </a:moveTo>
                <a:lnTo>
                  <a:pt x="0" y="1254125"/>
                </a:lnTo>
                <a:lnTo>
                  <a:pt x="0" y="1050925"/>
                </a:lnTo>
                <a:lnTo>
                  <a:pt x="50800" y="1050925"/>
                </a:lnTo>
                <a:lnTo>
                  <a:pt x="50800" y="1254125"/>
                </a:lnTo>
                <a:close/>
              </a:path>
              <a:path w="1755775" h="2346325">
                <a:moveTo>
                  <a:pt x="50800" y="898525"/>
                </a:moveTo>
                <a:lnTo>
                  <a:pt x="0" y="898525"/>
                </a:lnTo>
                <a:lnTo>
                  <a:pt x="0" y="695325"/>
                </a:lnTo>
                <a:lnTo>
                  <a:pt x="50800" y="695325"/>
                </a:lnTo>
                <a:lnTo>
                  <a:pt x="50800" y="898525"/>
                </a:lnTo>
                <a:close/>
              </a:path>
              <a:path w="1755775" h="2346325">
                <a:moveTo>
                  <a:pt x="50800" y="542925"/>
                </a:moveTo>
                <a:lnTo>
                  <a:pt x="0" y="542925"/>
                </a:lnTo>
                <a:lnTo>
                  <a:pt x="0" y="339725"/>
                </a:lnTo>
                <a:lnTo>
                  <a:pt x="50800" y="339725"/>
                </a:lnTo>
                <a:lnTo>
                  <a:pt x="50800" y="542925"/>
                </a:lnTo>
                <a:close/>
              </a:path>
              <a:path w="1755775" h="2346325">
                <a:moveTo>
                  <a:pt x="50800" y="187325"/>
                </a:moveTo>
                <a:lnTo>
                  <a:pt x="0" y="187325"/>
                </a:lnTo>
                <a:lnTo>
                  <a:pt x="0" y="0"/>
                </a:lnTo>
                <a:lnTo>
                  <a:pt x="66675" y="0"/>
                </a:lnTo>
                <a:lnTo>
                  <a:pt x="66675" y="25400"/>
                </a:lnTo>
                <a:lnTo>
                  <a:pt x="50800" y="25400"/>
                </a:lnTo>
                <a:lnTo>
                  <a:pt x="25400" y="50800"/>
                </a:lnTo>
                <a:lnTo>
                  <a:pt x="50800" y="50800"/>
                </a:lnTo>
                <a:lnTo>
                  <a:pt x="50800" y="187325"/>
                </a:lnTo>
                <a:close/>
              </a:path>
              <a:path w="1755775" h="2346325">
                <a:moveTo>
                  <a:pt x="50800" y="50800"/>
                </a:moveTo>
                <a:lnTo>
                  <a:pt x="25400" y="50800"/>
                </a:lnTo>
                <a:lnTo>
                  <a:pt x="50800" y="25400"/>
                </a:lnTo>
                <a:lnTo>
                  <a:pt x="50800" y="50800"/>
                </a:lnTo>
                <a:close/>
              </a:path>
              <a:path w="1755775" h="2346325">
                <a:moveTo>
                  <a:pt x="66675" y="50800"/>
                </a:moveTo>
                <a:lnTo>
                  <a:pt x="50800" y="50800"/>
                </a:lnTo>
                <a:lnTo>
                  <a:pt x="50800" y="25400"/>
                </a:lnTo>
                <a:lnTo>
                  <a:pt x="66675" y="25400"/>
                </a:lnTo>
                <a:lnTo>
                  <a:pt x="66675" y="50800"/>
                </a:lnTo>
                <a:close/>
              </a:path>
              <a:path w="1755775" h="2346325">
                <a:moveTo>
                  <a:pt x="422275" y="50800"/>
                </a:moveTo>
                <a:lnTo>
                  <a:pt x="219075" y="50800"/>
                </a:lnTo>
                <a:lnTo>
                  <a:pt x="219075" y="0"/>
                </a:lnTo>
                <a:lnTo>
                  <a:pt x="422275" y="0"/>
                </a:lnTo>
                <a:lnTo>
                  <a:pt x="422275" y="50800"/>
                </a:lnTo>
                <a:close/>
              </a:path>
              <a:path w="1755775" h="2346325">
                <a:moveTo>
                  <a:pt x="777875" y="50800"/>
                </a:moveTo>
                <a:lnTo>
                  <a:pt x="574675" y="50800"/>
                </a:lnTo>
                <a:lnTo>
                  <a:pt x="574675" y="0"/>
                </a:lnTo>
                <a:lnTo>
                  <a:pt x="777875" y="0"/>
                </a:lnTo>
                <a:lnTo>
                  <a:pt x="777875" y="50800"/>
                </a:lnTo>
                <a:close/>
              </a:path>
              <a:path w="1755775" h="2346325">
                <a:moveTo>
                  <a:pt x="1133475" y="50800"/>
                </a:moveTo>
                <a:lnTo>
                  <a:pt x="930275" y="50800"/>
                </a:lnTo>
                <a:lnTo>
                  <a:pt x="930275" y="0"/>
                </a:lnTo>
                <a:lnTo>
                  <a:pt x="1133475" y="0"/>
                </a:lnTo>
                <a:lnTo>
                  <a:pt x="1133475" y="50800"/>
                </a:lnTo>
                <a:close/>
              </a:path>
              <a:path w="1755775" h="2346325">
                <a:moveTo>
                  <a:pt x="1489075" y="50800"/>
                </a:moveTo>
                <a:lnTo>
                  <a:pt x="1285875" y="50800"/>
                </a:lnTo>
                <a:lnTo>
                  <a:pt x="1285875" y="0"/>
                </a:lnTo>
                <a:lnTo>
                  <a:pt x="1489075" y="0"/>
                </a:lnTo>
                <a:lnTo>
                  <a:pt x="1489075" y="50800"/>
                </a:lnTo>
                <a:close/>
              </a:path>
              <a:path w="1755775" h="2346325">
                <a:moveTo>
                  <a:pt x="1704975" y="50800"/>
                </a:moveTo>
                <a:lnTo>
                  <a:pt x="1641475" y="50800"/>
                </a:lnTo>
                <a:lnTo>
                  <a:pt x="1641475" y="0"/>
                </a:lnTo>
                <a:lnTo>
                  <a:pt x="1755775" y="0"/>
                </a:lnTo>
                <a:lnTo>
                  <a:pt x="1755775" y="25400"/>
                </a:lnTo>
                <a:lnTo>
                  <a:pt x="1704975" y="25400"/>
                </a:lnTo>
                <a:lnTo>
                  <a:pt x="1704975" y="50800"/>
                </a:lnTo>
                <a:close/>
              </a:path>
              <a:path w="1755775" h="2346325">
                <a:moveTo>
                  <a:pt x="1755775" y="139700"/>
                </a:moveTo>
                <a:lnTo>
                  <a:pt x="1704975" y="139700"/>
                </a:lnTo>
                <a:lnTo>
                  <a:pt x="1704975" y="25400"/>
                </a:lnTo>
                <a:lnTo>
                  <a:pt x="1730375" y="50800"/>
                </a:lnTo>
                <a:lnTo>
                  <a:pt x="1755775" y="50800"/>
                </a:lnTo>
                <a:lnTo>
                  <a:pt x="1755775" y="139700"/>
                </a:lnTo>
                <a:close/>
              </a:path>
              <a:path w="1755775" h="2346325">
                <a:moveTo>
                  <a:pt x="1755775" y="50800"/>
                </a:moveTo>
                <a:lnTo>
                  <a:pt x="1730375" y="50800"/>
                </a:lnTo>
                <a:lnTo>
                  <a:pt x="1704975" y="25400"/>
                </a:lnTo>
                <a:lnTo>
                  <a:pt x="1755775" y="25400"/>
                </a:lnTo>
                <a:lnTo>
                  <a:pt x="1755775" y="50800"/>
                </a:lnTo>
                <a:close/>
              </a:path>
              <a:path w="1755775" h="2346325">
                <a:moveTo>
                  <a:pt x="1755775" y="495300"/>
                </a:moveTo>
                <a:lnTo>
                  <a:pt x="1704975" y="495300"/>
                </a:lnTo>
                <a:lnTo>
                  <a:pt x="1704975" y="292100"/>
                </a:lnTo>
                <a:lnTo>
                  <a:pt x="1755775" y="292100"/>
                </a:lnTo>
                <a:lnTo>
                  <a:pt x="1755775" y="495300"/>
                </a:lnTo>
                <a:close/>
              </a:path>
              <a:path w="1755775" h="2346325">
                <a:moveTo>
                  <a:pt x="1755775" y="850900"/>
                </a:moveTo>
                <a:lnTo>
                  <a:pt x="1704975" y="850900"/>
                </a:lnTo>
                <a:lnTo>
                  <a:pt x="1704975" y="647700"/>
                </a:lnTo>
                <a:lnTo>
                  <a:pt x="1755775" y="647700"/>
                </a:lnTo>
                <a:lnTo>
                  <a:pt x="1755775" y="850900"/>
                </a:lnTo>
                <a:close/>
              </a:path>
              <a:path w="1755775" h="2346325">
                <a:moveTo>
                  <a:pt x="1755775" y="1206500"/>
                </a:moveTo>
                <a:lnTo>
                  <a:pt x="1704975" y="1206500"/>
                </a:lnTo>
                <a:lnTo>
                  <a:pt x="1704975" y="1003300"/>
                </a:lnTo>
                <a:lnTo>
                  <a:pt x="1755775" y="1003300"/>
                </a:lnTo>
                <a:lnTo>
                  <a:pt x="1755775" y="1206500"/>
                </a:lnTo>
                <a:close/>
              </a:path>
              <a:path w="1755775" h="2346325">
                <a:moveTo>
                  <a:pt x="1755775" y="1562100"/>
                </a:moveTo>
                <a:lnTo>
                  <a:pt x="1704975" y="1562100"/>
                </a:lnTo>
                <a:lnTo>
                  <a:pt x="1704975" y="1358900"/>
                </a:lnTo>
                <a:lnTo>
                  <a:pt x="1755775" y="1358900"/>
                </a:lnTo>
                <a:lnTo>
                  <a:pt x="1755775" y="1562100"/>
                </a:lnTo>
                <a:close/>
              </a:path>
              <a:path w="1755775" h="2346325">
                <a:moveTo>
                  <a:pt x="1755775" y="1917700"/>
                </a:moveTo>
                <a:lnTo>
                  <a:pt x="1704975" y="1917700"/>
                </a:lnTo>
                <a:lnTo>
                  <a:pt x="1704975" y="1714500"/>
                </a:lnTo>
                <a:lnTo>
                  <a:pt x="1755775" y="1714500"/>
                </a:lnTo>
                <a:lnTo>
                  <a:pt x="1755775" y="1917700"/>
                </a:lnTo>
                <a:close/>
              </a:path>
              <a:path w="1755775" h="2346325">
                <a:moveTo>
                  <a:pt x="1755775" y="2273300"/>
                </a:moveTo>
                <a:lnTo>
                  <a:pt x="1704975" y="2273300"/>
                </a:lnTo>
                <a:lnTo>
                  <a:pt x="1704975" y="2070100"/>
                </a:lnTo>
                <a:lnTo>
                  <a:pt x="1755775" y="2070100"/>
                </a:lnTo>
                <a:lnTo>
                  <a:pt x="1755775" y="2273300"/>
                </a:lnTo>
                <a:close/>
              </a:path>
              <a:path w="1755775" h="2346325">
                <a:moveTo>
                  <a:pt x="1625600" y="2346325"/>
                </a:moveTo>
                <a:lnTo>
                  <a:pt x="1422400" y="2346325"/>
                </a:lnTo>
                <a:lnTo>
                  <a:pt x="1422400" y="2295525"/>
                </a:lnTo>
                <a:lnTo>
                  <a:pt x="1625600" y="2295525"/>
                </a:lnTo>
                <a:lnTo>
                  <a:pt x="1625600" y="2346325"/>
                </a:lnTo>
                <a:close/>
              </a:path>
              <a:path w="1755775" h="2346325">
                <a:moveTo>
                  <a:pt x="1270000" y="2346325"/>
                </a:moveTo>
                <a:lnTo>
                  <a:pt x="1066800" y="2346325"/>
                </a:lnTo>
                <a:lnTo>
                  <a:pt x="1066800" y="2295525"/>
                </a:lnTo>
                <a:lnTo>
                  <a:pt x="1270000" y="2295525"/>
                </a:lnTo>
                <a:lnTo>
                  <a:pt x="1270000" y="2346325"/>
                </a:lnTo>
                <a:close/>
              </a:path>
              <a:path w="1755775" h="2346325">
                <a:moveTo>
                  <a:pt x="914400" y="2346325"/>
                </a:moveTo>
                <a:lnTo>
                  <a:pt x="711200" y="2346325"/>
                </a:lnTo>
                <a:lnTo>
                  <a:pt x="711200" y="2295525"/>
                </a:lnTo>
                <a:lnTo>
                  <a:pt x="914400" y="2295525"/>
                </a:lnTo>
                <a:lnTo>
                  <a:pt x="914400" y="2346325"/>
                </a:lnTo>
                <a:close/>
              </a:path>
              <a:path w="1755775" h="2346325">
                <a:moveTo>
                  <a:pt x="558800" y="2346325"/>
                </a:moveTo>
                <a:lnTo>
                  <a:pt x="355600" y="2346325"/>
                </a:lnTo>
                <a:lnTo>
                  <a:pt x="355600" y="2295525"/>
                </a:lnTo>
                <a:lnTo>
                  <a:pt x="558800" y="2295525"/>
                </a:lnTo>
                <a:lnTo>
                  <a:pt x="558800" y="23463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738627" y="2207729"/>
            <a:ext cx="7359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latin typeface="华文楷体"/>
                <a:cs typeface="华文楷体"/>
              </a:rPr>
              <a:t>电</a:t>
            </a:r>
            <a:r>
              <a:rPr dirty="0" sz="2800" spc="-5" i="1">
                <a:latin typeface="华文楷体"/>
                <a:cs typeface="华文楷体"/>
              </a:rPr>
              <a:t>能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26787" y="3927551"/>
            <a:ext cx="152400" cy="332105"/>
          </a:xfrm>
          <a:custGeom>
            <a:avLst/>
            <a:gdLst/>
            <a:ahLst/>
            <a:cxnLst/>
            <a:rect l="l" t="t" r="r" b="b"/>
            <a:pathLst>
              <a:path w="152400" h="332104">
                <a:moveTo>
                  <a:pt x="101600" y="217639"/>
                </a:moveTo>
                <a:lnTo>
                  <a:pt x="50800" y="217639"/>
                </a:lnTo>
                <a:lnTo>
                  <a:pt x="50800" y="0"/>
                </a:lnTo>
                <a:lnTo>
                  <a:pt x="101600" y="0"/>
                </a:lnTo>
                <a:lnTo>
                  <a:pt x="101600" y="217639"/>
                </a:lnTo>
                <a:close/>
              </a:path>
              <a:path w="152400" h="332104">
                <a:moveTo>
                  <a:pt x="76200" y="331939"/>
                </a:moveTo>
                <a:lnTo>
                  <a:pt x="0" y="179539"/>
                </a:lnTo>
                <a:lnTo>
                  <a:pt x="50800" y="179539"/>
                </a:lnTo>
                <a:lnTo>
                  <a:pt x="50800" y="217639"/>
                </a:lnTo>
                <a:lnTo>
                  <a:pt x="133350" y="217639"/>
                </a:lnTo>
                <a:lnTo>
                  <a:pt x="76200" y="331939"/>
                </a:lnTo>
                <a:close/>
              </a:path>
              <a:path w="152400" h="332104">
                <a:moveTo>
                  <a:pt x="133350" y="217639"/>
                </a:moveTo>
                <a:lnTo>
                  <a:pt x="101600" y="217639"/>
                </a:lnTo>
                <a:lnTo>
                  <a:pt x="101600" y="179539"/>
                </a:lnTo>
                <a:lnTo>
                  <a:pt x="152400" y="179539"/>
                </a:lnTo>
                <a:lnTo>
                  <a:pt x="133350" y="2176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42944" y="2287523"/>
            <a:ext cx="2611120" cy="360045"/>
          </a:xfrm>
          <a:custGeom>
            <a:avLst/>
            <a:gdLst/>
            <a:ahLst/>
            <a:cxnLst/>
            <a:rect l="l" t="t" r="r" b="b"/>
            <a:pathLst>
              <a:path w="2611120" h="360044">
                <a:moveTo>
                  <a:pt x="2430779" y="359663"/>
                </a:moveTo>
                <a:lnTo>
                  <a:pt x="2430779" y="269748"/>
                </a:lnTo>
                <a:lnTo>
                  <a:pt x="0" y="269748"/>
                </a:lnTo>
                <a:lnTo>
                  <a:pt x="0" y="89915"/>
                </a:lnTo>
                <a:lnTo>
                  <a:pt x="2430779" y="89915"/>
                </a:lnTo>
                <a:lnTo>
                  <a:pt x="2430779" y="0"/>
                </a:lnTo>
                <a:lnTo>
                  <a:pt x="2610611" y="179831"/>
                </a:lnTo>
                <a:lnTo>
                  <a:pt x="2430779" y="35966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36975" y="2271598"/>
            <a:ext cx="2625725" cy="390525"/>
          </a:xfrm>
          <a:custGeom>
            <a:avLst/>
            <a:gdLst/>
            <a:ahLst/>
            <a:cxnLst/>
            <a:rect l="l" t="t" r="r" b="b"/>
            <a:pathLst>
              <a:path w="2625725" h="390525">
                <a:moveTo>
                  <a:pt x="2429954" y="105283"/>
                </a:moveTo>
                <a:lnTo>
                  <a:pt x="2429954" y="0"/>
                </a:lnTo>
                <a:lnTo>
                  <a:pt x="2445282" y="15328"/>
                </a:lnTo>
                <a:lnTo>
                  <a:pt x="2442654" y="15328"/>
                </a:lnTo>
                <a:lnTo>
                  <a:pt x="2431808" y="19824"/>
                </a:lnTo>
                <a:lnTo>
                  <a:pt x="2442654" y="30670"/>
                </a:lnTo>
                <a:lnTo>
                  <a:pt x="2442654" y="98933"/>
                </a:lnTo>
                <a:lnTo>
                  <a:pt x="2436304" y="98933"/>
                </a:lnTo>
                <a:lnTo>
                  <a:pt x="2429954" y="105283"/>
                </a:lnTo>
                <a:close/>
              </a:path>
              <a:path w="2625725" h="390525">
                <a:moveTo>
                  <a:pt x="2442654" y="30670"/>
                </a:moveTo>
                <a:lnTo>
                  <a:pt x="2431808" y="19824"/>
                </a:lnTo>
                <a:lnTo>
                  <a:pt x="2442654" y="15328"/>
                </a:lnTo>
                <a:lnTo>
                  <a:pt x="2442654" y="30670"/>
                </a:lnTo>
                <a:close/>
              </a:path>
              <a:path w="2625725" h="390525">
                <a:moveTo>
                  <a:pt x="2607214" y="195230"/>
                </a:moveTo>
                <a:lnTo>
                  <a:pt x="2442654" y="30670"/>
                </a:lnTo>
                <a:lnTo>
                  <a:pt x="2442654" y="15328"/>
                </a:lnTo>
                <a:lnTo>
                  <a:pt x="2445282" y="15328"/>
                </a:lnTo>
                <a:lnTo>
                  <a:pt x="2620683" y="190741"/>
                </a:lnTo>
                <a:lnTo>
                  <a:pt x="2611704" y="190741"/>
                </a:lnTo>
                <a:lnTo>
                  <a:pt x="2607214" y="195230"/>
                </a:lnTo>
                <a:close/>
              </a:path>
              <a:path w="2625725" h="390525">
                <a:moveTo>
                  <a:pt x="2429954" y="291528"/>
                </a:moveTo>
                <a:lnTo>
                  <a:pt x="0" y="291528"/>
                </a:lnTo>
                <a:lnTo>
                  <a:pt x="0" y="98933"/>
                </a:lnTo>
                <a:lnTo>
                  <a:pt x="2429954" y="98933"/>
                </a:lnTo>
                <a:lnTo>
                  <a:pt x="2429954" y="105283"/>
                </a:lnTo>
                <a:lnTo>
                  <a:pt x="12700" y="105283"/>
                </a:lnTo>
                <a:lnTo>
                  <a:pt x="6350" y="111633"/>
                </a:lnTo>
                <a:lnTo>
                  <a:pt x="12700" y="111633"/>
                </a:lnTo>
                <a:lnTo>
                  <a:pt x="12700" y="278828"/>
                </a:lnTo>
                <a:lnTo>
                  <a:pt x="6350" y="278828"/>
                </a:lnTo>
                <a:lnTo>
                  <a:pt x="12700" y="285178"/>
                </a:lnTo>
                <a:lnTo>
                  <a:pt x="2429954" y="285178"/>
                </a:lnTo>
                <a:lnTo>
                  <a:pt x="2429954" y="291528"/>
                </a:lnTo>
                <a:close/>
              </a:path>
              <a:path w="2625725" h="390525">
                <a:moveTo>
                  <a:pt x="2442654" y="111633"/>
                </a:moveTo>
                <a:lnTo>
                  <a:pt x="12700" y="111633"/>
                </a:lnTo>
                <a:lnTo>
                  <a:pt x="12700" y="105283"/>
                </a:lnTo>
                <a:lnTo>
                  <a:pt x="2429954" y="105283"/>
                </a:lnTo>
                <a:lnTo>
                  <a:pt x="2436304" y="98933"/>
                </a:lnTo>
                <a:lnTo>
                  <a:pt x="2442654" y="98933"/>
                </a:lnTo>
                <a:lnTo>
                  <a:pt x="2442654" y="111633"/>
                </a:lnTo>
                <a:close/>
              </a:path>
              <a:path w="2625725" h="390525">
                <a:moveTo>
                  <a:pt x="12700" y="111633"/>
                </a:moveTo>
                <a:lnTo>
                  <a:pt x="6350" y="111633"/>
                </a:lnTo>
                <a:lnTo>
                  <a:pt x="12700" y="105283"/>
                </a:lnTo>
                <a:lnTo>
                  <a:pt x="12700" y="111633"/>
                </a:lnTo>
                <a:close/>
              </a:path>
              <a:path w="2625725" h="390525">
                <a:moveTo>
                  <a:pt x="2611704" y="199720"/>
                </a:moveTo>
                <a:lnTo>
                  <a:pt x="2607214" y="195230"/>
                </a:lnTo>
                <a:lnTo>
                  <a:pt x="2611704" y="190741"/>
                </a:lnTo>
                <a:lnTo>
                  <a:pt x="2611704" y="199720"/>
                </a:lnTo>
                <a:close/>
              </a:path>
              <a:path w="2625725" h="390525">
                <a:moveTo>
                  <a:pt x="2620695" y="199720"/>
                </a:moveTo>
                <a:lnTo>
                  <a:pt x="2611704" y="199720"/>
                </a:lnTo>
                <a:lnTo>
                  <a:pt x="2611704" y="190741"/>
                </a:lnTo>
                <a:lnTo>
                  <a:pt x="2620683" y="190741"/>
                </a:lnTo>
                <a:lnTo>
                  <a:pt x="2625178" y="195237"/>
                </a:lnTo>
                <a:lnTo>
                  <a:pt x="2620695" y="199720"/>
                </a:lnTo>
                <a:close/>
              </a:path>
              <a:path w="2625725" h="390525">
                <a:moveTo>
                  <a:pt x="2445283" y="375132"/>
                </a:moveTo>
                <a:lnTo>
                  <a:pt x="2442654" y="375132"/>
                </a:lnTo>
                <a:lnTo>
                  <a:pt x="2442654" y="359791"/>
                </a:lnTo>
                <a:lnTo>
                  <a:pt x="2607221" y="195237"/>
                </a:lnTo>
                <a:lnTo>
                  <a:pt x="2611704" y="199720"/>
                </a:lnTo>
                <a:lnTo>
                  <a:pt x="2620695" y="199720"/>
                </a:lnTo>
                <a:lnTo>
                  <a:pt x="2445283" y="375132"/>
                </a:lnTo>
                <a:close/>
              </a:path>
              <a:path w="2625725" h="390525">
                <a:moveTo>
                  <a:pt x="12700" y="285178"/>
                </a:moveTo>
                <a:lnTo>
                  <a:pt x="6350" y="278828"/>
                </a:lnTo>
                <a:lnTo>
                  <a:pt x="12700" y="278828"/>
                </a:lnTo>
                <a:lnTo>
                  <a:pt x="12700" y="285178"/>
                </a:lnTo>
                <a:close/>
              </a:path>
              <a:path w="2625725" h="390525">
                <a:moveTo>
                  <a:pt x="2442654" y="291528"/>
                </a:moveTo>
                <a:lnTo>
                  <a:pt x="2436304" y="291528"/>
                </a:lnTo>
                <a:lnTo>
                  <a:pt x="2429954" y="285178"/>
                </a:lnTo>
                <a:lnTo>
                  <a:pt x="12700" y="285178"/>
                </a:lnTo>
                <a:lnTo>
                  <a:pt x="12700" y="278828"/>
                </a:lnTo>
                <a:lnTo>
                  <a:pt x="2442654" y="278828"/>
                </a:lnTo>
                <a:lnTo>
                  <a:pt x="2442654" y="291528"/>
                </a:lnTo>
                <a:close/>
              </a:path>
              <a:path w="2625725" h="390525">
                <a:moveTo>
                  <a:pt x="2429954" y="390461"/>
                </a:moveTo>
                <a:lnTo>
                  <a:pt x="2429954" y="285178"/>
                </a:lnTo>
                <a:lnTo>
                  <a:pt x="2436304" y="291528"/>
                </a:lnTo>
                <a:lnTo>
                  <a:pt x="2442654" y="291528"/>
                </a:lnTo>
                <a:lnTo>
                  <a:pt x="2442654" y="359791"/>
                </a:lnTo>
                <a:lnTo>
                  <a:pt x="2431808" y="370636"/>
                </a:lnTo>
                <a:lnTo>
                  <a:pt x="2442654" y="375132"/>
                </a:lnTo>
                <a:lnTo>
                  <a:pt x="2445283" y="375132"/>
                </a:lnTo>
                <a:lnTo>
                  <a:pt x="2429954" y="390461"/>
                </a:lnTo>
                <a:close/>
              </a:path>
              <a:path w="2625725" h="390525">
                <a:moveTo>
                  <a:pt x="2442654" y="375132"/>
                </a:moveTo>
                <a:lnTo>
                  <a:pt x="2431808" y="370636"/>
                </a:lnTo>
                <a:lnTo>
                  <a:pt x="2442654" y="359791"/>
                </a:lnTo>
                <a:lnTo>
                  <a:pt x="2442654" y="375132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29462" y="3927551"/>
            <a:ext cx="152400" cy="332105"/>
          </a:xfrm>
          <a:custGeom>
            <a:avLst/>
            <a:gdLst/>
            <a:ahLst/>
            <a:cxnLst/>
            <a:rect l="l" t="t" r="r" b="b"/>
            <a:pathLst>
              <a:path w="152400" h="332104">
                <a:moveTo>
                  <a:pt x="101600" y="217639"/>
                </a:moveTo>
                <a:lnTo>
                  <a:pt x="50800" y="217639"/>
                </a:lnTo>
                <a:lnTo>
                  <a:pt x="50800" y="0"/>
                </a:lnTo>
                <a:lnTo>
                  <a:pt x="101600" y="0"/>
                </a:lnTo>
                <a:lnTo>
                  <a:pt x="101600" y="217639"/>
                </a:lnTo>
                <a:close/>
              </a:path>
              <a:path w="152400" h="332104">
                <a:moveTo>
                  <a:pt x="76200" y="331939"/>
                </a:moveTo>
                <a:lnTo>
                  <a:pt x="0" y="179539"/>
                </a:lnTo>
                <a:lnTo>
                  <a:pt x="50800" y="179539"/>
                </a:lnTo>
                <a:lnTo>
                  <a:pt x="50800" y="217639"/>
                </a:lnTo>
                <a:lnTo>
                  <a:pt x="133350" y="217639"/>
                </a:lnTo>
                <a:lnTo>
                  <a:pt x="76200" y="331939"/>
                </a:lnTo>
                <a:close/>
              </a:path>
              <a:path w="152400" h="332104">
                <a:moveTo>
                  <a:pt x="133350" y="217639"/>
                </a:moveTo>
                <a:lnTo>
                  <a:pt x="101600" y="217639"/>
                </a:lnTo>
                <a:lnTo>
                  <a:pt x="101600" y="179539"/>
                </a:lnTo>
                <a:lnTo>
                  <a:pt x="152400" y="179539"/>
                </a:lnTo>
                <a:lnTo>
                  <a:pt x="133350" y="2176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317365" y="4332947"/>
            <a:ext cx="1091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latin typeface="华文楷体"/>
                <a:cs typeface="华文楷体"/>
              </a:rPr>
              <a:t>用电</a:t>
            </a:r>
            <a:r>
              <a:rPr dirty="0" sz="2800" spc="-5" i="1">
                <a:latin typeface="华文楷体"/>
                <a:cs typeface="华文楷体"/>
              </a:rPr>
              <a:t>器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650990" y="4697120"/>
            <a:ext cx="180276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latin typeface="华文楷体"/>
                <a:cs typeface="华文楷体"/>
              </a:rPr>
              <a:t>其他形式</a:t>
            </a:r>
            <a:r>
              <a:rPr dirty="0" sz="2800" spc="-5" i="1">
                <a:latin typeface="华文楷体"/>
                <a:cs typeface="华文楷体"/>
              </a:rPr>
              <a:t>能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1208" y="2576271"/>
            <a:ext cx="6369783" cy="9828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84537" y="223246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22448" y="1962911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20567" y="2185416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21635" y="3392423"/>
            <a:ext cx="1926336" cy="218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65191" y="3791775"/>
            <a:ext cx="3973195" cy="112268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299720">
              <a:lnSpc>
                <a:spcPct val="100000"/>
              </a:lnSpc>
              <a:spcBef>
                <a:spcPts val="1540"/>
              </a:spcBef>
            </a:pPr>
            <a:r>
              <a:rPr dirty="0" sz="2400" b="1">
                <a:latin typeface="华文楷体"/>
                <a:cs typeface="华文楷体"/>
              </a:rPr>
              <a:t>功是能转化的量度</a:t>
            </a:r>
            <a:r>
              <a:rPr dirty="0" sz="2400" spc="-5" b="1">
                <a:latin typeface="华文楷体"/>
                <a:cs typeface="华文楷体"/>
              </a:rPr>
              <a:t>，</a:t>
            </a:r>
            <a:endParaRPr sz="2400">
              <a:latin typeface="华文楷体"/>
              <a:cs typeface="华文楷体"/>
            </a:endParaRPr>
          </a:p>
          <a:p>
            <a:pPr marL="299720">
              <a:lnSpc>
                <a:spcPct val="100000"/>
              </a:lnSpc>
              <a:spcBef>
                <a:spcPts val="1440"/>
              </a:spcBef>
            </a:pPr>
            <a:r>
              <a:rPr dirty="0" sz="2400" b="1">
                <a:latin typeface="华文楷体"/>
                <a:cs typeface="华文楷体"/>
              </a:rPr>
              <a:t>做功过程伴随着能量变化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82311" y="3735070"/>
            <a:ext cx="4338955" cy="182880"/>
          </a:xfrm>
          <a:custGeom>
            <a:avLst/>
            <a:gdLst/>
            <a:ahLst/>
            <a:cxnLst/>
            <a:rect l="l" t="t" r="r" b="b"/>
            <a:pathLst>
              <a:path w="4338955" h="182879">
                <a:moveTo>
                  <a:pt x="0" y="0"/>
                </a:moveTo>
                <a:lnTo>
                  <a:pt x="4338828" y="0"/>
                </a:lnTo>
                <a:lnTo>
                  <a:pt x="4338828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82311" y="3917950"/>
            <a:ext cx="182880" cy="1097280"/>
          </a:xfrm>
          <a:custGeom>
            <a:avLst/>
            <a:gdLst/>
            <a:ahLst/>
            <a:cxnLst/>
            <a:rect l="l" t="t" r="r" b="b"/>
            <a:pathLst>
              <a:path w="182879" h="1097279">
                <a:moveTo>
                  <a:pt x="0" y="0"/>
                </a:moveTo>
                <a:lnTo>
                  <a:pt x="182879" y="0"/>
                </a:lnTo>
                <a:lnTo>
                  <a:pt x="182879" y="1097280"/>
                </a:lnTo>
                <a:lnTo>
                  <a:pt x="0" y="109728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82311" y="5015229"/>
            <a:ext cx="4338955" cy="182880"/>
          </a:xfrm>
          <a:custGeom>
            <a:avLst/>
            <a:gdLst/>
            <a:ahLst/>
            <a:cxnLst/>
            <a:rect l="l" t="t" r="r" b="b"/>
            <a:pathLst>
              <a:path w="4338955" h="182879">
                <a:moveTo>
                  <a:pt x="0" y="0"/>
                </a:moveTo>
                <a:lnTo>
                  <a:pt x="4338828" y="0"/>
                </a:lnTo>
                <a:lnTo>
                  <a:pt x="4338828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938259" y="3918203"/>
            <a:ext cx="182880" cy="1097280"/>
          </a:xfrm>
          <a:custGeom>
            <a:avLst/>
            <a:gdLst/>
            <a:ahLst/>
            <a:cxnLst/>
            <a:rect l="l" t="t" r="r" b="b"/>
            <a:pathLst>
              <a:path w="182879" h="1097279">
                <a:moveTo>
                  <a:pt x="182880" y="1097280"/>
                </a:moveTo>
                <a:lnTo>
                  <a:pt x="0" y="1097280"/>
                </a:lnTo>
                <a:lnTo>
                  <a:pt x="0" y="0"/>
                </a:lnTo>
                <a:lnTo>
                  <a:pt x="182880" y="0"/>
                </a:lnTo>
                <a:lnTo>
                  <a:pt x="182880" y="10972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75834" y="3729354"/>
            <a:ext cx="4351020" cy="1475105"/>
          </a:xfrm>
          <a:custGeom>
            <a:avLst/>
            <a:gdLst/>
            <a:ahLst/>
            <a:cxnLst/>
            <a:rect l="l" t="t" r="r" b="b"/>
            <a:pathLst>
              <a:path w="4351020" h="1475104">
                <a:moveTo>
                  <a:pt x="4351020" y="1475105"/>
                </a:moveTo>
                <a:lnTo>
                  <a:pt x="0" y="1475105"/>
                </a:lnTo>
                <a:lnTo>
                  <a:pt x="0" y="0"/>
                </a:lnTo>
                <a:lnTo>
                  <a:pt x="4351020" y="0"/>
                </a:lnTo>
                <a:lnTo>
                  <a:pt x="435102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462405"/>
                </a:lnTo>
                <a:lnTo>
                  <a:pt x="6350" y="1462405"/>
                </a:lnTo>
                <a:lnTo>
                  <a:pt x="12700" y="1468755"/>
                </a:lnTo>
                <a:lnTo>
                  <a:pt x="4351020" y="1468755"/>
                </a:lnTo>
                <a:lnTo>
                  <a:pt x="4351020" y="1475105"/>
                </a:lnTo>
                <a:close/>
              </a:path>
              <a:path w="4351020" h="147510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351020" h="1475104">
                <a:moveTo>
                  <a:pt x="433832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4338320" y="6350"/>
                </a:lnTo>
                <a:lnTo>
                  <a:pt x="4338320" y="12700"/>
                </a:lnTo>
                <a:close/>
              </a:path>
              <a:path w="4351020" h="1475104">
                <a:moveTo>
                  <a:pt x="4338320" y="1468755"/>
                </a:moveTo>
                <a:lnTo>
                  <a:pt x="4338320" y="6350"/>
                </a:lnTo>
                <a:lnTo>
                  <a:pt x="4344670" y="12700"/>
                </a:lnTo>
                <a:lnTo>
                  <a:pt x="4351020" y="12700"/>
                </a:lnTo>
                <a:lnTo>
                  <a:pt x="4351020" y="1462405"/>
                </a:lnTo>
                <a:lnTo>
                  <a:pt x="4344670" y="1462405"/>
                </a:lnTo>
                <a:lnTo>
                  <a:pt x="4338320" y="1468755"/>
                </a:lnTo>
                <a:close/>
              </a:path>
              <a:path w="4351020" h="1475104">
                <a:moveTo>
                  <a:pt x="4351020" y="12700"/>
                </a:moveTo>
                <a:lnTo>
                  <a:pt x="4344670" y="12700"/>
                </a:lnTo>
                <a:lnTo>
                  <a:pt x="4338320" y="6350"/>
                </a:lnTo>
                <a:lnTo>
                  <a:pt x="4351020" y="6350"/>
                </a:lnTo>
                <a:lnTo>
                  <a:pt x="4351020" y="12700"/>
                </a:lnTo>
                <a:close/>
              </a:path>
              <a:path w="4351020" h="1475104">
                <a:moveTo>
                  <a:pt x="4168216" y="1292301"/>
                </a:moveTo>
                <a:lnTo>
                  <a:pt x="182803" y="1292301"/>
                </a:lnTo>
                <a:lnTo>
                  <a:pt x="182803" y="182791"/>
                </a:lnTo>
                <a:lnTo>
                  <a:pt x="4168216" y="182791"/>
                </a:lnTo>
                <a:lnTo>
                  <a:pt x="4168216" y="189141"/>
                </a:lnTo>
                <a:lnTo>
                  <a:pt x="195503" y="189141"/>
                </a:lnTo>
                <a:lnTo>
                  <a:pt x="189153" y="195491"/>
                </a:lnTo>
                <a:lnTo>
                  <a:pt x="195503" y="195491"/>
                </a:lnTo>
                <a:lnTo>
                  <a:pt x="195503" y="1279601"/>
                </a:lnTo>
                <a:lnTo>
                  <a:pt x="189153" y="1279601"/>
                </a:lnTo>
                <a:lnTo>
                  <a:pt x="195503" y="1285951"/>
                </a:lnTo>
                <a:lnTo>
                  <a:pt x="4168216" y="1285951"/>
                </a:lnTo>
                <a:lnTo>
                  <a:pt x="4168216" y="1292301"/>
                </a:lnTo>
                <a:close/>
              </a:path>
              <a:path w="4351020" h="1475104">
                <a:moveTo>
                  <a:pt x="195503" y="195491"/>
                </a:moveTo>
                <a:lnTo>
                  <a:pt x="189153" y="195491"/>
                </a:lnTo>
                <a:lnTo>
                  <a:pt x="195503" y="189141"/>
                </a:lnTo>
                <a:lnTo>
                  <a:pt x="195503" y="195491"/>
                </a:lnTo>
                <a:close/>
              </a:path>
              <a:path w="4351020" h="1475104">
                <a:moveTo>
                  <a:pt x="4155516" y="195491"/>
                </a:moveTo>
                <a:lnTo>
                  <a:pt x="195503" y="195491"/>
                </a:lnTo>
                <a:lnTo>
                  <a:pt x="195503" y="189141"/>
                </a:lnTo>
                <a:lnTo>
                  <a:pt x="4155516" y="189141"/>
                </a:lnTo>
                <a:lnTo>
                  <a:pt x="4155516" y="195491"/>
                </a:lnTo>
                <a:close/>
              </a:path>
              <a:path w="4351020" h="1475104">
                <a:moveTo>
                  <a:pt x="4155516" y="1285951"/>
                </a:moveTo>
                <a:lnTo>
                  <a:pt x="4155516" y="189141"/>
                </a:lnTo>
                <a:lnTo>
                  <a:pt x="4161866" y="195491"/>
                </a:lnTo>
                <a:lnTo>
                  <a:pt x="4168216" y="195491"/>
                </a:lnTo>
                <a:lnTo>
                  <a:pt x="4168216" y="1279601"/>
                </a:lnTo>
                <a:lnTo>
                  <a:pt x="4161866" y="1279601"/>
                </a:lnTo>
                <a:lnTo>
                  <a:pt x="4155516" y="1285951"/>
                </a:lnTo>
                <a:close/>
              </a:path>
              <a:path w="4351020" h="1475104">
                <a:moveTo>
                  <a:pt x="4168216" y="195491"/>
                </a:moveTo>
                <a:lnTo>
                  <a:pt x="4161866" y="195491"/>
                </a:lnTo>
                <a:lnTo>
                  <a:pt x="4155516" y="189141"/>
                </a:lnTo>
                <a:lnTo>
                  <a:pt x="4168216" y="189141"/>
                </a:lnTo>
                <a:lnTo>
                  <a:pt x="4168216" y="195491"/>
                </a:lnTo>
                <a:close/>
              </a:path>
              <a:path w="4351020" h="1475104">
                <a:moveTo>
                  <a:pt x="195503" y="1285951"/>
                </a:moveTo>
                <a:lnTo>
                  <a:pt x="189153" y="1279601"/>
                </a:lnTo>
                <a:lnTo>
                  <a:pt x="195503" y="1279601"/>
                </a:lnTo>
                <a:lnTo>
                  <a:pt x="195503" y="1285951"/>
                </a:lnTo>
                <a:close/>
              </a:path>
              <a:path w="4351020" h="1475104">
                <a:moveTo>
                  <a:pt x="4155516" y="1285951"/>
                </a:moveTo>
                <a:lnTo>
                  <a:pt x="195503" y="1285951"/>
                </a:lnTo>
                <a:lnTo>
                  <a:pt x="195503" y="1279601"/>
                </a:lnTo>
                <a:lnTo>
                  <a:pt x="4155516" y="1279601"/>
                </a:lnTo>
                <a:lnTo>
                  <a:pt x="4155516" y="1285951"/>
                </a:lnTo>
                <a:close/>
              </a:path>
              <a:path w="4351020" h="1475104">
                <a:moveTo>
                  <a:pt x="4168216" y="1285951"/>
                </a:moveTo>
                <a:lnTo>
                  <a:pt x="4155516" y="1285951"/>
                </a:lnTo>
                <a:lnTo>
                  <a:pt x="4161866" y="1279601"/>
                </a:lnTo>
                <a:lnTo>
                  <a:pt x="4168216" y="1279601"/>
                </a:lnTo>
                <a:lnTo>
                  <a:pt x="4168216" y="1285951"/>
                </a:lnTo>
                <a:close/>
              </a:path>
              <a:path w="4351020" h="1475104">
                <a:moveTo>
                  <a:pt x="12700" y="1468755"/>
                </a:moveTo>
                <a:lnTo>
                  <a:pt x="6350" y="1462405"/>
                </a:lnTo>
                <a:lnTo>
                  <a:pt x="12700" y="1462405"/>
                </a:lnTo>
                <a:lnTo>
                  <a:pt x="12700" y="1468755"/>
                </a:lnTo>
                <a:close/>
              </a:path>
              <a:path w="4351020" h="1475104">
                <a:moveTo>
                  <a:pt x="4338320" y="1468755"/>
                </a:moveTo>
                <a:lnTo>
                  <a:pt x="12700" y="1468755"/>
                </a:lnTo>
                <a:lnTo>
                  <a:pt x="12700" y="1462405"/>
                </a:lnTo>
                <a:lnTo>
                  <a:pt x="4338320" y="1462405"/>
                </a:lnTo>
                <a:lnTo>
                  <a:pt x="4338320" y="1468755"/>
                </a:lnTo>
                <a:close/>
              </a:path>
              <a:path w="4351020" h="1475104">
                <a:moveTo>
                  <a:pt x="4351020" y="1468755"/>
                </a:moveTo>
                <a:lnTo>
                  <a:pt x="4338320" y="1468755"/>
                </a:lnTo>
                <a:lnTo>
                  <a:pt x="4344670" y="1462405"/>
                </a:lnTo>
                <a:lnTo>
                  <a:pt x="4351020" y="1462405"/>
                </a:lnTo>
                <a:lnTo>
                  <a:pt x="4351020" y="1468755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182565" y="1417345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solidFill>
                  <a:srgbClr val="000000"/>
                </a:solidFill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644582" y="2704210"/>
            <a:ext cx="3689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Times New Roman"/>
                <a:cs typeface="Times New Roman"/>
              </a:rPr>
              <a:t>1.</a:t>
            </a:r>
            <a:r>
              <a:rPr dirty="0" sz="2400" spc="-60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00"/>
                </a:solidFill>
                <a:latin typeface="华文楷体"/>
                <a:cs typeface="华文楷体"/>
              </a:rPr>
              <a:t>功和能之间有什么关系</a:t>
            </a:r>
            <a:r>
              <a:rPr dirty="0" sz="2400" spc="-5" b="1">
                <a:solidFill>
                  <a:srgbClr val="FFFF00"/>
                </a:solidFill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/>
              <a:t>想一想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0856" y="1982470"/>
            <a:ext cx="4529455" cy="1112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8600"/>
              </a:lnSpc>
              <a:spcBef>
                <a:spcPts val="100"/>
              </a:spcBef>
            </a:pPr>
            <a:r>
              <a:rPr dirty="0" sz="2400" b="1">
                <a:solidFill>
                  <a:srgbClr val="FFFF00"/>
                </a:solidFill>
                <a:latin typeface="Times New Roman"/>
                <a:cs typeface="Times New Roman"/>
              </a:rPr>
              <a:t>2.</a:t>
            </a:r>
            <a:r>
              <a:rPr dirty="0" sz="2400" b="1">
                <a:solidFill>
                  <a:srgbClr val="FFFF00"/>
                </a:solidFill>
                <a:latin typeface="华文楷体"/>
                <a:cs typeface="华文楷体"/>
              </a:rPr>
              <a:t>用电器工作时，电能转化为其</a:t>
            </a:r>
            <a:r>
              <a:rPr dirty="0" sz="2400" spc="-5" b="1">
                <a:solidFill>
                  <a:srgbClr val="FFFF00"/>
                </a:solidFill>
                <a:latin typeface="华文楷体"/>
                <a:cs typeface="华文楷体"/>
              </a:rPr>
              <a:t>他 </a:t>
            </a:r>
            <a:r>
              <a:rPr dirty="0" sz="2400" b="1">
                <a:solidFill>
                  <a:srgbClr val="FFFF00"/>
                </a:solidFill>
                <a:latin typeface="华文楷体"/>
                <a:cs typeface="华文楷体"/>
              </a:rPr>
              <a:t>形式能。是什么力做功</a:t>
            </a:r>
            <a:r>
              <a:rPr dirty="0" sz="2400" spc="-5" b="1">
                <a:solidFill>
                  <a:srgbClr val="FFFF00"/>
                </a:solidFill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52215" y="3258311"/>
            <a:ext cx="1926336" cy="218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6832" y="3115055"/>
            <a:ext cx="3448812" cy="1825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16896" y="188004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53511" y="1609344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53155" y="1833372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11558" y="1322743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solidFill>
                  <a:srgbClr val="000000"/>
                </a:solidFill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38900" y="3345179"/>
            <a:ext cx="2143125" cy="843280"/>
          </a:xfrm>
          <a:custGeom>
            <a:avLst/>
            <a:gdLst/>
            <a:ahLst/>
            <a:cxnLst/>
            <a:rect l="l" t="t" r="r" b="b"/>
            <a:pathLst>
              <a:path w="2143125" h="843279">
                <a:moveTo>
                  <a:pt x="0" y="0"/>
                </a:moveTo>
                <a:lnTo>
                  <a:pt x="2142744" y="0"/>
                </a:lnTo>
                <a:lnTo>
                  <a:pt x="2142744" y="842772"/>
                </a:lnTo>
                <a:lnTo>
                  <a:pt x="0" y="842772"/>
                </a:lnTo>
                <a:lnTo>
                  <a:pt x="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32206" y="3338195"/>
            <a:ext cx="2155825" cy="856615"/>
          </a:xfrm>
          <a:custGeom>
            <a:avLst/>
            <a:gdLst/>
            <a:ahLst/>
            <a:cxnLst/>
            <a:rect l="l" t="t" r="r" b="b"/>
            <a:pathLst>
              <a:path w="2155825" h="856614">
                <a:moveTo>
                  <a:pt x="2155824" y="856310"/>
                </a:moveTo>
                <a:lnTo>
                  <a:pt x="0" y="856310"/>
                </a:lnTo>
                <a:lnTo>
                  <a:pt x="0" y="0"/>
                </a:lnTo>
                <a:lnTo>
                  <a:pt x="2155824" y="0"/>
                </a:lnTo>
                <a:lnTo>
                  <a:pt x="2155824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843610"/>
                </a:lnTo>
                <a:lnTo>
                  <a:pt x="6350" y="843610"/>
                </a:lnTo>
                <a:lnTo>
                  <a:pt x="12700" y="849960"/>
                </a:lnTo>
                <a:lnTo>
                  <a:pt x="2155824" y="849960"/>
                </a:lnTo>
                <a:lnTo>
                  <a:pt x="2155824" y="856310"/>
                </a:lnTo>
                <a:close/>
              </a:path>
              <a:path w="2155825" h="85661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155825" h="856614">
                <a:moveTo>
                  <a:pt x="2143124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143124" y="6350"/>
                </a:lnTo>
                <a:lnTo>
                  <a:pt x="2143124" y="12700"/>
                </a:lnTo>
                <a:close/>
              </a:path>
              <a:path w="2155825" h="856614">
                <a:moveTo>
                  <a:pt x="2143124" y="849960"/>
                </a:moveTo>
                <a:lnTo>
                  <a:pt x="2143124" y="6350"/>
                </a:lnTo>
                <a:lnTo>
                  <a:pt x="2149474" y="12700"/>
                </a:lnTo>
                <a:lnTo>
                  <a:pt x="2155824" y="12700"/>
                </a:lnTo>
                <a:lnTo>
                  <a:pt x="2155824" y="843610"/>
                </a:lnTo>
                <a:lnTo>
                  <a:pt x="2149474" y="843610"/>
                </a:lnTo>
                <a:lnTo>
                  <a:pt x="2143124" y="849960"/>
                </a:lnTo>
                <a:close/>
              </a:path>
              <a:path w="2155825" h="856614">
                <a:moveTo>
                  <a:pt x="2155824" y="12700"/>
                </a:moveTo>
                <a:lnTo>
                  <a:pt x="2149474" y="12700"/>
                </a:lnTo>
                <a:lnTo>
                  <a:pt x="2143124" y="6350"/>
                </a:lnTo>
                <a:lnTo>
                  <a:pt x="2155824" y="6350"/>
                </a:lnTo>
                <a:lnTo>
                  <a:pt x="2155824" y="12700"/>
                </a:lnTo>
                <a:close/>
              </a:path>
              <a:path w="2155825" h="856614">
                <a:moveTo>
                  <a:pt x="12700" y="849960"/>
                </a:moveTo>
                <a:lnTo>
                  <a:pt x="6350" y="843610"/>
                </a:lnTo>
                <a:lnTo>
                  <a:pt x="12700" y="843610"/>
                </a:lnTo>
                <a:lnTo>
                  <a:pt x="12700" y="849960"/>
                </a:lnTo>
                <a:close/>
              </a:path>
              <a:path w="2155825" h="856614">
                <a:moveTo>
                  <a:pt x="2143124" y="849960"/>
                </a:moveTo>
                <a:lnTo>
                  <a:pt x="12700" y="849960"/>
                </a:lnTo>
                <a:lnTo>
                  <a:pt x="12700" y="843610"/>
                </a:lnTo>
                <a:lnTo>
                  <a:pt x="2143124" y="843610"/>
                </a:lnTo>
                <a:lnTo>
                  <a:pt x="2143124" y="849960"/>
                </a:lnTo>
                <a:close/>
              </a:path>
              <a:path w="2155825" h="856614">
                <a:moveTo>
                  <a:pt x="2155824" y="849960"/>
                </a:moveTo>
                <a:lnTo>
                  <a:pt x="2143124" y="849960"/>
                </a:lnTo>
                <a:lnTo>
                  <a:pt x="2149474" y="843610"/>
                </a:lnTo>
                <a:lnTo>
                  <a:pt x="2155824" y="843610"/>
                </a:lnTo>
                <a:lnTo>
                  <a:pt x="2155824" y="84996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95386" y="3640963"/>
            <a:ext cx="192024" cy="190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27778" y="3633089"/>
            <a:ext cx="1668145" cy="210185"/>
          </a:xfrm>
          <a:custGeom>
            <a:avLst/>
            <a:gdLst/>
            <a:ahLst/>
            <a:cxnLst/>
            <a:rect l="l" t="t" r="r" b="b"/>
            <a:pathLst>
              <a:path w="1668145" h="210185">
                <a:moveTo>
                  <a:pt x="1580815" y="181325"/>
                </a:moveTo>
                <a:lnTo>
                  <a:pt x="0" y="28448"/>
                </a:lnTo>
                <a:lnTo>
                  <a:pt x="2743" y="0"/>
                </a:lnTo>
                <a:lnTo>
                  <a:pt x="1583566" y="152889"/>
                </a:lnTo>
                <a:lnTo>
                  <a:pt x="1580815" y="181325"/>
                </a:lnTo>
                <a:close/>
              </a:path>
              <a:path w="1668145" h="210185">
                <a:moveTo>
                  <a:pt x="1646652" y="183387"/>
                </a:moveTo>
                <a:lnTo>
                  <a:pt x="1602143" y="183387"/>
                </a:lnTo>
                <a:lnTo>
                  <a:pt x="1604899" y="154952"/>
                </a:lnTo>
                <a:lnTo>
                  <a:pt x="1583566" y="152889"/>
                </a:lnTo>
                <a:lnTo>
                  <a:pt x="1586318" y="124447"/>
                </a:lnTo>
                <a:lnTo>
                  <a:pt x="1667522" y="175361"/>
                </a:lnTo>
                <a:lnTo>
                  <a:pt x="1646652" y="183387"/>
                </a:lnTo>
                <a:close/>
              </a:path>
              <a:path w="1668145" h="210185">
                <a:moveTo>
                  <a:pt x="1602143" y="183387"/>
                </a:moveTo>
                <a:lnTo>
                  <a:pt x="1580815" y="181325"/>
                </a:lnTo>
                <a:lnTo>
                  <a:pt x="1583566" y="152889"/>
                </a:lnTo>
                <a:lnTo>
                  <a:pt x="1604899" y="154952"/>
                </a:lnTo>
                <a:lnTo>
                  <a:pt x="1602143" y="183387"/>
                </a:lnTo>
                <a:close/>
              </a:path>
              <a:path w="1668145" h="210185">
                <a:moveTo>
                  <a:pt x="1578063" y="209765"/>
                </a:moveTo>
                <a:lnTo>
                  <a:pt x="1580815" y="181325"/>
                </a:lnTo>
                <a:lnTo>
                  <a:pt x="1602143" y="183387"/>
                </a:lnTo>
                <a:lnTo>
                  <a:pt x="1646652" y="183387"/>
                </a:lnTo>
                <a:lnTo>
                  <a:pt x="1578063" y="2097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53263" y="3384677"/>
            <a:ext cx="2119630" cy="76200"/>
          </a:xfrm>
          <a:custGeom>
            <a:avLst/>
            <a:gdLst/>
            <a:ahLst/>
            <a:cxnLst/>
            <a:rect l="l" t="t" r="r" b="b"/>
            <a:pathLst>
              <a:path w="2119629" h="76200">
                <a:moveTo>
                  <a:pt x="2043429" y="76200"/>
                </a:moveTo>
                <a:lnTo>
                  <a:pt x="2043429" y="0"/>
                </a:lnTo>
                <a:lnTo>
                  <a:pt x="2097404" y="26987"/>
                </a:lnTo>
                <a:lnTo>
                  <a:pt x="2062479" y="26987"/>
                </a:lnTo>
                <a:lnTo>
                  <a:pt x="2062479" y="49212"/>
                </a:lnTo>
                <a:lnTo>
                  <a:pt x="2097404" y="49212"/>
                </a:lnTo>
                <a:lnTo>
                  <a:pt x="2043429" y="76200"/>
                </a:lnTo>
                <a:close/>
              </a:path>
              <a:path w="2119629" h="76200">
                <a:moveTo>
                  <a:pt x="2043429" y="49212"/>
                </a:moveTo>
                <a:lnTo>
                  <a:pt x="0" y="49212"/>
                </a:lnTo>
                <a:lnTo>
                  <a:pt x="0" y="26987"/>
                </a:lnTo>
                <a:lnTo>
                  <a:pt x="2043429" y="26987"/>
                </a:lnTo>
                <a:lnTo>
                  <a:pt x="2043429" y="49212"/>
                </a:lnTo>
                <a:close/>
              </a:path>
              <a:path w="2119629" h="76200">
                <a:moveTo>
                  <a:pt x="2097404" y="49212"/>
                </a:moveTo>
                <a:lnTo>
                  <a:pt x="2062479" y="49212"/>
                </a:lnTo>
                <a:lnTo>
                  <a:pt x="2062479" y="26987"/>
                </a:lnTo>
                <a:lnTo>
                  <a:pt x="2097404" y="26987"/>
                </a:lnTo>
                <a:lnTo>
                  <a:pt x="2119629" y="38100"/>
                </a:lnTo>
                <a:lnTo>
                  <a:pt x="2097404" y="4921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39674" y="3629393"/>
            <a:ext cx="2119630" cy="76200"/>
          </a:xfrm>
          <a:custGeom>
            <a:avLst/>
            <a:gdLst/>
            <a:ahLst/>
            <a:cxnLst/>
            <a:rect l="l" t="t" r="r" b="b"/>
            <a:pathLst>
              <a:path w="2119629" h="76200">
                <a:moveTo>
                  <a:pt x="2043430" y="76200"/>
                </a:moveTo>
                <a:lnTo>
                  <a:pt x="2043430" y="0"/>
                </a:lnTo>
                <a:lnTo>
                  <a:pt x="2097405" y="26987"/>
                </a:lnTo>
                <a:lnTo>
                  <a:pt x="2062480" y="26987"/>
                </a:lnTo>
                <a:lnTo>
                  <a:pt x="2062480" y="49212"/>
                </a:lnTo>
                <a:lnTo>
                  <a:pt x="2097405" y="49212"/>
                </a:lnTo>
                <a:lnTo>
                  <a:pt x="2043430" y="76200"/>
                </a:lnTo>
                <a:close/>
              </a:path>
              <a:path w="2119629" h="76200">
                <a:moveTo>
                  <a:pt x="2043430" y="49212"/>
                </a:moveTo>
                <a:lnTo>
                  <a:pt x="0" y="49212"/>
                </a:lnTo>
                <a:lnTo>
                  <a:pt x="0" y="26987"/>
                </a:lnTo>
                <a:lnTo>
                  <a:pt x="2043430" y="26987"/>
                </a:lnTo>
                <a:lnTo>
                  <a:pt x="2043430" y="49212"/>
                </a:lnTo>
                <a:close/>
              </a:path>
              <a:path w="2119629" h="76200">
                <a:moveTo>
                  <a:pt x="2097405" y="49212"/>
                </a:moveTo>
                <a:lnTo>
                  <a:pt x="2062480" y="49212"/>
                </a:lnTo>
                <a:lnTo>
                  <a:pt x="2062480" y="26987"/>
                </a:lnTo>
                <a:lnTo>
                  <a:pt x="2097405" y="26987"/>
                </a:lnTo>
                <a:lnTo>
                  <a:pt x="2119630" y="38100"/>
                </a:lnTo>
                <a:lnTo>
                  <a:pt x="2097405" y="4921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38556" y="3866857"/>
            <a:ext cx="2119630" cy="76200"/>
          </a:xfrm>
          <a:custGeom>
            <a:avLst/>
            <a:gdLst/>
            <a:ahLst/>
            <a:cxnLst/>
            <a:rect l="l" t="t" r="r" b="b"/>
            <a:pathLst>
              <a:path w="2119629" h="76200">
                <a:moveTo>
                  <a:pt x="2043417" y="76200"/>
                </a:moveTo>
                <a:lnTo>
                  <a:pt x="2043417" y="0"/>
                </a:lnTo>
                <a:lnTo>
                  <a:pt x="2097392" y="26987"/>
                </a:lnTo>
                <a:lnTo>
                  <a:pt x="2062467" y="26987"/>
                </a:lnTo>
                <a:lnTo>
                  <a:pt x="2062467" y="49212"/>
                </a:lnTo>
                <a:lnTo>
                  <a:pt x="2097392" y="49212"/>
                </a:lnTo>
                <a:lnTo>
                  <a:pt x="2043417" y="76200"/>
                </a:lnTo>
                <a:close/>
              </a:path>
              <a:path w="2119629" h="76200">
                <a:moveTo>
                  <a:pt x="2043417" y="49212"/>
                </a:moveTo>
                <a:lnTo>
                  <a:pt x="0" y="49212"/>
                </a:lnTo>
                <a:lnTo>
                  <a:pt x="0" y="26987"/>
                </a:lnTo>
                <a:lnTo>
                  <a:pt x="2043417" y="26987"/>
                </a:lnTo>
                <a:lnTo>
                  <a:pt x="2043417" y="49212"/>
                </a:lnTo>
                <a:close/>
              </a:path>
              <a:path w="2119629" h="76200">
                <a:moveTo>
                  <a:pt x="2097392" y="49212"/>
                </a:moveTo>
                <a:lnTo>
                  <a:pt x="2062467" y="49212"/>
                </a:lnTo>
                <a:lnTo>
                  <a:pt x="2062467" y="26987"/>
                </a:lnTo>
                <a:lnTo>
                  <a:pt x="2097392" y="26987"/>
                </a:lnTo>
                <a:lnTo>
                  <a:pt x="2119617" y="38100"/>
                </a:lnTo>
                <a:lnTo>
                  <a:pt x="2097392" y="4921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44437" y="4111561"/>
            <a:ext cx="2119630" cy="76200"/>
          </a:xfrm>
          <a:custGeom>
            <a:avLst/>
            <a:gdLst/>
            <a:ahLst/>
            <a:cxnLst/>
            <a:rect l="l" t="t" r="r" b="b"/>
            <a:pathLst>
              <a:path w="2119629" h="76200">
                <a:moveTo>
                  <a:pt x="2043417" y="76200"/>
                </a:moveTo>
                <a:lnTo>
                  <a:pt x="2043417" y="0"/>
                </a:lnTo>
                <a:lnTo>
                  <a:pt x="2097392" y="26987"/>
                </a:lnTo>
                <a:lnTo>
                  <a:pt x="2062467" y="26987"/>
                </a:lnTo>
                <a:lnTo>
                  <a:pt x="2062467" y="49212"/>
                </a:lnTo>
                <a:lnTo>
                  <a:pt x="2097392" y="49212"/>
                </a:lnTo>
                <a:lnTo>
                  <a:pt x="2043417" y="76200"/>
                </a:lnTo>
                <a:close/>
              </a:path>
              <a:path w="2119629" h="76200">
                <a:moveTo>
                  <a:pt x="2043417" y="49212"/>
                </a:moveTo>
                <a:lnTo>
                  <a:pt x="0" y="49212"/>
                </a:lnTo>
                <a:lnTo>
                  <a:pt x="0" y="26987"/>
                </a:lnTo>
                <a:lnTo>
                  <a:pt x="2043417" y="26987"/>
                </a:lnTo>
                <a:lnTo>
                  <a:pt x="2043417" y="49212"/>
                </a:lnTo>
                <a:close/>
              </a:path>
              <a:path w="2119629" h="76200">
                <a:moveTo>
                  <a:pt x="2097392" y="49212"/>
                </a:moveTo>
                <a:lnTo>
                  <a:pt x="2062467" y="49212"/>
                </a:lnTo>
                <a:lnTo>
                  <a:pt x="2062467" y="26987"/>
                </a:lnTo>
                <a:lnTo>
                  <a:pt x="2097392" y="26987"/>
                </a:lnTo>
                <a:lnTo>
                  <a:pt x="2119617" y="38100"/>
                </a:lnTo>
                <a:lnTo>
                  <a:pt x="2097392" y="4921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18336" y="3661016"/>
            <a:ext cx="782955" cy="152400"/>
          </a:xfrm>
          <a:custGeom>
            <a:avLst/>
            <a:gdLst/>
            <a:ahLst/>
            <a:cxnLst/>
            <a:rect l="l" t="t" r="r" b="b"/>
            <a:pathLst>
              <a:path w="782954" h="152400">
                <a:moveTo>
                  <a:pt x="152400" y="152400"/>
                </a:moveTo>
                <a:lnTo>
                  <a:pt x="0" y="76200"/>
                </a:lnTo>
                <a:lnTo>
                  <a:pt x="152400" y="0"/>
                </a:lnTo>
                <a:lnTo>
                  <a:pt x="101600" y="50800"/>
                </a:lnTo>
                <a:lnTo>
                  <a:pt x="57150" y="50800"/>
                </a:lnTo>
                <a:lnTo>
                  <a:pt x="57150" y="101600"/>
                </a:lnTo>
                <a:lnTo>
                  <a:pt x="101600" y="101600"/>
                </a:lnTo>
                <a:lnTo>
                  <a:pt x="152400" y="152400"/>
                </a:lnTo>
                <a:close/>
              </a:path>
              <a:path w="782954" h="152400">
                <a:moveTo>
                  <a:pt x="101600" y="101600"/>
                </a:moveTo>
                <a:lnTo>
                  <a:pt x="57150" y="101600"/>
                </a:lnTo>
                <a:lnTo>
                  <a:pt x="57150" y="50800"/>
                </a:lnTo>
                <a:lnTo>
                  <a:pt x="101600" y="50800"/>
                </a:lnTo>
                <a:lnTo>
                  <a:pt x="76200" y="76200"/>
                </a:lnTo>
                <a:lnTo>
                  <a:pt x="101600" y="101600"/>
                </a:lnTo>
                <a:close/>
              </a:path>
              <a:path w="782954" h="152400">
                <a:moveTo>
                  <a:pt x="782789" y="101600"/>
                </a:moveTo>
                <a:lnTo>
                  <a:pt x="101600" y="101600"/>
                </a:lnTo>
                <a:lnTo>
                  <a:pt x="76200" y="76200"/>
                </a:lnTo>
                <a:lnTo>
                  <a:pt x="101600" y="50800"/>
                </a:lnTo>
                <a:lnTo>
                  <a:pt x="782789" y="50800"/>
                </a:lnTo>
                <a:lnTo>
                  <a:pt x="782789" y="101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366725" y="1905431"/>
            <a:ext cx="3081020" cy="3439160"/>
          </a:xfrm>
          <a:prstGeom prst="rect">
            <a:avLst/>
          </a:prstGeom>
        </p:spPr>
        <p:txBody>
          <a:bodyPr wrap="square" lIns="0" tIns="222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dirty="0" sz="2400" i="1">
                <a:latin typeface="华文楷体"/>
                <a:cs typeface="华文楷体"/>
              </a:rPr>
              <a:t>电场线向右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400" i="1">
                <a:latin typeface="华文楷体"/>
                <a:cs typeface="华文楷体"/>
              </a:rPr>
              <a:t>自由电子受电场力向左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50">
              <a:latin typeface="Times New Roman"/>
              <a:cs typeface="Times New Roman"/>
            </a:endParaRPr>
          </a:p>
          <a:p>
            <a:pPr marL="955675">
              <a:lnSpc>
                <a:spcPct val="100000"/>
              </a:lnSpc>
            </a:pPr>
            <a:r>
              <a:rPr dirty="0" sz="2400" spc="240">
                <a:latin typeface="Cambria Math"/>
                <a:cs typeface="Cambria Math"/>
              </a:rPr>
              <a:t>F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5080" indent="6985">
              <a:lnSpc>
                <a:spcPct val="132800"/>
              </a:lnSpc>
              <a:spcBef>
                <a:spcPts val="5"/>
              </a:spcBef>
            </a:pPr>
            <a:r>
              <a:rPr dirty="0" sz="2400" i="1">
                <a:latin typeface="华文楷体"/>
                <a:cs typeface="华文楷体"/>
              </a:rPr>
              <a:t>电荷定向移动方向向左 电场力做正功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2025-04-19T13:23:58Z</dcterms:created>
  <dcterms:modified xsi:type="dcterms:W3CDTF">2025-04-19T13:23:58Z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