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368890" y="208725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795016" y="1840992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1"/>
                </a:lnTo>
                <a:lnTo>
                  <a:pt x="0" y="362711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994660" y="2063495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41099" y="1439710"/>
            <a:ext cx="170980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7850" y="1559356"/>
            <a:ext cx="1576298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16212" y="2230145"/>
            <a:ext cx="6759574" cy="3312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9039" y="6180632"/>
            <a:ext cx="104203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jp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Relationship Id="rId3" Type="http://schemas.openxmlformats.org/officeDocument/2006/relationships/image" Target="../media/image30.jpg"/><Relationship Id="rId4" Type="http://schemas.openxmlformats.org/officeDocument/2006/relationships/image" Target="../media/image31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11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jpg"/><Relationship Id="rId3" Type="http://schemas.openxmlformats.org/officeDocument/2006/relationships/image" Target="../media/image46.jpg"/><Relationship Id="rId4" Type="http://schemas.openxmlformats.org/officeDocument/2006/relationships/image" Target="../media/image47.jpg"/><Relationship Id="rId5" Type="http://schemas.openxmlformats.org/officeDocument/2006/relationships/image" Target="../media/image48.jp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3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4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56.jpg"/><Relationship Id="rId4" Type="http://schemas.openxmlformats.org/officeDocument/2006/relationships/image" Target="../media/image11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jpg"/><Relationship Id="rId3" Type="http://schemas.openxmlformats.org/officeDocument/2006/relationships/image" Target="../media/image61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398" y="805497"/>
            <a:ext cx="4140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FFFF"/>
                </a:solidFill>
                <a:latin typeface="微软雅黑"/>
                <a:cs typeface="微软雅黑"/>
              </a:rPr>
              <a:t>国家中小学课程资源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3311" y="2830067"/>
            <a:ext cx="409956" cy="46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10982" y="2073452"/>
            <a:ext cx="91694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FFFFFF"/>
                </a:solidFill>
                <a:latin typeface="微软雅黑"/>
                <a:cs typeface="微软雅黑"/>
              </a:rPr>
              <a:t>闭合电路的欧姆定律（第一课时）</a:t>
            </a:r>
            <a:endParaRPr sz="4800">
              <a:latin typeface="微软雅黑"/>
              <a:cs typeface="微软雅黑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59485" y="3648053"/>
          <a:ext cx="9869170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30575"/>
                <a:gridCol w="1343025"/>
                <a:gridCol w="5195570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二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主讲人：翁豪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英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46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校：北京师范大学附属实验中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31298" y="210192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69107" y="1831848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67227" y="205435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dirty="0"/>
              <a:t>化学电池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10064" y="5473827"/>
            <a:ext cx="52070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096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在化学电池中，非静电力是化学作 用，它使</a:t>
            </a:r>
            <a:r>
              <a:rPr dirty="0" sz="2400" b="1">
                <a:solidFill>
                  <a:srgbClr val="C00000"/>
                </a:solidFill>
                <a:latin typeface="华文楷体"/>
                <a:cs typeface="华文楷体"/>
              </a:rPr>
              <a:t>化学能转化为电势能</a:t>
            </a:r>
            <a:r>
              <a:rPr dirty="0" sz="2400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83508" y="2202179"/>
            <a:ext cx="4456176" cy="3275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45408" y="2164079"/>
            <a:ext cx="4532630" cy="3351529"/>
          </a:xfrm>
          <a:custGeom>
            <a:avLst/>
            <a:gdLst/>
            <a:ahLst/>
            <a:cxnLst/>
            <a:rect l="l" t="t" r="r" b="b"/>
            <a:pathLst>
              <a:path w="4532630" h="3351529">
                <a:moveTo>
                  <a:pt x="4513325" y="3351276"/>
                </a:moveTo>
                <a:lnTo>
                  <a:pt x="19050" y="3351276"/>
                </a:lnTo>
                <a:lnTo>
                  <a:pt x="15747" y="3350983"/>
                </a:lnTo>
                <a:lnTo>
                  <a:pt x="0" y="3332226"/>
                </a:lnTo>
                <a:lnTo>
                  <a:pt x="0" y="19050"/>
                </a:lnTo>
                <a:lnTo>
                  <a:pt x="19050" y="0"/>
                </a:lnTo>
                <a:lnTo>
                  <a:pt x="4513325" y="0"/>
                </a:lnTo>
                <a:lnTo>
                  <a:pt x="4532375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3313176"/>
                </a:lnTo>
                <a:lnTo>
                  <a:pt x="19050" y="3313176"/>
                </a:lnTo>
                <a:lnTo>
                  <a:pt x="38100" y="3332226"/>
                </a:lnTo>
                <a:lnTo>
                  <a:pt x="4532375" y="3332226"/>
                </a:lnTo>
                <a:lnTo>
                  <a:pt x="4532083" y="3335528"/>
                </a:lnTo>
                <a:lnTo>
                  <a:pt x="4516627" y="3350983"/>
                </a:lnTo>
                <a:lnTo>
                  <a:pt x="4513325" y="3351276"/>
                </a:lnTo>
                <a:close/>
              </a:path>
              <a:path w="4532630" h="3351529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4532630" h="3351529">
                <a:moveTo>
                  <a:pt x="4494275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4494275" y="19050"/>
                </a:lnTo>
                <a:lnTo>
                  <a:pt x="4494275" y="38100"/>
                </a:lnTo>
                <a:close/>
              </a:path>
              <a:path w="4532630" h="3351529">
                <a:moveTo>
                  <a:pt x="4494275" y="3332226"/>
                </a:moveTo>
                <a:lnTo>
                  <a:pt x="4494275" y="19050"/>
                </a:lnTo>
                <a:lnTo>
                  <a:pt x="4513325" y="38100"/>
                </a:lnTo>
                <a:lnTo>
                  <a:pt x="4532375" y="38100"/>
                </a:lnTo>
                <a:lnTo>
                  <a:pt x="4532375" y="3313176"/>
                </a:lnTo>
                <a:lnTo>
                  <a:pt x="4513325" y="3313176"/>
                </a:lnTo>
                <a:lnTo>
                  <a:pt x="4494275" y="3332226"/>
                </a:lnTo>
                <a:close/>
              </a:path>
              <a:path w="4532630" h="3351529">
                <a:moveTo>
                  <a:pt x="4532375" y="38100"/>
                </a:moveTo>
                <a:lnTo>
                  <a:pt x="4513325" y="38100"/>
                </a:lnTo>
                <a:lnTo>
                  <a:pt x="4494275" y="19050"/>
                </a:lnTo>
                <a:lnTo>
                  <a:pt x="4532375" y="19050"/>
                </a:lnTo>
                <a:lnTo>
                  <a:pt x="4532375" y="38100"/>
                </a:lnTo>
                <a:close/>
              </a:path>
              <a:path w="4532630" h="3351529">
                <a:moveTo>
                  <a:pt x="38100" y="3332226"/>
                </a:moveTo>
                <a:lnTo>
                  <a:pt x="19050" y="3313176"/>
                </a:lnTo>
                <a:lnTo>
                  <a:pt x="38100" y="3313176"/>
                </a:lnTo>
                <a:lnTo>
                  <a:pt x="38100" y="3332226"/>
                </a:lnTo>
                <a:close/>
              </a:path>
              <a:path w="4532630" h="3351529">
                <a:moveTo>
                  <a:pt x="4494275" y="3332226"/>
                </a:moveTo>
                <a:lnTo>
                  <a:pt x="38100" y="3332226"/>
                </a:lnTo>
                <a:lnTo>
                  <a:pt x="38100" y="3313176"/>
                </a:lnTo>
                <a:lnTo>
                  <a:pt x="4494275" y="3313176"/>
                </a:lnTo>
                <a:lnTo>
                  <a:pt x="4494275" y="3332226"/>
                </a:lnTo>
                <a:close/>
              </a:path>
              <a:path w="4532630" h="3351529">
                <a:moveTo>
                  <a:pt x="4532375" y="3332226"/>
                </a:moveTo>
                <a:lnTo>
                  <a:pt x="4494275" y="3332226"/>
                </a:lnTo>
                <a:lnTo>
                  <a:pt x="4513325" y="3313176"/>
                </a:lnTo>
                <a:lnTo>
                  <a:pt x="4532375" y="3313176"/>
                </a:lnTo>
                <a:lnTo>
                  <a:pt x="4532375" y="3332226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5600" y="4133088"/>
            <a:ext cx="2517648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71253" y="208822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56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85872" y="1833372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85516" y="2055876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4" h="247014">
                <a:moveTo>
                  <a:pt x="0" y="0"/>
                </a:moveTo>
                <a:lnTo>
                  <a:pt x="245363" y="0"/>
                </a:lnTo>
                <a:lnTo>
                  <a:pt x="245363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84203" y="1475168"/>
            <a:ext cx="1930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电源的实质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690539" y="2834551"/>
            <a:ext cx="3216910" cy="2158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800">
                <a:latin typeface="华文楷体"/>
                <a:cs typeface="华文楷体"/>
              </a:rPr>
              <a:t>从能量转化的角</a:t>
            </a:r>
            <a:r>
              <a:rPr dirty="0" sz="2800" spc="-5">
                <a:latin typeface="华文楷体"/>
                <a:cs typeface="华文楷体"/>
              </a:rPr>
              <a:t>度 </a:t>
            </a:r>
            <a:r>
              <a:rPr dirty="0" sz="2800">
                <a:latin typeface="华文楷体"/>
                <a:cs typeface="华文楷体"/>
              </a:rPr>
              <a:t>看，电源是通过</a:t>
            </a:r>
            <a:r>
              <a:rPr dirty="0" sz="2800" spc="-5">
                <a:latin typeface="华文楷体"/>
                <a:cs typeface="华文楷体"/>
              </a:rPr>
              <a:t>非 </a:t>
            </a:r>
            <a:r>
              <a:rPr dirty="0" sz="2800">
                <a:latin typeface="华文楷体"/>
                <a:cs typeface="华文楷体"/>
              </a:rPr>
              <a:t>静电力做功</a:t>
            </a:r>
            <a:r>
              <a:rPr dirty="0" sz="2800" b="1">
                <a:solidFill>
                  <a:srgbClr val="C00000"/>
                </a:solidFill>
                <a:latin typeface="华文楷体"/>
                <a:cs typeface="华文楷体"/>
              </a:rPr>
              <a:t>把其</a:t>
            </a:r>
            <a:r>
              <a:rPr dirty="0" sz="2800" spc="-5" b="1">
                <a:solidFill>
                  <a:srgbClr val="C00000"/>
                </a:solidFill>
                <a:latin typeface="华文楷体"/>
                <a:cs typeface="华文楷体"/>
              </a:rPr>
              <a:t>他 </a:t>
            </a:r>
            <a:r>
              <a:rPr dirty="0" sz="2800" b="1">
                <a:solidFill>
                  <a:srgbClr val="C00000"/>
                </a:solidFill>
                <a:latin typeface="华文楷体"/>
                <a:cs typeface="华文楷体"/>
              </a:rPr>
              <a:t>形式的能转化为</a:t>
            </a:r>
            <a:r>
              <a:rPr dirty="0" sz="2800" spc="-5" b="1">
                <a:solidFill>
                  <a:srgbClr val="C00000"/>
                </a:solidFill>
                <a:latin typeface="华文楷体"/>
                <a:cs typeface="华文楷体"/>
              </a:rPr>
              <a:t>电 </a:t>
            </a:r>
            <a:r>
              <a:rPr dirty="0" sz="2800" b="1">
                <a:solidFill>
                  <a:srgbClr val="C00000"/>
                </a:solidFill>
                <a:latin typeface="华文楷体"/>
                <a:cs typeface="华文楷体"/>
              </a:rPr>
              <a:t>势能的装置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5600" y="2516123"/>
            <a:ext cx="2517648" cy="1568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24707" y="3564559"/>
            <a:ext cx="1997290" cy="4406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65729" y="5237149"/>
            <a:ext cx="1997303" cy="4406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5484" y="207403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82823" y="1821179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82467" y="2045207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4"/>
                </a:lnTo>
                <a:lnTo>
                  <a:pt x="0" y="245364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22214" y="1361909"/>
            <a:ext cx="116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想一想</a:t>
            </a:r>
          </a:p>
        </p:txBody>
      </p:sp>
      <p:sp>
        <p:nvSpPr>
          <p:cNvPr id="6" name="object 6"/>
          <p:cNvSpPr/>
          <p:nvPr/>
        </p:nvSpPr>
        <p:spPr>
          <a:xfrm>
            <a:off x="4331208" y="1310639"/>
            <a:ext cx="749808" cy="745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21648" y="3512629"/>
            <a:ext cx="5728970" cy="2095500"/>
          </a:xfrm>
          <a:custGeom>
            <a:avLst/>
            <a:gdLst/>
            <a:ahLst/>
            <a:cxnLst/>
            <a:rect l="l" t="t" r="r" b="b"/>
            <a:pathLst>
              <a:path w="5728970" h="2095500">
                <a:moveTo>
                  <a:pt x="4994728" y="152400"/>
                </a:moveTo>
                <a:lnTo>
                  <a:pt x="2978708" y="152400"/>
                </a:lnTo>
                <a:lnTo>
                  <a:pt x="3007034" y="127000"/>
                </a:lnTo>
                <a:lnTo>
                  <a:pt x="3040058" y="101600"/>
                </a:lnTo>
                <a:lnTo>
                  <a:pt x="3077462" y="88900"/>
                </a:lnTo>
                <a:lnTo>
                  <a:pt x="3118927" y="63500"/>
                </a:lnTo>
                <a:lnTo>
                  <a:pt x="3164133" y="50800"/>
                </a:lnTo>
                <a:lnTo>
                  <a:pt x="3212761" y="25400"/>
                </a:lnTo>
                <a:lnTo>
                  <a:pt x="3264493" y="12700"/>
                </a:lnTo>
                <a:lnTo>
                  <a:pt x="3319008" y="12700"/>
                </a:lnTo>
                <a:lnTo>
                  <a:pt x="3375989" y="0"/>
                </a:lnTo>
                <a:lnTo>
                  <a:pt x="3658055" y="0"/>
                </a:lnTo>
                <a:lnTo>
                  <a:pt x="3708427" y="12700"/>
                </a:lnTo>
                <a:lnTo>
                  <a:pt x="3756585" y="25400"/>
                </a:lnTo>
                <a:lnTo>
                  <a:pt x="3802288" y="38100"/>
                </a:lnTo>
                <a:lnTo>
                  <a:pt x="3845295" y="50800"/>
                </a:lnTo>
                <a:lnTo>
                  <a:pt x="3885366" y="63500"/>
                </a:lnTo>
                <a:lnTo>
                  <a:pt x="3922258" y="88900"/>
                </a:lnTo>
                <a:lnTo>
                  <a:pt x="3955732" y="101600"/>
                </a:lnTo>
                <a:lnTo>
                  <a:pt x="4924445" y="101600"/>
                </a:lnTo>
                <a:lnTo>
                  <a:pt x="4961682" y="127000"/>
                </a:lnTo>
                <a:lnTo>
                  <a:pt x="4994728" y="152400"/>
                </a:lnTo>
                <a:close/>
              </a:path>
              <a:path w="5728970" h="2095500">
                <a:moveTo>
                  <a:pt x="4924445" y="101600"/>
                </a:moveTo>
                <a:lnTo>
                  <a:pt x="3955732" y="101600"/>
                </a:lnTo>
                <a:lnTo>
                  <a:pt x="3992831" y="88900"/>
                </a:lnTo>
                <a:lnTo>
                  <a:pt x="4033187" y="63500"/>
                </a:lnTo>
                <a:lnTo>
                  <a:pt x="4076577" y="50800"/>
                </a:lnTo>
                <a:lnTo>
                  <a:pt x="4122776" y="38100"/>
                </a:lnTo>
                <a:lnTo>
                  <a:pt x="4171559" y="25400"/>
                </a:lnTo>
                <a:lnTo>
                  <a:pt x="4275981" y="0"/>
                </a:lnTo>
                <a:lnTo>
                  <a:pt x="4569683" y="0"/>
                </a:lnTo>
                <a:lnTo>
                  <a:pt x="4628507" y="12700"/>
                </a:lnTo>
                <a:lnTo>
                  <a:pt x="4685078" y="12700"/>
                </a:lnTo>
                <a:lnTo>
                  <a:pt x="4739119" y="25400"/>
                </a:lnTo>
                <a:lnTo>
                  <a:pt x="4790353" y="38100"/>
                </a:lnTo>
                <a:lnTo>
                  <a:pt x="4838503" y="63500"/>
                </a:lnTo>
                <a:lnTo>
                  <a:pt x="4883293" y="76200"/>
                </a:lnTo>
                <a:lnTo>
                  <a:pt x="4924445" y="101600"/>
                </a:lnTo>
                <a:close/>
              </a:path>
              <a:path w="5728970" h="2095500">
                <a:moveTo>
                  <a:pt x="2651331" y="63500"/>
                </a:moveTo>
                <a:lnTo>
                  <a:pt x="2361377" y="63500"/>
                </a:lnTo>
                <a:lnTo>
                  <a:pt x="2421596" y="50800"/>
                </a:lnTo>
                <a:lnTo>
                  <a:pt x="2596698" y="50800"/>
                </a:lnTo>
                <a:lnTo>
                  <a:pt x="2651331" y="63500"/>
                </a:lnTo>
                <a:close/>
              </a:path>
              <a:path w="5728970" h="2095500">
                <a:moveTo>
                  <a:pt x="5072699" y="241300"/>
                </a:moveTo>
                <a:lnTo>
                  <a:pt x="1859495" y="241300"/>
                </a:lnTo>
                <a:lnTo>
                  <a:pt x="1888924" y="215900"/>
                </a:lnTo>
                <a:lnTo>
                  <a:pt x="1922253" y="190500"/>
                </a:lnTo>
                <a:lnTo>
                  <a:pt x="1959261" y="165100"/>
                </a:lnTo>
                <a:lnTo>
                  <a:pt x="1999728" y="152400"/>
                </a:lnTo>
                <a:lnTo>
                  <a:pt x="2043435" y="127000"/>
                </a:lnTo>
                <a:lnTo>
                  <a:pt x="2090161" y="114300"/>
                </a:lnTo>
                <a:lnTo>
                  <a:pt x="2139686" y="101600"/>
                </a:lnTo>
                <a:lnTo>
                  <a:pt x="2191791" y="88900"/>
                </a:lnTo>
                <a:lnTo>
                  <a:pt x="2302856" y="63500"/>
                </a:lnTo>
                <a:lnTo>
                  <a:pt x="2704351" y="63500"/>
                </a:lnTo>
                <a:lnTo>
                  <a:pt x="2804844" y="88900"/>
                </a:lnTo>
                <a:lnTo>
                  <a:pt x="2851964" y="101600"/>
                </a:lnTo>
                <a:lnTo>
                  <a:pt x="2896766" y="114300"/>
                </a:lnTo>
                <a:lnTo>
                  <a:pt x="2939073" y="139700"/>
                </a:lnTo>
                <a:lnTo>
                  <a:pt x="2978708" y="152400"/>
                </a:lnTo>
                <a:lnTo>
                  <a:pt x="4994728" y="152400"/>
                </a:lnTo>
                <a:lnTo>
                  <a:pt x="5023304" y="177800"/>
                </a:lnTo>
                <a:lnTo>
                  <a:pt x="5047136" y="203200"/>
                </a:lnTo>
                <a:lnTo>
                  <a:pt x="5065944" y="228600"/>
                </a:lnTo>
                <a:lnTo>
                  <a:pt x="5072699" y="241300"/>
                </a:lnTo>
                <a:close/>
              </a:path>
              <a:path w="5728970" h="2095500">
                <a:moveTo>
                  <a:pt x="1568402" y="190500"/>
                </a:moveTo>
                <a:lnTo>
                  <a:pt x="1219504" y="190500"/>
                </a:lnTo>
                <a:lnTo>
                  <a:pt x="1280794" y="177800"/>
                </a:lnTo>
                <a:lnTo>
                  <a:pt x="1515637" y="177800"/>
                </a:lnTo>
                <a:lnTo>
                  <a:pt x="1568402" y="190500"/>
                </a:lnTo>
                <a:close/>
              </a:path>
              <a:path w="5728970" h="2095500">
                <a:moveTo>
                  <a:pt x="1914512" y="1955800"/>
                </a:moveTo>
                <a:lnTo>
                  <a:pt x="1428461" y="1955800"/>
                </a:lnTo>
                <a:lnTo>
                  <a:pt x="1373094" y="1943100"/>
                </a:lnTo>
                <a:lnTo>
                  <a:pt x="1318996" y="1943100"/>
                </a:lnTo>
                <a:lnTo>
                  <a:pt x="1214980" y="1917700"/>
                </a:lnTo>
                <a:lnTo>
                  <a:pt x="1117159" y="1892300"/>
                </a:lnTo>
                <a:lnTo>
                  <a:pt x="1070805" y="1866900"/>
                </a:lnTo>
                <a:lnTo>
                  <a:pt x="1026280" y="1854200"/>
                </a:lnTo>
                <a:lnTo>
                  <a:pt x="983676" y="1841500"/>
                </a:lnTo>
                <a:lnTo>
                  <a:pt x="943087" y="1816100"/>
                </a:lnTo>
                <a:lnTo>
                  <a:pt x="904607" y="1803400"/>
                </a:lnTo>
                <a:lnTo>
                  <a:pt x="868328" y="1778000"/>
                </a:lnTo>
                <a:lnTo>
                  <a:pt x="834344" y="1752600"/>
                </a:lnTo>
                <a:lnTo>
                  <a:pt x="802748" y="1727200"/>
                </a:lnTo>
                <a:lnTo>
                  <a:pt x="773633" y="1714500"/>
                </a:lnTo>
                <a:lnTo>
                  <a:pt x="643183" y="1714500"/>
                </a:lnTo>
                <a:lnTo>
                  <a:pt x="582235" y="1701800"/>
                </a:lnTo>
                <a:lnTo>
                  <a:pt x="523600" y="1701800"/>
                </a:lnTo>
                <a:lnTo>
                  <a:pt x="467632" y="1689100"/>
                </a:lnTo>
                <a:lnTo>
                  <a:pt x="414682" y="1676400"/>
                </a:lnTo>
                <a:lnTo>
                  <a:pt x="365104" y="1651000"/>
                </a:lnTo>
                <a:lnTo>
                  <a:pt x="319249" y="1638300"/>
                </a:lnTo>
                <a:lnTo>
                  <a:pt x="277469" y="1612900"/>
                </a:lnTo>
                <a:lnTo>
                  <a:pt x="240117" y="1600200"/>
                </a:lnTo>
                <a:lnTo>
                  <a:pt x="207545" y="1574800"/>
                </a:lnTo>
                <a:lnTo>
                  <a:pt x="180105" y="1536700"/>
                </a:lnTo>
                <a:lnTo>
                  <a:pt x="158150" y="1511300"/>
                </a:lnTo>
                <a:lnTo>
                  <a:pt x="142031" y="1485900"/>
                </a:lnTo>
                <a:lnTo>
                  <a:pt x="132102" y="1460500"/>
                </a:lnTo>
                <a:lnTo>
                  <a:pt x="128714" y="1422400"/>
                </a:lnTo>
                <a:lnTo>
                  <a:pt x="135642" y="1384300"/>
                </a:lnTo>
                <a:lnTo>
                  <a:pt x="155732" y="1333500"/>
                </a:lnTo>
                <a:lnTo>
                  <a:pt x="187942" y="1295400"/>
                </a:lnTo>
                <a:lnTo>
                  <a:pt x="231231" y="1257300"/>
                </a:lnTo>
                <a:lnTo>
                  <a:pt x="284556" y="1231900"/>
                </a:lnTo>
                <a:lnTo>
                  <a:pt x="223447" y="1206500"/>
                </a:lnTo>
                <a:lnTo>
                  <a:pt x="168267" y="1181100"/>
                </a:lnTo>
                <a:lnTo>
                  <a:pt x="119701" y="1155700"/>
                </a:lnTo>
                <a:lnTo>
                  <a:pt x="78432" y="1130300"/>
                </a:lnTo>
                <a:lnTo>
                  <a:pt x="45143" y="1092200"/>
                </a:lnTo>
                <a:lnTo>
                  <a:pt x="20519" y="1054100"/>
                </a:lnTo>
                <a:lnTo>
                  <a:pt x="5243" y="1016000"/>
                </a:lnTo>
                <a:lnTo>
                  <a:pt x="0" y="977900"/>
                </a:lnTo>
                <a:lnTo>
                  <a:pt x="3404" y="952500"/>
                </a:lnTo>
                <a:lnTo>
                  <a:pt x="13382" y="914400"/>
                </a:lnTo>
                <a:lnTo>
                  <a:pt x="51635" y="863600"/>
                </a:lnTo>
                <a:lnTo>
                  <a:pt x="111922" y="812800"/>
                </a:lnTo>
                <a:lnTo>
                  <a:pt x="149440" y="787400"/>
                </a:lnTo>
                <a:lnTo>
                  <a:pt x="191403" y="762000"/>
                </a:lnTo>
                <a:lnTo>
                  <a:pt x="237454" y="749300"/>
                </a:lnTo>
                <a:lnTo>
                  <a:pt x="287239" y="723900"/>
                </a:lnTo>
                <a:lnTo>
                  <a:pt x="340403" y="711200"/>
                </a:lnTo>
                <a:lnTo>
                  <a:pt x="396592" y="698500"/>
                </a:lnTo>
                <a:lnTo>
                  <a:pt x="455450" y="698500"/>
                </a:lnTo>
                <a:lnTo>
                  <a:pt x="516623" y="685800"/>
                </a:lnTo>
                <a:lnTo>
                  <a:pt x="521195" y="685800"/>
                </a:lnTo>
                <a:lnTo>
                  <a:pt x="517638" y="673100"/>
                </a:lnTo>
                <a:lnTo>
                  <a:pt x="515089" y="660400"/>
                </a:lnTo>
                <a:lnTo>
                  <a:pt x="513555" y="635000"/>
                </a:lnTo>
                <a:lnTo>
                  <a:pt x="513041" y="622300"/>
                </a:lnTo>
                <a:lnTo>
                  <a:pt x="515287" y="596900"/>
                </a:lnTo>
                <a:lnTo>
                  <a:pt x="521922" y="558800"/>
                </a:lnTo>
                <a:lnTo>
                  <a:pt x="532796" y="533400"/>
                </a:lnTo>
                <a:lnTo>
                  <a:pt x="547757" y="495300"/>
                </a:lnTo>
                <a:lnTo>
                  <a:pt x="589335" y="444500"/>
                </a:lnTo>
                <a:lnTo>
                  <a:pt x="645446" y="393700"/>
                </a:lnTo>
                <a:lnTo>
                  <a:pt x="678572" y="368300"/>
                </a:lnTo>
                <a:lnTo>
                  <a:pt x="714879" y="342900"/>
                </a:lnTo>
                <a:lnTo>
                  <a:pt x="754213" y="317500"/>
                </a:lnTo>
                <a:lnTo>
                  <a:pt x="796423" y="304800"/>
                </a:lnTo>
                <a:lnTo>
                  <a:pt x="841359" y="279400"/>
                </a:lnTo>
                <a:lnTo>
                  <a:pt x="888869" y="266700"/>
                </a:lnTo>
                <a:lnTo>
                  <a:pt x="938801" y="241300"/>
                </a:lnTo>
                <a:lnTo>
                  <a:pt x="1045328" y="215900"/>
                </a:lnTo>
                <a:lnTo>
                  <a:pt x="1159729" y="190500"/>
                </a:lnTo>
                <a:lnTo>
                  <a:pt x="1620110" y="190500"/>
                </a:lnTo>
                <a:lnTo>
                  <a:pt x="1670667" y="203200"/>
                </a:lnTo>
                <a:lnTo>
                  <a:pt x="1719978" y="203200"/>
                </a:lnTo>
                <a:lnTo>
                  <a:pt x="1814487" y="228600"/>
                </a:lnTo>
                <a:lnTo>
                  <a:pt x="1859495" y="241300"/>
                </a:lnTo>
                <a:lnTo>
                  <a:pt x="5072699" y="241300"/>
                </a:lnTo>
                <a:lnTo>
                  <a:pt x="5079453" y="254000"/>
                </a:lnTo>
                <a:lnTo>
                  <a:pt x="5202759" y="279400"/>
                </a:lnTo>
                <a:lnTo>
                  <a:pt x="5259989" y="292100"/>
                </a:lnTo>
                <a:lnTo>
                  <a:pt x="5313859" y="317500"/>
                </a:lnTo>
                <a:lnTo>
                  <a:pt x="5364061" y="330200"/>
                </a:lnTo>
                <a:lnTo>
                  <a:pt x="5410287" y="355600"/>
                </a:lnTo>
                <a:lnTo>
                  <a:pt x="5452229" y="381000"/>
                </a:lnTo>
                <a:lnTo>
                  <a:pt x="5489578" y="406400"/>
                </a:lnTo>
                <a:lnTo>
                  <a:pt x="5522026" y="431800"/>
                </a:lnTo>
                <a:lnTo>
                  <a:pt x="5549266" y="469900"/>
                </a:lnTo>
                <a:lnTo>
                  <a:pt x="5570989" y="495300"/>
                </a:lnTo>
                <a:lnTo>
                  <a:pt x="5586887" y="533400"/>
                </a:lnTo>
                <a:lnTo>
                  <a:pt x="5596652" y="558800"/>
                </a:lnTo>
                <a:lnTo>
                  <a:pt x="5599976" y="596900"/>
                </a:lnTo>
                <a:lnTo>
                  <a:pt x="5596224" y="635000"/>
                </a:lnTo>
                <a:lnTo>
                  <a:pt x="5585218" y="673100"/>
                </a:lnTo>
                <a:lnTo>
                  <a:pt x="5567336" y="698500"/>
                </a:lnTo>
                <a:lnTo>
                  <a:pt x="5542953" y="736600"/>
                </a:lnTo>
                <a:lnTo>
                  <a:pt x="5589892" y="774700"/>
                </a:lnTo>
                <a:lnTo>
                  <a:pt x="5630665" y="812800"/>
                </a:lnTo>
                <a:lnTo>
                  <a:pt x="5664888" y="838200"/>
                </a:lnTo>
                <a:lnTo>
                  <a:pt x="5692174" y="889000"/>
                </a:lnTo>
                <a:lnTo>
                  <a:pt x="5712141" y="927100"/>
                </a:lnTo>
                <a:lnTo>
                  <a:pt x="5724403" y="965200"/>
                </a:lnTo>
                <a:lnTo>
                  <a:pt x="5728576" y="1016000"/>
                </a:lnTo>
                <a:lnTo>
                  <a:pt x="5726324" y="1041400"/>
                </a:lnTo>
                <a:lnTo>
                  <a:pt x="5719669" y="1079500"/>
                </a:lnTo>
                <a:lnTo>
                  <a:pt x="5708764" y="1104900"/>
                </a:lnTo>
                <a:lnTo>
                  <a:pt x="5693760" y="1130300"/>
                </a:lnTo>
                <a:lnTo>
                  <a:pt x="5674809" y="1168400"/>
                </a:lnTo>
                <a:lnTo>
                  <a:pt x="5625674" y="1219200"/>
                </a:lnTo>
                <a:lnTo>
                  <a:pt x="5595794" y="1244600"/>
                </a:lnTo>
                <a:lnTo>
                  <a:pt x="5562575" y="1270000"/>
                </a:lnTo>
                <a:lnTo>
                  <a:pt x="5526169" y="1295400"/>
                </a:lnTo>
                <a:lnTo>
                  <a:pt x="5486727" y="1320800"/>
                </a:lnTo>
                <a:lnTo>
                  <a:pt x="5444402" y="1333500"/>
                </a:lnTo>
                <a:lnTo>
                  <a:pt x="5399346" y="1358900"/>
                </a:lnTo>
                <a:lnTo>
                  <a:pt x="5351709" y="1371600"/>
                </a:lnTo>
                <a:lnTo>
                  <a:pt x="5301646" y="1397000"/>
                </a:lnTo>
                <a:lnTo>
                  <a:pt x="5194843" y="1422400"/>
                </a:lnTo>
                <a:lnTo>
                  <a:pt x="5138408" y="1435100"/>
                </a:lnTo>
                <a:lnTo>
                  <a:pt x="5080153" y="1435100"/>
                </a:lnTo>
                <a:lnTo>
                  <a:pt x="5020230" y="1447800"/>
                </a:lnTo>
                <a:lnTo>
                  <a:pt x="4958791" y="1447800"/>
                </a:lnTo>
                <a:lnTo>
                  <a:pt x="4955788" y="1485900"/>
                </a:lnTo>
                <a:lnTo>
                  <a:pt x="4947904" y="1511300"/>
                </a:lnTo>
                <a:lnTo>
                  <a:pt x="4935332" y="1549400"/>
                </a:lnTo>
                <a:lnTo>
                  <a:pt x="4896904" y="1600200"/>
                </a:lnTo>
                <a:lnTo>
                  <a:pt x="4842059" y="1651000"/>
                </a:lnTo>
                <a:lnTo>
                  <a:pt x="4808965" y="1676400"/>
                </a:lnTo>
                <a:lnTo>
                  <a:pt x="4772351" y="1701800"/>
                </a:lnTo>
                <a:lnTo>
                  <a:pt x="4732408" y="1727200"/>
                </a:lnTo>
                <a:lnTo>
                  <a:pt x="4689333" y="1739900"/>
                </a:lnTo>
                <a:lnTo>
                  <a:pt x="4643320" y="1765300"/>
                </a:lnTo>
                <a:lnTo>
                  <a:pt x="4594562" y="1778000"/>
                </a:lnTo>
                <a:lnTo>
                  <a:pt x="3786974" y="1778000"/>
                </a:lnTo>
                <a:lnTo>
                  <a:pt x="3767519" y="1803400"/>
                </a:lnTo>
                <a:lnTo>
                  <a:pt x="3744389" y="1828800"/>
                </a:lnTo>
                <a:lnTo>
                  <a:pt x="3717732" y="1854200"/>
                </a:lnTo>
                <a:lnTo>
                  <a:pt x="3687695" y="1879600"/>
                </a:lnTo>
                <a:lnTo>
                  <a:pt x="3671059" y="1892300"/>
                </a:lnTo>
                <a:lnTo>
                  <a:pt x="2187613" y="1892300"/>
                </a:lnTo>
                <a:lnTo>
                  <a:pt x="2101138" y="1917700"/>
                </a:lnTo>
                <a:lnTo>
                  <a:pt x="2056097" y="1930400"/>
                </a:lnTo>
                <a:lnTo>
                  <a:pt x="2009937" y="1930400"/>
                </a:lnTo>
                <a:lnTo>
                  <a:pt x="1914512" y="1955800"/>
                </a:lnTo>
                <a:close/>
              </a:path>
              <a:path w="5728970" h="2095500">
                <a:moveTo>
                  <a:pt x="4316410" y="1828800"/>
                </a:moveTo>
                <a:lnTo>
                  <a:pt x="4029874" y="1828800"/>
                </a:lnTo>
                <a:lnTo>
                  <a:pt x="3927757" y="1803400"/>
                </a:lnTo>
                <a:lnTo>
                  <a:pt x="3879041" y="1803400"/>
                </a:lnTo>
                <a:lnTo>
                  <a:pt x="3832069" y="1790700"/>
                </a:lnTo>
                <a:lnTo>
                  <a:pt x="3786974" y="1778000"/>
                </a:lnTo>
                <a:lnTo>
                  <a:pt x="4594562" y="1778000"/>
                </a:lnTo>
                <a:lnTo>
                  <a:pt x="4543254" y="1790700"/>
                </a:lnTo>
                <a:lnTo>
                  <a:pt x="4433766" y="1816100"/>
                </a:lnTo>
                <a:lnTo>
                  <a:pt x="4375974" y="1816100"/>
                </a:lnTo>
                <a:lnTo>
                  <a:pt x="4316410" y="1828800"/>
                </a:lnTo>
                <a:close/>
              </a:path>
              <a:path w="5728970" h="2095500">
                <a:moveTo>
                  <a:pt x="3116841" y="2082800"/>
                </a:moveTo>
                <a:lnTo>
                  <a:pt x="2706669" y="2082800"/>
                </a:lnTo>
                <a:lnTo>
                  <a:pt x="2653575" y="2070100"/>
                </a:lnTo>
                <a:lnTo>
                  <a:pt x="2551755" y="2044700"/>
                </a:lnTo>
                <a:lnTo>
                  <a:pt x="2456498" y="2019300"/>
                </a:lnTo>
                <a:lnTo>
                  <a:pt x="2411608" y="2006600"/>
                </a:lnTo>
                <a:lnTo>
                  <a:pt x="2368693" y="1993900"/>
                </a:lnTo>
                <a:lnTo>
                  <a:pt x="2327862" y="1981200"/>
                </a:lnTo>
                <a:lnTo>
                  <a:pt x="2289228" y="1955800"/>
                </a:lnTo>
                <a:lnTo>
                  <a:pt x="2252901" y="1943100"/>
                </a:lnTo>
                <a:lnTo>
                  <a:pt x="2218992" y="1917700"/>
                </a:lnTo>
                <a:lnTo>
                  <a:pt x="2187613" y="1892300"/>
                </a:lnTo>
                <a:lnTo>
                  <a:pt x="3671059" y="1892300"/>
                </a:lnTo>
                <a:lnTo>
                  <a:pt x="3654423" y="1905000"/>
                </a:lnTo>
                <a:lnTo>
                  <a:pt x="3618063" y="1930400"/>
                </a:lnTo>
                <a:lnTo>
                  <a:pt x="3578762" y="1955800"/>
                </a:lnTo>
                <a:lnTo>
                  <a:pt x="3536665" y="1968500"/>
                </a:lnTo>
                <a:lnTo>
                  <a:pt x="3491920" y="1993900"/>
                </a:lnTo>
                <a:lnTo>
                  <a:pt x="3444672" y="2006600"/>
                </a:lnTo>
                <a:lnTo>
                  <a:pt x="3395069" y="2032000"/>
                </a:lnTo>
                <a:lnTo>
                  <a:pt x="3289381" y="2057400"/>
                </a:lnTo>
                <a:lnTo>
                  <a:pt x="3233589" y="2070100"/>
                </a:lnTo>
                <a:lnTo>
                  <a:pt x="3176027" y="2070100"/>
                </a:lnTo>
                <a:lnTo>
                  <a:pt x="3116841" y="2082800"/>
                </a:lnTo>
                <a:close/>
              </a:path>
              <a:path w="5728970" h="2095500">
                <a:moveTo>
                  <a:pt x="1764548" y="1968500"/>
                </a:moveTo>
                <a:lnTo>
                  <a:pt x="1542628" y="1968500"/>
                </a:lnTo>
                <a:lnTo>
                  <a:pt x="1485003" y="1955800"/>
                </a:lnTo>
                <a:lnTo>
                  <a:pt x="1815363" y="1955800"/>
                </a:lnTo>
                <a:lnTo>
                  <a:pt x="1764548" y="1968500"/>
                </a:lnTo>
                <a:close/>
              </a:path>
              <a:path w="5728970" h="2095500">
                <a:moveTo>
                  <a:pt x="2994185" y="2095500"/>
                </a:moveTo>
                <a:lnTo>
                  <a:pt x="2873350" y="2095500"/>
                </a:lnTo>
                <a:lnTo>
                  <a:pt x="2816667" y="2082800"/>
                </a:lnTo>
                <a:lnTo>
                  <a:pt x="3056179" y="2082800"/>
                </a:lnTo>
                <a:lnTo>
                  <a:pt x="2994185" y="2095500"/>
                </a:lnTo>
                <a:close/>
              </a:path>
            </a:pathLst>
          </a:custGeom>
          <a:solidFill>
            <a:srgbClr val="C5DFB4">
              <a:alpha val="23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273936" y="4411217"/>
            <a:ext cx="350520" cy="349885"/>
          </a:xfrm>
          <a:custGeom>
            <a:avLst/>
            <a:gdLst/>
            <a:ahLst/>
            <a:cxnLst/>
            <a:rect l="l" t="t" r="r" b="b"/>
            <a:pathLst>
              <a:path w="350520" h="349885">
                <a:moveTo>
                  <a:pt x="174853" y="349707"/>
                </a:moveTo>
                <a:lnTo>
                  <a:pt x="128370" y="343458"/>
                </a:lnTo>
                <a:lnTo>
                  <a:pt x="86589" y="325818"/>
                </a:lnTo>
                <a:lnTo>
                  <a:pt x="51217" y="298489"/>
                </a:lnTo>
                <a:lnTo>
                  <a:pt x="23875" y="263100"/>
                </a:lnTo>
                <a:lnTo>
                  <a:pt x="6246" y="221332"/>
                </a:lnTo>
                <a:lnTo>
                  <a:pt x="0" y="174853"/>
                </a:lnTo>
                <a:lnTo>
                  <a:pt x="6246" y="128369"/>
                </a:lnTo>
                <a:lnTo>
                  <a:pt x="23875" y="86600"/>
                </a:lnTo>
                <a:lnTo>
                  <a:pt x="51217" y="51212"/>
                </a:lnTo>
                <a:lnTo>
                  <a:pt x="86637" y="23859"/>
                </a:lnTo>
                <a:lnTo>
                  <a:pt x="128386" y="6244"/>
                </a:lnTo>
                <a:lnTo>
                  <a:pt x="174853" y="0"/>
                </a:lnTo>
                <a:lnTo>
                  <a:pt x="221344" y="6245"/>
                </a:lnTo>
                <a:lnTo>
                  <a:pt x="263148" y="23872"/>
                </a:lnTo>
                <a:lnTo>
                  <a:pt x="298578" y="51168"/>
                </a:lnTo>
                <a:lnTo>
                  <a:pt x="326034" y="86495"/>
                </a:lnTo>
                <a:lnTo>
                  <a:pt x="343850" y="128164"/>
                </a:lnTo>
                <a:lnTo>
                  <a:pt x="350380" y="174498"/>
                </a:lnTo>
                <a:lnTo>
                  <a:pt x="343850" y="221127"/>
                </a:lnTo>
                <a:lnTo>
                  <a:pt x="326034" y="262995"/>
                </a:lnTo>
                <a:lnTo>
                  <a:pt x="298578" y="298445"/>
                </a:lnTo>
                <a:lnTo>
                  <a:pt x="263100" y="325832"/>
                </a:lnTo>
                <a:lnTo>
                  <a:pt x="221328" y="343460"/>
                </a:lnTo>
                <a:lnTo>
                  <a:pt x="174853" y="349707"/>
                </a:lnTo>
                <a:close/>
              </a:path>
            </a:pathLst>
          </a:custGeom>
          <a:solidFill>
            <a:srgbClr val="C5DFB4">
              <a:alpha val="23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15298" y="3506279"/>
            <a:ext cx="5741670" cy="2108200"/>
          </a:xfrm>
          <a:custGeom>
            <a:avLst/>
            <a:gdLst/>
            <a:ahLst/>
            <a:cxnLst/>
            <a:rect l="l" t="t" r="r" b="b"/>
            <a:pathLst>
              <a:path w="5741670" h="2108200">
                <a:moveTo>
                  <a:pt x="3687749" y="12700"/>
                </a:moveTo>
                <a:lnTo>
                  <a:pt x="3319094" y="12700"/>
                </a:lnTo>
                <a:lnTo>
                  <a:pt x="3338461" y="0"/>
                </a:lnTo>
                <a:lnTo>
                  <a:pt x="3671773" y="0"/>
                </a:lnTo>
                <a:lnTo>
                  <a:pt x="3687749" y="12700"/>
                </a:lnTo>
                <a:close/>
              </a:path>
              <a:path w="5741670" h="2108200">
                <a:moveTo>
                  <a:pt x="4638497" y="12700"/>
                </a:moveTo>
                <a:lnTo>
                  <a:pt x="4274667" y="12700"/>
                </a:lnTo>
                <a:lnTo>
                  <a:pt x="4291736" y="0"/>
                </a:lnTo>
                <a:lnTo>
                  <a:pt x="4624857" y="0"/>
                </a:lnTo>
                <a:lnTo>
                  <a:pt x="4638497" y="12700"/>
                </a:lnTo>
                <a:close/>
              </a:path>
              <a:path w="5741670" h="2108200">
                <a:moveTo>
                  <a:pt x="3321113" y="25400"/>
                </a:moveTo>
                <a:lnTo>
                  <a:pt x="3262807" y="25400"/>
                </a:lnTo>
                <a:lnTo>
                  <a:pt x="3281260" y="12700"/>
                </a:lnTo>
                <a:lnTo>
                  <a:pt x="3340366" y="12700"/>
                </a:lnTo>
                <a:lnTo>
                  <a:pt x="3321113" y="25400"/>
                </a:lnTo>
                <a:close/>
              </a:path>
              <a:path w="5741670" h="2108200">
                <a:moveTo>
                  <a:pt x="3749586" y="25400"/>
                </a:moveTo>
                <a:lnTo>
                  <a:pt x="3685692" y="25400"/>
                </a:lnTo>
                <a:lnTo>
                  <a:pt x="3669804" y="12700"/>
                </a:lnTo>
                <a:lnTo>
                  <a:pt x="3734460" y="12700"/>
                </a:lnTo>
                <a:lnTo>
                  <a:pt x="3749586" y="25400"/>
                </a:lnTo>
                <a:close/>
              </a:path>
              <a:path w="5741670" h="2108200">
                <a:moveTo>
                  <a:pt x="4259719" y="25400"/>
                </a:moveTo>
                <a:lnTo>
                  <a:pt x="4192282" y="25400"/>
                </a:lnTo>
                <a:lnTo>
                  <a:pt x="4208348" y="12700"/>
                </a:lnTo>
                <a:lnTo>
                  <a:pt x="4276509" y="12700"/>
                </a:lnTo>
                <a:lnTo>
                  <a:pt x="4259719" y="25400"/>
                </a:lnTo>
                <a:close/>
              </a:path>
              <a:path w="5741670" h="2108200">
                <a:moveTo>
                  <a:pt x="4276407" y="25400"/>
                </a:moveTo>
                <a:lnTo>
                  <a:pt x="4276509" y="12700"/>
                </a:lnTo>
                <a:lnTo>
                  <a:pt x="4293387" y="12700"/>
                </a:lnTo>
                <a:lnTo>
                  <a:pt x="4276407" y="25400"/>
                </a:lnTo>
                <a:close/>
              </a:path>
              <a:path w="5741670" h="2108200">
                <a:moveTo>
                  <a:pt x="4704791" y="25400"/>
                </a:moveTo>
                <a:lnTo>
                  <a:pt x="4636655" y="25400"/>
                </a:lnTo>
                <a:lnTo>
                  <a:pt x="4623092" y="12700"/>
                </a:lnTo>
                <a:lnTo>
                  <a:pt x="4691799" y="12700"/>
                </a:lnTo>
                <a:lnTo>
                  <a:pt x="4704791" y="25400"/>
                </a:lnTo>
                <a:close/>
              </a:path>
              <a:path w="5741670" h="2108200">
                <a:moveTo>
                  <a:pt x="3265551" y="38100"/>
                </a:moveTo>
                <a:lnTo>
                  <a:pt x="3209518" y="38100"/>
                </a:lnTo>
                <a:lnTo>
                  <a:pt x="3226930" y="25400"/>
                </a:lnTo>
                <a:lnTo>
                  <a:pt x="3283877" y="25400"/>
                </a:lnTo>
                <a:lnTo>
                  <a:pt x="3265551" y="38100"/>
                </a:lnTo>
                <a:close/>
              </a:path>
              <a:path w="5741670" h="2108200">
                <a:moveTo>
                  <a:pt x="3793566" y="38100"/>
                </a:moveTo>
                <a:lnTo>
                  <a:pt x="3746728" y="38100"/>
                </a:lnTo>
                <a:lnTo>
                  <a:pt x="3731704" y="25400"/>
                </a:lnTo>
                <a:lnTo>
                  <a:pt x="3779151" y="25400"/>
                </a:lnTo>
                <a:lnTo>
                  <a:pt x="3793566" y="38100"/>
                </a:lnTo>
                <a:close/>
              </a:path>
              <a:path w="5741670" h="2108200">
                <a:moveTo>
                  <a:pt x="4194962" y="38100"/>
                </a:moveTo>
                <a:lnTo>
                  <a:pt x="4145470" y="38100"/>
                </a:lnTo>
                <a:lnTo>
                  <a:pt x="4160850" y="25400"/>
                </a:lnTo>
                <a:lnTo>
                  <a:pt x="4210926" y="25400"/>
                </a:lnTo>
                <a:lnTo>
                  <a:pt x="4194962" y="38100"/>
                </a:lnTo>
                <a:close/>
              </a:path>
              <a:path w="5741670" h="2108200">
                <a:moveTo>
                  <a:pt x="4767529" y="38100"/>
                </a:moveTo>
                <a:lnTo>
                  <a:pt x="4702200" y="38100"/>
                </a:lnTo>
                <a:lnTo>
                  <a:pt x="4689284" y="25400"/>
                </a:lnTo>
                <a:lnTo>
                  <a:pt x="4755286" y="25400"/>
                </a:lnTo>
                <a:lnTo>
                  <a:pt x="4767529" y="38100"/>
                </a:lnTo>
                <a:close/>
              </a:path>
              <a:path w="5741670" h="2108200">
                <a:moveTo>
                  <a:pt x="3213011" y="50800"/>
                </a:moveTo>
                <a:lnTo>
                  <a:pt x="3159556" y="50800"/>
                </a:lnTo>
                <a:lnTo>
                  <a:pt x="3175825" y="38100"/>
                </a:lnTo>
                <a:lnTo>
                  <a:pt x="3230295" y="38100"/>
                </a:lnTo>
                <a:lnTo>
                  <a:pt x="3213011" y="50800"/>
                </a:lnTo>
                <a:close/>
              </a:path>
              <a:path w="5741670" h="2108200">
                <a:moveTo>
                  <a:pt x="3835273" y="50800"/>
                </a:moveTo>
                <a:lnTo>
                  <a:pt x="3790086" y="50800"/>
                </a:lnTo>
                <a:lnTo>
                  <a:pt x="3775773" y="38100"/>
                </a:lnTo>
                <a:lnTo>
                  <a:pt x="3821633" y="38100"/>
                </a:lnTo>
                <a:lnTo>
                  <a:pt x="3835273" y="50800"/>
                </a:lnTo>
                <a:close/>
              </a:path>
              <a:path w="5741670" h="2108200">
                <a:moveTo>
                  <a:pt x="4148734" y="50800"/>
                </a:moveTo>
                <a:lnTo>
                  <a:pt x="4100855" y="50800"/>
                </a:lnTo>
                <a:lnTo>
                  <a:pt x="4115473" y="38100"/>
                </a:lnTo>
                <a:lnTo>
                  <a:pt x="4163999" y="38100"/>
                </a:lnTo>
                <a:lnTo>
                  <a:pt x="4148734" y="50800"/>
                </a:lnTo>
                <a:close/>
              </a:path>
              <a:path w="5741670" h="2108200">
                <a:moveTo>
                  <a:pt x="4803292" y="50800"/>
                </a:moveTo>
                <a:lnTo>
                  <a:pt x="4764163" y="50800"/>
                </a:lnTo>
                <a:lnTo>
                  <a:pt x="4752009" y="38100"/>
                </a:lnTo>
                <a:lnTo>
                  <a:pt x="4791544" y="38100"/>
                </a:lnTo>
                <a:lnTo>
                  <a:pt x="4803292" y="50800"/>
                </a:lnTo>
                <a:close/>
              </a:path>
              <a:path w="5741670" h="2108200">
                <a:moveTo>
                  <a:pt x="2613964" y="63500"/>
                </a:moveTo>
                <a:lnTo>
                  <a:pt x="2365311" y="63500"/>
                </a:lnTo>
                <a:lnTo>
                  <a:pt x="2389670" y="50800"/>
                </a:lnTo>
                <a:lnTo>
                  <a:pt x="2596591" y="50800"/>
                </a:lnTo>
                <a:lnTo>
                  <a:pt x="2613964" y="63500"/>
                </a:lnTo>
                <a:close/>
              </a:path>
              <a:path w="5741670" h="2108200">
                <a:moveTo>
                  <a:pt x="3163849" y="63500"/>
                </a:moveTo>
                <a:lnTo>
                  <a:pt x="3128276" y="63500"/>
                </a:lnTo>
                <a:lnTo>
                  <a:pt x="3143707" y="50800"/>
                </a:lnTo>
                <a:lnTo>
                  <a:pt x="3179978" y="50800"/>
                </a:lnTo>
                <a:lnTo>
                  <a:pt x="3163849" y="63500"/>
                </a:lnTo>
                <a:close/>
              </a:path>
              <a:path w="5741670" h="2108200">
                <a:moveTo>
                  <a:pt x="3874503" y="63500"/>
                </a:moveTo>
                <a:lnTo>
                  <a:pt x="3831132" y="63500"/>
                </a:lnTo>
                <a:lnTo>
                  <a:pt x="3817607" y="50800"/>
                </a:lnTo>
                <a:lnTo>
                  <a:pt x="3861701" y="50800"/>
                </a:lnTo>
                <a:lnTo>
                  <a:pt x="3874503" y="63500"/>
                </a:lnTo>
                <a:close/>
              </a:path>
              <a:path w="5741670" h="2108200">
                <a:moveTo>
                  <a:pt x="4104703" y="63500"/>
                </a:moveTo>
                <a:lnTo>
                  <a:pt x="4058589" y="63500"/>
                </a:lnTo>
                <a:lnTo>
                  <a:pt x="4072407" y="50800"/>
                </a:lnTo>
                <a:lnTo>
                  <a:pt x="4119232" y="50800"/>
                </a:lnTo>
                <a:lnTo>
                  <a:pt x="4104703" y="63500"/>
                </a:lnTo>
                <a:close/>
              </a:path>
              <a:path w="5741670" h="2108200">
                <a:moveTo>
                  <a:pt x="4837531" y="63500"/>
                </a:moveTo>
                <a:lnTo>
                  <a:pt x="4799444" y="63500"/>
                </a:lnTo>
                <a:lnTo>
                  <a:pt x="4787773" y="50800"/>
                </a:lnTo>
                <a:lnTo>
                  <a:pt x="4826292" y="50800"/>
                </a:lnTo>
                <a:lnTo>
                  <a:pt x="4837531" y="63500"/>
                </a:lnTo>
                <a:close/>
              </a:path>
              <a:path w="5741670" h="2108200">
                <a:moveTo>
                  <a:pt x="2366378" y="76200"/>
                </a:moveTo>
                <a:lnTo>
                  <a:pt x="2248001" y="76200"/>
                </a:lnTo>
                <a:lnTo>
                  <a:pt x="2270810" y="63500"/>
                </a:lnTo>
                <a:lnTo>
                  <a:pt x="2390622" y="63500"/>
                </a:lnTo>
                <a:lnTo>
                  <a:pt x="2366378" y="76200"/>
                </a:lnTo>
                <a:close/>
              </a:path>
              <a:path w="5741670" h="2108200">
                <a:moveTo>
                  <a:pt x="2715006" y="76200"/>
                </a:moveTo>
                <a:lnTo>
                  <a:pt x="2612885" y="76200"/>
                </a:lnTo>
                <a:lnTo>
                  <a:pt x="2595600" y="63500"/>
                </a:lnTo>
                <a:lnTo>
                  <a:pt x="2698572" y="63500"/>
                </a:lnTo>
                <a:lnTo>
                  <a:pt x="2715006" y="76200"/>
                </a:lnTo>
                <a:close/>
              </a:path>
              <a:path w="5741670" h="2108200">
                <a:moveTo>
                  <a:pt x="3133115" y="76200"/>
                </a:moveTo>
                <a:lnTo>
                  <a:pt x="3098723" y="76200"/>
                </a:lnTo>
                <a:lnTo>
                  <a:pt x="3113278" y="63500"/>
                </a:lnTo>
                <a:lnTo>
                  <a:pt x="3148406" y="63500"/>
                </a:lnTo>
                <a:lnTo>
                  <a:pt x="3133115" y="76200"/>
                </a:lnTo>
                <a:close/>
              </a:path>
              <a:path w="5741670" h="2108200">
                <a:moveTo>
                  <a:pt x="3899179" y="76200"/>
                </a:moveTo>
                <a:lnTo>
                  <a:pt x="3869677" y="76200"/>
                </a:lnTo>
                <a:lnTo>
                  <a:pt x="3857002" y="63500"/>
                </a:lnTo>
                <a:lnTo>
                  <a:pt x="3886987" y="63500"/>
                </a:lnTo>
                <a:lnTo>
                  <a:pt x="3899179" y="76200"/>
                </a:lnTo>
                <a:close/>
              </a:path>
              <a:path w="5741670" h="2108200">
                <a:moveTo>
                  <a:pt x="4063085" y="76200"/>
                </a:moveTo>
                <a:lnTo>
                  <a:pt x="4031818" y="76200"/>
                </a:lnTo>
                <a:lnTo>
                  <a:pt x="4045064" y="63500"/>
                </a:lnTo>
                <a:lnTo>
                  <a:pt x="4076788" y="63500"/>
                </a:lnTo>
                <a:lnTo>
                  <a:pt x="4063085" y="76200"/>
                </a:lnTo>
                <a:close/>
              </a:path>
              <a:path w="5741670" h="2108200">
                <a:moveTo>
                  <a:pt x="4870145" y="76200"/>
                </a:moveTo>
                <a:lnTo>
                  <a:pt x="4844059" y="76200"/>
                </a:lnTo>
                <a:lnTo>
                  <a:pt x="4833099" y="63500"/>
                </a:lnTo>
                <a:lnTo>
                  <a:pt x="4859464" y="63500"/>
                </a:lnTo>
                <a:lnTo>
                  <a:pt x="4870145" y="76200"/>
                </a:lnTo>
                <a:close/>
              </a:path>
              <a:path w="5741670" h="2108200">
                <a:moveTo>
                  <a:pt x="2250211" y="88900"/>
                </a:moveTo>
                <a:lnTo>
                  <a:pt x="2181745" y="88900"/>
                </a:lnTo>
                <a:lnTo>
                  <a:pt x="2203449" y="76200"/>
                </a:lnTo>
                <a:lnTo>
                  <a:pt x="2272906" y="76200"/>
                </a:lnTo>
                <a:lnTo>
                  <a:pt x="2250211" y="88900"/>
                </a:lnTo>
                <a:close/>
              </a:path>
              <a:path w="5741670" h="2108200">
                <a:moveTo>
                  <a:pt x="2778925" y="88900"/>
                </a:moveTo>
                <a:lnTo>
                  <a:pt x="2712948" y="88900"/>
                </a:lnTo>
                <a:lnTo>
                  <a:pt x="2696603" y="76200"/>
                </a:lnTo>
                <a:lnTo>
                  <a:pt x="2763227" y="76200"/>
                </a:lnTo>
                <a:lnTo>
                  <a:pt x="2778925" y="88900"/>
                </a:lnTo>
                <a:close/>
              </a:path>
              <a:path w="5741670" h="2108200">
                <a:moveTo>
                  <a:pt x="3077057" y="101600"/>
                </a:moveTo>
                <a:lnTo>
                  <a:pt x="3057867" y="101600"/>
                </a:lnTo>
                <a:lnTo>
                  <a:pt x="3070999" y="88900"/>
                </a:lnTo>
                <a:lnTo>
                  <a:pt x="3084626" y="76200"/>
                </a:lnTo>
                <a:lnTo>
                  <a:pt x="3118561" y="76200"/>
                </a:lnTo>
                <a:lnTo>
                  <a:pt x="3104146" y="88900"/>
                </a:lnTo>
                <a:lnTo>
                  <a:pt x="3090519" y="88900"/>
                </a:lnTo>
                <a:lnTo>
                  <a:pt x="3077057" y="101600"/>
                </a:lnTo>
                <a:close/>
              </a:path>
              <a:path w="5741670" h="2108200">
                <a:moveTo>
                  <a:pt x="3922623" y="88900"/>
                </a:moveTo>
                <a:lnTo>
                  <a:pt x="3893883" y="88900"/>
                </a:lnTo>
                <a:lnTo>
                  <a:pt x="3881818" y="76200"/>
                </a:lnTo>
                <a:lnTo>
                  <a:pt x="3911066" y="76200"/>
                </a:lnTo>
                <a:lnTo>
                  <a:pt x="3922623" y="88900"/>
                </a:lnTo>
                <a:close/>
              </a:path>
              <a:path w="5741670" h="2108200">
                <a:moveTo>
                  <a:pt x="4036758" y="88900"/>
                </a:moveTo>
                <a:lnTo>
                  <a:pt x="4006240" y="88900"/>
                </a:lnTo>
                <a:lnTo>
                  <a:pt x="4018876" y="76200"/>
                </a:lnTo>
                <a:lnTo>
                  <a:pt x="4049877" y="76200"/>
                </a:lnTo>
                <a:lnTo>
                  <a:pt x="4036758" y="88900"/>
                </a:lnTo>
                <a:close/>
              </a:path>
              <a:path w="5741670" h="2108200">
                <a:moveTo>
                  <a:pt x="4901044" y="88900"/>
                </a:moveTo>
                <a:lnTo>
                  <a:pt x="4875580" y="88900"/>
                </a:lnTo>
                <a:lnTo>
                  <a:pt x="4865179" y="76200"/>
                </a:lnTo>
                <a:lnTo>
                  <a:pt x="4890947" y="76200"/>
                </a:lnTo>
                <a:lnTo>
                  <a:pt x="4901044" y="88900"/>
                </a:lnTo>
                <a:close/>
              </a:path>
              <a:path w="5741670" h="2108200">
                <a:moveTo>
                  <a:pt x="2184666" y="101600"/>
                </a:moveTo>
                <a:lnTo>
                  <a:pt x="2139543" y="101600"/>
                </a:lnTo>
                <a:lnTo>
                  <a:pt x="2160435" y="88900"/>
                </a:lnTo>
                <a:lnTo>
                  <a:pt x="2206244" y="88900"/>
                </a:lnTo>
                <a:lnTo>
                  <a:pt x="2184666" y="101600"/>
                </a:lnTo>
                <a:close/>
              </a:path>
              <a:path w="5741670" h="2108200">
                <a:moveTo>
                  <a:pt x="2839707" y="101600"/>
                </a:moveTo>
                <a:lnTo>
                  <a:pt x="2791536" y="101600"/>
                </a:lnTo>
                <a:lnTo>
                  <a:pt x="2776118" y="88900"/>
                </a:lnTo>
                <a:lnTo>
                  <a:pt x="2824822" y="88900"/>
                </a:lnTo>
                <a:lnTo>
                  <a:pt x="2839707" y="101600"/>
                </a:lnTo>
                <a:close/>
              </a:path>
              <a:path w="5741670" h="2108200">
                <a:moveTo>
                  <a:pt x="3944772" y="101600"/>
                </a:moveTo>
                <a:lnTo>
                  <a:pt x="3927805" y="101600"/>
                </a:lnTo>
                <a:lnTo>
                  <a:pt x="3916692" y="88900"/>
                </a:lnTo>
                <a:lnTo>
                  <a:pt x="3933863" y="88900"/>
                </a:lnTo>
                <a:lnTo>
                  <a:pt x="3944772" y="101600"/>
                </a:lnTo>
                <a:close/>
              </a:path>
              <a:path w="5741670" h="2108200">
                <a:moveTo>
                  <a:pt x="3999547" y="101600"/>
                </a:moveTo>
                <a:lnTo>
                  <a:pt x="3981907" y="101600"/>
                </a:lnTo>
                <a:lnTo>
                  <a:pt x="3993921" y="88900"/>
                </a:lnTo>
                <a:lnTo>
                  <a:pt x="4011752" y="88900"/>
                </a:lnTo>
                <a:lnTo>
                  <a:pt x="3999547" y="101600"/>
                </a:lnTo>
                <a:close/>
              </a:path>
              <a:path w="5741670" h="2108200">
                <a:moveTo>
                  <a:pt x="4930127" y="101600"/>
                </a:moveTo>
                <a:lnTo>
                  <a:pt x="4895608" y="101600"/>
                </a:lnTo>
                <a:lnTo>
                  <a:pt x="4885601" y="88900"/>
                </a:lnTo>
                <a:lnTo>
                  <a:pt x="4920640" y="88900"/>
                </a:lnTo>
                <a:lnTo>
                  <a:pt x="4930127" y="101600"/>
                </a:lnTo>
                <a:close/>
              </a:path>
              <a:path w="5741670" h="2108200">
                <a:moveTo>
                  <a:pt x="2142947" y="114300"/>
                </a:moveTo>
                <a:lnTo>
                  <a:pt x="2099043" y="114300"/>
                </a:lnTo>
                <a:lnTo>
                  <a:pt x="2119071" y="101600"/>
                </a:lnTo>
                <a:lnTo>
                  <a:pt x="2163724" y="101600"/>
                </a:lnTo>
                <a:lnTo>
                  <a:pt x="2142947" y="114300"/>
                </a:lnTo>
                <a:close/>
              </a:path>
              <a:path w="5741670" h="2108200">
                <a:moveTo>
                  <a:pt x="2883026" y="114300"/>
                </a:moveTo>
                <a:lnTo>
                  <a:pt x="2836291" y="114300"/>
                </a:lnTo>
                <a:lnTo>
                  <a:pt x="2821495" y="101600"/>
                </a:lnTo>
                <a:lnTo>
                  <a:pt x="2868815" y="101600"/>
                </a:lnTo>
                <a:lnTo>
                  <a:pt x="2883026" y="114300"/>
                </a:lnTo>
                <a:close/>
              </a:path>
              <a:path w="5741670" h="2108200">
                <a:moveTo>
                  <a:pt x="3051936" y="114300"/>
                </a:moveTo>
                <a:lnTo>
                  <a:pt x="3033102" y="114300"/>
                </a:lnTo>
                <a:lnTo>
                  <a:pt x="3045231" y="101600"/>
                </a:lnTo>
                <a:lnTo>
                  <a:pt x="3064408" y="101600"/>
                </a:lnTo>
                <a:lnTo>
                  <a:pt x="3051936" y="114300"/>
                </a:lnTo>
                <a:close/>
              </a:path>
              <a:path w="5741670" h="2108200">
                <a:moveTo>
                  <a:pt x="3958920" y="114300"/>
                </a:moveTo>
                <a:lnTo>
                  <a:pt x="3948734" y="114300"/>
                </a:lnTo>
                <a:lnTo>
                  <a:pt x="3938308" y="101600"/>
                </a:lnTo>
                <a:lnTo>
                  <a:pt x="3955338" y="101600"/>
                </a:lnTo>
                <a:lnTo>
                  <a:pt x="3962380" y="110412"/>
                </a:lnTo>
                <a:lnTo>
                  <a:pt x="3958920" y="114300"/>
                </a:lnTo>
                <a:close/>
              </a:path>
              <a:path w="5741670" h="2108200">
                <a:moveTo>
                  <a:pt x="3976331" y="114300"/>
                </a:moveTo>
                <a:lnTo>
                  <a:pt x="3965486" y="114300"/>
                </a:lnTo>
                <a:lnTo>
                  <a:pt x="3962380" y="110412"/>
                </a:lnTo>
                <a:lnTo>
                  <a:pt x="3970223" y="101600"/>
                </a:lnTo>
                <a:lnTo>
                  <a:pt x="3987888" y="101600"/>
                </a:lnTo>
                <a:lnTo>
                  <a:pt x="3976331" y="114300"/>
                </a:lnTo>
                <a:close/>
              </a:path>
              <a:path w="5741670" h="2108200">
                <a:moveTo>
                  <a:pt x="4948466" y="114300"/>
                </a:moveTo>
                <a:lnTo>
                  <a:pt x="4924120" y="114300"/>
                </a:lnTo>
                <a:lnTo>
                  <a:pt x="4914722" y="101600"/>
                </a:lnTo>
                <a:lnTo>
                  <a:pt x="4939410" y="101600"/>
                </a:lnTo>
                <a:lnTo>
                  <a:pt x="4948466" y="114300"/>
                </a:lnTo>
                <a:close/>
              </a:path>
              <a:path w="5741670" h="2108200">
                <a:moveTo>
                  <a:pt x="3965486" y="114300"/>
                </a:moveTo>
                <a:lnTo>
                  <a:pt x="3958920" y="114300"/>
                </a:lnTo>
                <a:lnTo>
                  <a:pt x="3962380" y="110412"/>
                </a:lnTo>
                <a:lnTo>
                  <a:pt x="3965486" y="114300"/>
                </a:lnTo>
                <a:close/>
              </a:path>
              <a:path w="5741670" h="2108200">
                <a:moveTo>
                  <a:pt x="2102954" y="127000"/>
                </a:moveTo>
                <a:lnTo>
                  <a:pt x="2060371" y="127000"/>
                </a:lnTo>
                <a:lnTo>
                  <a:pt x="2079472" y="114300"/>
                </a:lnTo>
                <a:lnTo>
                  <a:pt x="2122855" y="114300"/>
                </a:lnTo>
                <a:lnTo>
                  <a:pt x="2102954" y="127000"/>
                </a:lnTo>
                <a:close/>
              </a:path>
              <a:path w="5741670" h="2108200">
                <a:moveTo>
                  <a:pt x="2910751" y="127000"/>
                </a:moveTo>
                <a:lnTo>
                  <a:pt x="2879051" y="127000"/>
                </a:lnTo>
                <a:lnTo>
                  <a:pt x="2864942" y="114300"/>
                </a:lnTo>
                <a:lnTo>
                  <a:pt x="2897009" y="114300"/>
                </a:lnTo>
                <a:lnTo>
                  <a:pt x="2910751" y="127000"/>
                </a:lnTo>
                <a:close/>
              </a:path>
              <a:path w="5741670" h="2108200">
                <a:moveTo>
                  <a:pt x="3008033" y="152400"/>
                </a:moveTo>
                <a:lnTo>
                  <a:pt x="2989948" y="152400"/>
                </a:lnTo>
                <a:lnTo>
                  <a:pt x="2999905" y="139700"/>
                </a:lnTo>
                <a:lnTo>
                  <a:pt x="3010433" y="127000"/>
                </a:lnTo>
                <a:lnTo>
                  <a:pt x="3021495" y="114300"/>
                </a:lnTo>
                <a:lnTo>
                  <a:pt x="3052102" y="114300"/>
                </a:lnTo>
                <a:lnTo>
                  <a:pt x="3040151" y="127000"/>
                </a:lnTo>
                <a:lnTo>
                  <a:pt x="3029064" y="127000"/>
                </a:lnTo>
                <a:lnTo>
                  <a:pt x="3018180" y="139700"/>
                </a:lnTo>
                <a:lnTo>
                  <a:pt x="3018370" y="139700"/>
                </a:lnTo>
                <a:lnTo>
                  <a:pt x="3008033" y="152400"/>
                </a:lnTo>
                <a:close/>
              </a:path>
              <a:path w="5741670" h="2108200">
                <a:moveTo>
                  <a:pt x="3961904" y="127000"/>
                </a:moveTo>
                <a:lnTo>
                  <a:pt x="3948595" y="114300"/>
                </a:lnTo>
                <a:lnTo>
                  <a:pt x="3976458" y="114300"/>
                </a:lnTo>
                <a:lnTo>
                  <a:pt x="3961904" y="127000"/>
                </a:lnTo>
                <a:close/>
              </a:path>
              <a:path w="5741670" h="2108200">
                <a:moveTo>
                  <a:pt x="4974323" y="127000"/>
                </a:moveTo>
                <a:lnTo>
                  <a:pt x="4950688" y="127000"/>
                </a:lnTo>
                <a:lnTo>
                  <a:pt x="4941951" y="114300"/>
                </a:lnTo>
                <a:lnTo>
                  <a:pt x="4965928" y="114300"/>
                </a:lnTo>
                <a:lnTo>
                  <a:pt x="4974323" y="127000"/>
                </a:lnTo>
                <a:close/>
              </a:path>
              <a:path w="5741670" h="2108200">
                <a:moveTo>
                  <a:pt x="2028634" y="152400"/>
                </a:moveTo>
                <a:lnTo>
                  <a:pt x="2006041" y="152400"/>
                </a:lnTo>
                <a:lnTo>
                  <a:pt x="2023643" y="139700"/>
                </a:lnTo>
                <a:lnTo>
                  <a:pt x="2041753" y="127000"/>
                </a:lnTo>
                <a:lnTo>
                  <a:pt x="2083777" y="127000"/>
                </a:lnTo>
                <a:lnTo>
                  <a:pt x="2064816" y="139700"/>
                </a:lnTo>
                <a:lnTo>
                  <a:pt x="2046617" y="139700"/>
                </a:lnTo>
                <a:lnTo>
                  <a:pt x="2028634" y="152400"/>
                </a:lnTo>
                <a:close/>
              </a:path>
              <a:path w="5741670" h="2108200">
                <a:moveTo>
                  <a:pt x="2950476" y="139700"/>
                </a:moveTo>
                <a:lnTo>
                  <a:pt x="2919704" y="139700"/>
                </a:lnTo>
                <a:lnTo>
                  <a:pt x="2906306" y="127000"/>
                </a:lnTo>
                <a:lnTo>
                  <a:pt x="2937484" y="127000"/>
                </a:lnTo>
                <a:lnTo>
                  <a:pt x="2950476" y="139700"/>
                </a:lnTo>
                <a:close/>
              </a:path>
              <a:path w="5741670" h="2108200">
                <a:moveTo>
                  <a:pt x="4990414" y="139700"/>
                </a:moveTo>
                <a:lnTo>
                  <a:pt x="4967262" y="139700"/>
                </a:lnTo>
                <a:lnTo>
                  <a:pt x="4958981" y="127000"/>
                </a:lnTo>
                <a:lnTo>
                  <a:pt x="4982489" y="127000"/>
                </a:lnTo>
                <a:lnTo>
                  <a:pt x="4990414" y="139700"/>
                </a:lnTo>
                <a:close/>
              </a:path>
              <a:path w="5741670" h="2108200">
                <a:moveTo>
                  <a:pt x="2975673" y="152400"/>
                </a:moveTo>
                <a:lnTo>
                  <a:pt x="2945536" y="152400"/>
                </a:lnTo>
                <a:lnTo>
                  <a:pt x="2932645" y="139700"/>
                </a:lnTo>
                <a:lnTo>
                  <a:pt x="2963202" y="139700"/>
                </a:lnTo>
                <a:lnTo>
                  <a:pt x="2975673" y="152400"/>
                </a:lnTo>
                <a:close/>
              </a:path>
              <a:path w="5741670" h="2108200">
                <a:moveTo>
                  <a:pt x="5005565" y="152400"/>
                </a:moveTo>
                <a:lnTo>
                  <a:pt x="4982921" y="152400"/>
                </a:lnTo>
                <a:lnTo>
                  <a:pt x="4975098" y="139700"/>
                </a:lnTo>
                <a:lnTo>
                  <a:pt x="4998110" y="139700"/>
                </a:lnTo>
                <a:lnTo>
                  <a:pt x="5005565" y="152400"/>
                </a:lnTo>
                <a:close/>
              </a:path>
              <a:path w="5741670" h="2108200">
                <a:moveTo>
                  <a:pt x="1978304" y="177800"/>
                </a:moveTo>
                <a:lnTo>
                  <a:pt x="1956460" y="177800"/>
                </a:lnTo>
                <a:lnTo>
                  <a:pt x="1972436" y="165100"/>
                </a:lnTo>
                <a:lnTo>
                  <a:pt x="1988959" y="152400"/>
                </a:lnTo>
                <a:lnTo>
                  <a:pt x="2011464" y="152400"/>
                </a:lnTo>
                <a:lnTo>
                  <a:pt x="1994534" y="165100"/>
                </a:lnTo>
                <a:lnTo>
                  <a:pt x="1994687" y="165100"/>
                </a:lnTo>
                <a:lnTo>
                  <a:pt x="1978304" y="177800"/>
                </a:lnTo>
                <a:close/>
              </a:path>
              <a:path w="5741670" h="2108200">
                <a:moveTo>
                  <a:pt x="2986278" y="165100"/>
                </a:moveTo>
                <a:lnTo>
                  <a:pt x="2970326" y="165100"/>
                </a:lnTo>
                <a:lnTo>
                  <a:pt x="2957969" y="152400"/>
                </a:lnTo>
                <a:lnTo>
                  <a:pt x="2998647" y="152400"/>
                </a:lnTo>
                <a:lnTo>
                  <a:pt x="2986278" y="165100"/>
                </a:lnTo>
                <a:close/>
              </a:path>
              <a:path w="5741670" h="2108200">
                <a:moveTo>
                  <a:pt x="5019738" y="165100"/>
                </a:moveTo>
                <a:lnTo>
                  <a:pt x="5004587" y="165100"/>
                </a:lnTo>
                <a:lnTo>
                  <a:pt x="4997500" y="152400"/>
                </a:lnTo>
                <a:lnTo>
                  <a:pt x="5012778" y="152400"/>
                </a:lnTo>
                <a:lnTo>
                  <a:pt x="5019738" y="165100"/>
                </a:lnTo>
                <a:close/>
              </a:path>
              <a:path w="5741670" h="2108200">
                <a:moveTo>
                  <a:pt x="5032895" y="177800"/>
                </a:moveTo>
                <a:lnTo>
                  <a:pt x="5017782" y="177800"/>
                </a:lnTo>
                <a:lnTo>
                  <a:pt x="5011191" y="165100"/>
                </a:lnTo>
                <a:lnTo>
                  <a:pt x="5026444" y="165100"/>
                </a:lnTo>
                <a:lnTo>
                  <a:pt x="5032895" y="177800"/>
                </a:lnTo>
                <a:close/>
              </a:path>
              <a:path w="5741670" h="2108200">
                <a:moveTo>
                  <a:pt x="1565478" y="190500"/>
                </a:moveTo>
                <a:lnTo>
                  <a:pt x="1254798" y="190500"/>
                </a:lnTo>
                <a:lnTo>
                  <a:pt x="1276997" y="177800"/>
                </a:lnTo>
                <a:lnTo>
                  <a:pt x="1535722" y="177800"/>
                </a:lnTo>
                <a:lnTo>
                  <a:pt x="1565478" y="190500"/>
                </a:lnTo>
                <a:close/>
              </a:path>
              <a:path w="5741670" h="2108200">
                <a:moveTo>
                  <a:pt x="1919198" y="215900"/>
                </a:moveTo>
                <a:lnTo>
                  <a:pt x="1898434" y="215900"/>
                </a:lnTo>
                <a:lnTo>
                  <a:pt x="1912035" y="203200"/>
                </a:lnTo>
                <a:lnTo>
                  <a:pt x="1926247" y="190500"/>
                </a:lnTo>
                <a:lnTo>
                  <a:pt x="1941055" y="177800"/>
                </a:lnTo>
                <a:lnTo>
                  <a:pt x="1962797" y="177800"/>
                </a:lnTo>
                <a:lnTo>
                  <a:pt x="1947557" y="190500"/>
                </a:lnTo>
                <a:lnTo>
                  <a:pt x="1947722" y="190500"/>
                </a:lnTo>
                <a:lnTo>
                  <a:pt x="1933079" y="203200"/>
                </a:lnTo>
                <a:lnTo>
                  <a:pt x="1933244" y="203200"/>
                </a:lnTo>
                <a:lnTo>
                  <a:pt x="1919198" y="215900"/>
                </a:lnTo>
                <a:close/>
              </a:path>
              <a:path w="5741670" h="2108200">
                <a:moveTo>
                  <a:pt x="5045024" y="190500"/>
                </a:moveTo>
                <a:lnTo>
                  <a:pt x="5029949" y="190500"/>
                </a:lnTo>
                <a:lnTo>
                  <a:pt x="5023878" y="177800"/>
                </a:lnTo>
                <a:lnTo>
                  <a:pt x="5039093" y="177800"/>
                </a:lnTo>
                <a:lnTo>
                  <a:pt x="5045024" y="190500"/>
                </a:lnTo>
                <a:close/>
              </a:path>
              <a:path w="5741670" h="2108200">
                <a:moveTo>
                  <a:pt x="1255890" y="203200"/>
                </a:moveTo>
                <a:lnTo>
                  <a:pt x="1146759" y="203200"/>
                </a:lnTo>
                <a:lnTo>
                  <a:pt x="1167955" y="190500"/>
                </a:lnTo>
                <a:lnTo>
                  <a:pt x="1278000" y="190500"/>
                </a:lnTo>
                <a:lnTo>
                  <a:pt x="1255890" y="203200"/>
                </a:lnTo>
                <a:close/>
              </a:path>
              <a:path w="5741670" h="2108200">
                <a:moveTo>
                  <a:pt x="1681111" y="203200"/>
                </a:moveTo>
                <a:lnTo>
                  <a:pt x="1564449" y="203200"/>
                </a:lnTo>
                <a:lnTo>
                  <a:pt x="1534782" y="190500"/>
                </a:lnTo>
                <a:lnTo>
                  <a:pt x="1652752" y="190500"/>
                </a:lnTo>
                <a:lnTo>
                  <a:pt x="1681111" y="203200"/>
                </a:lnTo>
                <a:close/>
              </a:path>
              <a:path w="5741670" h="2108200">
                <a:moveTo>
                  <a:pt x="5056085" y="203200"/>
                </a:moveTo>
                <a:lnTo>
                  <a:pt x="5041061" y="203200"/>
                </a:lnTo>
                <a:lnTo>
                  <a:pt x="5035511" y="190500"/>
                </a:lnTo>
                <a:lnTo>
                  <a:pt x="5050701" y="190500"/>
                </a:lnTo>
                <a:lnTo>
                  <a:pt x="5056085" y="203200"/>
                </a:lnTo>
                <a:close/>
              </a:path>
              <a:path w="5741670" h="2108200">
                <a:moveTo>
                  <a:pt x="1148664" y="215900"/>
                </a:moveTo>
                <a:lnTo>
                  <a:pt x="1064259" y="215900"/>
                </a:lnTo>
                <a:lnTo>
                  <a:pt x="1084529" y="203200"/>
                </a:lnTo>
                <a:lnTo>
                  <a:pt x="1169784" y="203200"/>
                </a:lnTo>
                <a:lnTo>
                  <a:pt x="1148664" y="215900"/>
                </a:lnTo>
                <a:close/>
              </a:path>
              <a:path w="5741670" h="2108200">
                <a:moveTo>
                  <a:pt x="1763750" y="215900"/>
                </a:moveTo>
                <a:lnTo>
                  <a:pt x="1679219" y="215900"/>
                </a:lnTo>
                <a:lnTo>
                  <a:pt x="1650961" y="203200"/>
                </a:lnTo>
                <a:lnTo>
                  <a:pt x="1736623" y="203200"/>
                </a:lnTo>
                <a:lnTo>
                  <a:pt x="1763750" y="215900"/>
                </a:lnTo>
                <a:close/>
              </a:path>
              <a:path w="5741670" h="2108200">
                <a:moveTo>
                  <a:pt x="5066055" y="215900"/>
                </a:moveTo>
                <a:lnTo>
                  <a:pt x="5051082" y="215900"/>
                </a:lnTo>
                <a:lnTo>
                  <a:pt x="5046078" y="203200"/>
                </a:lnTo>
                <a:lnTo>
                  <a:pt x="5061216" y="203200"/>
                </a:lnTo>
                <a:lnTo>
                  <a:pt x="5066055" y="215900"/>
                </a:lnTo>
                <a:close/>
              </a:path>
              <a:path w="5741670" h="2108200">
                <a:moveTo>
                  <a:pt x="1066838" y="228600"/>
                </a:moveTo>
                <a:lnTo>
                  <a:pt x="1024470" y="228600"/>
                </a:lnTo>
                <a:lnTo>
                  <a:pt x="1044244" y="215900"/>
                </a:lnTo>
                <a:lnTo>
                  <a:pt x="1087031" y="215900"/>
                </a:lnTo>
                <a:lnTo>
                  <a:pt x="1066838" y="228600"/>
                </a:lnTo>
                <a:close/>
              </a:path>
              <a:path w="5741670" h="2108200">
                <a:moveTo>
                  <a:pt x="1816646" y="228600"/>
                </a:moveTo>
                <a:lnTo>
                  <a:pt x="1761185" y="228600"/>
                </a:lnTo>
                <a:lnTo>
                  <a:pt x="1734172" y="215900"/>
                </a:lnTo>
                <a:lnTo>
                  <a:pt x="1790433" y="215900"/>
                </a:lnTo>
                <a:lnTo>
                  <a:pt x="1816646" y="228600"/>
                </a:lnTo>
                <a:close/>
              </a:path>
              <a:path w="5741670" h="2108200">
                <a:moveTo>
                  <a:pt x="1881378" y="241300"/>
                </a:moveTo>
                <a:lnTo>
                  <a:pt x="1867573" y="241300"/>
                </a:lnTo>
                <a:lnTo>
                  <a:pt x="1863472" y="239232"/>
                </a:lnTo>
                <a:lnTo>
                  <a:pt x="1873148" y="228600"/>
                </a:lnTo>
                <a:lnTo>
                  <a:pt x="1885467" y="215900"/>
                </a:lnTo>
                <a:lnTo>
                  <a:pt x="1906130" y="215900"/>
                </a:lnTo>
                <a:lnTo>
                  <a:pt x="1893341" y="228600"/>
                </a:lnTo>
                <a:lnTo>
                  <a:pt x="1893519" y="228600"/>
                </a:lnTo>
                <a:lnTo>
                  <a:pt x="1881378" y="241300"/>
                </a:lnTo>
                <a:close/>
              </a:path>
              <a:path w="5741670" h="2108200">
                <a:moveTo>
                  <a:pt x="5074881" y="228600"/>
                </a:moveTo>
                <a:lnTo>
                  <a:pt x="5059997" y="228600"/>
                </a:lnTo>
                <a:lnTo>
                  <a:pt x="5055552" y="215900"/>
                </a:lnTo>
                <a:lnTo>
                  <a:pt x="5070614" y="215900"/>
                </a:lnTo>
                <a:lnTo>
                  <a:pt x="5074881" y="228600"/>
                </a:lnTo>
                <a:close/>
              </a:path>
              <a:path w="5741670" h="2108200">
                <a:moveTo>
                  <a:pt x="1008075" y="241300"/>
                </a:moveTo>
                <a:lnTo>
                  <a:pt x="966787" y="241300"/>
                </a:lnTo>
                <a:lnTo>
                  <a:pt x="985735" y="228600"/>
                </a:lnTo>
                <a:lnTo>
                  <a:pt x="1027493" y="228600"/>
                </a:lnTo>
                <a:lnTo>
                  <a:pt x="1008075" y="241300"/>
                </a:lnTo>
                <a:close/>
              </a:path>
              <a:path w="5741670" h="2108200">
                <a:moveTo>
                  <a:pt x="1861591" y="241300"/>
                </a:moveTo>
                <a:lnTo>
                  <a:pt x="1813610" y="241300"/>
                </a:lnTo>
                <a:lnTo>
                  <a:pt x="1787512" y="228600"/>
                </a:lnTo>
                <a:lnTo>
                  <a:pt x="1842388" y="228600"/>
                </a:lnTo>
                <a:lnTo>
                  <a:pt x="1863472" y="239232"/>
                </a:lnTo>
                <a:lnTo>
                  <a:pt x="1861591" y="241300"/>
                </a:lnTo>
                <a:close/>
              </a:path>
              <a:path w="5741670" h="2108200">
                <a:moveTo>
                  <a:pt x="5082552" y="241300"/>
                </a:moveTo>
                <a:lnTo>
                  <a:pt x="5067782" y="241300"/>
                </a:lnTo>
                <a:lnTo>
                  <a:pt x="5063921" y="228600"/>
                </a:lnTo>
                <a:lnTo>
                  <a:pt x="5078869" y="228600"/>
                </a:lnTo>
                <a:lnTo>
                  <a:pt x="5082552" y="241300"/>
                </a:lnTo>
                <a:close/>
              </a:path>
              <a:path w="5741670" h="2108200">
                <a:moveTo>
                  <a:pt x="1867573" y="241300"/>
                </a:moveTo>
                <a:lnTo>
                  <a:pt x="1861591" y="241300"/>
                </a:lnTo>
                <a:lnTo>
                  <a:pt x="1863472" y="239232"/>
                </a:lnTo>
                <a:lnTo>
                  <a:pt x="1867573" y="241300"/>
                </a:lnTo>
                <a:close/>
              </a:path>
              <a:path w="5741670" h="2108200">
                <a:moveTo>
                  <a:pt x="970241" y="254000"/>
                </a:moveTo>
                <a:lnTo>
                  <a:pt x="929728" y="254000"/>
                </a:lnTo>
                <a:lnTo>
                  <a:pt x="948105" y="241300"/>
                </a:lnTo>
                <a:lnTo>
                  <a:pt x="989114" y="241300"/>
                </a:lnTo>
                <a:lnTo>
                  <a:pt x="970241" y="254000"/>
                </a:lnTo>
                <a:close/>
              </a:path>
              <a:path w="5741670" h="2108200">
                <a:moveTo>
                  <a:pt x="1867484" y="254000"/>
                </a:moveTo>
                <a:lnTo>
                  <a:pt x="1838998" y="241300"/>
                </a:lnTo>
                <a:lnTo>
                  <a:pt x="1881568" y="241300"/>
                </a:lnTo>
                <a:lnTo>
                  <a:pt x="1867484" y="254000"/>
                </a:lnTo>
                <a:close/>
              </a:path>
              <a:path w="5741670" h="2108200">
                <a:moveTo>
                  <a:pt x="5091734" y="266700"/>
                </a:moveTo>
                <a:lnTo>
                  <a:pt x="5086692" y="254000"/>
                </a:lnTo>
                <a:lnTo>
                  <a:pt x="5074411" y="254000"/>
                </a:lnTo>
                <a:lnTo>
                  <a:pt x="5071135" y="241300"/>
                </a:lnTo>
                <a:lnTo>
                  <a:pt x="5085930" y="241300"/>
                </a:lnTo>
                <a:lnTo>
                  <a:pt x="5089004" y="254000"/>
                </a:lnTo>
                <a:lnTo>
                  <a:pt x="5091734" y="266700"/>
                </a:lnTo>
                <a:close/>
              </a:path>
              <a:path w="5741670" h="2108200">
                <a:moveTo>
                  <a:pt x="933551" y="266700"/>
                </a:moveTo>
                <a:lnTo>
                  <a:pt x="893851" y="266700"/>
                </a:lnTo>
                <a:lnTo>
                  <a:pt x="911644" y="254000"/>
                </a:lnTo>
                <a:lnTo>
                  <a:pt x="951839" y="254000"/>
                </a:lnTo>
                <a:lnTo>
                  <a:pt x="933551" y="266700"/>
                </a:lnTo>
                <a:close/>
              </a:path>
              <a:path w="5741670" h="2108200">
                <a:moveTo>
                  <a:pt x="5091734" y="266700"/>
                </a:moveTo>
                <a:lnTo>
                  <a:pt x="5081206" y="266700"/>
                </a:lnTo>
                <a:lnTo>
                  <a:pt x="5077193" y="254000"/>
                </a:lnTo>
                <a:lnTo>
                  <a:pt x="5086692" y="254000"/>
                </a:lnTo>
                <a:lnTo>
                  <a:pt x="5091734" y="266700"/>
                </a:lnTo>
                <a:close/>
              </a:path>
              <a:path w="5741670" h="2108200">
                <a:moveTo>
                  <a:pt x="5114683" y="266700"/>
                </a:moveTo>
                <a:lnTo>
                  <a:pt x="5091734" y="266700"/>
                </a:lnTo>
                <a:lnTo>
                  <a:pt x="5089004" y="254000"/>
                </a:lnTo>
                <a:lnTo>
                  <a:pt x="5100726" y="254000"/>
                </a:lnTo>
                <a:lnTo>
                  <a:pt x="5114683" y="266700"/>
                </a:lnTo>
                <a:close/>
              </a:path>
              <a:path w="5741670" h="2108200">
                <a:moveTo>
                  <a:pt x="880783" y="279400"/>
                </a:moveTo>
                <a:lnTo>
                  <a:pt x="859231" y="279400"/>
                </a:lnTo>
                <a:lnTo>
                  <a:pt x="876388" y="266700"/>
                </a:lnTo>
                <a:lnTo>
                  <a:pt x="898156" y="266700"/>
                </a:lnTo>
                <a:lnTo>
                  <a:pt x="880783" y="279400"/>
                </a:lnTo>
                <a:close/>
              </a:path>
              <a:path w="5741670" h="2108200">
                <a:moveTo>
                  <a:pt x="5182552" y="279400"/>
                </a:moveTo>
                <a:lnTo>
                  <a:pt x="5112727" y="279400"/>
                </a:lnTo>
                <a:lnTo>
                  <a:pt x="5098846" y="266700"/>
                </a:lnTo>
                <a:lnTo>
                  <a:pt x="5169242" y="266700"/>
                </a:lnTo>
                <a:lnTo>
                  <a:pt x="5182552" y="279400"/>
                </a:lnTo>
                <a:close/>
              </a:path>
              <a:path w="5741670" h="2108200">
                <a:moveTo>
                  <a:pt x="847191" y="292100"/>
                </a:moveTo>
                <a:lnTo>
                  <a:pt x="825906" y="292100"/>
                </a:lnTo>
                <a:lnTo>
                  <a:pt x="842403" y="279400"/>
                </a:lnTo>
                <a:lnTo>
                  <a:pt x="863917" y="279400"/>
                </a:lnTo>
                <a:lnTo>
                  <a:pt x="847191" y="292100"/>
                </a:lnTo>
                <a:close/>
              </a:path>
              <a:path w="5741670" h="2108200">
                <a:moveTo>
                  <a:pt x="5234381" y="292100"/>
                </a:moveTo>
                <a:lnTo>
                  <a:pt x="5179898" y="292100"/>
                </a:lnTo>
                <a:lnTo>
                  <a:pt x="5166664" y="279400"/>
                </a:lnTo>
                <a:lnTo>
                  <a:pt x="5221643" y="279400"/>
                </a:lnTo>
                <a:lnTo>
                  <a:pt x="5234381" y="292100"/>
                </a:lnTo>
                <a:close/>
              </a:path>
              <a:path w="5741670" h="2108200">
                <a:moveTo>
                  <a:pt x="830897" y="304800"/>
                </a:moveTo>
                <a:lnTo>
                  <a:pt x="793940" y="304800"/>
                </a:lnTo>
                <a:lnTo>
                  <a:pt x="809751" y="292100"/>
                </a:lnTo>
                <a:lnTo>
                  <a:pt x="847293" y="292100"/>
                </a:lnTo>
                <a:lnTo>
                  <a:pt x="830897" y="304800"/>
                </a:lnTo>
                <a:close/>
              </a:path>
              <a:path w="5741670" h="2108200">
                <a:moveTo>
                  <a:pt x="5283784" y="304800"/>
                </a:moveTo>
                <a:lnTo>
                  <a:pt x="5231142" y="304800"/>
                </a:lnTo>
                <a:lnTo>
                  <a:pt x="5218468" y="292100"/>
                </a:lnTo>
                <a:lnTo>
                  <a:pt x="5271668" y="292100"/>
                </a:lnTo>
                <a:lnTo>
                  <a:pt x="5283784" y="304800"/>
                </a:lnTo>
                <a:close/>
              </a:path>
              <a:path w="5741670" h="2108200">
                <a:moveTo>
                  <a:pt x="769213" y="330200"/>
                </a:moveTo>
                <a:lnTo>
                  <a:pt x="748652" y="330200"/>
                </a:lnTo>
                <a:lnTo>
                  <a:pt x="763384" y="317500"/>
                </a:lnTo>
                <a:lnTo>
                  <a:pt x="778484" y="304800"/>
                </a:lnTo>
                <a:lnTo>
                  <a:pt x="815047" y="304800"/>
                </a:lnTo>
                <a:lnTo>
                  <a:pt x="799350" y="317500"/>
                </a:lnTo>
                <a:lnTo>
                  <a:pt x="784212" y="317500"/>
                </a:lnTo>
                <a:lnTo>
                  <a:pt x="769213" y="330200"/>
                </a:lnTo>
                <a:close/>
              </a:path>
              <a:path w="5741670" h="2108200">
                <a:moveTo>
                  <a:pt x="5319128" y="317500"/>
                </a:moveTo>
                <a:lnTo>
                  <a:pt x="5279936" y="317500"/>
                </a:lnTo>
                <a:lnTo>
                  <a:pt x="5267896" y="304800"/>
                </a:lnTo>
                <a:lnTo>
                  <a:pt x="5307520" y="304800"/>
                </a:lnTo>
                <a:lnTo>
                  <a:pt x="5319128" y="317500"/>
                </a:lnTo>
                <a:close/>
              </a:path>
              <a:path w="5741670" h="2108200">
                <a:moveTo>
                  <a:pt x="5352910" y="330200"/>
                </a:moveTo>
                <a:lnTo>
                  <a:pt x="5314797" y="330200"/>
                </a:lnTo>
                <a:lnTo>
                  <a:pt x="5303265" y="317500"/>
                </a:lnTo>
                <a:lnTo>
                  <a:pt x="5341823" y="317500"/>
                </a:lnTo>
                <a:lnTo>
                  <a:pt x="5352910" y="330200"/>
                </a:lnTo>
                <a:close/>
              </a:path>
              <a:path w="5741670" h="2108200">
                <a:moveTo>
                  <a:pt x="726833" y="355600"/>
                </a:moveTo>
                <a:lnTo>
                  <a:pt x="706716" y="355600"/>
                </a:lnTo>
                <a:lnTo>
                  <a:pt x="720318" y="342900"/>
                </a:lnTo>
                <a:lnTo>
                  <a:pt x="734288" y="330200"/>
                </a:lnTo>
                <a:lnTo>
                  <a:pt x="754824" y="330200"/>
                </a:lnTo>
                <a:lnTo>
                  <a:pt x="740575" y="342900"/>
                </a:lnTo>
                <a:lnTo>
                  <a:pt x="726833" y="355600"/>
                </a:lnTo>
                <a:close/>
              </a:path>
              <a:path w="5741670" h="2108200">
                <a:moveTo>
                  <a:pt x="5385041" y="342900"/>
                </a:moveTo>
                <a:lnTo>
                  <a:pt x="5348084" y="342900"/>
                </a:lnTo>
                <a:lnTo>
                  <a:pt x="5337086" y="330200"/>
                </a:lnTo>
                <a:lnTo>
                  <a:pt x="5374512" y="330200"/>
                </a:lnTo>
                <a:lnTo>
                  <a:pt x="5385041" y="342900"/>
                </a:lnTo>
                <a:close/>
              </a:path>
              <a:path w="5741670" h="2108200">
                <a:moveTo>
                  <a:pt x="5405501" y="355600"/>
                </a:moveTo>
                <a:lnTo>
                  <a:pt x="5379707" y="355600"/>
                </a:lnTo>
                <a:lnTo>
                  <a:pt x="5369267" y="342900"/>
                </a:lnTo>
                <a:lnTo>
                  <a:pt x="5395366" y="342900"/>
                </a:lnTo>
                <a:lnTo>
                  <a:pt x="5405501" y="355600"/>
                </a:lnTo>
                <a:close/>
              </a:path>
              <a:path w="5741670" h="2108200">
                <a:moveTo>
                  <a:pt x="687971" y="381000"/>
                </a:moveTo>
                <a:lnTo>
                  <a:pt x="668350" y="381000"/>
                </a:lnTo>
                <a:lnTo>
                  <a:pt x="680732" y="368300"/>
                </a:lnTo>
                <a:lnTo>
                  <a:pt x="693521" y="355600"/>
                </a:lnTo>
                <a:lnTo>
                  <a:pt x="713587" y="355600"/>
                </a:lnTo>
                <a:lnTo>
                  <a:pt x="700519" y="368300"/>
                </a:lnTo>
                <a:lnTo>
                  <a:pt x="687971" y="381000"/>
                </a:lnTo>
                <a:close/>
              </a:path>
              <a:path w="5741670" h="2108200">
                <a:moveTo>
                  <a:pt x="5434698" y="368300"/>
                </a:moveTo>
                <a:lnTo>
                  <a:pt x="5399811" y="368300"/>
                </a:lnTo>
                <a:lnTo>
                  <a:pt x="5389765" y="355600"/>
                </a:lnTo>
                <a:lnTo>
                  <a:pt x="5425173" y="355600"/>
                </a:lnTo>
                <a:lnTo>
                  <a:pt x="5434698" y="368300"/>
                </a:lnTo>
                <a:close/>
              </a:path>
              <a:path w="5741670" h="2108200">
                <a:moveTo>
                  <a:pt x="5453126" y="381000"/>
                </a:moveTo>
                <a:lnTo>
                  <a:pt x="5428449" y="381000"/>
                </a:lnTo>
                <a:lnTo>
                  <a:pt x="5419013" y="368300"/>
                </a:lnTo>
                <a:lnTo>
                  <a:pt x="5444020" y="368300"/>
                </a:lnTo>
                <a:lnTo>
                  <a:pt x="5453126" y="381000"/>
                </a:lnTo>
                <a:close/>
              </a:path>
              <a:path w="5741670" h="2108200">
                <a:moveTo>
                  <a:pt x="641972" y="419100"/>
                </a:moveTo>
                <a:lnTo>
                  <a:pt x="623023" y="419100"/>
                </a:lnTo>
                <a:lnTo>
                  <a:pt x="633704" y="406400"/>
                </a:lnTo>
                <a:lnTo>
                  <a:pt x="644829" y="393700"/>
                </a:lnTo>
                <a:lnTo>
                  <a:pt x="656374" y="381000"/>
                </a:lnTo>
                <a:lnTo>
                  <a:pt x="675957" y="381000"/>
                </a:lnTo>
                <a:lnTo>
                  <a:pt x="664108" y="393700"/>
                </a:lnTo>
                <a:lnTo>
                  <a:pt x="652818" y="406400"/>
                </a:lnTo>
                <a:lnTo>
                  <a:pt x="652957" y="406400"/>
                </a:lnTo>
                <a:lnTo>
                  <a:pt x="641972" y="419100"/>
                </a:lnTo>
                <a:close/>
              </a:path>
              <a:path w="5741670" h="2108200">
                <a:moveTo>
                  <a:pt x="5470690" y="393700"/>
                </a:moveTo>
                <a:lnTo>
                  <a:pt x="5446483" y="393700"/>
                </a:lnTo>
                <a:lnTo>
                  <a:pt x="5437479" y="381000"/>
                </a:lnTo>
                <a:lnTo>
                  <a:pt x="5462015" y="381000"/>
                </a:lnTo>
                <a:lnTo>
                  <a:pt x="5470690" y="393700"/>
                </a:lnTo>
                <a:close/>
              </a:path>
              <a:path w="5741670" h="2108200">
                <a:moveTo>
                  <a:pt x="5487377" y="406400"/>
                </a:moveTo>
                <a:lnTo>
                  <a:pt x="5471909" y="406400"/>
                </a:lnTo>
                <a:lnTo>
                  <a:pt x="5463552" y="393700"/>
                </a:lnTo>
                <a:lnTo>
                  <a:pt x="5479148" y="393700"/>
                </a:lnTo>
                <a:lnTo>
                  <a:pt x="5487377" y="406400"/>
                </a:lnTo>
                <a:close/>
              </a:path>
              <a:path w="5741670" h="2108200">
                <a:moveTo>
                  <a:pt x="5510682" y="419100"/>
                </a:moveTo>
                <a:lnTo>
                  <a:pt x="5487708" y="419100"/>
                </a:lnTo>
                <a:lnTo>
                  <a:pt x="5479821" y="406400"/>
                </a:lnTo>
                <a:lnTo>
                  <a:pt x="5503151" y="406400"/>
                </a:lnTo>
                <a:lnTo>
                  <a:pt x="5510682" y="419100"/>
                </a:lnTo>
                <a:close/>
              </a:path>
              <a:path w="5741670" h="2108200">
                <a:moveTo>
                  <a:pt x="603021" y="457200"/>
                </a:moveTo>
                <a:lnTo>
                  <a:pt x="584822" y="457200"/>
                </a:lnTo>
                <a:lnTo>
                  <a:pt x="593674" y="444500"/>
                </a:lnTo>
                <a:lnTo>
                  <a:pt x="603008" y="431800"/>
                </a:lnTo>
                <a:lnTo>
                  <a:pt x="612787" y="419100"/>
                </a:lnTo>
                <a:lnTo>
                  <a:pt x="631685" y="419100"/>
                </a:lnTo>
                <a:lnTo>
                  <a:pt x="621588" y="431800"/>
                </a:lnTo>
                <a:lnTo>
                  <a:pt x="621728" y="431800"/>
                </a:lnTo>
                <a:lnTo>
                  <a:pt x="612076" y="444500"/>
                </a:lnTo>
                <a:lnTo>
                  <a:pt x="612216" y="444500"/>
                </a:lnTo>
                <a:lnTo>
                  <a:pt x="603021" y="457200"/>
                </a:lnTo>
                <a:close/>
              </a:path>
              <a:path w="5741670" h="2108200">
                <a:moveTo>
                  <a:pt x="5525033" y="431800"/>
                </a:moveTo>
                <a:lnTo>
                  <a:pt x="5502592" y="431800"/>
                </a:lnTo>
                <a:lnTo>
                  <a:pt x="5495162" y="419100"/>
                </a:lnTo>
                <a:lnTo>
                  <a:pt x="5517972" y="419100"/>
                </a:lnTo>
                <a:lnTo>
                  <a:pt x="5525033" y="431800"/>
                </a:lnTo>
                <a:close/>
              </a:path>
              <a:path w="5741670" h="2108200">
                <a:moveTo>
                  <a:pt x="5538406" y="444500"/>
                </a:moveTo>
                <a:lnTo>
                  <a:pt x="5516499" y="444500"/>
                </a:lnTo>
                <a:lnTo>
                  <a:pt x="5509552" y="431800"/>
                </a:lnTo>
                <a:lnTo>
                  <a:pt x="5531840" y="431800"/>
                </a:lnTo>
                <a:lnTo>
                  <a:pt x="5538406" y="444500"/>
                </a:lnTo>
                <a:close/>
              </a:path>
              <a:path w="5741670" h="2108200">
                <a:moveTo>
                  <a:pt x="5556580" y="469900"/>
                </a:moveTo>
                <a:lnTo>
                  <a:pt x="5541340" y="469900"/>
                </a:lnTo>
                <a:lnTo>
                  <a:pt x="5535396" y="457200"/>
                </a:lnTo>
                <a:lnTo>
                  <a:pt x="5529427" y="457200"/>
                </a:lnTo>
                <a:lnTo>
                  <a:pt x="5522976" y="444500"/>
                </a:lnTo>
                <a:lnTo>
                  <a:pt x="5544718" y="444500"/>
                </a:lnTo>
                <a:lnTo>
                  <a:pt x="5550776" y="457200"/>
                </a:lnTo>
                <a:lnTo>
                  <a:pt x="5556580" y="469900"/>
                </a:lnTo>
                <a:close/>
              </a:path>
              <a:path w="5741670" h="2108200">
                <a:moveTo>
                  <a:pt x="547992" y="533400"/>
                </a:moveTo>
                <a:lnTo>
                  <a:pt x="536524" y="533400"/>
                </a:lnTo>
                <a:lnTo>
                  <a:pt x="541896" y="520700"/>
                </a:lnTo>
                <a:lnTo>
                  <a:pt x="561124" y="482600"/>
                </a:lnTo>
                <a:lnTo>
                  <a:pt x="576440" y="457200"/>
                </a:lnTo>
                <a:lnTo>
                  <a:pt x="594575" y="457200"/>
                </a:lnTo>
                <a:lnTo>
                  <a:pt x="586333" y="469900"/>
                </a:lnTo>
                <a:lnTo>
                  <a:pt x="586473" y="469900"/>
                </a:lnTo>
                <a:lnTo>
                  <a:pt x="578700" y="482600"/>
                </a:lnTo>
                <a:lnTo>
                  <a:pt x="578840" y="482600"/>
                </a:lnTo>
                <a:lnTo>
                  <a:pt x="571563" y="495300"/>
                </a:lnTo>
                <a:lnTo>
                  <a:pt x="565048" y="495300"/>
                </a:lnTo>
                <a:lnTo>
                  <a:pt x="558774" y="508000"/>
                </a:lnTo>
                <a:lnTo>
                  <a:pt x="553123" y="520700"/>
                </a:lnTo>
                <a:lnTo>
                  <a:pt x="547992" y="533400"/>
                </a:lnTo>
                <a:close/>
              </a:path>
              <a:path w="5741670" h="2108200">
                <a:moveTo>
                  <a:pt x="5567387" y="482600"/>
                </a:moveTo>
                <a:lnTo>
                  <a:pt x="5552211" y="482600"/>
                </a:lnTo>
                <a:lnTo>
                  <a:pt x="5546788" y="469900"/>
                </a:lnTo>
                <a:lnTo>
                  <a:pt x="5562117" y="469900"/>
                </a:lnTo>
                <a:lnTo>
                  <a:pt x="5567387" y="482600"/>
                </a:lnTo>
                <a:close/>
              </a:path>
              <a:path w="5741670" h="2108200">
                <a:moveTo>
                  <a:pt x="5577128" y="495300"/>
                </a:moveTo>
                <a:lnTo>
                  <a:pt x="5562028" y="495300"/>
                </a:lnTo>
                <a:lnTo>
                  <a:pt x="5557138" y="482600"/>
                </a:lnTo>
                <a:lnTo>
                  <a:pt x="5572391" y="482600"/>
                </a:lnTo>
                <a:lnTo>
                  <a:pt x="5577128" y="495300"/>
                </a:lnTo>
                <a:close/>
              </a:path>
              <a:path w="5741670" h="2108200">
                <a:moveTo>
                  <a:pt x="5585752" y="508000"/>
                </a:moveTo>
                <a:lnTo>
                  <a:pt x="5570766" y="508000"/>
                </a:lnTo>
                <a:lnTo>
                  <a:pt x="5566422" y="495300"/>
                </a:lnTo>
                <a:lnTo>
                  <a:pt x="5581586" y="495300"/>
                </a:lnTo>
                <a:lnTo>
                  <a:pt x="5585752" y="508000"/>
                </a:lnTo>
                <a:close/>
              </a:path>
              <a:path w="5741670" h="2108200">
                <a:moveTo>
                  <a:pt x="5596547" y="533400"/>
                </a:moveTo>
                <a:lnTo>
                  <a:pt x="5584913" y="533400"/>
                </a:lnTo>
                <a:lnTo>
                  <a:pt x="5581700" y="520700"/>
                </a:lnTo>
                <a:lnTo>
                  <a:pt x="5578411" y="520700"/>
                </a:lnTo>
                <a:lnTo>
                  <a:pt x="5574614" y="508000"/>
                </a:lnTo>
                <a:lnTo>
                  <a:pt x="5589638" y="508000"/>
                </a:lnTo>
                <a:lnTo>
                  <a:pt x="5593245" y="520700"/>
                </a:lnTo>
                <a:lnTo>
                  <a:pt x="5596547" y="533400"/>
                </a:lnTo>
                <a:close/>
              </a:path>
              <a:path w="5741670" h="2108200">
                <a:moveTo>
                  <a:pt x="530199" y="584200"/>
                </a:moveTo>
                <a:lnTo>
                  <a:pt x="517791" y="584200"/>
                </a:lnTo>
                <a:lnTo>
                  <a:pt x="520420" y="571500"/>
                </a:lnTo>
                <a:lnTo>
                  <a:pt x="523620" y="558800"/>
                </a:lnTo>
                <a:lnTo>
                  <a:pt x="527380" y="546100"/>
                </a:lnTo>
                <a:lnTo>
                  <a:pt x="531685" y="533400"/>
                </a:lnTo>
                <a:lnTo>
                  <a:pt x="548106" y="533400"/>
                </a:lnTo>
                <a:lnTo>
                  <a:pt x="543382" y="546100"/>
                </a:lnTo>
                <a:lnTo>
                  <a:pt x="539292" y="558800"/>
                </a:lnTo>
                <a:lnTo>
                  <a:pt x="535813" y="558800"/>
                </a:lnTo>
                <a:lnTo>
                  <a:pt x="532688" y="571500"/>
                </a:lnTo>
                <a:lnTo>
                  <a:pt x="530199" y="584200"/>
                </a:lnTo>
                <a:close/>
              </a:path>
              <a:path w="5741670" h="2108200">
                <a:moveTo>
                  <a:pt x="5602274" y="546100"/>
                </a:moveTo>
                <a:lnTo>
                  <a:pt x="5587745" y="546100"/>
                </a:lnTo>
                <a:lnTo>
                  <a:pt x="5584825" y="533400"/>
                </a:lnTo>
                <a:lnTo>
                  <a:pt x="5599569" y="533400"/>
                </a:lnTo>
                <a:lnTo>
                  <a:pt x="5602274" y="546100"/>
                </a:lnTo>
                <a:close/>
              </a:path>
              <a:path w="5741670" h="2108200">
                <a:moveTo>
                  <a:pt x="5608561" y="571500"/>
                </a:moveTo>
                <a:lnTo>
                  <a:pt x="5596166" y="571500"/>
                </a:lnTo>
                <a:lnTo>
                  <a:pt x="5594438" y="558800"/>
                </a:lnTo>
                <a:lnTo>
                  <a:pt x="5592546" y="558800"/>
                </a:lnTo>
                <a:lnTo>
                  <a:pt x="5590209" y="546100"/>
                </a:lnTo>
                <a:lnTo>
                  <a:pt x="5604687" y="546100"/>
                </a:lnTo>
                <a:lnTo>
                  <a:pt x="5606783" y="558800"/>
                </a:lnTo>
                <a:lnTo>
                  <a:pt x="5608561" y="571500"/>
                </a:lnTo>
                <a:close/>
              </a:path>
              <a:path w="5741670" h="2108200">
                <a:moveTo>
                  <a:pt x="5611190" y="584200"/>
                </a:moveTo>
                <a:lnTo>
                  <a:pt x="5598604" y="584200"/>
                </a:lnTo>
                <a:lnTo>
                  <a:pt x="5597486" y="571500"/>
                </a:lnTo>
                <a:lnTo>
                  <a:pt x="5610034" y="571500"/>
                </a:lnTo>
                <a:lnTo>
                  <a:pt x="5611190" y="584200"/>
                </a:lnTo>
                <a:close/>
              </a:path>
              <a:path w="5741670" h="2108200">
                <a:moveTo>
                  <a:pt x="529170" y="596900"/>
                </a:moveTo>
                <a:lnTo>
                  <a:pt x="515721" y="596900"/>
                </a:lnTo>
                <a:lnTo>
                  <a:pt x="516674" y="584200"/>
                </a:lnTo>
                <a:lnTo>
                  <a:pt x="530250" y="584200"/>
                </a:lnTo>
                <a:lnTo>
                  <a:pt x="529170" y="596900"/>
                </a:lnTo>
                <a:close/>
              </a:path>
              <a:path w="5741670" h="2108200">
                <a:moveTo>
                  <a:pt x="5612676" y="609600"/>
                </a:moveTo>
                <a:lnTo>
                  <a:pt x="5599976" y="609600"/>
                </a:lnTo>
                <a:lnTo>
                  <a:pt x="5599810" y="596900"/>
                </a:lnTo>
                <a:lnTo>
                  <a:pt x="5599341" y="584200"/>
                </a:lnTo>
                <a:lnTo>
                  <a:pt x="5612015" y="584200"/>
                </a:lnTo>
                <a:lnTo>
                  <a:pt x="5612510" y="596900"/>
                </a:lnTo>
                <a:lnTo>
                  <a:pt x="5612676" y="609600"/>
                </a:lnTo>
                <a:close/>
              </a:path>
              <a:path w="5741670" h="2108200">
                <a:moveTo>
                  <a:pt x="526859" y="609600"/>
                </a:moveTo>
                <a:lnTo>
                  <a:pt x="514235" y="609600"/>
                </a:lnTo>
                <a:lnTo>
                  <a:pt x="514908" y="596900"/>
                </a:lnTo>
                <a:lnTo>
                  <a:pt x="527519" y="596900"/>
                </a:lnTo>
                <a:lnTo>
                  <a:pt x="526859" y="609600"/>
                </a:lnTo>
                <a:close/>
              </a:path>
              <a:path w="5741670" h="2108200">
                <a:moveTo>
                  <a:pt x="526021" y="622300"/>
                </a:moveTo>
                <a:lnTo>
                  <a:pt x="513333" y="622300"/>
                </a:lnTo>
                <a:lnTo>
                  <a:pt x="513714" y="609600"/>
                </a:lnTo>
                <a:lnTo>
                  <a:pt x="526389" y="609600"/>
                </a:lnTo>
                <a:lnTo>
                  <a:pt x="526021" y="622300"/>
                </a:lnTo>
                <a:close/>
              </a:path>
              <a:path w="5741670" h="2108200">
                <a:moveTo>
                  <a:pt x="5608789" y="647700"/>
                </a:moveTo>
                <a:lnTo>
                  <a:pt x="5594299" y="647700"/>
                </a:lnTo>
                <a:lnTo>
                  <a:pt x="5596382" y="635000"/>
                </a:lnTo>
                <a:lnTo>
                  <a:pt x="5597906" y="635000"/>
                </a:lnTo>
                <a:lnTo>
                  <a:pt x="5599074" y="622300"/>
                </a:lnTo>
                <a:lnTo>
                  <a:pt x="5599760" y="609600"/>
                </a:lnTo>
                <a:lnTo>
                  <a:pt x="5612434" y="609600"/>
                </a:lnTo>
                <a:lnTo>
                  <a:pt x="5611698" y="622300"/>
                </a:lnTo>
                <a:lnTo>
                  <a:pt x="5610479" y="635000"/>
                </a:lnTo>
                <a:lnTo>
                  <a:pt x="5608789" y="647700"/>
                </a:lnTo>
                <a:close/>
              </a:path>
              <a:path w="5741670" h="2108200">
                <a:moveTo>
                  <a:pt x="525741" y="635000"/>
                </a:moveTo>
                <a:lnTo>
                  <a:pt x="513041" y="635000"/>
                </a:lnTo>
                <a:lnTo>
                  <a:pt x="513118" y="622300"/>
                </a:lnTo>
                <a:lnTo>
                  <a:pt x="525818" y="622300"/>
                </a:lnTo>
                <a:lnTo>
                  <a:pt x="525741" y="635000"/>
                </a:lnTo>
                <a:close/>
              </a:path>
              <a:path w="5741670" h="2108200">
                <a:moveTo>
                  <a:pt x="527735" y="660400"/>
                </a:moveTo>
                <a:lnTo>
                  <a:pt x="514222" y="660400"/>
                </a:lnTo>
                <a:lnTo>
                  <a:pt x="513562" y="647700"/>
                </a:lnTo>
                <a:lnTo>
                  <a:pt x="513168" y="635000"/>
                </a:lnTo>
                <a:lnTo>
                  <a:pt x="525856" y="635000"/>
                </a:lnTo>
                <a:lnTo>
                  <a:pt x="526249" y="647700"/>
                </a:lnTo>
                <a:lnTo>
                  <a:pt x="526846" y="647700"/>
                </a:lnTo>
                <a:lnTo>
                  <a:pt x="527735" y="660400"/>
                </a:lnTo>
                <a:close/>
              </a:path>
              <a:path w="5741670" h="2108200">
                <a:moveTo>
                  <a:pt x="5600954" y="673100"/>
                </a:moveTo>
                <a:lnTo>
                  <a:pt x="5585650" y="673100"/>
                </a:lnTo>
                <a:lnTo>
                  <a:pt x="5589066" y="660400"/>
                </a:lnTo>
                <a:lnTo>
                  <a:pt x="5591848" y="660400"/>
                </a:lnTo>
                <a:lnTo>
                  <a:pt x="5594375" y="647700"/>
                </a:lnTo>
                <a:lnTo>
                  <a:pt x="5606643" y="647700"/>
                </a:lnTo>
                <a:lnTo>
                  <a:pt x="5604027" y="660400"/>
                </a:lnTo>
                <a:lnTo>
                  <a:pt x="5600954" y="673100"/>
                </a:lnTo>
                <a:close/>
              </a:path>
              <a:path w="5741670" h="2108200">
                <a:moveTo>
                  <a:pt x="528853" y="673100"/>
                </a:moveTo>
                <a:lnTo>
                  <a:pt x="516318" y="673100"/>
                </a:lnTo>
                <a:lnTo>
                  <a:pt x="515137" y="660400"/>
                </a:lnTo>
                <a:lnTo>
                  <a:pt x="527710" y="660400"/>
                </a:lnTo>
                <a:lnTo>
                  <a:pt x="528853" y="673100"/>
                </a:lnTo>
                <a:close/>
              </a:path>
              <a:path w="5741670" h="2108200">
                <a:moveTo>
                  <a:pt x="520225" y="691067"/>
                </a:moveTo>
                <a:lnTo>
                  <a:pt x="519429" y="685800"/>
                </a:lnTo>
                <a:lnTo>
                  <a:pt x="517740" y="673100"/>
                </a:lnTo>
                <a:lnTo>
                  <a:pt x="530174" y="673100"/>
                </a:lnTo>
                <a:lnTo>
                  <a:pt x="531812" y="685800"/>
                </a:lnTo>
                <a:lnTo>
                  <a:pt x="522147" y="685800"/>
                </a:lnTo>
                <a:lnTo>
                  <a:pt x="520225" y="691067"/>
                </a:lnTo>
                <a:close/>
              </a:path>
              <a:path w="5741670" h="2108200">
                <a:moveTo>
                  <a:pt x="5584291" y="711200"/>
                </a:moveTo>
                <a:lnTo>
                  <a:pt x="5568251" y="711200"/>
                </a:lnTo>
                <a:lnTo>
                  <a:pt x="5573344" y="698500"/>
                </a:lnTo>
                <a:lnTo>
                  <a:pt x="5577903" y="685800"/>
                </a:lnTo>
                <a:lnTo>
                  <a:pt x="5581916" y="685800"/>
                </a:lnTo>
                <a:lnTo>
                  <a:pt x="5585764" y="673100"/>
                </a:lnTo>
                <a:lnTo>
                  <a:pt x="5597436" y="673100"/>
                </a:lnTo>
                <a:lnTo>
                  <a:pt x="5593486" y="685800"/>
                </a:lnTo>
                <a:lnTo>
                  <a:pt x="5589092" y="698500"/>
                </a:lnTo>
                <a:lnTo>
                  <a:pt x="5584291" y="711200"/>
                </a:lnTo>
                <a:close/>
              </a:path>
              <a:path w="5741670" h="2108200">
                <a:moveTo>
                  <a:pt x="517512" y="698500"/>
                </a:moveTo>
                <a:lnTo>
                  <a:pt x="495058" y="698500"/>
                </a:lnTo>
                <a:lnTo>
                  <a:pt x="508571" y="685800"/>
                </a:lnTo>
                <a:lnTo>
                  <a:pt x="519429" y="685800"/>
                </a:lnTo>
                <a:lnTo>
                  <a:pt x="520225" y="691067"/>
                </a:lnTo>
                <a:lnTo>
                  <a:pt x="517512" y="698500"/>
                </a:lnTo>
                <a:close/>
              </a:path>
              <a:path w="5741670" h="2108200">
                <a:moveTo>
                  <a:pt x="520281" y="691436"/>
                </a:moveTo>
                <a:lnTo>
                  <a:pt x="520225" y="691067"/>
                </a:lnTo>
                <a:lnTo>
                  <a:pt x="522147" y="685800"/>
                </a:lnTo>
                <a:lnTo>
                  <a:pt x="522490" y="685800"/>
                </a:lnTo>
                <a:lnTo>
                  <a:pt x="520281" y="691436"/>
                </a:lnTo>
                <a:close/>
              </a:path>
              <a:path w="5741670" h="2108200">
                <a:moveTo>
                  <a:pt x="521347" y="698500"/>
                </a:moveTo>
                <a:lnTo>
                  <a:pt x="520281" y="691436"/>
                </a:lnTo>
                <a:lnTo>
                  <a:pt x="522490" y="685800"/>
                </a:lnTo>
                <a:lnTo>
                  <a:pt x="521347" y="698500"/>
                </a:lnTo>
                <a:close/>
              </a:path>
              <a:path w="5741670" h="2108200">
                <a:moveTo>
                  <a:pt x="534415" y="698500"/>
                </a:moveTo>
                <a:lnTo>
                  <a:pt x="521347" y="698500"/>
                </a:lnTo>
                <a:lnTo>
                  <a:pt x="522490" y="685800"/>
                </a:lnTo>
                <a:lnTo>
                  <a:pt x="531761" y="685800"/>
                </a:lnTo>
                <a:lnTo>
                  <a:pt x="534415" y="698500"/>
                </a:lnTo>
                <a:close/>
              </a:path>
              <a:path w="5741670" h="2108200">
                <a:moveTo>
                  <a:pt x="521347" y="698500"/>
                </a:moveTo>
                <a:lnTo>
                  <a:pt x="517512" y="698500"/>
                </a:lnTo>
                <a:lnTo>
                  <a:pt x="520281" y="691436"/>
                </a:lnTo>
                <a:lnTo>
                  <a:pt x="521347" y="698500"/>
                </a:lnTo>
                <a:close/>
              </a:path>
              <a:path w="5741670" h="2108200">
                <a:moveTo>
                  <a:pt x="495973" y="711200"/>
                </a:moveTo>
                <a:lnTo>
                  <a:pt x="390817" y="711200"/>
                </a:lnTo>
                <a:lnTo>
                  <a:pt x="403428" y="698500"/>
                </a:lnTo>
                <a:lnTo>
                  <a:pt x="509409" y="698500"/>
                </a:lnTo>
                <a:lnTo>
                  <a:pt x="495973" y="711200"/>
                </a:lnTo>
                <a:close/>
              </a:path>
              <a:path w="5741670" h="2108200">
                <a:moveTo>
                  <a:pt x="392976" y="723900"/>
                </a:moveTo>
                <a:lnTo>
                  <a:pt x="329768" y="723900"/>
                </a:lnTo>
                <a:lnTo>
                  <a:pt x="341706" y="711200"/>
                </a:lnTo>
                <a:lnTo>
                  <a:pt x="405510" y="711200"/>
                </a:lnTo>
                <a:lnTo>
                  <a:pt x="392976" y="723900"/>
                </a:lnTo>
                <a:close/>
              </a:path>
              <a:path w="5741670" h="2108200">
                <a:moveTo>
                  <a:pt x="5567387" y="736600"/>
                </a:moveTo>
                <a:lnTo>
                  <a:pt x="5550966" y="736600"/>
                </a:lnTo>
                <a:lnTo>
                  <a:pt x="5557253" y="723900"/>
                </a:lnTo>
                <a:lnTo>
                  <a:pt x="5563019" y="711200"/>
                </a:lnTo>
                <a:lnTo>
                  <a:pt x="5579059" y="711200"/>
                </a:lnTo>
                <a:lnTo>
                  <a:pt x="5573420" y="723900"/>
                </a:lnTo>
                <a:lnTo>
                  <a:pt x="5567387" y="736600"/>
                </a:lnTo>
                <a:close/>
              </a:path>
              <a:path w="5741670" h="2108200">
                <a:moveTo>
                  <a:pt x="332727" y="736600"/>
                </a:moveTo>
                <a:lnTo>
                  <a:pt x="283578" y="736600"/>
                </a:lnTo>
                <a:lnTo>
                  <a:pt x="294894" y="723900"/>
                </a:lnTo>
                <a:lnTo>
                  <a:pt x="344576" y="723900"/>
                </a:lnTo>
                <a:lnTo>
                  <a:pt x="332727" y="736600"/>
                </a:lnTo>
                <a:close/>
              </a:path>
              <a:path w="5741670" h="2108200">
                <a:moveTo>
                  <a:pt x="287210" y="749300"/>
                </a:moveTo>
                <a:lnTo>
                  <a:pt x="239991" y="749300"/>
                </a:lnTo>
                <a:lnTo>
                  <a:pt x="250634" y="736600"/>
                </a:lnTo>
                <a:lnTo>
                  <a:pt x="298437" y="736600"/>
                </a:lnTo>
                <a:lnTo>
                  <a:pt x="287210" y="749300"/>
                </a:lnTo>
                <a:close/>
              </a:path>
              <a:path w="5741670" h="2108200">
                <a:moveTo>
                  <a:pt x="5584545" y="762000"/>
                </a:moveTo>
                <a:lnTo>
                  <a:pt x="5556567" y="762000"/>
                </a:lnTo>
                <a:lnTo>
                  <a:pt x="5539905" y="749300"/>
                </a:lnTo>
                <a:lnTo>
                  <a:pt x="5551106" y="736600"/>
                </a:lnTo>
                <a:lnTo>
                  <a:pt x="5552808" y="736600"/>
                </a:lnTo>
                <a:lnTo>
                  <a:pt x="5554192" y="749300"/>
                </a:lnTo>
                <a:lnTo>
                  <a:pt x="5574233" y="749300"/>
                </a:lnTo>
                <a:lnTo>
                  <a:pt x="5584545" y="762000"/>
                </a:lnTo>
                <a:close/>
              </a:path>
              <a:path w="5741670" h="2108200">
                <a:moveTo>
                  <a:pt x="5554192" y="749300"/>
                </a:moveTo>
                <a:lnTo>
                  <a:pt x="5552808" y="736600"/>
                </a:lnTo>
                <a:lnTo>
                  <a:pt x="5557822" y="742477"/>
                </a:lnTo>
                <a:lnTo>
                  <a:pt x="5554192" y="749300"/>
                </a:lnTo>
                <a:close/>
              </a:path>
              <a:path w="5741670" h="2108200">
                <a:moveTo>
                  <a:pt x="5557822" y="742477"/>
                </a:moveTo>
                <a:lnTo>
                  <a:pt x="5552808" y="736600"/>
                </a:lnTo>
                <a:lnTo>
                  <a:pt x="5560949" y="736600"/>
                </a:lnTo>
                <a:lnTo>
                  <a:pt x="5557822" y="742477"/>
                </a:lnTo>
                <a:close/>
              </a:path>
              <a:path w="5741670" h="2108200">
                <a:moveTo>
                  <a:pt x="5563641" y="749300"/>
                </a:moveTo>
                <a:lnTo>
                  <a:pt x="5554192" y="749300"/>
                </a:lnTo>
                <a:lnTo>
                  <a:pt x="5557822" y="742477"/>
                </a:lnTo>
                <a:lnTo>
                  <a:pt x="5563641" y="749300"/>
                </a:lnTo>
                <a:close/>
              </a:path>
              <a:path w="5741670" h="2108200">
                <a:moveTo>
                  <a:pt x="244335" y="762000"/>
                </a:moveTo>
                <a:lnTo>
                  <a:pt x="209156" y="762000"/>
                </a:lnTo>
                <a:lnTo>
                  <a:pt x="219252" y="749300"/>
                </a:lnTo>
                <a:lnTo>
                  <a:pt x="254876" y="749300"/>
                </a:lnTo>
                <a:lnTo>
                  <a:pt x="244335" y="762000"/>
                </a:lnTo>
                <a:close/>
              </a:path>
              <a:path w="5741670" h="2108200">
                <a:moveTo>
                  <a:pt x="214045" y="774700"/>
                </a:moveTo>
                <a:lnTo>
                  <a:pt x="180009" y="774700"/>
                </a:lnTo>
                <a:lnTo>
                  <a:pt x="189534" y="762000"/>
                </a:lnTo>
                <a:lnTo>
                  <a:pt x="224053" y="762000"/>
                </a:lnTo>
                <a:lnTo>
                  <a:pt x="214045" y="774700"/>
                </a:lnTo>
                <a:close/>
              </a:path>
              <a:path w="5741670" h="2108200">
                <a:moveTo>
                  <a:pt x="5613742" y="787400"/>
                </a:moveTo>
                <a:lnTo>
                  <a:pt x="5596407" y="787400"/>
                </a:lnTo>
                <a:lnTo>
                  <a:pt x="5586780" y="774700"/>
                </a:lnTo>
                <a:lnTo>
                  <a:pt x="5577065" y="774700"/>
                </a:lnTo>
                <a:lnTo>
                  <a:pt x="5566854" y="762000"/>
                </a:lnTo>
                <a:lnTo>
                  <a:pt x="5594578" y="762000"/>
                </a:lnTo>
                <a:lnTo>
                  <a:pt x="5604306" y="774700"/>
                </a:lnTo>
                <a:lnTo>
                  <a:pt x="5613742" y="787400"/>
                </a:lnTo>
                <a:close/>
              </a:path>
              <a:path w="5741670" h="2108200">
                <a:moveTo>
                  <a:pt x="185483" y="787400"/>
                </a:moveTo>
                <a:lnTo>
                  <a:pt x="152666" y="787400"/>
                </a:lnTo>
                <a:lnTo>
                  <a:pt x="161569" y="774700"/>
                </a:lnTo>
                <a:lnTo>
                  <a:pt x="194906" y="774700"/>
                </a:lnTo>
                <a:lnTo>
                  <a:pt x="185483" y="787400"/>
                </a:lnTo>
                <a:close/>
              </a:path>
              <a:path w="5741670" h="2108200">
                <a:moveTo>
                  <a:pt x="158750" y="800100"/>
                </a:moveTo>
                <a:lnTo>
                  <a:pt x="135483" y="800100"/>
                </a:lnTo>
                <a:lnTo>
                  <a:pt x="143967" y="787400"/>
                </a:lnTo>
                <a:lnTo>
                  <a:pt x="167563" y="787400"/>
                </a:lnTo>
                <a:lnTo>
                  <a:pt x="158750" y="800100"/>
                </a:lnTo>
                <a:close/>
              </a:path>
              <a:path w="5741670" h="2108200">
                <a:moveTo>
                  <a:pt x="5640260" y="812800"/>
                </a:moveTo>
                <a:lnTo>
                  <a:pt x="5623166" y="812800"/>
                </a:lnTo>
                <a:lnTo>
                  <a:pt x="5614441" y="800100"/>
                </a:lnTo>
                <a:lnTo>
                  <a:pt x="5605526" y="787400"/>
                </a:lnTo>
                <a:lnTo>
                  <a:pt x="5622886" y="787400"/>
                </a:lnTo>
                <a:lnTo>
                  <a:pt x="5631726" y="800100"/>
                </a:lnTo>
                <a:lnTo>
                  <a:pt x="5640260" y="812800"/>
                </a:lnTo>
                <a:close/>
              </a:path>
              <a:path w="5741670" h="2108200">
                <a:moveTo>
                  <a:pt x="133946" y="812800"/>
                </a:moveTo>
                <a:lnTo>
                  <a:pt x="111340" y="812800"/>
                </a:lnTo>
                <a:lnTo>
                  <a:pt x="119164" y="800100"/>
                </a:lnTo>
                <a:lnTo>
                  <a:pt x="142100" y="800100"/>
                </a:lnTo>
                <a:lnTo>
                  <a:pt x="133946" y="812800"/>
                </a:lnTo>
                <a:close/>
              </a:path>
              <a:path w="5741670" h="2108200">
                <a:moveTo>
                  <a:pt x="118529" y="825500"/>
                </a:moveTo>
                <a:lnTo>
                  <a:pt x="96380" y="825500"/>
                </a:lnTo>
                <a:lnTo>
                  <a:pt x="103746" y="812800"/>
                </a:lnTo>
                <a:lnTo>
                  <a:pt x="126237" y="812800"/>
                </a:lnTo>
                <a:lnTo>
                  <a:pt x="118529" y="825500"/>
                </a:lnTo>
                <a:close/>
              </a:path>
              <a:path w="5741670" h="2108200">
                <a:moveTo>
                  <a:pt x="5663958" y="838200"/>
                </a:moveTo>
                <a:lnTo>
                  <a:pt x="5647143" y="838200"/>
                </a:lnTo>
                <a:lnTo>
                  <a:pt x="5639346" y="825500"/>
                </a:lnTo>
                <a:lnTo>
                  <a:pt x="5631357" y="812800"/>
                </a:lnTo>
                <a:lnTo>
                  <a:pt x="5648477" y="812800"/>
                </a:lnTo>
                <a:lnTo>
                  <a:pt x="5656376" y="825500"/>
                </a:lnTo>
                <a:lnTo>
                  <a:pt x="5663958" y="838200"/>
                </a:lnTo>
                <a:close/>
              </a:path>
              <a:path w="5741670" h="2108200">
                <a:moveTo>
                  <a:pt x="97167" y="838200"/>
                </a:moveTo>
                <a:lnTo>
                  <a:pt x="82372" y="838200"/>
                </a:lnTo>
                <a:lnTo>
                  <a:pt x="89268" y="825500"/>
                </a:lnTo>
                <a:lnTo>
                  <a:pt x="104165" y="825500"/>
                </a:lnTo>
                <a:lnTo>
                  <a:pt x="97167" y="838200"/>
                </a:lnTo>
                <a:close/>
              </a:path>
              <a:path w="5741670" h="2108200">
                <a:moveTo>
                  <a:pt x="84124" y="850900"/>
                </a:moveTo>
                <a:lnTo>
                  <a:pt x="69341" y="850900"/>
                </a:lnTo>
                <a:lnTo>
                  <a:pt x="75742" y="838200"/>
                </a:lnTo>
                <a:lnTo>
                  <a:pt x="90639" y="838200"/>
                </a:lnTo>
                <a:lnTo>
                  <a:pt x="84124" y="850900"/>
                </a:lnTo>
                <a:close/>
              </a:path>
              <a:path w="5741670" h="2108200">
                <a:moveTo>
                  <a:pt x="5684735" y="863600"/>
                </a:moveTo>
                <a:lnTo>
                  <a:pt x="5674588" y="863600"/>
                </a:lnTo>
                <a:lnTo>
                  <a:pt x="5668098" y="850900"/>
                </a:lnTo>
                <a:lnTo>
                  <a:pt x="5661520" y="850900"/>
                </a:lnTo>
                <a:lnTo>
                  <a:pt x="5654382" y="838200"/>
                </a:lnTo>
                <a:lnTo>
                  <a:pt x="5671210" y="838200"/>
                </a:lnTo>
                <a:lnTo>
                  <a:pt x="5678144" y="850900"/>
                </a:lnTo>
                <a:lnTo>
                  <a:pt x="5684735" y="863600"/>
                </a:lnTo>
                <a:close/>
              </a:path>
              <a:path w="5741670" h="2108200">
                <a:moveTo>
                  <a:pt x="72097" y="863600"/>
                </a:moveTo>
                <a:lnTo>
                  <a:pt x="51701" y="863600"/>
                </a:lnTo>
                <a:lnTo>
                  <a:pt x="57327" y="850900"/>
                </a:lnTo>
                <a:lnTo>
                  <a:pt x="78117" y="850900"/>
                </a:lnTo>
                <a:lnTo>
                  <a:pt x="72097" y="863600"/>
                </a:lnTo>
                <a:close/>
              </a:path>
              <a:path w="5741670" h="2108200">
                <a:moveTo>
                  <a:pt x="61112" y="876300"/>
                </a:moveTo>
                <a:lnTo>
                  <a:pt x="41249" y="876300"/>
                </a:lnTo>
                <a:lnTo>
                  <a:pt x="46342" y="863600"/>
                </a:lnTo>
                <a:lnTo>
                  <a:pt x="66598" y="863600"/>
                </a:lnTo>
                <a:lnTo>
                  <a:pt x="61112" y="876300"/>
                </a:lnTo>
                <a:close/>
              </a:path>
              <a:path w="5741670" h="2108200">
                <a:moveTo>
                  <a:pt x="5702465" y="889000"/>
                </a:moveTo>
                <a:lnTo>
                  <a:pt x="5691644" y="889000"/>
                </a:lnTo>
                <a:lnTo>
                  <a:pt x="5686183" y="876300"/>
                </a:lnTo>
                <a:lnTo>
                  <a:pt x="5680608" y="876300"/>
                </a:lnTo>
                <a:lnTo>
                  <a:pt x="5674474" y="863600"/>
                </a:lnTo>
                <a:lnTo>
                  <a:pt x="5690997" y="863600"/>
                </a:lnTo>
                <a:lnTo>
                  <a:pt x="5696902" y="876300"/>
                </a:lnTo>
                <a:lnTo>
                  <a:pt x="5702465" y="889000"/>
                </a:lnTo>
                <a:close/>
              </a:path>
              <a:path w="5741670" h="2108200">
                <a:moveTo>
                  <a:pt x="51168" y="889000"/>
                </a:moveTo>
                <a:lnTo>
                  <a:pt x="31889" y="889000"/>
                </a:lnTo>
                <a:lnTo>
                  <a:pt x="36423" y="876300"/>
                </a:lnTo>
                <a:lnTo>
                  <a:pt x="56133" y="876300"/>
                </a:lnTo>
                <a:lnTo>
                  <a:pt x="51168" y="889000"/>
                </a:lnTo>
                <a:close/>
              </a:path>
              <a:path w="5741670" h="2108200">
                <a:moveTo>
                  <a:pt x="38315" y="901700"/>
                </a:moveTo>
                <a:lnTo>
                  <a:pt x="23660" y="901700"/>
                </a:lnTo>
                <a:lnTo>
                  <a:pt x="27622" y="889000"/>
                </a:lnTo>
                <a:lnTo>
                  <a:pt x="42443" y="889000"/>
                </a:lnTo>
                <a:lnTo>
                  <a:pt x="38315" y="901700"/>
                </a:lnTo>
                <a:close/>
              </a:path>
              <a:path w="5741670" h="2108200">
                <a:moveTo>
                  <a:pt x="5721172" y="927100"/>
                </a:moveTo>
                <a:lnTo>
                  <a:pt x="5709526" y="927100"/>
                </a:lnTo>
                <a:lnTo>
                  <a:pt x="5705487" y="914400"/>
                </a:lnTo>
                <a:lnTo>
                  <a:pt x="5701296" y="914400"/>
                </a:lnTo>
                <a:lnTo>
                  <a:pt x="5696546" y="901700"/>
                </a:lnTo>
                <a:lnTo>
                  <a:pt x="5691543" y="889000"/>
                </a:lnTo>
                <a:lnTo>
                  <a:pt x="5707684" y="889000"/>
                </a:lnTo>
                <a:lnTo>
                  <a:pt x="5712548" y="901700"/>
                </a:lnTo>
                <a:lnTo>
                  <a:pt x="5717044" y="914400"/>
                </a:lnTo>
                <a:lnTo>
                  <a:pt x="5721172" y="927100"/>
                </a:lnTo>
                <a:close/>
              </a:path>
              <a:path w="5741670" h="2108200">
                <a:moveTo>
                  <a:pt x="25107" y="927100"/>
                </a:moveTo>
                <a:lnTo>
                  <a:pt x="13500" y="927100"/>
                </a:lnTo>
                <a:lnTo>
                  <a:pt x="16586" y="914400"/>
                </a:lnTo>
                <a:lnTo>
                  <a:pt x="19964" y="901700"/>
                </a:lnTo>
                <a:lnTo>
                  <a:pt x="34709" y="901700"/>
                </a:lnTo>
                <a:lnTo>
                  <a:pt x="31140" y="914400"/>
                </a:lnTo>
                <a:lnTo>
                  <a:pt x="28092" y="914400"/>
                </a:lnTo>
                <a:lnTo>
                  <a:pt x="25107" y="927100"/>
                </a:lnTo>
                <a:close/>
              </a:path>
              <a:path w="5741670" h="2108200">
                <a:moveTo>
                  <a:pt x="20243" y="939800"/>
                </a:moveTo>
                <a:lnTo>
                  <a:pt x="8242" y="939800"/>
                </a:lnTo>
                <a:lnTo>
                  <a:pt x="10706" y="927100"/>
                </a:lnTo>
                <a:lnTo>
                  <a:pt x="22631" y="927100"/>
                </a:lnTo>
                <a:lnTo>
                  <a:pt x="20243" y="939800"/>
                </a:lnTo>
                <a:close/>
              </a:path>
              <a:path w="5741670" h="2108200">
                <a:moveTo>
                  <a:pt x="5731319" y="952500"/>
                </a:moveTo>
                <a:lnTo>
                  <a:pt x="5719178" y="952500"/>
                </a:lnTo>
                <a:lnTo>
                  <a:pt x="5716244" y="939800"/>
                </a:lnTo>
                <a:lnTo>
                  <a:pt x="5713107" y="939800"/>
                </a:lnTo>
                <a:lnTo>
                  <a:pt x="5709437" y="927100"/>
                </a:lnTo>
                <a:lnTo>
                  <a:pt x="5724931" y="927100"/>
                </a:lnTo>
                <a:lnTo>
                  <a:pt x="5728309" y="939800"/>
                </a:lnTo>
                <a:lnTo>
                  <a:pt x="5731319" y="952500"/>
                </a:lnTo>
                <a:close/>
              </a:path>
              <a:path w="5741670" h="2108200">
                <a:moveTo>
                  <a:pt x="16560" y="952500"/>
                </a:moveTo>
                <a:lnTo>
                  <a:pt x="4241" y="952500"/>
                </a:lnTo>
                <a:lnTo>
                  <a:pt x="6083" y="939800"/>
                </a:lnTo>
                <a:lnTo>
                  <a:pt x="18338" y="939800"/>
                </a:lnTo>
                <a:lnTo>
                  <a:pt x="16560" y="952500"/>
                </a:lnTo>
                <a:close/>
              </a:path>
              <a:path w="5741670" h="2108200">
                <a:moveTo>
                  <a:pt x="14096" y="965200"/>
                </a:moveTo>
                <a:lnTo>
                  <a:pt x="1536" y="965200"/>
                </a:lnTo>
                <a:lnTo>
                  <a:pt x="2730" y="952500"/>
                </a:lnTo>
                <a:lnTo>
                  <a:pt x="15227" y="952500"/>
                </a:lnTo>
                <a:lnTo>
                  <a:pt x="14096" y="965200"/>
                </a:lnTo>
                <a:close/>
              </a:path>
              <a:path w="5741670" h="2108200">
                <a:moveTo>
                  <a:pt x="5740450" y="1003300"/>
                </a:moveTo>
                <a:lnTo>
                  <a:pt x="5727814" y="1003300"/>
                </a:lnTo>
                <a:lnTo>
                  <a:pt x="5726810" y="990600"/>
                </a:lnTo>
                <a:lnTo>
                  <a:pt x="5725452" y="977900"/>
                </a:lnTo>
                <a:lnTo>
                  <a:pt x="5723712" y="965200"/>
                </a:lnTo>
                <a:lnTo>
                  <a:pt x="5721654" y="965200"/>
                </a:lnTo>
                <a:lnTo>
                  <a:pt x="5719102" y="952500"/>
                </a:lnTo>
                <a:lnTo>
                  <a:pt x="5733935" y="952500"/>
                </a:lnTo>
                <a:lnTo>
                  <a:pt x="5736158" y="965200"/>
                </a:lnTo>
                <a:lnTo>
                  <a:pt x="5737986" y="977900"/>
                </a:lnTo>
                <a:lnTo>
                  <a:pt x="5739422" y="990600"/>
                </a:lnTo>
                <a:lnTo>
                  <a:pt x="5740450" y="1003300"/>
                </a:lnTo>
                <a:close/>
              </a:path>
              <a:path w="5741670" h="2108200">
                <a:moveTo>
                  <a:pt x="12700" y="990600"/>
                </a:moveTo>
                <a:lnTo>
                  <a:pt x="0" y="990600"/>
                </a:lnTo>
                <a:lnTo>
                  <a:pt x="177" y="977900"/>
                </a:lnTo>
                <a:lnTo>
                  <a:pt x="685" y="965200"/>
                </a:lnTo>
                <a:lnTo>
                  <a:pt x="13347" y="965200"/>
                </a:lnTo>
                <a:lnTo>
                  <a:pt x="12852" y="977900"/>
                </a:lnTo>
                <a:lnTo>
                  <a:pt x="12700" y="990600"/>
                </a:lnTo>
                <a:close/>
              </a:path>
              <a:path w="5741670" h="2108200">
                <a:moveTo>
                  <a:pt x="13322" y="977900"/>
                </a:moveTo>
                <a:lnTo>
                  <a:pt x="13347" y="965200"/>
                </a:lnTo>
                <a:lnTo>
                  <a:pt x="14135" y="965200"/>
                </a:lnTo>
                <a:lnTo>
                  <a:pt x="13322" y="977900"/>
                </a:lnTo>
                <a:close/>
              </a:path>
              <a:path w="5741670" h="2108200">
                <a:moveTo>
                  <a:pt x="13436" y="1003300"/>
                </a:moveTo>
                <a:lnTo>
                  <a:pt x="787" y="1003300"/>
                </a:lnTo>
                <a:lnTo>
                  <a:pt x="355" y="990600"/>
                </a:lnTo>
                <a:lnTo>
                  <a:pt x="13017" y="990600"/>
                </a:lnTo>
                <a:lnTo>
                  <a:pt x="13436" y="1003300"/>
                </a:lnTo>
                <a:close/>
              </a:path>
              <a:path w="5741670" h="2108200">
                <a:moveTo>
                  <a:pt x="15570" y="1016000"/>
                </a:moveTo>
                <a:lnTo>
                  <a:pt x="2158" y="1016000"/>
                </a:lnTo>
                <a:lnTo>
                  <a:pt x="1384" y="1003300"/>
                </a:lnTo>
                <a:lnTo>
                  <a:pt x="14668" y="1003300"/>
                </a:lnTo>
                <a:lnTo>
                  <a:pt x="15570" y="1016000"/>
                </a:lnTo>
                <a:close/>
              </a:path>
              <a:path w="5741670" h="2108200">
                <a:moveTo>
                  <a:pt x="5741276" y="1016000"/>
                </a:moveTo>
                <a:lnTo>
                  <a:pt x="5728576" y="1016000"/>
                </a:lnTo>
                <a:lnTo>
                  <a:pt x="5728385" y="1003300"/>
                </a:lnTo>
                <a:lnTo>
                  <a:pt x="5741073" y="1003300"/>
                </a:lnTo>
                <a:lnTo>
                  <a:pt x="5741276" y="1016000"/>
                </a:lnTo>
                <a:close/>
              </a:path>
              <a:path w="5741670" h="2108200">
                <a:moveTo>
                  <a:pt x="17754" y="1028700"/>
                </a:moveTo>
                <a:lnTo>
                  <a:pt x="5473" y="1028700"/>
                </a:lnTo>
                <a:lnTo>
                  <a:pt x="4203" y="1016000"/>
                </a:lnTo>
                <a:lnTo>
                  <a:pt x="16535" y="1016000"/>
                </a:lnTo>
                <a:lnTo>
                  <a:pt x="17754" y="1028700"/>
                </a:lnTo>
                <a:close/>
              </a:path>
              <a:path w="5741670" h="2108200">
                <a:moveTo>
                  <a:pt x="19075" y="1028700"/>
                </a:moveTo>
                <a:lnTo>
                  <a:pt x="17754" y="1028700"/>
                </a:lnTo>
                <a:lnTo>
                  <a:pt x="17703" y="1016000"/>
                </a:lnTo>
                <a:lnTo>
                  <a:pt x="19075" y="1028700"/>
                </a:lnTo>
                <a:close/>
              </a:path>
              <a:path w="5741670" h="2108200">
                <a:moveTo>
                  <a:pt x="5739041" y="1054100"/>
                </a:moveTo>
                <a:lnTo>
                  <a:pt x="5724791" y="1054100"/>
                </a:lnTo>
                <a:lnTo>
                  <a:pt x="5726480" y="1041400"/>
                </a:lnTo>
                <a:lnTo>
                  <a:pt x="5727623" y="1041400"/>
                </a:lnTo>
                <a:lnTo>
                  <a:pt x="5728347" y="1028700"/>
                </a:lnTo>
                <a:lnTo>
                  <a:pt x="5728525" y="1016000"/>
                </a:lnTo>
                <a:lnTo>
                  <a:pt x="5741212" y="1016000"/>
                </a:lnTo>
                <a:lnTo>
                  <a:pt x="5741034" y="1028700"/>
                </a:lnTo>
                <a:lnTo>
                  <a:pt x="5740285" y="1041400"/>
                </a:lnTo>
                <a:lnTo>
                  <a:pt x="5739041" y="1054100"/>
                </a:lnTo>
                <a:close/>
              </a:path>
              <a:path w="5741670" h="2108200">
                <a:moveTo>
                  <a:pt x="23977" y="1041400"/>
                </a:moveTo>
                <a:lnTo>
                  <a:pt x="8508" y="1041400"/>
                </a:lnTo>
                <a:lnTo>
                  <a:pt x="6896" y="1028700"/>
                </a:lnTo>
                <a:lnTo>
                  <a:pt x="20459" y="1028700"/>
                </a:lnTo>
                <a:lnTo>
                  <a:pt x="23977" y="1041400"/>
                </a:lnTo>
                <a:close/>
              </a:path>
              <a:path w="5741670" h="2108200">
                <a:moveTo>
                  <a:pt x="43370" y="1079500"/>
                </a:moveTo>
                <a:lnTo>
                  <a:pt x="26784" y="1079500"/>
                </a:lnTo>
                <a:lnTo>
                  <a:pt x="21297" y="1066800"/>
                </a:lnTo>
                <a:lnTo>
                  <a:pt x="16421" y="1054100"/>
                </a:lnTo>
                <a:lnTo>
                  <a:pt x="12141" y="1041400"/>
                </a:lnTo>
                <a:lnTo>
                  <a:pt x="23837" y="1041400"/>
                </a:lnTo>
                <a:lnTo>
                  <a:pt x="27965" y="1054100"/>
                </a:lnTo>
                <a:lnTo>
                  <a:pt x="32359" y="1054100"/>
                </a:lnTo>
                <a:lnTo>
                  <a:pt x="37668" y="1066800"/>
                </a:lnTo>
                <a:lnTo>
                  <a:pt x="37490" y="1066800"/>
                </a:lnTo>
                <a:lnTo>
                  <a:pt x="43370" y="1079500"/>
                </a:lnTo>
                <a:close/>
              </a:path>
              <a:path w="5741670" h="2108200">
                <a:moveTo>
                  <a:pt x="5721578" y="1117600"/>
                </a:moveTo>
                <a:lnTo>
                  <a:pt x="5705500" y="1117600"/>
                </a:lnTo>
                <a:lnTo>
                  <a:pt x="5709919" y="1104900"/>
                </a:lnTo>
                <a:lnTo>
                  <a:pt x="5713793" y="1092200"/>
                </a:lnTo>
                <a:lnTo>
                  <a:pt x="5717146" y="1092200"/>
                </a:lnTo>
                <a:lnTo>
                  <a:pt x="5720219" y="1079500"/>
                </a:lnTo>
                <a:lnTo>
                  <a:pt x="5722759" y="1066800"/>
                </a:lnTo>
                <a:lnTo>
                  <a:pt x="5724855" y="1054100"/>
                </a:lnTo>
                <a:lnTo>
                  <a:pt x="5737313" y="1054100"/>
                </a:lnTo>
                <a:lnTo>
                  <a:pt x="5735104" y="1066800"/>
                </a:lnTo>
                <a:lnTo>
                  <a:pt x="5732411" y="1079500"/>
                </a:lnTo>
                <a:lnTo>
                  <a:pt x="5729262" y="1092200"/>
                </a:lnTo>
                <a:lnTo>
                  <a:pt x="5725642" y="1104900"/>
                </a:lnTo>
                <a:lnTo>
                  <a:pt x="5721578" y="1117600"/>
                </a:lnTo>
                <a:close/>
              </a:path>
              <a:path w="5741670" h="2108200">
                <a:moveTo>
                  <a:pt x="63804" y="1104900"/>
                </a:moveTo>
                <a:lnTo>
                  <a:pt x="46634" y="1104900"/>
                </a:lnTo>
                <a:lnTo>
                  <a:pt x="39458" y="1092200"/>
                </a:lnTo>
                <a:lnTo>
                  <a:pt x="32829" y="1079500"/>
                </a:lnTo>
                <a:lnTo>
                  <a:pt x="49453" y="1079500"/>
                </a:lnTo>
                <a:lnTo>
                  <a:pt x="56451" y="1092200"/>
                </a:lnTo>
                <a:lnTo>
                  <a:pt x="56260" y="1092200"/>
                </a:lnTo>
                <a:lnTo>
                  <a:pt x="63804" y="1104900"/>
                </a:lnTo>
                <a:close/>
              </a:path>
              <a:path w="5741670" h="2108200">
                <a:moveTo>
                  <a:pt x="89001" y="1130300"/>
                </a:moveTo>
                <a:lnTo>
                  <a:pt x="71373" y="1130300"/>
                </a:lnTo>
                <a:lnTo>
                  <a:pt x="62610" y="1117600"/>
                </a:lnTo>
                <a:lnTo>
                  <a:pt x="54356" y="1104900"/>
                </a:lnTo>
                <a:lnTo>
                  <a:pt x="71500" y="1104900"/>
                </a:lnTo>
                <a:lnTo>
                  <a:pt x="80086" y="1117600"/>
                </a:lnTo>
                <a:lnTo>
                  <a:pt x="79908" y="1117600"/>
                </a:lnTo>
                <a:lnTo>
                  <a:pt x="89001" y="1130300"/>
                </a:lnTo>
                <a:close/>
              </a:path>
              <a:path w="5741670" h="2108200">
                <a:moveTo>
                  <a:pt x="5700864" y="1155700"/>
                </a:moveTo>
                <a:lnTo>
                  <a:pt x="5683986" y="1155700"/>
                </a:lnTo>
                <a:lnTo>
                  <a:pt x="5690108" y="1143000"/>
                </a:lnTo>
                <a:lnTo>
                  <a:pt x="5695708" y="1130300"/>
                </a:lnTo>
                <a:lnTo>
                  <a:pt x="5700763" y="1130300"/>
                </a:lnTo>
                <a:lnTo>
                  <a:pt x="5705614" y="1117600"/>
                </a:lnTo>
                <a:lnTo>
                  <a:pt x="5717057" y="1117600"/>
                </a:lnTo>
                <a:lnTo>
                  <a:pt x="5712091" y="1130300"/>
                </a:lnTo>
                <a:lnTo>
                  <a:pt x="5706694" y="1143000"/>
                </a:lnTo>
                <a:lnTo>
                  <a:pt x="5700864" y="1155700"/>
                </a:lnTo>
                <a:close/>
              </a:path>
              <a:path w="5741670" h="2108200">
                <a:moveTo>
                  <a:pt x="129590" y="1155700"/>
                </a:moveTo>
                <a:lnTo>
                  <a:pt x="100672" y="1155700"/>
                </a:lnTo>
                <a:lnTo>
                  <a:pt x="90423" y="1143000"/>
                </a:lnTo>
                <a:lnTo>
                  <a:pt x="80644" y="1130300"/>
                </a:lnTo>
                <a:lnTo>
                  <a:pt x="98247" y="1130300"/>
                </a:lnTo>
                <a:lnTo>
                  <a:pt x="108331" y="1143000"/>
                </a:lnTo>
                <a:lnTo>
                  <a:pt x="118567" y="1143000"/>
                </a:lnTo>
                <a:lnTo>
                  <a:pt x="129590" y="1155700"/>
                </a:lnTo>
                <a:close/>
              </a:path>
              <a:path w="5741670" h="2108200">
                <a:moveTo>
                  <a:pt x="140919" y="1168400"/>
                </a:moveTo>
                <a:lnTo>
                  <a:pt x="122593" y="1168400"/>
                </a:lnTo>
                <a:lnTo>
                  <a:pt x="111404" y="1155700"/>
                </a:lnTo>
                <a:lnTo>
                  <a:pt x="129438" y="1155700"/>
                </a:lnTo>
                <a:lnTo>
                  <a:pt x="140919" y="1168400"/>
                </a:lnTo>
                <a:close/>
              </a:path>
              <a:path w="5741670" h="2108200">
                <a:moveTo>
                  <a:pt x="5673382" y="1193800"/>
                </a:moveTo>
                <a:lnTo>
                  <a:pt x="5655856" y="1193800"/>
                </a:lnTo>
                <a:lnTo>
                  <a:pt x="5663615" y="1181100"/>
                </a:lnTo>
                <a:lnTo>
                  <a:pt x="5670854" y="1168400"/>
                </a:lnTo>
                <a:lnTo>
                  <a:pt x="5677560" y="1168400"/>
                </a:lnTo>
                <a:lnTo>
                  <a:pt x="5684100" y="1155700"/>
                </a:lnTo>
                <a:lnTo>
                  <a:pt x="5694616" y="1155700"/>
                </a:lnTo>
                <a:lnTo>
                  <a:pt x="5687949" y="1168400"/>
                </a:lnTo>
                <a:lnTo>
                  <a:pt x="5680862" y="1181100"/>
                </a:lnTo>
                <a:lnTo>
                  <a:pt x="5673382" y="1193800"/>
                </a:lnTo>
                <a:close/>
              </a:path>
              <a:path w="5741670" h="2108200">
                <a:moveTo>
                  <a:pt x="190601" y="1193800"/>
                </a:moveTo>
                <a:lnTo>
                  <a:pt x="158826" y="1193800"/>
                </a:lnTo>
                <a:lnTo>
                  <a:pt x="146316" y="1181100"/>
                </a:lnTo>
                <a:lnTo>
                  <a:pt x="134238" y="1168400"/>
                </a:lnTo>
                <a:lnTo>
                  <a:pt x="152539" y="1168400"/>
                </a:lnTo>
                <a:lnTo>
                  <a:pt x="164896" y="1181100"/>
                </a:lnTo>
                <a:lnTo>
                  <a:pt x="177393" y="1181100"/>
                </a:lnTo>
                <a:lnTo>
                  <a:pt x="190601" y="1193800"/>
                </a:lnTo>
                <a:close/>
              </a:path>
              <a:path w="5741670" h="2108200">
                <a:moveTo>
                  <a:pt x="217919" y="1206500"/>
                </a:moveTo>
                <a:lnTo>
                  <a:pt x="185115" y="1206500"/>
                </a:lnTo>
                <a:lnTo>
                  <a:pt x="171767" y="1193800"/>
                </a:lnTo>
                <a:lnTo>
                  <a:pt x="203923" y="1193800"/>
                </a:lnTo>
                <a:lnTo>
                  <a:pt x="217919" y="1206500"/>
                </a:lnTo>
                <a:close/>
              </a:path>
              <a:path w="5741670" h="2108200">
                <a:moveTo>
                  <a:pt x="5647829" y="1206500"/>
                </a:moveTo>
                <a:lnTo>
                  <a:pt x="5639409" y="1206500"/>
                </a:lnTo>
                <a:lnTo>
                  <a:pt x="5647956" y="1193800"/>
                </a:lnTo>
                <a:lnTo>
                  <a:pt x="5647829" y="1206500"/>
                </a:lnTo>
                <a:close/>
              </a:path>
              <a:path w="5741670" h="2108200">
                <a:moveTo>
                  <a:pt x="5639498" y="1231900"/>
                </a:moveTo>
                <a:lnTo>
                  <a:pt x="5621439" y="1231900"/>
                </a:lnTo>
                <a:lnTo>
                  <a:pt x="5630735" y="1219200"/>
                </a:lnTo>
                <a:lnTo>
                  <a:pt x="5639536" y="1206500"/>
                </a:lnTo>
                <a:lnTo>
                  <a:pt x="5647829" y="1206500"/>
                </a:lnTo>
                <a:lnTo>
                  <a:pt x="5655983" y="1193800"/>
                </a:lnTo>
                <a:lnTo>
                  <a:pt x="5665495" y="1193800"/>
                </a:lnTo>
                <a:lnTo>
                  <a:pt x="5657214" y="1206500"/>
                </a:lnTo>
                <a:lnTo>
                  <a:pt x="5648540" y="1219200"/>
                </a:lnTo>
                <a:lnTo>
                  <a:pt x="5639498" y="1231900"/>
                </a:lnTo>
                <a:close/>
              </a:path>
              <a:path w="5741670" h="2108200">
                <a:moveTo>
                  <a:pt x="246786" y="1219200"/>
                </a:moveTo>
                <a:lnTo>
                  <a:pt x="212991" y="1219200"/>
                </a:lnTo>
                <a:lnTo>
                  <a:pt x="198856" y="1206500"/>
                </a:lnTo>
                <a:lnTo>
                  <a:pt x="232028" y="1206500"/>
                </a:lnTo>
                <a:lnTo>
                  <a:pt x="246786" y="1219200"/>
                </a:lnTo>
                <a:close/>
              </a:path>
              <a:path w="5741670" h="2108200">
                <a:moveTo>
                  <a:pt x="288847" y="1242397"/>
                </a:moveTo>
                <a:lnTo>
                  <a:pt x="287870" y="1231900"/>
                </a:lnTo>
                <a:lnTo>
                  <a:pt x="257619" y="1231900"/>
                </a:lnTo>
                <a:lnTo>
                  <a:pt x="242379" y="1219200"/>
                </a:lnTo>
                <a:lnTo>
                  <a:pt x="276974" y="1219200"/>
                </a:lnTo>
                <a:lnTo>
                  <a:pt x="307238" y="1231900"/>
                </a:lnTo>
                <a:lnTo>
                  <a:pt x="288847" y="1242397"/>
                </a:lnTo>
                <a:close/>
              </a:path>
              <a:path w="5741670" h="2108200">
                <a:moveTo>
                  <a:pt x="276838" y="1234813"/>
                </a:moveTo>
                <a:lnTo>
                  <a:pt x="273202" y="1231900"/>
                </a:lnTo>
                <a:lnTo>
                  <a:pt x="278866" y="1231900"/>
                </a:lnTo>
                <a:lnTo>
                  <a:pt x="276838" y="1234813"/>
                </a:lnTo>
                <a:close/>
              </a:path>
              <a:path w="5741670" h="2108200">
                <a:moveTo>
                  <a:pt x="287361" y="1243245"/>
                </a:moveTo>
                <a:lnTo>
                  <a:pt x="276838" y="1234813"/>
                </a:lnTo>
                <a:lnTo>
                  <a:pt x="278866" y="1231900"/>
                </a:lnTo>
                <a:lnTo>
                  <a:pt x="287870" y="1231900"/>
                </a:lnTo>
                <a:lnTo>
                  <a:pt x="288847" y="1242397"/>
                </a:lnTo>
                <a:lnTo>
                  <a:pt x="287361" y="1243245"/>
                </a:lnTo>
                <a:close/>
              </a:path>
              <a:path w="5741670" h="2108200">
                <a:moveTo>
                  <a:pt x="5610110" y="1257300"/>
                </a:moveTo>
                <a:lnTo>
                  <a:pt x="5591683" y="1257300"/>
                </a:lnTo>
                <a:lnTo>
                  <a:pt x="5602084" y="1244600"/>
                </a:lnTo>
                <a:lnTo>
                  <a:pt x="5612003" y="1231900"/>
                </a:lnTo>
                <a:lnTo>
                  <a:pt x="5630075" y="1231900"/>
                </a:lnTo>
                <a:lnTo>
                  <a:pt x="5620270" y="1244600"/>
                </a:lnTo>
                <a:lnTo>
                  <a:pt x="5610110" y="1257300"/>
                </a:lnTo>
                <a:close/>
              </a:path>
              <a:path w="5741670" h="2108200">
                <a:moveTo>
                  <a:pt x="284988" y="1244600"/>
                </a:moveTo>
                <a:lnTo>
                  <a:pt x="270027" y="1244600"/>
                </a:lnTo>
                <a:lnTo>
                  <a:pt x="276838" y="1234813"/>
                </a:lnTo>
                <a:lnTo>
                  <a:pt x="287361" y="1243245"/>
                </a:lnTo>
                <a:lnTo>
                  <a:pt x="284988" y="1244600"/>
                </a:lnTo>
                <a:close/>
              </a:path>
              <a:path w="5741670" h="2108200">
                <a:moveTo>
                  <a:pt x="289051" y="1244600"/>
                </a:moveTo>
                <a:lnTo>
                  <a:pt x="287361" y="1243245"/>
                </a:lnTo>
                <a:lnTo>
                  <a:pt x="288847" y="1242397"/>
                </a:lnTo>
                <a:lnTo>
                  <a:pt x="289051" y="1244600"/>
                </a:lnTo>
                <a:close/>
              </a:path>
              <a:path w="5741670" h="2108200">
                <a:moveTo>
                  <a:pt x="267982" y="1257300"/>
                </a:moveTo>
                <a:lnTo>
                  <a:pt x="244894" y="1257300"/>
                </a:lnTo>
                <a:lnTo>
                  <a:pt x="253034" y="1244600"/>
                </a:lnTo>
                <a:lnTo>
                  <a:pt x="276478" y="1244600"/>
                </a:lnTo>
                <a:lnTo>
                  <a:pt x="267982" y="1257300"/>
                </a:lnTo>
                <a:close/>
              </a:path>
              <a:path w="5741670" h="2108200">
                <a:moveTo>
                  <a:pt x="251904" y="1270000"/>
                </a:moveTo>
                <a:lnTo>
                  <a:pt x="229311" y="1270000"/>
                </a:lnTo>
                <a:lnTo>
                  <a:pt x="236981" y="1257300"/>
                </a:lnTo>
                <a:lnTo>
                  <a:pt x="259943" y="1257300"/>
                </a:lnTo>
                <a:lnTo>
                  <a:pt x="251904" y="1270000"/>
                </a:lnTo>
                <a:close/>
              </a:path>
              <a:path w="5741670" h="2108200">
                <a:moveTo>
                  <a:pt x="5577484" y="1282700"/>
                </a:moveTo>
                <a:lnTo>
                  <a:pt x="5547017" y="1282700"/>
                </a:lnTo>
                <a:lnTo>
                  <a:pt x="5558815" y="1270000"/>
                </a:lnTo>
                <a:lnTo>
                  <a:pt x="5570042" y="1270000"/>
                </a:lnTo>
                <a:lnTo>
                  <a:pt x="5581154" y="1257300"/>
                </a:lnTo>
                <a:lnTo>
                  <a:pt x="5599595" y="1257300"/>
                </a:lnTo>
                <a:lnTo>
                  <a:pt x="5588711" y="1270000"/>
                </a:lnTo>
                <a:lnTo>
                  <a:pt x="5577484" y="1282700"/>
                </a:lnTo>
                <a:close/>
              </a:path>
              <a:path w="5741670" h="2108200">
                <a:moveTo>
                  <a:pt x="229615" y="1282700"/>
                </a:moveTo>
                <a:lnTo>
                  <a:pt x="214706" y="1282700"/>
                </a:lnTo>
                <a:lnTo>
                  <a:pt x="221881" y="1270000"/>
                </a:lnTo>
                <a:lnTo>
                  <a:pt x="236918" y="1270000"/>
                </a:lnTo>
                <a:lnTo>
                  <a:pt x="229615" y="1282700"/>
                </a:lnTo>
                <a:close/>
              </a:path>
              <a:path w="5741670" h="2108200">
                <a:moveTo>
                  <a:pt x="216014" y="1295400"/>
                </a:moveTo>
                <a:lnTo>
                  <a:pt x="194716" y="1295400"/>
                </a:lnTo>
                <a:lnTo>
                  <a:pt x="201117" y="1282700"/>
                </a:lnTo>
                <a:lnTo>
                  <a:pt x="222821" y="1282700"/>
                </a:lnTo>
                <a:lnTo>
                  <a:pt x="216014" y="1295400"/>
                </a:lnTo>
                <a:close/>
              </a:path>
              <a:path w="5741670" h="2108200">
                <a:moveTo>
                  <a:pt x="5541772" y="1308100"/>
                </a:moveTo>
                <a:lnTo>
                  <a:pt x="5509971" y="1308100"/>
                </a:lnTo>
                <a:lnTo>
                  <a:pt x="5522760" y="1295400"/>
                </a:lnTo>
                <a:lnTo>
                  <a:pt x="5535002" y="1295400"/>
                </a:lnTo>
                <a:lnTo>
                  <a:pt x="5547131" y="1282700"/>
                </a:lnTo>
                <a:lnTo>
                  <a:pt x="5565914" y="1282700"/>
                </a:lnTo>
                <a:lnTo>
                  <a:pt x="5554014" y="1295400"/>
                </a:lnTo>
                <a:lnTo>
                  <a:pt x="5541772" y="1308100"/>
                </a:lnTo>
                <a:close/>
              </a:path>
              <a:path w="5741670" h="2108200">
                <a:moveTo>
                  <a:pt x="203466" y="1308100"/>
                </a:moveTo>
                <a:lnTo>
                  <a:pt x="182714" y="1308100"/>
                </a:lnTo>
                <a:lnTo>
                  <a:pt x="188582" y="1295400"/>
                </a:lnTo>
                <a:lnTo>
                  <a:pt x="209740" y="1295400"/>
                </a:lnTo>
                <a:lnTo>
                  <a:pt x="203466" y="1308100"/>
                </a:lnTo>
                <a:close/>
              </a:path>
              <a:path w="5741670" h="2108200">
                <a:moveTo>
                  <a:pt x="191985" y="1320800"/>
                </a:moveTo>
                <a:lnTo>
                  <a:pt x="171805" y="1320800"/>
                </a:lnTo>
                <a:lnTo>
                  <a:pt x="177114" y="1308100"/>
                </a:lnTo>
                <a:lnTo>
                  <a:pt x="197713" y="1308100"/>
                </a:lnTo>
                <a:lnTo>
                  <a:pt x="191985" y="1320800"/>
                </a:lnTo>
                <a:close/>
              </a:path>
              <a:path w="5741670" h="2108200">
                <a:moveTo>
                  <a:pt x="5516321" y="1320800"/>
                </a:moveTo>
                <a:lnTo>
                  <a:pt x="5483656" y="1320800"/>
                </a:lnTo>
                <a:lnTo>
                  <a:pt x="5497080" y="1308100"/>
                </a:lnTo>
                <a:lnTo>
                  <a:pt x="5529211" y="1308100"/>
                </a:lnTo>
                <a:lnTo>
                  <a:pt x="5516321" y="1320800"/>
                </a:lnTo>
                <a:close/>
              </a:path>
              <a:path w="5741670" h="2108200">
                <a:moveTo>
                  <a:pt x="176847" y="1333500"/>
                </a:moveTo>
                <a:lnTo>
                  <a:pt x="162039" y="1333500"/>
                </a:lnTo>
                <a:lnTo>
                  <a:pt x="166776" y="1320800"/>
                </a:lnTo>
                <a:lnTo>
                  <a:pt x="181737" y="1320800"/>
                </a:lnTo>
                <a:lnTo>
                  <a:pt x="176847" y="1333500"/>
                </a:lnTo>
                <a:close/>
              </a:path>
              <a:path w="5741670" h="2108200">
                <a:moveTo>
                  <a:pt x="181609" y="1333500"/>
                </a:moveTo>
                <a:lnTo>
                  <a:pt x="181737" y="1320800"/>
                </a:lnTo>
                <a:lnTo>
                  <a:pt x="186791" y="1320800"/>
                </a:lnTo>
                <a:lnTo>
                  <a:pt x="181609" y="1333500"/>
                </a:lnTo>
                <a:close/>
              </a:path>
              <a:path w="5741670" h="2108200">
                <a:moveTo>
                  <a:pt x="5489587" y="1333500"/>
                </a:moveTo>
                <a:lnTo>
                  <a:pt x="5470042" y="1333500"/>
                </a:lnTo>
                <a:lnTo>
                  <a:pt x="5483758" y="1320800"/>
                </a:lnTo>
                <a:lnTo>
                  <a:pt x="5503113" y="1320800"/>
                </a:lnTo>
                <a:lnTo>
                  <a:pt x="5489587" y="1333500"/>
                </a:lnTo>
                <a:close/>
              </a:path>
              <a:path w="5741670" h="2108200">
                <a:moveTo>
                  <a:pt x="168173" y="1346200"/>
                </a:moveTo>
                <a:lnTo>
                  <a:pt x="153441" y="1346200"/>
                </a:lnTo>
                <a:lnTo>
                  <a:pt x="157581" y="1333500"/>
                </a:lnTo>
                <a:lnTo>
                  <a:pt x="172491" y="1333500"/>
                </a:lnTo>
                <a:lnTo>
                  <a:pt x="168173" y="1346200"/>
                </a:lnTo>
                <a:close/>
              </a:path>
              <a:path w="5741670" h="2108200">
                <a:moveTo>
                  <a:pt x="5461647" y="1346200"/>
                </a:moveTo>
                <a:lnTo>
                  <a:pt x="5441886" y="1346200"/>
                </a:lnTo>
                <a:lnTo>
                  <a:pt x="5456212" y="1333500"/>
                </a:lnTo>
                <a:lnTo>
                  <a:pt x="5475770" y="1333500"/>
                </a:lnTo>
                <a:lnTo>
                  <a:pt x="5461647" y="1346200"/>
                </a:lnTo>
                <a:close/>
              </a:path>
              <a:path w="5741670" h="2108200">
                <a:moveTo>
                  <a:pt x="154381" y="1371600"/>
                </a:moveTo>
                <a:lnTo>
                  <a:pt x="142824" y="1371600"/>
                </a:lnTo>
                <a:lnTo>
                  <a:pt x="146050" y="1358900"/>
                </a:lnTo>
                <a:lnTo>
                  <a:pt x="149593" y="1346200"/>
                </a:lnTo>
                <a:lnTo>
                  <a:pt x="164401" y="1346200"/>
                </a:lnTo>
                <a:lnTo>
                  <a:pt x="160680" y="1358900"/>
                </a:lnTo>
                <a:lnTo>
                  <a:pt x="157492" y="1358900"/>
                </a:lnTo>
                <a:lnTo>
                  <a:pt x="154381" y="1371600"/>
                </a:lnTo>
                <a:close/>
              </a:path>
              <a:path w="5741670" h="2108200">
                <a:moveTo>
                  <a:pt x="5417527" y="1371600"/>
                </a:moveTo>
                <a:lnTo>
                  <a:pt x="5382107" y="1371600"/>
                </a:lnTo>
                <a:lnTo>
                  <a:pt x="5397563" y="1358900"/>
                </a:lnTo>
                <a:lnTo>
                  <a:pt x="5412562" y="1358900"/>
                </a:lnTo>
                <a:lnTo>
                  <a:pt x="5427459" y="1346200"/>
                </a:lnTo>
                <a:lnTo>
                  <a:pt x="5447233" y="1346200"/>
                </a:lnTo>
                <a:lnTo>
                  <a:pt x="5432513" y="1358900"/>
                </a:lnTo>
                <a:lnTo>
                  <a:pt x="5417527" y="1371600"/>
                </a:lnTo>
                <a:close/>
              </a:path>
              <a:path w="5741670" h="2108200">
                <a:moveTo>
                  <a:pt x="149288" y="1384300"/>
                </a:moveTo>
                <a:lnTo>
                  <a:pt x="137325" y="1384300"/>
                </a:lnTo>
                <a:lnTo>
                  <a:pt x="139915" y="1371600"/>
                </a:lnTo>
                <a:lnTo>
                  <a:pt x="151777" y="1371600"/>
                </a:lnTo>
                <a:lnTo>
                  <a:pt x="149288" y="1384300"/>
                </a:lnTo>
                <a:close/>
              </a:path>
              <a:path w="5741670" h="2108200">
                <a:moveTo>
                  <a:pt x="5370880" y="1384300"/>
                </a:moveTo>
                <a:lnTo>
                  <a:pt x="5334393" y="1384300"/>
                </a:lnTo>
                <a:lnTo>
                  <a:pt x="5350649" y="1371600"/>
                </a:lnTo>
                <a:lnTo>
                  <a:pt x="5386705" y="1371600"/>
                </a:lnTo>
                <a:lnTo>
                  <a:pt x="5370880" y="1384300"/>
                </a:lnTo>
                <a:close/>
              </a:path>
              <a:path w="5741670" h="2108200">
                <a:moveTo>
                  <a:pt x="145453" y="1397000"/>
                </a:moveTo>
                <a:lnTo>
                  <a:pt x="133146" y="1397000"/>
                </a:lnTo>
                <a:lnTo>
                  <a:pt x="135077" y="1384300"/>
                </a:lnTo>
                <a:lnTo>
                  <a:pt x="147294" y="1384300"/>
                </a:lnTo>
                <a:lnTo>
                  <a:pt x="145453" y="1397000"/>
                </a:lnTo>
                <a:close/>
              </a:path>
              <a:path w="5741670" h="2108200">
                <a:moveTo>
                  <a:pt x="5338457" y="1397000"/>
                </a:moveTo>
                <a:lnTo>
                  <a:pt x="5301297" y="1397000"/>
                </a:lnTo>
                <a:lnTo>
                  <a:pt x="5318061" y="1384300"/>
                </a:lnTo>
                <a:lnTo>
                  <a:pt x="5354802" y="1384300"/>
                </a:lnTo>
                <a:lnTo>
                  <a:pt x="5338457" y="1397000"/>
                </a:lnTo>
                <a:close/>
              </a:path>
              <a:path w="5741670" h="2108200">
                <a:moveTo>
                  <a:pt x="144005" y="1409700"/>
                </a:moveTo>
                <a:lnTo>
                  <a:pt x="130327" y="1409700"/>
                </a:lnTo>
                <a:lnTo>
                  <a:pt x="131559" y="1397000"/>
                </a:lnTo>
                <a:lnTo>
                  <a:pt x="145516" y="1397000"/>
                </a:lnTo>
                <a:lnTo>
                  <a:pt x="144005" y="1409700"/>
                </a:lnTo>
                <a:close/>
              </a:path>
              <a:path w="5741670" h="2108200">
                <a:moveTo>
                  <a:pt x="5305031" y="1409700"/>
                </a:moveTo>
                <a:lnTo>
                  <a:pt x="5267223" y="1409700"/>
                </a:lnTo>
                <a:lnTo>
                  <a:pt x="5284469" y="1397000"/>
                </a:lnTo>
                <a:lnTo>
                  <a:pt x="5321871" y="1397000"/>
                </a:lnTo>
                <a:lnTo>
                  <a:pt x="5305031" y="1409700"/>
                </a:lnTo>
                <a:close/>
              </a:path>
              <a:path w="5741670" h="2108200">
                <a:moveTo>
                  <a:pt x="141414" y="1435100"/>
                </a:moveTo>
                <a:lnTo>
                  <a:pt x="128714" y="1435100"/>
                </a:lnTo>
                <a:lnTo>
                  <a:pt x="128892" y="1422400"/>
                </a:lnTo>
                <a:lnTo>
                  <a:pt x="129438" y="1409700"/>
                </a:lnTo>
                <a:lnTo>
                  <a:pt x="142913" y="1409700"/>
                </a:lnTo>
                <a:lnTo>
                  <a:pt x="142062" y="1422400"/>
                </a:lnTo>
                <a:lnTo>
                  <a:pt x="141592" y="1422400"/>
                </a:lnTo>
                <a:lnTo>
                  <a:pt x="141414" y="1435100"/>
                </a:lnTo>
                <a:close/>
              </a:path>
              <a:path w="5741670" h="2108200">
                <a:moveTo>
                  <a:pt x="5253075" y="1422400"/>
                </a:moveTo>
                <a:lnTo>
                  <a:pt x="5214391" y="1422400"/>
                </a:lnTo>
                <a:lnTo>
                  <a:pt x="5232298" y="1409700"/>
                </a:lnTo>
                <a:lnTo>
                  <a:pt x="5270627" y="1409700"/>
                </a:lnTo>
                <a:lnTo>
                  <a:pt x="5253075" y="1422400"/>
                </a:lnTo>
                <a:close/>
              </a:path>
              <a:path w="5741670" h="2108200">
                <a:moveTo>
                  <a:pt x="5217299" y="1435100"/>
                </a:moveTo>
                <a:lnTo>
                  <a:pt x="5140909" y="1435100"/>
                </a:lnTo>
                <a:lnTo>
                  <a:pt x="5159667" y="1422400"/>
                </a:lnTo>
                <a:lnTo>
                  <a:pt x="5235295" y="1422400"/>
                </a:lnTo>
                <a:lnTo>
                  <a:pt x="5217299" y="1435100"/>
                </a:lnTo>
                <a:close/>
              </a:path>
              <a:path w="5741670" h="2108200">
                <a:moveTo>
                  <a:pt x="142151" y="1447800"/>
                </a:moveTo>
                <a:lnTo>
                  <a:pt x="129501" y="1447800"/>
                </a:lnTo>
                <a:lnTo>
                  <a:pt x="128917" y="1435100"/>
                </a:lnTo>
                <a:lnTo>
                  <a:pt x="141592" y="1435100"/>
                </a:lnTo>
                <a:lnTo>
                  <a:pt x="142151" y="1447800"/>
                </a:lnTo>
                <a:close/>
              </a:path>
              <a:path w="5741670" h="2108200">
                <a:moveTo>
                  <a:pt x="5143195" y="1447800"/>
                </a:moveTo>
                <a:lnTo>
                  <a:pt x="5064302" y="1447800"/>
                </a:lnTo>
                <a:lnTo>
                  <a:pt x="5083797" y="1435100"/>
                </a:lnTo>
                <a:lnTo>
                  <a:pt x="5162029" y="1435100"/>
                </a:lnTo>
                <a:lnTo>
                  <a:pt x="5143195" y="1447800"/>
                </a:lnTo>
                <a:close/>
              </a:path>
              <a:path w="5741670" h="2108200">
                <a:moveTo>
                  <a:pt x="147827" y="1473200"/>
                </a:moveTo>
                <a:lnTo>
                  <a:pt x="133553" y="1473200"/>
                </a:lnTo>
                <a:lnTo>
                  <a:pt x="131825" y="1460500"/>
                </a:lnTo>
                <a:lnTo>
                  <a:pt x="130467" y="1447800"/>
                </a:lnTo>
                <a:lnTo>
                  <a:pt x="143001" y="1447800"/>
                </a:lnTo>
                <a:lnTo>
                  <a:pt x="144297" y="1460500"/>
                </a:lnTo>
                <a:lnTo>
                  <a:pt x="145821" y="1460500"/>
                </a:lnTo>
                <a:lnTo>
                  <a:pt x="147827" y="1473200"/>
                </a:lnTo>
                <a:close/>
              </a:path>
              <a:path w="5741670" h="2108200">
                <a:moveTo>
                  <a:pt x="4970157" y="1485900"/>
                </a:moveTo>
                <a:lnTo>
                  <a:pt x="4956187" y="1485900"/>
                </a:lnTo>
                <a:lnTo>
                  <a:pt x="4957572" y="1473200"/>
                </a:lnTo>
                <a:lnTo>
                  <a:pt x="4958397" y="1473200"/>
                </a:lnTo>
                <a:lnTo>
                  <a:pt x="4959032" y="1460500"/>
                </a:lnTo>
                <a:lnTo>
                  <a:pt x="4984978" y="1447800"/>
                </a:lnTo>
                <a:lnTo>
                  <a:pt x="5085549" y="1447800"/>
                </a:lnTo>
                <a:lnTo>
                  <a:pt x="5065979" y="1460500"/>
                </a:lnTo>
                <a:lnTo>
                  <a:pt x="4971491" y="1460500"/>
                </a:lnTo>
                <a:lnTo>
                  <a:pt x="4971084" y="1473200"/>
                </a:lnTo>
                <a:lnTo>
                  <a:pt x="4970157" y="1485900"/>
                </a:lnTo>
                <a:close/>
              </a:path>
              <a:path w="5741670" h="2108200">
                <a:moveTo>
                  <a:pt x="152717" y="1485900"/>
                </a:moveTo>
                <a:lnTo>
                  <a:pt x="138099" y="1485900"/>
                </a:lnTo>
                <a:lnTo>
                  <a:pt x="135648" y="1473200"/>
                </a:lnTo>
                <a:lnTo>
                  <a:pt x="150012" y="1473200"/>
                </a:lnTo>
                <a:lnTo>
                  <a:pt x="152717" y="1485900"/>
                </a:lnTo>
                <a:close/>
              </a:path>
              <a:path w="5741670" h="2108200">
                <a:moveTo>
                  <a:pt x="162547" y="1511300"/>
                </a:moveTo>
                <a:lnTo>
                  <a:pt x="147599" y="1511300"/>
                </a:lnTo>
                <a:lnTo>
                  <a:pt x="144094" y="1498600"/>
                </a:lnTo>
                <a:lnTo>
                  <a:pt x="140919" y="1485900"/>
                </a:lnTo>
                <a:lnTo>
                  <a:pt x="152615" y="1485900"/>
                </a:lnTo>
                <a:lnTo>
                  <a:pt x="155663" y="1498600"/>
                </a:lnTo>
                <a:lnTo>
                  <a:pt x="158826" y="1498600"/>
                </a:lnTo>
                <a:lnTo>
                  <a:pt x="162547" y="1511300"/>
                </a:lnTo>
                <a:close/>
              </a:path>
              <a:path w="5741670" h="2108200">
                <a:moveTo>
                  <a:pt x="4961547" y="1524000"/>
                </a:moveTo>
                <a:lnTo>
                  <a:pt x="4946256" y="1524000"/>
                </a:lnTo>
                <a:lnTo>
                  <a:pt x="4949507" y="1511300"/>
                </a:lnTo>
                <a:lnTo>
                  <a:pt x="4952123" y="1511300"/>
                </a:lnTo>
                <a:lnTo>
                  <a:pt x="4954447" y="1498600"/>
                </a:lnTo>
                <a:lnTo>
                  <a:pt x="4956238" y="1485900"/>
                </a:lnTo>
                <a:lnTo>
                  <a:pt x="4968735" y="1485900"/>
                </a:lnTo>
                <a:lnTo>
                  <a:pt x="4966830" y="1498600"/>
                </a:lnTo>
                <a:lnTo>
                  <a:pt x="4964430" y="1511300"/>
                </a:lnTo>
                <a:lnTo>
                  <a:pt x="4961547" y="1524000"/>
                </a:lnTo>
                <a:close/>
              </a:path>
              <a:path w="5741670" h="2108200">
                <a:moveTo>
                  <a:pt x="170726" y="1524000"/>
                </a:moveTo>
                <a:lnTo>
                  <a:pt x="155638" y="1524000"/>
                </a:lnTo>
                <a:lnTo>
                  <a:pt x="151447" y="1511300"/>
                </a:lnTo>
                <a:lnTo>
                  <a:pt x="166344" y="1511300"/>
                </a:lnTo>
                <a:lnTo>
                  <a:pt x="170726" y="1524000"/>
                </a:lnTo>
                <a:close/>
              </a:path>
              <a:path w="5741670" h="2108200">
                <a:moveTo>
                  <a:pt x="180162" y="1536700"/>
                </a:moveTo>
                <a:lnTo>
                  <a:pt x="164985" y="1536700"/>
                </a:lnTo>
                <a:lnTo>
                  <a:pt x="160146" y="1524000"/>
                </a:lnTo>
                <a:lnTo>
                  <a:pt x="175145" y="1524000"/>
                </a:lnTo>
                <a:lnTo>
                  <a:pt x="180162" y="1536700"/>
                </a:lnTo>
                <a:close/>
              </a:path>
              <a:path w="5741670" h="2108200">
                <a:moveTo>
                  <a:pt x="4945405" y="1562100"/>
                </a:moveTo>
                <a:lnTo>
                  <a:pt x="4929212" y="1562100"/>
                </a:lnTo>
                <a:lnTo>
                  <a:pt x="4934242" y="1549400"/>
                </a:lnTo>
                <a:lnTo>
                  <a:pt x="4938598" y="1549400"/>
                </a:lnTo>
                <a:lnTo>
                  <a:pt x="4942763" y="1536700"/>
                </a:lnTo>
                <a:lnTo>
                  <a:pt x="4946357" y="1524000"/>
                </a:lnTo>
                <a:lnTo>
                  <a:pt x="4958207" y="1524000"/>
                </a:lnTo>
                <a:lnTo>
                  <a:pt x="4954397" y="1536700"/>
                </a:lnTo>
                <a:lnTo>
                  <a:pt x="4950129" y="1549400"/>
                </a:lnTo>
                <a:lnTo>
                  <a:pt x="4945405" y="1562100"/>
                </a:lnTo>
                <a:close/>
              </a:path>
              <a:path w="5741670" h="2108200">
                <a:moveTo>
                  <a:pt x="190842" y="1549400"/>
                </a:moveTo>
                <a:lnTo>
                  <a:pt x="175602" y="1549400"/>
                </a:lnTo>
                <a:lnTo>
                  <a:pt x="170141" y="1536700"/>
                </a:lnTo>
                <a:lnTo>
                  <a:pt x="185204" y="1536700"/>
                </a:lnTo>
                <a:lnTo>
                  <a:pt x="190842" y="1549400"/>
                </a:lnTo>
                <a:close/>
              </a:path>
              <a:path w="5741670" h="2108200">
                <a:moveTo>
                  <a:pt x="4938598" y="1549400"/>
                </a:moveTo>
                <a:lnTo>
                  <a:pt x="4934127" y="1549400"/>
                </a:lnTo>
                <a:lnTo>
                  <a:pt x="4938725" y="1536700"/>
                </a:lnTo>
                <a:lnTo>
                  <a:pt x="4938598" y="1549400"/>
                </a:lnTo>
                <a:close/>
              </a:path>
              <a:path w="5741670" h="2108200">
                <a:moveTo>
                  <a:pt x="202730" y="1562100"/>
                </a:moveTo>
                <a:lnTo>
                  <a:pt x="187439" y="1562100"/>
                </a:lnTo>
                <a:lnTo>
                  <a:pt x="181368" y="1549400"/>
                </a:lnTo>
                <a:lnTo>
                  <a:pt x="196494" y="1549400"/>
                </a:lnTo>
                <a:lnTo>
                  <a:pt x="202730" y="1562100"/>
                </a:lnTo>
                <a:close/>
              </a:path>
              <a:path w="5741670" h="2108200">
                <a:moveTo>
                  <a:pt x="215785" y="1574800"/>
                </a:moveTo>
                <a:lnTo>
                  <a:pt x="200456" y="1574800"/>
                </a:lnTo>
                <a:lnTo>
                  <a:pt x="193801" y="1562100"/>
                </a:lnTo>
                <a:lnTo>
                  <a:pt x="208978" y="1562100"/>
                </a:lnTo>
                <a:lnTo>
                  <a:pt x="215785" y="1574800"/>
                </a:lnTo>
                <a:close/>
              </a:path>
              <a:path w="5741670" h="2108200">
                <a:moveTo>
                  <a:pt x="4922189" y="1600200"/>
                </a:moveTo>
                <a:lnTo>
                  <a:pt x="4905362" y="1600200"/>
                </a:lnTo>
                <a:lnTo>
                  <a:pt x="4912080" y="1587500"/>
                </a:lnTo>
                <a:lnTo>
                  <a:pt x="4918252" y="1574800"/>
                </a:lnTo>
                <a:lnTo>
                  <a:pt x="4923878" y="1574800"/>
                </a:lnTo>
                <a:lnTo>
                  <a:pt x="4929339" y="1562100"/>
                </a:lnTo>
                <a:lnTo>
                  <a:pt x="4940249" y="1562100"/>
                </a:lnTo>
                <a:lnTo>
                  <a:pt x="4934648" y="1574800"/>
                </a:lnTo>
                <a:lnTo>
                  <a:pt x="4928628" y="1587500"/>
                </a:lnTo>
                <a:lnTo>
                  <a:pt x="4922189" y="1600200"/>
                </a:lnTo>
                <a:close/>
              </a:path>
              <a:path w="5741670" h="2108200">
                <a:moveTo>
                  <a:pt x="237502" y="1587500"/>
                </a:moveTo>
                <a:lnTo>
                  <a:pt x="214629" y="1587500"/>
                </a:lnTo>
                <a:lnTo>
                  <a:pt x="207403" y="1574800"/>
                </a:lnTo>
                <a:lnTo>
                  <a:pt x="229857" y="1574800"/>
                </a:lnTo>
                <a:lnTo>
                  <a:pt x="237502" y="1587500"/>
                </a:lnTo>
                <a:close/>
              </a:path>
              <a:path w="5741670" h="2108200">
                <a:moveTo>
                  <a:pt x="253352" y="1600200"/>
                </a:moveTo>
                <a:lnTo>
                  <a:pt x="229908" y="1600200"/>
                </a:lnTo>
                <a:lnTo>
                  <a:pt x="222135" y="1587500"/>
                </a:lnTo>
                <a:lnTo>
                  <a:pt x="245173" y="1587500"/>
                </a:lnTo>
                <a:lnTo>
                  <a:pt x="253352" y="1600200"/>
                </a:lnTo>
                <a:close/>
              </a:path>
              <a:path w="5741670" h="2108200">
                <a:moveTo>
                  <a:pt x="270256" y="1612900"/>
                </a:moveTo>
                <a:lnTo>
                  <a:pt x="246252" y="1612900"/>
                </a:lnTo>
                <a:lnTo>
                  <a:pt x="237947" y="1600200"/>
                </a:lnTo>
                <a:lnTo>
                  <a:pt x="261556" y="1600200"/>
                </a:lnTo>
                <a:lnTo>
                  <a:pt x="270256" y="1612900"/>
                </a:lnTo>
                <a:close/>
              </a:path>
              <a:path w="5741670" h="2108200">
                <a:moveTo>
                  <a:pt x="4900409" y="1625600"/>
                </a:moveTo>
                <a:lnTo>
                  <a:pt x="4883200" y="1625600"/>
                </a:lnTo>
                <a:lnTo>
                  <a:pt x="4891125" y="1612900"/>
                </a:lnTo>
                <a:lnTo>
                  <a:pt x="4890985" y="1612900"/>
                </a:lnTo>
                <a:lnTo>
                  <a:pt x="4898516" y="1600200"/>
                </a:lnTo>
                <a:lnTo>
                  <a:pt x="4915331" y="1600200"/>
                </a:lnTo>
                <a:lnTo>
                  <a:pt x="4908067" y="1612900"/>
                </a:lnTo>
                <a:lnTo>
                  <a:pt x="4900409" y="1625600"/>
                </a:lnTo>
                <a:close/>
              </a:path>
              <a:path w="5741670" h="2108200">
                <a:moveTo>
                  <a:pt x="297497" y="1625600"/>
                </a:moveTo>
                <a:lnTo>
                  <a:pt x="272694" y="1625600"/>
                </a:lnTo>
                <a:lnTo>
                  <a:pt x="263626" y="1612900"/>
                </a:lnTo>
                <a:lnTo>
                  <a:pt x="288048" y="1612900"/>
                </a:lnTo>
                <a:lnTo>
                  <a:pt x="297497" y="1625600"/>
                </a:lnTo>
                <a:close/>
              </a:path>
              <a:path w="5741670" h="2108200">
                <a:moveTo>
                  <a:pt x="316864" y="1638300"/>
                </a:moveTo>
                <a:lnTo>
                  <a:pt x="291553" y="1638300"/>
                </a:lnTo>
                <a:lnTo>
                  <a:pt x="282003" y="1625600"/>
                </a:lnTo>
                <a:lnTo>
                  <a:pt x="306958" y="1625600"/>
                </a:lnTo>
                <a:lnTo>
                  <a:pt x="316864" y="1638300"/>
                </a:lnTo>
                <a:close/>
              </a:path>
              <a:path w="5741670" h="2108200">
                <a:moveTo>
                  <a:pt x="4875072" y="1651000"/>
                </a:moveTo>
                <a:lnTo>
                  <a:pt x="4848225" y="1651000"/>
                </a:lnTo>
                <a:lnTo>
                  <a:pt x="4857661" y="1638300"/>
                </a:lnTo>
                <a:lnTo>
                  <a:pt x="4866474" y="1638300"/>
                </a:lnTo>
                <a:lnTo>
                  <a:pt x="4875161" y="1625600"/>
                </a:lnTo>
                <a:lnTo>
                  <a:pt x="4892344" y="1625600"/>
                </a:lnTo>
                <a:lnTo>
                  <a:pt x="4883899" y="1638300"/>
                </a:lnTo>
                <a:lnTo>
                  <a:pt x="4875072" y="1651000"/>
                </a:lnTo>
                <a:close/>
              </a:path>
              <a:path w="5741670" h="2108200">
                <a:moveTo>
                  <a:pt x="347637" y="1651000"/>
                </a:moveTo>
                <a:lnTo>
                  <a:pt x="321614" y="1651000"/>
                </a:lnTo>
                <a:lnTo>
                  <a:pt x="311365" y="1638300"/>
                </a:lnTo>
                <a:lnTo>
                  <a:pt x="337057" y="1638300"/>
                </a:lnTo>
                <a:lnTo>
                  <a:pt x="347637" y="1651000"/>
                </a:lnTo>
                <a:close/>
              </a:path>
              <a:path w="5741670" h="2108200">
                <a:moveTo>
                  <a:pt x="380377" y="1663700"/>
                </a:moveTo>
                <a:lnTo>
                  <a:pt x="342760" y="1663700"/>
                </a:lnTo>
                <a:lnTo>
                  <a:pt x="332079" y="1651000"/>
                </a:lnTo>
                <a:lnTo>
                  <a:pt x="369163" y="1651000"/>
                </a:lnTo>
                <a:lnTo>
                  <a:pt x="380377" y="1663700"/>
                </a:lnTo>
                <a:close/>
              </a:path>
              <a:path w="5741670" h="2108200">
                <a:moveTo>
                  <a:pt x="4856289" y="1663700"/>
                </a:moveTo>
                <a:lnTo>
                  <a:pt x="4838547" y="1663700"/>
                </a:lnTo>
                <a:lnTo>
                  <a:pt x="4848352" y="1651000"/>
                </a:lnTo>
                <a:lnTo>
                  <a:pt x="4865865" y="1651000"/>
                </a:lnTo>
                <a:lnTo>
                  <a:pt x="4856289" y="1663700"/>
                </a:lnTo>
                <a:close/>
              </a:path>
              <a:path w="5741670" h="2108200">
                <a:moveTo>
                  <a:pt x="414934" y="1676400"/>
                </a:moveTo>
                <a:lnTo>
                  <a:pt x="376085" y="1676400"/>
                </a:lnTo>
                <a:lnTo>
                  <a:pt x="364769" y="1663700"/>
                </a:lnTo>
                <a:lnTo>
                  <a:pt x="403123" y="1663700"/>
                </a:lnTo>
                <a:lnTo>
                  <a:pt x="414934" y="1676400"/>
                </a:lnTo>
                <a:close/>
              </a:path>
              <a:path w="5741670" h="2108200">
                <a:moveTo>
                  <a:pt x="4825415" y="1689100"/>
                </a:moveTo>
                <a:lnTo>
                  <a:pt x="4796282" y="1689100"/>
                </a:lnTo>
                <a:lnTo>
                  <a:pt x="4807483" y="1676400"/>
                </a:lnTo>
                <a:lnTo>
                  <a:pt x="4818113" y="1676400"/>
                </a:lnTo>
                <a:lnTo>
                  <a:pt x="4828628" y="1663700"/>
                </a:lnTo>
                <a:lnTo>
                  <a:pt x="4846358" y="1663700"/>
                </a:lnTo>
                <a:lnTo>
                  <a:pt x="4836071" y="1676400"/>
                </a:lnTo>
                <a:lnTo>
                  <a:pt x="4825415" y="1689100"/>
                </a:lnTo>
                <a:close/>
              </a:path>
              <a:path w="5741670" h="2108200">
                <a:moveTo>
                  <a:pt x="463651" y="1689100"/>
                </a:moveTo>
                <a:lnTo>
                  <a:pt x="423303" y="1689100"/>
                </a:lnTo>
                <a:lnTo>
                  <a:pt x="411213" y="1676400"/>
                </a:lnTo>
                <a:lnTo>
                  <a:pt x="451116" y="1676400"/>
                </a:lnTo>
                <a:lnTo>
                  <a:pt x="463651" y="1689100"/>
                </a:lnTo>
                <a:close/>
              </a:path>
              <a:path w="5741670" h="2108200">
                <a:moveTo>
                  <a:pt x="528358" y="1701800"/>
                </a:moveTo>
                <a:lnTo>
                  <a:pt x="460641" y="1701800"/>
                </a:lnTo>
                <a:lnTo>
                  <a:pt x="448017" y="1689100"/>
                </a:lnTo>
                <a:lnTo>
                  <a:pt x="515023" y="1689100"/>
                </a:lnTo>
                <a:lnTo>
                  <a:pt x="528358" y="1701800"/>
                </a:lnTo>
                <a:close/>
              </a:path>
              <a:path w="5741670" h="2108200">
                <a:moveTo>
                  <a:pt x="4803101" y="1701800"/>
                </a:moveTo>
                <a:lnTo>
                  <a:pt x="4784852" y="1701800"/>
                </a:lnTo>
                <a:lnTo>
                  <a:pt x="4796396" y="1689100"/>
                </a:lnTo>
                <a:lnTo>
                  <a:pt x="4814430" y="1689100"/>
                </a:lnTo>
                <a:lnTo>
                  <a:pt x="4803101" y="1701800"/>
                </a:lnTo>
                <a:close/>
              </a:path>
              <a:path w="5741670" h="2108200">
                <a:moveTo>
                  <a:pt x="625043" y="1714500"/>
                </a:moveTo>
                <a:lnTo>
                  <a:pt x="526211" y="1714500"/>
                </a:lnTo>
                <a:lnTo>
                  <a:pt x="512787" y="1701800"/>
                </a:lnTo>
                <a:lnTo>
                  <a:pt x="610768" y="1701800"/>
                </a:lnTo>
                <a:lnTo>
                  <a:pt x="625043" y="1714500"/>
                </a:lnTo>
                <a:close/>
              </a:path>
              <a:path w="5741670" h="2108200">
                <a:moveTo>
                  <a:pt x="4779454" y="1714500"/>
                </a:moveTo>
                <a:lnTo>
                  <a:pt x="4761014" y="1714500"/>
                </a:lnTo>
                <a:lnTo>
                  <a:pt x="4773206" y="1701800"/>
                </a:lnTo>
                <a:lnTo>
                  <a:pt x="4791443" y="1701800"/>
                </a:lnTo>
                <a:lnTo>
                  <a:pt x="4779454" y="1714500"/>
                </a:lnTo>
                <a:close/>
              </a:path>
              <a:path w="5741670" h="2108200">
                <a:moveTo>
                  <a:pt x="780313" y="1727200"/>
                </a:moveTo>
                <a:lnTo>
                  <a:pt x="624039" y="1727200"/>
                </a:lnTo>
                <a:lnTo>
                  <a:pt x="609676" y="1714500"/>
                </a:lnTo>
                <a:lnTo>
                  <a:pt x="775855" y="1714500"/>
                </a:lnTo>
                <a:lnTo>
                  <a:pt x="780313" y="1727200"/>
                </a:lnTo>
                <a:close/>
              </a:path>
              <a:path w="5741670" h="2108200">
                <a:moveTo>
                  <a:pt x="818705" y="1739900"/>
                </a:moveTo>
                <a:lnTo>
                  <a:pt x="792975" y="1739900"/>
                </a:lnTo>
                <a:lnTo>
                  <a:pt x="784288" y="1727200"/>
                </a:lnTo>
                <a:lnTo>
                  <a:pt x="775855" y="1714500"/>
                </a:lnTo>
                <a:lnTo>
                  <a:pt x="792403" y="1714500"/>
                </a:lnTo>
                <a:lnTo>
                  <a:pt x="801014" y="1727200"/>
                </a:lnTo>
                <a:lnTo>
                  <a:pt x="809663" y="1727200"/>
                </a:lnTo>
                <a:lnTo>
                  <a:pt x="818705" y="1739900"/>
                </a:lnTo>
                <a:close/>
              </a:path>
              <a:path w="5741670" h="2108200">
                <a:moveTo>
                  <a:pt x="4741583" y="1739900"/>
                </a:moveTo>
                <a:lnTo>
                  <a:pt x="4709528" y="1739900"/>
                </a:lnTo>
                <a:lnTo>
                  <a:pt x="4722964" y="1727200"/>
                </a:lnTo>
                <a:lnTo>
                  <a:pt x="4735893" y="1727200"/>
                </a:lnTo>
                <a:lnTo>
                  <a:pt x="4748720" y="1714500"/>
                </a:lnTo>
                <a:lnTo>
                  <a:pt x="4767135" y="1714500"/>
                </a:lnTo>
                <a:lnTo>
                  <a:pt x="4754511" y="1727200"/>
                </a:lnTo>
                <a:lnTo>
                  <a:pt x="4741583" y="1739900"/>
                </a:lnTo>
                <a:close/>
              </a:path>
              <a:path w="5741670" h="2108200">
                <a:moveTo>
                  <a:pt x="837272" y="1752600"/>
                </a:moveTo>
                <a:lnTo>
                  <a:pt x="811021" y="1752600"/>
                </a:lnTo>
                <a:lnTo>
                  <a:pt x="801890" y="1739900"/>
                </a:lnTo>
                <a:lnTo>
                  <a:pt x="827798" y="1739900"/>
                </a:lnTo>
                <a:lnTo>
                  <a:pt x="837272" y="1752600"/>
                </a:lnTo>
                <a:close/>
              </a:path>
              <a:path w="5741670" h="2108200">
                <a:moveTo>
                  <a:pt x="4714798" y="1752600"/>
                </a:moveTo>
                <a:lnTo>
                  <a:pt x="4681994" y="1752600"/>
                </a:lnTo>
                <a:lnTo>
                  <a:pt x="4696015" y="1739900"/>
                </a:lnTo>
                <a:lnTo>
                  <a:pt x="4728336" y="1739900"/>
                </a:lnTo>
                <a:lnTo>
                  <a:pt x="4714798" y="1752600"/>
                </a:lnTo>
                <a:close/>
              </a:path>
              <a:path w="5741670" h="2108200">
                <a:moveTo>
                  <a:pt x="846886" y="1765300"/>
                </a:moveTo>
                <a:lnTo>
                  <a:pt x="829919" y="1765300"/>
                </a:lnTo>
                <a:lnTo>
                  <a:pt x="820369" y="1752600"/>
                </a:lnTo>
                <a:lnTo>
                  <a:pt x="837196" y="1752600"/>
                </a:lnTo>
                <a:lnTo>
                  <a:pt x="846886" y="1765300"/>
                </a:lnTo>
                <a:close/>
              </a:path>
              <a:path w="5741670" h="2108200">
                <a:moveTo>
                  <a:pt x="4672457" y="1765300"/>
                </a:moveTo>
                <a:lnTo>
                  <a:pt x="4638573" y="1765300"/>
                </a:lnTo>
                <a:lnTo>
                  <a:pt x="4653419" y="1752600"/>
                </a:lnTo>
                <a:lnTo>
                  <a:pt x="4686846" y="1752600"/>
                </a:lnTo>
                <a:lnTo>
                  <a:pt x="4672457" y="1765300"/>
                </a:lnTo>
                <a:close/>
              </a:path>
              <a:path w="5741670" h="2108200">
                <a:moveTo>
                  <a:pt x="866724" y="1778000"/>
                </a:moveTo>
                <a:lnTo>
                  <a:pt x="849680" y="1778000"/>
                </a:lnTo>
                <a:lnTo>
                  <a:pt x="839698" y="1765300"/>
                </a:lnTo>
                <a:lnTo>
                  <a:pt x="856614" y="1765300"/>
                </a:lnTo>
                <a:lnTo>
                  <a:pt x="866724" y="1778000"/>
                </a:lnTo>
                <a:close/>
              </a:path>
              <a:path w="5741670" h="2108200">
                <a:moveTo>
                  <a:pt x="4642840" y="1778000"/>
                </a:moveTo>
                <a:lnTo>
                  <a:pt x="4608283" y="1778000"/>
                </a:lnTo>
                <a:lnTo>
                  <a:pt x="4623650" y="1765300"/>
                </a:lnTo>
                <a:lnTo>
                  <a:pt x="4657788" y="1765300"/>
                </a:lnTo>
                <a:lnTo>
                  <a:pt x="4642840" y="1778000"/>
                </a:lnTo>
                <a:close/>
              </a:path>
              <a:path w="5741670" h="2108200">
                <a:moveTo>
                  <a:pt x="887387" y="1790700"/>
                </a:moveTo>
                <a:lnTo>
                  <a:pt x="870254" y="1790700"/>
                </a:lnTo>
                <a:lnTo>
                  <a:pt x="859866" y="1778000"/>
                </a:lnTo>
                <a:lnTo>
                  <a:pt x="876871" y="1778000"/>
                </a:lnTo>
                <a:lnTo>
                  <a:pt x="887387" y="1790700"/>
                </a:lnTo>
                <a:close/>
              </a:path>
              <a:path w="5741670" h="2108200">
                <a:moveTo>
                  <a:pt x="3840111" y="1790700"/>
                </a:moveTo>
                <a:lnTo>
                  <a:pt x="3782555" y="1790700"/>
                </a:lnTo>
                <a:lnTo>
                  <a:pt x="3790505" y="1778000"/>
                </a:lnTo>
                <a:lnTo>
                  <a:pt x="3817327" y="1778000"/>
                </a:lnTo>
                <a:lnTo>
                  <a:pt x="3840111" y="1790700"/>
                </a:lnTo>
                <a:close/>
              </a:path>
              <a:path w="5741670" h="2108200">
                <a:moveTo>
                  <a:pt x="4612182" y="1790700"/>
                </a:moveTo>
                <a:lnTo>
                  <a:pt x="4560963" y="1790700"/>
                </a:lnTo>
                <a:lnTo>
                  <a:pt x="4577067" y="1778000"/>
                </a:lnTo>
                <a:lnTo>
                  <a:pt x="4627638" y="1778000"/>
                </a:lnTo>
                <a:lnTo>
                  <a:pt x="4612182" y="1790700"/>
                </a:lnTo>
                <a:close/>
              </a:path>
              <a:path w="5741670" h="2108200">
                <a:moveTo>
                  <a:pt x="908862" y="1803400"/>
                </a:moveTo>
                <a:lnTo>
                  <a:pt x="891641" y="1803400"/>
                </a:lnTo>
                <a:lnTo>
                  <a:pt x="880846" y="1790700"/>
                </a:lnTo>
                <a:lnTo>
                  <a:pt x="897953" y="1790700"/>
                </a:lnTo>
                <a:lnTo>
                  <a:pt x="908862" y="1803400"/>
                </a:lnTo>
                <a:close/>
              </a:path>
              <a:path w="5741670" h="2108200">
                <a:moveTo>
                  <a:pt x="3781285" y="1816100"/>
                </a:moveTo>
                <a:lnTo>
                  <a:pt x="3764749" y="1816100"/>
                </a:lnTo>
                <a:lnTo>
                  <a:pt x="3771125" y="1803400"/>
                </a:lnTo>
                <a:lnTo>
                  <a:pt x="3777056" y="1790700"/>
                </a:lnTo>
                <a:lnTo>
                  <a:pt x="3793261" y="1790700"/>
                </a:lnTo>
                <a:lnTo>
                  <a:pt x="3787432" y="1803400"/>
                </a:lnTo>
                <a:lnTo>
                  <a:pt x="3781285" y="1816100"/>
                </a:lnTo>
                <a:close/>
              </a:path>
              <a:path w="5741670" h="2108200">
                <a:moveTo>
                  <a:pt x="3886834" y="1803400"/>
                </a:moveTo>
                <a:lnTo>
                  <a:pt x="3836784" y="1803400"/>
                </a:lnTo>
                <a:lnTo>
                  <a:pt x="3813860" y="1790700"/>
                </a:lnTo>
                <a:lnTo>
                  <a:pt x="3863124" y="1790700"/>
                </a:lnTo>
                <a:lnTo>
                  <a:pt x="3886834" y="1803400"/>
                </a:lnTo>
                <a:close/>
              </a:path>
              <a:path w="5741670" h="2108200">
                <a:moveTo>
                  <a:pt x="4564316" y="1803400"/>
                </a:moveTo>
                <a:lnTo>
                  <a:pt x="4511522" y="1803400"/>
                </a:lnTo>
                <a:lnTo>
                  <a:pt x="4528311" y="1790700"/>
                </a:lnTo>
                <a:lnTo>
                  <a:pt x="4580508" y="1790700"/>
                </a:lnTo>
                <a:lnTo>
                  <a:pt x="4564316" y="1803400"/>
                </a:lnTo>
                <a:close/>
              </a:path>
              <a:path w="5741670" h="2108200">
                <a:moveTo>
                  <a:pt x="942530" y="1816100"/>
                </a:moveTo>
                <a:lnTo>
                  <a:pt x="913815" y="1816100"/>
                </a:lnTo>
                <a:lnTo>
                  <a:pt x="902627" y="1803400"/>
                </a:lnTo>
                <a:lnTo>
                  <a:pt x="931036" y="1803400"/>
                </a:lnTo>
                <a:lnTo>
                  <a:pt x="942530" y="1816100"/>
                </a:lnTo>
                <a:close/>
              </a:path>
              <a:path w="5741670" h="2108200">
                <a:moveTo>
                  <a:pt x="3960164" y="1816100"/>
                </a:moveTo>
                <a:lnTo>
                  <a:pt x="3884002" y="1816100"/>
                </a:lnTo>
                <a:lnTo>
                  <a:pt x="3860164" y="1803400"/>
                </a:lnTo>
                <a:lnTo>
                  <a:pt x="3935196" y="1803400"/>
                </a:lnTo>
                <a:lnTo>
                  <a:pt x="3960164" y="1816100"/>
                </a:lnTo>
                <a:close/>
              </a:path>
              <a:path w="5741670" h="2108200">
                <a:moveTo>
                  <a:pt x="4514341" y="1816100"/>
                </a:moveTo>
                <a:lnTo>
                  <a:pt x="4460112" y="1816100"/>
                </a:lnTo>
                <a:lnTo>
                  <a:pt x="4477537" y="1803400"/>
                </a:lnTo>
                <a:lnTo>
                  <a:pt x="4531220" y="1803400"/>
                </a:lnTo>
                <a:lnTo>
                  <a:pt x="4514341" y="1816100"/>
                </a:lnTo>
                <a:close/>
              </a:path>
              <a:path w="5741670" h="2108200">
                <a:moveTo>
                  <a:pt x="965923" y="1828800"/>
                </a:moveTo>
                <a:lnTo>
                  <a:pt x="936751" y="1828800"/>
                </a:lnTo>
                <a:lnTo>
                  <a:pt x="925182" y="1816100"/>
                </a:lnTo>
                <a:lnTo>
                  <a:pt x="954062" y="1816100"/>
                </a:lnTo>
                <a:lnTo>
                  <a:pt x="965923" y="1828800"/>
                </a:lnTo>
                <a:close/>
              </a:path>
              <a:path w="5741670" h="2108200">
                <a:moveTo>
                  <a:pt x="3760876" y="1841500"/>
                </a:moveTo>
                <a:lnTo>
                  <a:pt x="3744061" y="1841500"/>
                </a:lnTo>
                <a:lnTo>
                  <a:pt x="3751389" y="1828800"/>
                </a:lnTo>
                <a:lnTo>
                  <a:pt x="3758285" y="1816100"/>
                </a:lnTo>
                <a:lnTo>
                  <a:pt x="3774795" y="1816100"/>
                </a:lnTo>
                <a:lnTo>
                  <a:pt x="3767988" y="1828800"/>
                </a:lnTo>
                <a:lnTo>
                  <a:pt x="3760876" y="1841500"/>
                </a:lnTo>
                <a:close/>
              </a:path>
              <a:path w="5741670" h="2108200">
                <a:moveTo>
                  <a:pt x="4036961" y="1828800"/>
                </a:moveTo>
                <a:lnTo>
                  <a:pt x="3958043" y="1828800"/>
                </a:lnTo>
                <a:lnTo>
                  <a:pt x="3932961" y="1816100"/>
                </a:lnTo>
                <a:lnTo>
                  <a:pt x="4010888" y="1816100"/>
                </a:lnTo>
                <a:lnTo>
                  <a:pt x="4036961" y="1828800"/>
                </a:lnTo>
                <a:close/>
              </a:path>
              <a:path w="5741670" h="2108200">
                <a:moveTo>
                  <a:pt x="4462424" y="1828800"/>
                </a:moveTo>
                <a:lnTo>
                  <a:pt x="4370514" y="1828800"/>
                </a:lnTo>
                <a:lnTo>
                  <a:pt x="4388878" y="1816100"/>
                </a:lnTo>
                <a:lnTo>
                  <a:pt x="4479937" y="1816100"/>
                </a:lnTo>
                <a:lnTo>
                  <a:pt x="4462424" y="1828800"/>
                </a:lnTo>
                <a:close/>
              </a:path>
              <a:path w="5741670" h="2108200">
                <a:moveTo>
                  <a:pt x="990053" y="1841500"/>
                </a:moveTo>
                <a:lnTo>
                  <a:pt x="960437" y="1841500"/>
                </a:lnTo>
                <a:lnTo>
                  <a:pt x="948499" y="1828800"/>
                </a:lnTo>
                <a:lnTo>
                  <a:pt x="977823" y="1828800"/>
                </a:lnTo>
                <a:lnTo>
                  <a:pt x="990053" y="1841500"/>
                </a:lnTo>
                <a:close/>
              </a:path>
              <a:path w="5741670" h="2108200">
                <a:moveTo>
                  <a:pt x="4372000" y="1841500"/>
                </a:moveTo>
                <a:lnTo>
                  <a:pt x="4035539" y="1841500"/>
                </a:lnTo>
                <a:lnTo>
                  <a:pt x="4009351" y="1828800"/>
                </a:lnTo>
                <a:lnTo>
                  <a:pt x="4390453" y="1828800"/>
                </a:lnTo>
                <a:lnTo>
                  <a:pt x="4372000" y="1841500"/>
                </a:lnTo>
                <a:close/>
              </a:path>
              <a:path w="5741670" h="2108200">
                <a:moveTo>
                  <a:pt x="1014895" y="1854200"/>
                </a:moveTo>
                <a:lnTo>
                  <a:pt x="984846" y="1854200"/>
                </a:lnTo>
                <a:lnTo>
                  <a:pt x="972553" y="1841500"/>
                </a:lnTo>
                <a:lnTo>
                  <a:pt x="1002322" y="1841500"/>
                </a:lnTo>
                <a:lnTo>
                  <a:pt x="1014895" y="1854200"/>
                </a:lnTo>
                <a:close/>
              </a:path>
              <a:path w="5741670" h="2108200">
                <a:moveTo>
                  <a:pt x="3745687" y="1854200"/>
                </a:moveTo>
                <a:lnTo>
                  <a:pt x="3728720" y="1854200"/>
                </a:lnTo>
                <a:lnTo>
                  <a:pt x="3736657" y="1841500"/>
                </a:lnTo>
                <a:lnTo>
                  <a:pt x="3753434" y="1841500"/>
                </a:lnTo>
                <a:lnTo>
                  <a:pt x="3745687" y="1854200"/>
                </a:lnTo>
                <a:close/>
              </a:path>
              <a:path w="5741670" h="2108200">
                <a:moveTo>
                  <a:pt x="1053464" y="1866900"/>
                </a:moveTo>
                <a:lnTo>
                  <a:pt x="1022794" y="1866900"/>
                </a:lnTo>
                <a:lnTo>
                  <a:pt x="1009967" y="1854200"/>
                </a:lnTo>
                <a:lnTo>
                  <a:pt x="1040371" y="1854200"/>
                </a:lnTo>
                <a:lnTo>
                  <a:pt x="1053464" y="1866900"/>
                </a:lnTo>
                <a:close/>
              </a:path>
              <a:path w="5741670" h="2108200">
                <a:moveTo>
                  <a:pt x="3720642" y="1879600"/>
                </a:moveTo>
                <a:lnTo>
                  <a:pt x="3703434" y="1879600"/>
                </a:lnTo>
                <a:lnTo>
                  <a:pt x="3712273" y="1866900"/>
                </a:lnTo>
                <a:lnTo>
                  <a:pt x="3720693" y="1854200"/>
                </a:lnTo>
                <a:lnTo>
                  <a:pt x="3737635" y="1854200"/>
                </a:lnTo>
                <a:lnTo>
                  <a:pt x="3729291" y="1866900"/>
                </a:lnTo>
                <a:lnTo>
                  <a:pt x="3720642" y="1879600"/>
                </a:lnTo>
                <a:close/>
              </a:path>
              <a:path w="5741670" h="2108200">
                <a:moveTo>
                  <a:pt x="1080020" y="1879600"/>
                </a:moveTo>
                <a:lnTo>
                  <a:pt x="1048943" y="1879600"/>
                </a:lnTo>
                <a:lnTo>
                  <a:pt x="1035786" y="1866900"/>
                </a:lnTo>
                <a:lnTo>
                  <a:pt x="1066596" y="1866900"/>
                </a:lnTo>
                <a:lnTo>
                  <a:pt x="1080020" y="1879600"/>
                </a:lnTo>
                <a:close/>
              </a:path>
              <a:path w="5741670" h="2108200">
                <a:moveTo>
                  <a:pt x="1121054" y="1892300"/>
                </a:moveTo>
                <a:lnTo>
                  <a:pt x="1089393" y="1892300"/>
                </a:lnTo>
                <a:lnTo>
                  <a:pt x="1075753" y="1879600"/>
                </a:lnTo>
                <a:lnTo>
                  <a:pt x="1107147" y="1879600"/>
                </a:lnTo>
                <a:lnTo>
                  <a:pt x="1121054" y="1892300"/>
                </a:lnTo>
                <a:close/>
              </a:path>
              <a:path w="5741670" h="2108200">
                <a:moveTo>
                  <a:pt x="3692944" y="1905000"/>
                </a:moveTo>
                <a:lnTo>
                  <a:pt x="3665651" y="1905000"/>
                </a:lnTo>
                <a:lnTo>
                  <a:pt x="3675621" y="1892300"/>
                </a:lnTo>
                <a:lnTo>
                  <a:pt x="3685108" y="1892300"/>
                </a:lnTo>
                <a:lnTo>
                  <a:pt x="3694518" y="1879600"/>
                </a:lnTo>
                <a:lnTo>
                  <a:pt x="3711689" y="1879600"/>
                </a:lnTo>
                <a:lnTo>
                  <a:pt x="3702456" y="1892300"/>
                </a:lnTo>
                <a:lnTo>
                  <a:pt x="3692944" y="1905000"/>
                </a:lnTo>
                <a:close/>
              </a:path>
              <a:path w="5741670" h="2108200">
                <a:moveTo>
                  <a:pt x="1163472" y="1905000"/>
                </a:moveTo>
                <a:lnTo>
                  <a:pt x="1117168" y="1905000"/>
                </a:lnTo>
                <a:lnTo>
                  <a:pt x="1103198" y="1892300"/>
                </a:lnTo>
                <a:lnTo>
                  <a:pt x="1149121" y="1892300"/>
                </a:lnTo>
                <a:lnTo>
                  <a:pt x="1163472" y="1905000"/>
                </a:lnTo>
                <a:close/>
              </a:path>
              <a:path w="5741670" h="2108200">
                <a:moveTo>
                  <a:pt x="2213051" y="1905000"/>
                </a:moveTo>
                <a:lnTo>
                  <a:pt x="2163063" y="1905000"/>
                </a:lnTo>
                <a:lnTo>
                  <a:pt x="2177719" y="1892300"/>
                </a:lnTo>
                <a:lnTo>
                  <a:pt x="2195156" y="1892300"/>
                </a:lnTo>
                <a:lnTo>
                  <a:pt x="2213051" y="1905000"/>
                </a:lnTo>
                <a:close/>
              </a:path>
              <a:path w="5741670" h="2108200">
                <a:moveTo>
                  <a:pt x="1207211" y="1917700"/>
                </a:moveTo>
                <a:lnTo>
                  <a:pt x="1159954" y="1917700"/>
                </a:lnTo>
                <a:lnTo>
                  <a:pt x="1145539" y="1905000"/>
                </a:lnTo>
                <a:lnTo>
                  <a:pt x="1192428" y="1905000"/>
                </a:lnTo>
                <a:lnTo>
                  <a:pt x="1207211" y="1917700"/>
                </a:lnTo>
                <a:close/>
              </a:path>
              <a:path w="5741670" h="2108200">
                <a:moveTo>
                  <a:pt x="2166518" y="1917700"/>
                </a:moveTo>
                <a:lnTo>
                  <a:pt x="2118385" y="1917700"/>
                </a:lnTo>
                <a:lnTo>
                  <a:pt x="2133485" y="1905000"/>
                </a:lnTo>
                <a:lnTo>
                  <a:pt x="2181224" y="1905000"/>
                </a:lnTo>
                <a:lnTo>
                  <a:pt x="2166518" y="1917700"/>
                </a:lnTo>
                <a:close/>
              </a:path>
              <a:path w="5741670" h="2108200">
                <a:moveTo>
                  <a:pt x="2262517" y="1943100"/>
                </a:moveTo>
                <a:lnTo>
                  <a:pt x="2238641" y="1943100"/>
                </a:lnTo>
                <a:lnTo>
                  <a:pt x="2221852" y="1930400"/>
                </a:lnTo>
                <a:lnTo>
                  <a:pt x="2205685" y="1917700"/>
                </a:lnTo>
                <a:lnTo>
                  <a:pt x="2190242" y="1905000"/>
                </a:lnTo>
                <a:lnTo>
                  <a:pt x="2212898" y="1905000"/>
                </a:lnTo>
                <a:lnTo>
                  <a:pt x="2228913" y="1917700"/>
                </a:lnTo>
                <a:lnTo>
                  <a:pt x="2228761" y="1917700"/>
                </a:lnTo>
                <a:lnTo>
                  <a:pt x="2245398" y="1930400"/>
                </a:lnTo>
                <a:lnTo>
                  <a:pt x="2245258" y="1930400"/>
                </a:lnTo>
                <a:lnTo>
                  <a:pt x="2262517" y="1943100"/>
                </a:lnTo>
                <a:close/>
              </a:path>
              <a:path w="5741670" h="2108200">
                <a:moveTo>
                  <a:pt x="3673068" y="1917700"/>
                </a:moveTo>
                <a:lnTo>
                  <a:pt x="3645077" y="1917700"/>
                </a:lnTo>
                <a:lnTo>
                  <a:pt x="3655606" y="1905000"/>
                </a:lnTo>
                <a:lnTo>
                  <a:pt x="3683139" y="1905000"/>
                </a:lnTo>
                <a:lnTo>
                  <a:pt x="3673068" y="1917700"/>
                </a:lnTo>
                <a:close/>
              </a:path>
              <a:path w="5741670" h="2108200">
                <a:moveTo>
                  <a:pt x="1267472" y="1930400"/>
                </a:moveTo>
                <a:lnTo>
                  <a:pt x="1204061" y="1930400"/>
                </a:lnTo>
                <a:lnTo>
                  <a:pt x="1189215" y="1917700"/>
                </a:lnTo>
                <a:lnTo>
                  <a:pt x="1252156" y="1917700"/>
                </a:lnTo>
                <a:lnTo>
                  <a:pt x="1267472" y="1930400"/>
                </a:lnTo>
                <a:close/>
              </a:path>
              <a:path w="5741670" h="2108200">
                <a:moveTo>
                  <a:pt x="2121471" y="1930400"/>
                </a:moveTo>
                <a:lnTo>
                  <a:pt x="2072436" y="1930400"/>
                </a:lnTo>
                <a:lnTo>
                  <a:pt x="2087943" y="1917700"/>
                </a:lnTo>
                <a:lnTo>
                  <a:pt x="2136635" y="1917700"/>
                </a:lnTo>
                <a:lnTo>
                  <a:pt x="2121471" y="1930400"/>
                </a:lnTo>
                <a:close/>
              </a:path>
              <a:path w="5741670" h="2108200">
                <a:moveTo>
                  <a:pt x="3652100" y="1930400"/>
                </a:moveTo>
                <a:lnTo>
                  <a:pt x="3634384" y="1930400"/>
                </a:lnTo>
                <a:lnTo>
                  <a:pt x="3645179" y="1917700"/>
                </a:lnTo>
                <a:lnTo>
                  <a:pt x="3662718" y="1917700"/>
                </a:lnTo>
                <a:lnTo>
                  <a:pt x="3652100" y="1930400"/>
                </a:lnTo>
                <a:close/>
              </a:path>
              <a:path w="5741670" h="2108200">
                <a:moveTo>
                  <a:pt x="1329817" y="1943100"/>
                </a:moveTo>
                <a:lnTo>
                  <a:pt x="1264793" y="1943100"/>
                </a:lnTo>
                <a:lnTo>
                  <a:pt x="1249413" y="1930400"/>
                </a:lnTo>
                <a:lnTo>
                  <a:pt x="1313980" y="1930400"/>
                </a:lnTo>
                <a:lnTo>
                  <a:pt x="1329817" y="1943100"/>
                </a:lnTo>
                <a:close/>
              </a:path>
              <a:path w="5741670" h="2108200">
                <a:moveTo>
                  <a:pt x="2075167" y="1943100"/>
                </a:moveTo>
                <a:lnTo>
                  <a:pt x="2009292" y="1943100"/>
                </a:lnTo>
                <a:lnTo>
                  <a:pt x="2025332" y="1930400"/>
                </a:lnTo>
                <a:lnTo>
                  <a:pt x="2090737" y="1930400"/>
                </a:lnTo>
                <a:lnTo>
                  <a:pt x="2075167" y="1943100"/>
                </a:lnTo>
                <a:close/>
              </a:path>
              <a:path w="5741670" h="2108200">
                <a:moveTo>
                  <a:pt x="3630066" y="1943100"/>
                </a:moveTo>
                <a:lnTo>
                  <a:pt x="3612222" y="1943100"/>
                </a:lnTo>
                <a:lnTo>
                  <a:pt x="3623525" y="1930400"/>
                </a:lnTo>
                <a:lnTo>
                  <a:pt x="3641204" y="1930400"/>
                </a:lnTo>
                <a:lnTo>
                  <a:pt x="3630066" y="1943100"/>
                </a:lnTo>
                <a:close/>
              </a:path>
              <a:path w="5741670" h="2108200">
                <a:moveTo>
                  <a:pt x="1410411" y="1955800"/>
                </a:moveTo>
                <a:lnTo>
                  <a:pt x="1327594" y="1955800"/>
                </a:lnTo>
                <a:lnTo>
                  <a:pt x="1311706" y="1943100"/>
                </a:lnTo>
                <a:lnTo>
                  <a:pt x="1394015" y="1943100"/>
                </a:lnTo>
                <a:lnTo>
                  <a:pt x="1410411" y="1955800"/>
                </a:lnTo>
                <a:close/>
              </a:path>
              <a:path w="5741670" h="2108200">
                <a:moveTo>
                  <a:pt x="2011553" y="1955800"/>
                </a:moveTo>
                <a:lnTo>
                  <a:pt x="1927593" y="1955800"/>
                </a:lnTo>
                <a:lnTo>
                  <a:pt x="1944230" y="1943100"/>
                </a:lnTo>
                <a:lnTo>
                  <a:pt x="2027643" y="1943100"/>
                </a:lnTo>
                <a:lnTo>
                  <a:pt x="2011553" y="1955800"/>
                </a:lnTo>
                <a:close/>
              </a:path>
              <a:path w="5741670" h="2108200">
                <a:moveTo>
                  <a:pt x="2377490" y="1993900"/>
                </a:moveTo>
                <a:lnTo>
                  <a:pt x="2331567" y="1993900"/>
                </a:lnTo>
                <a:lnTo>
                  <a:pt x="2311831" y="1981200"/>
                </a:lnTo>
                <a:lnTo>
                  <a:pt x="2292667" y="1968500"/>
                </a:lnTo>
                <a:lnTo>
                  <a:pt x="2274061" y="1955800"/>
                </a:lnTo>
                <a:lnTo>
                  <a:pt x="2256053" y="1943100"/>
                </a:lnTo>
                <a:lnTo>
                  <a:pt x="2280094" y="1943100"/>
                </a:lnTo>
                <a:lnTo>
                  <a:pt x="2298560" y="1955800"/>
                </a:lnTo>
                <a:lnTo>
                  <a:pt x="2298420" y="1955800"/>
                </a:lnTo>
                <a:lnTo>
                  <a:pt x="2317457" y="1968500"/>
                </a:lnTo>
                <a:lnTo>
                  <a:pt x="2317318" y="1968500"/>
                </a:lnTo>
                <a:lnTo>
                  <a:pt x="2336914" y="1981200"/>
                </a:lnTo>
                <a:lnTo>
                  <a:pt x="2356802" y="1981200"/>
                </a:lnTo>
                <a:lnTo>
                  <a:pt x="2377490" y="1993900"/>
                </a:lnTo>
                <a:close/>
              </a:path>
              <a:path w="5741670" h="2108200">
                <a:moveTo>
                  <a:pt x="3606990" y="1955800"/>
                </a:moveTo>
                <a:lnTo>
                  <a:pt x="3589020" y="1955800"/>
                </a:lnTo>
                <a:lnTo>
                  <a:pt x="3600830" y="1943100"/>
                </a:lnTo>
                <a:lnTo>
                  <a:pt x="3618649" y="1943100"/>
                </a:lnTo>
                <a:lnTo>
                  <a:pt x="3606990" y="1955800"/>
                </a:lnTo>
                <a:close/>
              </a:path>
              <a:path w="5741670" h="2108200">
                <a:moveTo>
                  <a:pt x="1527708" y="1968500"/>
                </a:moveTo>
                <a:lnTo>
                  <a:pt x="1408747" y="1968500"/>
                </a:lnTo>
                <a:lnTo>
                  <a:pt x="1392288" y="1955800"/>
                </a:lnTo>
                <a:lnTo>
                  <a:pt x="1510601" y="1955800"/>
                </a:lnTo>
                <a:lnTo>
                  <a:pt x="1527708" y="1968500"/>
                </a:lnTo>
                <a:close/>
              </a:path>
              <a:path w="5741670" h="2108200">
                <a:moveTo>
                  <a:pt x="1929282" y="1968500"/>
                </a:moveTo>
                <a:lnTo>
                  <a:pt x="1791220" y="1968500"/>
                </a:lnTo>
                <a:lnTo>
                  <a:pt x="1808670" y="1955800"/>
                </a:lnTo>
                <a:lnTo>
                  <a:pt x="1945970" y="1955800"/>
                </a:lnTo>
                <a:lnTo>
                  <a:pt x="1929282" y="1968500"/>
                </a:lnTo>
                <a:close/>
              </a:path>
              <a:path w="5741670" h="2108200">
                <a:moveTo>
                  <a:pt x="3582911" y="1968500"/>
                </a:moveTo>
                <a:lnTo>
                  <a:pt x="3564813" y="1968500"/>
                </a:lnTo>
                <a:lnTo>
                  <a:pt x="3577120" y="1955800"/>
                </a:lnTo>
                <a:lnTo>
                  <a:pt x="3595077" y="1955800"/>
                </a:lnTo>
                <a:lnTo>
                  <a:pt x="3582911" y="1968500"/>
                </a:lnTo>
                <a:close/>
              </a:path>
              <a:path w="5741670" h="2108200">
                <a:moveTo>
                  <a:pt x="1792020" y="1981200"/>
                </a:moveTo>
                <a:lnTo>
                  <a:pt x="1526806" y="1981200"/>
                </a:lnTo>
                <a:lnTo>
                  <a:pt x="1509648" y="1968500"/>
                </a:lnTo>
                <a:lnTo>
                  <a:pt x="1809521" y="1968500"/>
                </a:lnTo>
                <a:lnTo>
                  <a:pt x="1792020" y="1981200"/>
                </a:lnTo>
                <a:close/>
              </a:path>
              <a:path w="5741670" h="2108200">
                <a:moveTo>
                  <a:pt x="3557866" y="1981200"/>
                </a:moveTo>
                <a:lnTo>
                  <a:pt x="3539642" y="1981200"/>
                </a:lnTo>
                <a:lnTo>
                  <a:pt x="3552431" y="1968500"/>
                </a:lnTo>
                <a:lnTo>
                  <a:pt x="3570516" y="1968500"/>
                </a:lnTo>
                <a:lnTo>
                  <a:pt x="3557866" y="1981200"/>
                </a:lnTo>
                <a:close/>
              </a:path>
              <a:path w="5741670" h="2108200">
                <a:moveTo>
                  <a:pt x="3531882" y="1993900"/>
                </a:moveTo>
                <a:lnTo>
                  <a:pt x="3500132" y="1993900"/>
                </a:lnTo>
                <a:lnTo>
                  <a:pt x="3513607" y="1981200"/>
                </a:lnTo>
                <a:lnTo>
                  <a:pt x="3544989" y="1981200"/>
                </a:lnTo>
                <a:lnTo>
                  <a:pt x="3531882" y="1993900"/>
                </a:lnTo>
                <a:close/>
              </a:path>
              <a:path w="5741670" h="2108200">
                <a:moveTo>
                  <a:pt x="2442235" y="2019300"/>
                </a:moveTo>
                <a:lnTo>
                  <a:pt x="2393988" y="2019300"/>
                </a:lnTo>
                <a:lnTo>
                  <a:pt x="2372652" y="2006600"/>
                </a:lnTo>
                <a:lnTo>
                  <a:pt x="2351849" y="1993900"/>
                </a:lnTo>
                <a:lnTo>
                  <a:pt x="2377363" y="1993900"/>
                </a:lnTo>
                <a:lnTo>
                  <a:pt x="2398572" y="2006600"/>
                </a:lnTo>
                <a:lnTo>
                  <a:pt x="2420035" y="2006600"/>
                </a:lnTo>
                <a:lnTo>
                  <a:pt x="2442235" y="2019300"/>
                </a:lnTo>
                <a:close/>
              </a:path>
              <a:path w="5741670" h="2108200">
                <a:moveTo>
                  <a:pt x="3504971" y="2006600"/>
                </a:moveTo>
                <a:lnTo>
                  <a:pt x="3472662" y="2006600"/>
                </a:lnTo>
                <a:lnTo>
                  <a:pt x="3486594" y="1993900"/>
                </a:lnTo>
                <a:lnTo>
                  <a:pt x="3518534" y="1993900"/>
                </a:lnTo>
                <a:lnTo>
                  <a:pt x="3504971" y="2006600"/>
                </a:lnTo>
                <a:close/>
              </a:path>
              <a:path w="5741670" h="2108200">
                <a:moveTo>
                  <a:pt x="3477196" y="2019300"/>
                </a:moveTo>
                <a:lnTo>
                  <a:pt x="3444341" y="2019300"/>
                </a:lnTo>
                <a:lnTo>
                  <a:pt x="3458692" y="2006600"/>
                </a:lnTo>
                <a:lnTo>
                  <a:pt x="3491191" y="2006600"/>
                </a:lnTo>
                <a:lnTo>
                  <a:pt x="3477196" y="2019300"/>
                </a:lnTo>
                <a:close/>
              </a:path>
              <a:path w="5741670" h="2108200">
                <a:moveTo>
                  <a:pt x="2487841" y="2032000"/>
                </a:moveTo>
                <a:lnTo>
                  <a:pt x="2438146" y="2032000"/>
                </a:lnTo>
                <a:lnTo>
                  <a:pt x="2415819" y="2019300"/>
                </a:lnTo>
                <a:lnTo>
                  <a:pt x="2464688" y="2019300"/>
                </a:lnTo>
                <a:lnTo>
                  <a:pt x="2487841" y="2032000"/>
                </a:lnTo>
                <a:close/>
              </a:path>
              <a:path w="5741670" h="2108200">
                <a:moveTo>
                  <a:pt x="3433927" y="2032000"/>
                </a:moveTo>
                <a:lnTo>
                  <a:pt x="3400323" y="2032000"/>
                </a:lnTo>
                <a:lnTo>
                  <a:pt x="3415271" y="2019300"/>
                </a:lnTo>
                <a:lnTo>
                  <a:pt x="3448557" y="2019300"/>
                </a:lnTo>
                <a:lnTo>
                  <a:pt x="3433927" y="2032000"/>
                </a:lnTo>
                <a:close/>
              </a:path>
              <a:path w="5741670" h="2108200">
                <a:moveTo>
                  <a:pt x="2511323" y="2044700"/>
                </a:moveTo>
                <a:lnTo>
                  <a:pt x="2484208" y="2044700"/>
                </a:lnTo>
                <a:lnTo>
                  <a:pt x="2460942" y="2032000"/>
                </a:lnTo>
                <a:lnTo>
                  <a:pt x="2487726" y="2032000"/>
                </a:lnTo>
                <a:lnTo>
                  <a:pt x="2511323" y="2044700"/>
                </a:lnTo>
                <a:close/>
              </a:path>
              <a:path w="5741670" h="2108200">
                <a:moveTo>
                  <a:pt x="3404069" y="2044700"/>
                </a:moveTo>
                <a:lnTo>
                  <a:pt x="3354527" y="2044700"/>
                </a:lnTo>
                <a:lnTo>
                  <a:pt x="3370059" y="2032000"/>
                </a:lnTo>
                <a:lnTo>
                  <a:pt x="3419094" y="2032000"/>
                </a:lnTo>
                <a:lnTo>
                  <a:pt x="3404069" y="2044700"/>
                </a:lnTo>
                <a:close/>
              </a:path>
              <a:path w="5741670" h="2108200">
                <a:moveTo>
                  <a:pt x="2584373" y="2057400"/>
                </a:moveTo>
                <a:lnTo>
                  <a:pt x="2532075" y="2057400"/>
                </a:lnTo>
                <a:lnTo>
                  <a:pt x="2507919" y="2044700"/>
                </a:lnTo>
                <a:lnTo>
                  <a:pt x="2559494" y="2044700"/>
                </a:lnTo>
                <a:lnTo>
                  <a:pt x="2584373" y="2057400"/>
                </a:lnTo>
                <a:close/>
              </a:path>
              <a:path w="5741670" h="2108200">
                <a:moveTo>
                  <a:pt x="3357829" y="2057400"/>
                </a:moveTo>
                <a:lnTo>
                  <a:pt x="3307079" y="2057400"/>
                </a:lnTo>
                <a:lnTo>
                  <a:pt x="3323145" y="2044700"/>
                </a:lnTo>
                <a:lnTo>
                  <a:pt x="3373424" y="2044700"/>
                </a:lnTo>
                <a:lnTo>
                  <a:pt x="3357829" y="2057400"/>
                </a:lnTo>
                <a:close/>
              </a:path>
              <a:path w="5741670" h="2108200">
                <a:moveTo>
                  <a:pt x="2635084" y="2070100"/>
                </a:moveTo>
                <a:lnTo>
                  <a:pt x="2581630" y="2070100"/>
                </a:lnTo>
                <a:lnTo>
                  <a:pt x="2556649" y="2057400"/>
                </a:lnTo>
                <a:lnTo>
                  <a:pt x="2609430" y="2057400"/>
                </a:lnTo>
                <a:lnTo>
                  <a:pt x="2635084" y="2070100"/>
                </a:lnTo>
                <a:close/>
              </a:path>
              <a:path w="5741670" h="2108200">
                <a:moveTo>
                  <a:pt x="3309950" y="2070100"/>
                </a:moveTo>
                <a:lnTo>
                  <a:pt x="3241421" y="2070100"/>
                </a:lnTo>
                <a:lnTo>
                  <a:pt x="3258159" y="2057400"/>
                </a:lnTo>
                <a:lnTo>
                  <a:pt x="3326091" y="2057400"/>
                </a:lnTo>
                <a:lnTo>
                  <a:pt x="3309950" y="2070100"/>
                </a:lnTo>
                <a:close/>
              </a:path>
              <a:path w="5741670" h="2108200">
                <a:moveTo>
                  <a:pt x="2713888" y="2082800"/>
                </a:moveTo>
                <a:lnTo>
                  <a:pt x="2632773" y="2082800"/>
                </a:lnTo>
                <a:lnTo>
                  <a:pt x="2607017" y="2070100"/>
                </a:lnTo>
                <a:lnTo>
                  <a:pt x="2687167" y="2070100"/>
                </a:lnTo>
                <a:lnTo>
                  <a:pt x="2713888" y="2082800"/>
                </a:lnTo>
                <a:close/>
              </a:path>
              <a:path w="5741670" h="2108200">
                <a:moveTo>
                  <a:pt x="3243732" y="2082800"/>
                </a:moveTo>
                <a:lnTo>
                  <a:pt x="3173260" y="2082800"/>
                </a:lnTo>
                <a:lnTo>
                  <a:pt x="3190582" y="2070100"/>
                </a:lnTo>
                <a:lnTo>
                  <a:pt x="3260534" y="2070100"/>
                </a:lnTo>
                <a:lnTo>
                  <a:pt x="3243732" y="2082800"/>
                </a:lnTo>
                <a:close/>
              </a:path>
              <a:path w="5741670" h="2108200">
                <a:moveTo>
                  <a:pt x="2851581" y="2095500"/>
                </a:moveTo>
                <a:lnTo>
                  <a:pt x="2712199" y="2095500"/>
                </a:lnTo>
                <a:lnTo>
                  <a:pt x="2685389" y="2082800"/>
                </a:lnTo>
                <a:lnTo>
                  <a:pt x="2823375" y="2082800"/>
                </a:lnTo>
                <a:lnTo>
                  <a:pt x="2851581" y="2095500"/>
                </a:lnTo>
                <a:close/>
              </a:path>
              <a:path w="5741670" h="2108200">
                <a:moveTo>
                  <a:pt x="3175012" y="2095500"/>
                </a:moveTo>
                <a:lnTo>
                  <a:pt x="3048647" y="2095500"/>
                </a:lnTo>
                <a:lnTo>
                  <a:pt x="3066897" y="2082800"/>
                </a:lnTo>
                <a:lnTo>
                  <a:pt x="3192411" y="2082800"/>
                </a:lnTo>
                <a:lnTo>
                  <a:pt x="3175012" y="2095500"/>
                </a:lnTo>
                <a:close/>
              </a:path>
              <a:path w="5741670" h="2108200">
                <a:moveTo>
                  <a:pt x="3049473" y="2108200"/>
                </a:moveTo>
                <a:lnTo>
                  <a:pt x="2850934" y="2108200"/>
                </a:lnTo>
                <a:lnTo>
                  <a:pt x="2822613" y="2095500"/>
                </a:lnTo>
                <a:lnTo>
                  <a:pt x="3067786" y="2095500"/>
                </a:lnTo>
                <a:lnTo>
                  <a:pt x="3049473" y="210820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106116" y="4528515"/>
            <a:ext cx="129180" cy="129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745093" y="4467262"/>
            <a:ext cx="245833" cy="2451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267586" y="4404867"/>
            <a:ext cx="362585" cy="361950"/>
          </a:xfrm>
          <a:custGeom>
            <a:avLst/>
            <a:gdLst/>
            <a:ahLst/>
            <a:cxnLst/>
            <a:rect l="l" t="t" r="r" b="b"/>
            <a:pathLst>
              <a:path w="362584" h="361950">
                <a:moveTo>
                  <a:pt x="190525" y="361950"/>
                </a:moveTo>
                <a:lnTo>
                  <a:pt x="171894" y="361950"/>
                </a:lnTo>
                <a:lnTo>
                  <a:pt x="144691" y="358139"/>
                </a:lnTo>
                <a:lnTo>
                  <a:pt x="102641" y="344170"/>
                </a:lnTo>
                <a:lnTo>
                  <a:pt x="79895" y="330200"/>
                </a:lnTo>
                <a:lnTo>
                  <a:pt x="72783" y="326389"/>
                </a:lnTo>
                <a:lnTo>
                  <a:pt x="65938" y="320039"/>
                </a:lnTo>
                <a:lnTo>
                  <a:pt x="59372" y="314960"/>
                </a:lnTo>
                <a:lnTo>
                  <a:pt x="53073" y="308610"/>
                </a:lnTo>
                <a:lnTo>
                  <a:pt x="26238" y="274320"/>
                </a:lnTo>
                <a:lnTo>
                  <a:pt x="10998" y="242570"/>
                </a:lnTo>
                <a:lnTo>
                  <a:pt x="8153" y="234950"/>
                </a:lnTo>
                <a:lnTo>
                  <a:pt x="241" y="190500"/>
                </a:lnTo>
                <a:lnTo>
                  <a:pt x="0" y="180339"/>
                </a:lnTo>
                <a:lnTo>
                  <a:pt x="241" y="171450"/>
                </a:lnTo>
                <a:lnTo>
                  <a:pt x="8153" y="127000"/>
                </a:lnTo>
                <a:lnTo>
                  <a:pt x="14249" y="110489"/>
                </a:lnTo>
                <a:lnTo>
                  <a:pt x="17881" y="101600"/>
                </a:lnTo>
                <a:lnTo>
                  <a:pt x="21882" y="93979"/>
                </a:lnTo>
                <a:lnTo>
                  <a:pt x="26238" y="86360"/>
                </a:lnTo>
                <a:lnTo>
                  <a:pt x="30949" y="78739"/>
                </a:lnTo>
                <a:lnTo>
                  <a:pt x="36004" y="72389"/>
                </a:lnTo>
                <a:lnTo>
                  <a:pt x="41389" y="64770"/>
                </a:lnTo>
                <a:lnTo>
                  <a:pt x="47078" y="58420"/>
                </a:lnTo>
                <a:lnTo>
                  <a:pt x="53073" y="52070"/>
                </a:lnTo>
                <a:lnTo>
                  <a:pt x="59372" y="46989"/>
                </a:lnTo>
                <a:lnTo>
                  <a:pt x="65938" y="40639"/>
                </a:lnTo>
                <a:lnTo>
                  <a:pt x="102641" y="17779"/>
                </a:lnTo>
                <a:lnTo>
                  <a:pt x="144691" y="2539"/>
                </a:lnTo>
                <a:lnTo>
                  <a:pt x="162687" y="0"/>
                </a:lnTo>
                <a:lnTo>
                  <a:pt x="199720" y="0"/>
                </a:lnTo>
                <a:lnTo>
                  <a:pt x="217716" y="2539"/>
                </a:lnTo>
                <a:lnTo>
                  <a:pt x="243509" y="10160"/>
                </a:lnTo>
                <a:lnTo>
                  <a:pt x="248996" y="12700"/>
                </a:lnTo>
                <a:lnTo>
                  <a:pt x="164134" y="12700"/>
                </a:lnTo>
                <a:lnTo>
                  <a:pt x="155384" y="13970"/>
                </a:lnTo>
                <a:lnTo>
                  <a:pt x="155689" y="13970"/>
                </a:lnTo>
                <a:lnTo>
                  <a:pt x="147078" y="15239"/>
                </a:lnTo>
                <a:lnTo>
                  <a:pt x="147396" y="15239"/>
                </a:lnTo>
                <a:lnTo>
                  <a:pt x="138938" y="17779"/>
                </a:lnTo>
                <a:lnTo>
                  <a:pt x="139242" y="17779"/>
                </a:lnTo>
                <a:lnTo>
                  <a:pt x="135096" y="19050"/>
                </a:lnTo>
                <a:lnTo>
                  <a:pt x="131241" y="19050"/>
                </a:lnTo>
                <a:lnTo>
                  <a:pt x="123126" y="22860"/>
                </a:lnTo>
                <a:lnTo>
                  <a:pt x="123418" y="22860"/>
                </a:lnTo>
                <a:lnTo>
                  <a:pt x="115481" y="25400"/>
                </a:lnTo>
                <a:lnTo>
                  <a:pt x="115760" y="25400"/>
                </a:lnTo>
                <a:lnTo>
                  <a:pt x="108013" y="29210"/>
                </a:lnTo>
                <a:lnTo>
                  <a:pt x="108292" y="29210"/>
                </a:lnTo>
                <a:lnTo>
                  <a:pt x="103272" y="31750"/>
                </a:lnTo>
                <a:lnTo>
                  <a:pt x="101028" y="31750"/>
                </a:lnTo>
                <a:lnTo>
                  <a:pt x="93700" y="36829"/>
                </a:lnTo>
                <a:lnTo>
                  <a:pt x="93967" y="36829"/>
                </a:lnTo>
                <a:lnTo>
                  <a:pt x="86868" y="40639"/>
                </a:lnTo>
                <a:lnTo>
                  <a:pt x="87122" y="40639"/>
                </a:lnTo>
                <a:lnTo>
                  <a:pt x="80276" y="45720"/>
                </a:lnTo>
                <a:lnTo>
                  <a:pt x="80518" y="45720"/>
                </a:lnTo>
                <a:lnTo>
                  <a:pt x="73914" y="50800"/>
                </a:lnTo>
                <a:lnTo>
                  <a:pt x="74142" y="50800"/>
                </a:lnTo>
                <a:lnTo>
                  <a:pt x="67792" y="55879"/>
                </a:lnTo>
                <a:lnTo>
                  <a:pt x="68021" y="55879"/>
                </a:lnTo>
                <a:lnTo>
                  <a:pt x="61950" y="60960"/>
                </a:lnTo>
                <a:lnTo>
                  <a:pt x="62166" y="60960"/>
                </a:lnTo>
                <a:lnTo>
                  <a:pt x="56375" y="67310"/>
                </a:lnTo>
                <a:lnTo>
                  <a:pt x="56578" y="67310"/>
                </a:lnTo>
                <a:lnTo>
                  <a:pt x="51079" y="73660"/>
                </a:lnTo>
                <a:lnTo>
                  <a:pt x="51269" y="73660"/>
                </a:lnTo>
                <a:lnTo>
                  <a:pt x="46088" y="80010"/>
                </a:lnTo>
                <a:lnTo>
                  <a:pt x="46266" y="80010"/>
                </a:lnTo>
                <a:lnTo>
                  <a:pt x="41389" y="86360"/>
                </a:lnTo>
                <a:lnTo>
                  <a:pt x="41567" y="86360"/>
                </a:lnTo>
                <a:lnTo>
                  <a:pt x="37020" y="92710"/>
                </a:lnTo>
                <a:lnTo>
                  <a:pt x="37172" y="92710"/>
                </a:lnTo>
                <a:lnTo>
                  <a:pt x="32969" y="100329"/>
                </a:lnTo>
                <a:lnTo>
                  <a:pt x="33108" y="100329"/>
                </a:lnTo>
                <a:lnTo>
                  <a:pt x="29248" y="107950"/>
                </a:lnTo>
                <a:lnTo>
                  <a:pt x="29387" y="107950"/>
                </a:lnTo>
                <a:lnTo>
                  <a:pt x="26466" y="114300"/>
                </a:lnTo>
                <a:lnTo>
                  <a:pt x="26009" y="114300"/>
                </a:lnTo>
                <a:lnTo>
                  <a:pt x="23320" y="121920"/>
                </a:lnTo>
                <a:lnTo>
                  <a:pt x="22974" y="121920"/>
                </a:lnTo>
                <a:lnTo>
                  <a:pt x="20231" y="130810"/>
                </a:lnTo>
                <a:lnTo>
                  <a:pt x="17970" y="138429"/>
                </a:lnTo>
                <a:lnTo>
                  <a:pt x="16370" y="146050"/>
                </a:lnTo>
                <a:lnTo>
                  <a:pt x="16154" y="146050"/>
                </a:lnTo>
                <a:lnTo>
                  <a:pt x="14617" y="154939"/>
                </a:lnTo>
                <a:lnTo>
                  <a:pt x="13721" y="162560"/>
                </a:lnTo>
                <a:lnTo>
                  <a:pt x="13589" y="162560"/>
                </a:lnTo>
                <a:lnTo>
                  <a:pt x="12915" y="171450"/>
                </a:lnTo>
                <a:lnTo>
                  <a:pt x="12700" y="180339"/>
                </a:lnTo>
                <a:lnTo>
                  <a:pt x="12928" y="189229"/>
                </a:lnTo>
                <a:lnTo>
                  <a:pt x="13589" y="198120"/>
                </a:lnTo>
                <a:lnTo>
                  <a:pt x="14668" y="207010"/>
                </a:lnTo>
                <a:lnTo>
                  <a:pt x="14837" y="207010"/>
                </a:lnTo>
                <a:lnTo>
                  <a:pt x="16154" y="214629"/>
                </a:lnTo>
                <a:lnTo>
                  <a:pt x="18046" y="222250"/>
                </a:lnTo>
                <a:lnTo>
                  <a:pt x="20320" y="231139"/>
                </a:lnTo>
                <a:lnTo>
                  <a:pt x="22974" y="238760"/>
                </a:lnTo>
                <a:lnTo>
                  <a:pt x="26009" y="246379"/>
                </a:lnTo>
                <a:lnTo>
                  <a:pt x="29387" y="254000"/>
                </a:lnTo>
                <a:lnTo>
                  <a:pt x="29248" y="254000"/>
                </a:lnTo>
                <a:lnTo>
                  <a:pt x="33108" y="261620"/>
                </a:lnTo>
                <a:lnTo>
                  <a:pt x="33669" y="261620"/>
                </a:lnTo>
                <a:lnTo>
                  <a:pt x="37172" y="267970"/>
                </a:lnTo>
                <a:lnTo>
                  <a:pt x="37020" y="267970"/>
                </a:lnTo>
                <a:lnTo>
                  <a:pt x="41567" y="274320"/>
                </a:lnTo>
                <a:lnTo>
                  <a:pt x="41389" y="274320"/>
                </a:lnTo>
                <a:lnTo>
                  <a:pt x="46266" y="281939"/>
                </a:lnTo>
                <a:lnTo>
                  <a:pt x="46951" y="281939"/>
                </a:lnTo>
                <a:lnTo>
                  <a:pt x="51269" y="288289"/>
                </a:lnTo>
                <a:lnTo>
                  <a:pt x="52179" y="288289"/>
                </a:lnTo>
                <a:lnTo>
                  <a:pt x="56578" y="293370"/>
                </a:lnTo>
                <a:lnTo>
                  <a:pt x="56375" y="293370"/>
                </a:lnTo>
                <a:lnTo>
                  <a:pt x="62166" y="299720"/>
                </a:lnTo>
                <a:lnTo>
                  <a:pt x="61950" y="299720"/>
                </a:lnTo>
                <a:lnTo>
                  <a:pt x="68021" y="304800"/>
                </a:lnTo>
                <a:lnTo>
                  <a:pt x="67792" y="304800"/>
                </a:lnTo>
                <a:lnTo>
                  <a:pt x="74142" y="311150"/>
                </a:lnTo>
                <a:lnTo>
                  <a:pt x="75234" y="311150"/>
                </a:lnTo>
                <a:lnTo>
                  <a:pt x="80518" y="316229"/>
                </a:lnTo>
                <a:lnTo>
                  <a:pt x="81988" y="316229"/>
                </a:lnTo>
                <a:lnTo>
                  <a:pt x="87122" y="320039"/>
                </a:lnTo>
                <a:lnTo>
                  <a:pt x="86868" y="320039"/>
                </a:lnTo>
                <a:lnTo>
                  <a:pt x="93967" y="325120"/>
                </a:lnTo>
                <a:lnTo>
                  <a:pt x="93700" y="325120"/>
                </a:lnTo>
                <a:lnTo>
                  <a:pt x="101028" y="328929"/>
                </a:lnTo>
                <a:lnTo>
                  <a:pt x="100761" y="328929"/>
                </a:lnTo>
                <a:lnTo>
                  <a:pt x="108292" y="332739"/>
                </a:lnTo>
                <a:lnTo>
                  <a:pt x="108013" y="332739"/>
                </a:lnTo>
                <a:lnTo>
                  <a:pt x="115760" y="335279"/>
                </a:lnTo>
                <a:lnTo>
                  <a:pt x="115481" y="335279"/>
                </a:lnTo>
                <a:lnTo>
                  <a:pt x="123418" y="339089"/>
                </a:lnTo>
                <a:lnTo>
                  <a:pt x="123126" y="339089"/>
                </a:lnTo>
                <a:lnTo>
                  <a:pt x="131241" y="341629"/>
                </a:lnTo>
                <a:lnTo>
                  <a:pt x="130949" y="341629"/>
                </a:lnTo>
                <a:lnTo>
                  <a:pt x="139242" y="344170"/>
                </a:lnTo>
                <a:lnTo>
                  <a:pt x="138938" y="344170"/>
                </a:lnTo>
                <a:lnTo>
                  <a:pt x="147396" y="345439"/>
                </a:lnTo>
                <a:lnTo>
                  <a:pt x="147078" y="345439"/>
                </a:lnTo>
                <a:lnTo>
                  <a:pt x="155689" y="346710"/>
                </a:lnTo>
                <a:lnTo>
                  <a:pt x="155384" y="346710"/>
                </a:lnTo>
                <a:lnTo>
                  <a:pt x="164134" y="347979"/>
                </a:lnTo>
                <a:lnTo>
                  <a:pt x="163817" y="347979"/>
                </a:lnTo>
                <a:lnTo>
                  <a:pt x="172694" y="349250"/>
                </a:lnTo>
                <a:lnTo>
                  <a:pt x="247624" y="349250"/>
                </a:lnTo>
                <a:lnTo>
                  <a:pt x="226491" y="355600"/>
                </a:lnTo>
                <a:lnTo>
                  <a:pt x="217716" y="358139"/>
                </a:lnTo>
                <a:lnTo>
                  <a:pt x="190525" y="361950"/>
                </a:lnTo>
                <a:close/>
              </a:path>
              <a:path w="362584" h="361950">
                <a:moveTo>
                  <a:pt x="231470" y="20320"/>
                </a:moveTo>
                <a:lnTo>
                  <a:pt x="223164" y="17779"/>
                </a:lnTo>
                <a:lnTo>
                  <a:pt x="223481" y="17779"/>
                </a:lnTo>
                <a:lnTo>
                  <a:pt x="215023" y="15239"/>
                </a:lnTo>
                <a:lnTo>
                  <a:pt x="215328" y="15239"/>
                </a:lnTo>
                <a:lnTo>
                  <a:pt x="206717" y="13970"/>
                </a:lnTo>
                <a:lnTo>
                  <a:pt x="207035" y="13970"/>
                </a:lnTo>
                <a:lnTo>
                  <a:pt x="198285" y="12700"/>
                </a:lnTo>
                <a:lnTo>
                  <a:pt x="248996" y="12700"/>
                </a:lnTo>
                <a:lnTo>
                  <a:pt x="251739" y="13970"/>
                </a:lnTo>
                <a:lnTo>
                  <a:pt x="259765" y="17779"/>
                </a:lnTo>
                <a:lnTo>
                  <a:pt x="262373" y="19050"/>
                </a:lnTo>
                <a:lnTo>
                  <a:pt x="231165" y="19050"/>
                </a:lnTo>
                <a:lnTo>
                  <a:pt x="231470" y="20320"/>
                </a:lnTo>
                <a:close/>
              </a:path>
              <a:path w="362584" h="361950">
                <a:moveTo>
                  <a:pt x="130949" y="20320"/>
                </a:moveTo>
                <a:lnTo>
                  <a:pt x="131241" y="19050"/>
                </a:lnTo>
                <a:lnTo>
                  <a:pt x="135096" y="19050"/>
                </a:lnTo>
                <a:lnTo>
                  <a:pt x="130949" y="20320"/>
                </a:lnTo>
                <a:close/>
              </a:path>
              <a:path w="362584" h="361950">
                <a:moveTo>
                  <a:pt x="261658" y="33020"/>
                </a:moveTo>
                <a:lnTo>
                  <a:pt x="254114" y="29210"/>
                </a:lnTo>
                <a:lnTo>
                  <a:pt x="254393" y="29210"/>
                </a:lnTo>
                <a:lnTo>
                  <a:pt x="246646" y="25400"/>
                </a:lnTo>
                <a:lnTo>
                  <a:pt x="246938" y="25400"/>
                </a:lnTo>
                <a:lnTo>
                  <a:pt x="239001" y="22860"/>
                </a:lnTo>
                <a:lnTo>
                  <a:pt x="239293" y="22860"/>
                </a:lnTo>
                <a:lnTo>
                  <a:pt x="231165" y="19050"/>
                </a:lnTo>
                <a:lnTo>
                  <a:pt x="262373" y="19050"/>
                </a:lnTo>
                <a:lnTo>
                  <a:pt x="267589" y="21589"/>
                </a:lnTo>
                <a:lnTo>
                  <a:pt x="275170" y="25400"/>
                </a:lnTo>
                <a:lnTo>
                  <a:pt x="282524" y="30479"/>
                </a:lnTo>
                <a:lnTo>
                  <a:pt x="284299" y="31750"/>
                </a:lnTo>
                <a:lnTo>
                  <a:pt x="261391" y="31750"/>
                </a:lnTo>
                <a:lnTo>
                  <a:pt x="261658" y="33020"/>
                </a:lnTo>
                <a:close/>
              </a:path>
              <a:path w="362584" h="361950">
                <a:moveTo>
                  <a:pt x="100761" y="33020"/>
                </a:moveTo>
                <a:lnTo>
                  <a:pt x="101028" y="31750"/>
                </a:lnTo>
                <a:lnTo>
                  <a:pt x="103272" y="31750"/>
                </a:lnTo>
                <a:lnTo>
                  <a:pt x="100761" y="33020"/>
                </a:lnTo>
                <a:close/>
              </a:path>
              <a:path w="362584" h="361950">
                <a:moveTo>
                  <a:pt x="336537" y="115570"/>
                </a:moveTo>
                <a:lnTo>
                  <a:pt x="333032" y="107950"/>
                </a:lnTo>
                <a:lnTo>
                  <a:pt x="329298" y="100329"/>
                </a:lnTo>
                <a:lnTo>
                  <a:pt x="329450" y="100329"/>
                </a:lnTo>
                <a:lnTo>
                  <a:pt x="325234" y="92710"/>
                </a:lnTo>
                <a:lnTo>
                  <a:pt x="325399" y="92710"/>
                </a:lnTo>
                <a:lnTo>
                  <a:pt x="320852" y="86360"/>
                </a:lnTo>
                <a:lnTo>
                  <a:pt x="321017" y="86360"/>
                </a:lnTo>
                <a:lnTo>
                  <a:pt x="316141" y="80010"/>
                </a:lnTo>
                <a:lnTo>
                  <a:pt x="316331" y="80010"/>
                </a:lnTo>
                <a:lnTo>
                  <a:pt x="311137" y="73660"/>
                </a:lnTo>
                <a:lnTo>
                  <a:pt x="311327" y="73660"/>
                </a:lnTo>
                <a:lnTo>
                  <a:pt x="305841" y="67310"/>
                </a:lnTo>
                <a:lnTo>
                  <a:pt x="306044" y="67310"/>
                </a:lnTo>
                <a:lnTo>
                  <a:pt x="300253" y="60960"/>
                </a:lnTo>
                <a:lnTo>
                  <a:pt x="300469" y="60960"/>
                </a:lnTo>
                <a:lnTo>
                  <a:pt x="294386" y="55879"/>
                </a:lnTo>
                <a:lnTo>
                  <a:pt x="294614" y="55879"/>
                </a:lnTo>
                <a:lnTo>
                  <a:pt x="288277" y="50800"/>
                </a:lnTo>
                <a:lnTo>
                  <a:pt x="288505" y="50800"/>
                </a:lnTo>
                <a:lnTo>
                  <a:pt x="281901" y="45720"/>
                </a:lnTo>
                <a:lnTo>
                  <a:pt x="282143" y="45720"/>
                </a:lnTo>
                <a:lnTo>
                  <a:pt x="275285" y="40639"/>
                </a:lnTo>
                <a:lnTo>
                  <a:pt x="275539" y="40639"/>
                </a:lnTo>
                <a:lnTo>
                  <a:pt x="268452" y="36829"/>
                </a:lnTo>
                <a:lnTo>
                  <a:pt x="268706" y="36829"/>
                </a:lnTo>
                <a:lnTo>
                  <a:pt x="261391" y="31750"/>
                </a:lnTo>
                <a:lnTo>
                  <a:pt x="284299" y="31750"/>
                </a:lnTo>
                <a:lnTo>
                  <a:pt x="289623" y="35560"/>
                </a:lnTo>
                <a:lnTo>
                  <a:pt x="296468" y="40639"/>
                </a:lnTo>
                <a:lnTo>
                  <a:pt x="303047" y="46989"/>
                </a:lnTo>
                <a:lnTo>
                  <a:pt x="309333" y="52070"/>
                </a:lnTo>
                <a:lnTo>
                  <a:pt x="315341" y="58420"/>
                </a:lnTo>
                <a:lnTo>
                  <a:pt x="321030" y="64770"/>
                </a:lnTo>
                <a:lnTo>
                  <a:pt x="326402" y="72389"/>
                </a:lnTo>
                <a:lnTo>
                  <a:pt x="331457" y="78739"/>
                </a:lnTo>
                <a:lnTo>
                  <a:pt x="336169" y="86360"/>
                </a:lnTo>
                <a:lnTo>
                  <a:pt x="340537" y="93979"/>
                </a:lnTo>
                <a:lnTo>
                  <a:pt x="344538" y="101600"/>
                </a:lnTo>
                <a:lnTo>
                  <a:pt x="348170" y="110489"/>
                </a:lnTo>
                <a:lnTo>
                  <a:pt x="349789" y="114300"/>
                </a:lnTo>
                <a:lnTo>
                  <a:pt x="336410" y="114300"/>
                </a:lnTo>
                <a:lnTo>
                  <a:pt x="336537" y="115570"/>
                </a:lnTo>
                <a:close/>
              </a:path>
              <a:path w="362584" h="361950">
                <a:moveTo>
                  <a:pt x="25882" y="115570"/>
                </a:moveTo>
                <a:lnTo>
                  <a:pt x="26009" y="114300"/>
                </a:lnTo>
                <a:lnTo>
                  <a:pt x="26466" y="114300"/>
                </a:lnTo>
                <a:lnTo>
                  <a:pt x="25882" y="115570"/>
                </a:lnTo>
                <a:close/>
              </a:path>
              <a:path w="362584" h="361950">
                <a:moveTo>
                  <a:pt x="339547" y="123189"/>
                </a:moveTo>
                <a:lnTo>
                  <a:pt x="336410" y="114300"/>
                </a:lnTo>
                <a:lnTo>
                  <a:pt x="349789" y="114300"/>
                </a:lnTo>
                <a:lnTo>
                  <a:pt x="351408" y="118110"/>
                </a:lnTo>
                <a:lnTo>
                  <a:pt x="352633" y="121920"/>
                </a:lnTo>
                <a:lnTo>
                  <a:pt x="339432" y="121920"/>
                </a:lnTo>
                <a:lnTo>
                  <a:pt x="339547" y="123189"/>
                </a:lnTo>
                <a:close/>
              </a:path>
              <a:path w="362584" h="361950">
                <a:moveTo>
                  <a:pt x="22872" y="123189"/>
                </a:moveTo>
                <a:lnTo>
                  <a:pt x="22974" y="121920"/>
                </a:lnTo>
                <a:lnTo>
                  <a:pt x="23320" y="121920"/>
                </a:lnTo>
                <a:lnTo>
                  <a:pt x="22872" y="123189"/>
                </a:lnTo>
                <a:close/>
              </a:path>
              <a:path w="362584" h="361950">
                <a:moveTo>
                  <a:pt x="346316" y="147320"/>
                </a:moveTo>
                <a:lnTo>
                  <a:pt x="344360" y="138429"/>
                </a:lnTo>
                <a:lnTo>
                  <a:pt x="342087" y="130810"/>
                </a:lnTo>
                <a:lnTo>
                  <a:pt x="339432" y="121920"/>
                </a:lnTo>
                <a:lnTo>
                  <a:pt x="352633" y="121920"/>
                </a:lnTo>
                <a:lnTo>
                  <a:pt x="354266" y="127000"/>
                </a:lnTo>
                <a:lnTo>
                  <a:pt x="356704" y="135889"/>
                </a:lnTo>
                <a:lnTo>
                  <a:pt x="358724" y="143510"/>
                </a:lnTo>
                <a:lnTo>
                  <a:pt x="359181" y="146050"/>
                </a:lnTo>
                <a:lnTo>
                  <a:pt x="346252" y="146050"/>
                </a:lnTo>
                <a:lnTo>
                  <a:pt x="346316" y="147320"/>
                </a:lnTo>
                <a:close/>
              </a:path>
              <a:path w="362584" h="361950">
                <a:moveTo>
                  <a:pt x="16090" y="147320"/>
                </a:moveTo>
                <a:lnTo>
                  <a:pt x="16154" y="146050"/>
                </a:lnTo>
                <a:lnTo>
                  <a:pt x="16370" y="146050"/>
                </a:lnTo>
                <a:lnTo>
                  <a:pt x="16090" y="147320"/>
                </a:lnTo>
                <a:close/>
              </a:path>
              <a:path w="362584" h="361950">
                <a:moveTo>
                  <a:pt x="360489" y="207010"/>
                </a:moveTo>
                <a:lnTo>
                  <a:pt x="347738" y="207010"/>
                </a:lnTo>
                <a:lnTo>
                  <a:pt x="348856" y="198120"/>
                </a:lnTo>
                <a:lnTo>
                  <a:pt x="349503" y="189229"/>
                </a:lnTo>
                <a:lnTo>
                  <a:pt x="349707" y="180339"/>
                </a:lnTo>
                <a:lnTo>
                  <a:pt x="349478" y="171450"/>
                </a:lnTo>
                <a:lnTo>
                  <a:pt x="348818" y="162560"/>
                </a:lnTo>
                <a:lnTo>
                  <a:pt x="347738" y="154939"/>
                </a:lnTo>
                <a:lnTo>
                  <a:pt x="346252" y="146050"/>
                </a:lnTo>
                <a:lnTo>
                  <a:pt x="359181" y="146050"/>
                </a:lnTo>
                <a:lnTo>
                  <a:pt x="360324" y="152400"/>
                </a:lnTo>
                <a:lnTo>
                  <a:pt x="361480" y="162560"/>
                </a:lnTo>
                <a:lnTo>
                  <a:pt x="362178" y="171450"/>
                </a:lnTo>
                <a:lnTo>
                  <a:pt x="362407" y="180339"/>
                </a:lnTo>
                <a:lnTo>
                  <a:pt x="362178" y="190500"/>
                </a:lnTo>
                <a:lnTo>
                  <a:pt x="361480" y="199389"/>
                </a:lnTo>
                <a:lnTo>
                  <a:pt x="360489" y="207010"/>
                </a:lnTo>
                <a:close/>
              </a:path>
              <a:path w="362584" h="361950">
                <a:moveTo>
                  <a:pt x="13563" y="163829"/>
                </a:moveTo>
                <a:lnTo>
                  <a:pt x="13589" y="162560"/>
                </a:lnTo>
                <a:lnTo>
                  <a:pt x="13721" y="162560"/>
                </a:lnTo>
                <a:lnTo>
                  <a:pt x="13563" y="163829"/>
                </a:lnTo>
                <a:close/>
              </a:path>
              <a:path w="362584" h="361950">
                <a:moveTo>
                  <a:pt x="348856" y="163829"/>
                </a:moveTo>
                <a:lnTo>
                  <a:pt x="348696" y="162560"/>
                </a:lnTo>
                <a:lnTo>
                  <a:pt x="348856" y="163829"/>
                </a:lnTo>
                <a:close/>
              </a:path>
              <a:path w="362584" h="361950">
                <a:moveTo>
                  <a:pt x="14837" y="207010"/>
                </a:moveTo>
                <a:lnTo>
                  <a:pt x="14668" y="207010"/>
                </a:lnTo>
                <a:lnTo>
                  <a:pt x="14617" y="205739"/>
                </a:lnTo>
                <a:lnTo>
                  <a:pt x="14837" y="207010"/>
                </a:lnTo>
                <a:close/>
              </a:path>
              <a:path w="362584" h="361950">
                <a:moveTo>
                  <a:pt x="343204" y="261620"/>
                </a:moveTo>
                <a:lnTo>
                  <a:pt x="329298" y="261620"/>
                </a:lnTo>
                <a:lnTo>
                  <a:pt x="333159" y="254000"/>
                </a:lnTo>
                <a:lnTo>
                  <a:pt x="336537" y="246379"/>
                </a:lnTo>
                <a:lnTo>
                  <a:pt x="339547" y="238760"/>
                </a:lnTo>
                <a:lnTo>
                  <a:pt x="342176" y="231139"/>
                </a:lnTo>
                <a:lnTo>
                  <a:pt x="344449" y="222250"/>
                </a:lnTo>
                <a:lnTo>
                  <a:pt x="346316" y="214629"/>
                </a:lnTo>
                <a:lnTo>
                  <a:pt x="347789" y="205739"/>
                </a:lnTo>
                <a:lnTo>
                  <a:pt x="347738" y="207010"/>
                </a:lnTo>
                <a:lnTo>
                  <a:pt x="360489" y="207010"/>
                </a:lnTo>
                <a:lnTo>
                  <a:pt x="351408" y="242570"/>
                </a:lnTo>
                <a:lnTo>
                  <a:pt x="348170" y="251460"/>
                </a:lnTo>
                <a:lnTo>
                  <a:pt x="344538" y="259079"/>
                </a:lnTo>
                <a:lnTo>
                  <a:pt x="343204" y="261620"/>
                </a:lnTo>
                <a:close/>
              </a:path>
              <a:path w="362584" h="361950">
                <a:moveTo>
                  <a:pt x="33669" y="261620"/>
                </a:moveTo>
                <a:lnTo>
                  <a:pt x="33108" y="261620"/>
                </a:lnTo>
                <a:lnTo>
                  <a:pt x="32969" y="260350"/>
                </a:lnTo>
                <a:lnTo>
                  <a:pt x="33669" y="261620"/>
                </a:lnTo>
                <a:close/>
              </a:path>
              <a:path w="362584" h="361950">
                <a:moveTo>
                  <a:pt x="331457" y="281939"/>
                </a:moveTo>
                <a:lnTo>
                  <a:pt x="316141" y="281939"/>
                </a:lnTo>
                <a:lnTo>
                  <a:pt x="321017" y="274320"/>
                </a:lnTo>
                <a:lnTo>
                  <a:pt x="320852" y="274320"/>
                </a:lnTo>
                <a:lnTo>
                  <a:pt x="325399" y="267970"/>
                </a:lnTo>
                <a:lnTo>
                  <a:pt x="325234" y="267970"/>
                </a:lnTo>
                <a:lnTo>
                  <a:pt x="329450" y="260350"/>
                </a:lnTo>
                <a:lnTo>
                  <a:pt x="329298" y="261620"/>
                </a:lnTo>
                <a:lnTo>
                  <a:pt x="343204" y="261620"/>
                </a:lnTo>
                <a:lnTo>
                  <a:pt x="340537" y="266700"/>
                </a:lnTo>
                <a:lnTo>
                  <a:pt x="336169" y="274320"/>
                </a:lnTo>
                <a:lnTo>
                  <a:pt x="331457" y="281939"/>
                </a:lnTo>
                <a:close/>
              </a:path>
              <a:path w="362584" h="361950">
                <a:moveTo>
                  <a:pt x="46951" y="281939"/>
                </a:moveTo>
                <a:lnTo>
                  <a:pt x="46266" y="281939"/>
                </a:lnTo>
                <a:lnTo>
                  <a:pt x="46088" y="280670"/>
                </a:lnTo>
                <a:lnTo>
                  <a:pt x="46951" y="281939"/>
                </a:lnTo>
                <a:close/>
              </a:path>
              <a:path w="362584" h="361950">
                <a:moveTo>
                  <a:pt x="327245" y="288289"/>
                </a:moveTo>
                <a:lnTo>
                  <a:pt x="311137" y="288289"/>
                </a:lnTo>
                <a:lnTo>
                  <a:pt x="316331" y="280670"/>
                </a:lnTo>
                <a:lnTo>
                  <a:pt x="316141" y="281939"/>
                </a:lnTo>
                <a:lnTo>
                  <a:pt x="331457" y="281939"/>
                </a:lnTo>
                <a:lnTo>
                  <a:pt x="327245" y="288289"/>
                </a:lnTo>
                <a:close/>
              </a:path>
              <a:path w="362584" h="361950">
                <a:moveTo>
                  <a:pt x="52179" y="288289"/>
                </a:moveTo>
                <a:lnTo>
                  <a:pt x="51269" y="288289"/>
                </a:lnTo>
                <a:lnTo>
                  <a:pt x="51079" y="287020"/>
                </a:lnTo>
                <a:lnTo>
                  <a:pt x="52179" y="288289"/>
                </a:lnTo>
                <a:close/>
              </a:path>
              <a:path w="362584" h="361950">
                <a:moveTo>
                  <a:pt x="306819" y="311150"/>
                </a:moveTo>
                <a:lnTo>
                  <a:pt x="288277" y="311150"/>
                </a:lnTo>
                <a:lnTo>
                  <a:pt x="294614" y="304800"/>
                </a:lnTo>
                <a:lnTo>
                  <a:pt x="294386" y="304800"/>
                </a:lnTo>
                <a:lnTo>
                  <a:pt x="300469" y="299720"/>
                </a:lnTo>
                <a:lnTo>
                  <a:pt x="300253" y="299720"/>
                </a:lnTo>
                <a:lnTo>
                  <a:pt x="306044" y="293370"/>
                </a:lnTo>
                <a:lnTo>
                  <a:pt x="305841" y="293370"/>
                </a:lnTo>
                <a:lnTo>
                  <a:pt x="311327" y="287020"/>
                </a:lnTo>
                <a:lnTo>
                  <a:pt x="311137" y="288289"/>
                </a:lnTo>
                <a:lnTo>
                  <a:pt x="327245" y="288289"/>
                </a:lnTo>
                <a:lnTo>
                  <a:pt x="326402" y="289560"/>
                </a:lnTo>
                <a:lnTo>
                  <a:pt x="321030" y="295910"/>
                </a:lnTo>
                <a:lnTo>
                  <a:pt x="315341" y="302260"/>
                </a:lnTo>
                <a:lnTo>
                  <a:pt x="309333" y="308610"/>
                </a:lnTo>
                <a:lnTo>
                  <a:pt x="306819" y="311150"/>
                </a:lnTo>
                <a:close/>
              </a:path>
              <a:path w="362584" h="361950">
                <a:moveTo>
                  <a:pt x="75234" y="311150"/>
                </a:moveTo>
                <a:lnTo>
                  <a:pt x="74142" y="311150"/>
                </a:lnTo>
                <a:lnTo>
                  <a:pt x="73914" y="309879"/>
                </a:lnTo>
                <a:lnTo>
                  <a:pt x="75234" y="311150"/>
                </a:lnTo>
                <a:close/>
              </a:path>
              <a:path w="362584" h="361950">
                <a:moveTo>
                  <a:pt x="301402" y="316229"/>
                </a:moveTo>
                <a:lnTo>
                  <a:pt x="281901" y="316229"/>
                </a:lnTo>
                <a:lnTo>
                  <a:pt x="288505" y="309879"/>
                </a:lnTo>
                <a:lnTo>
                  <a:pt x="288277" y="311150"/>
                </a:lnTo>
                <a:lnTo>
                  <a:pt x="306819" y="311150"/>
                </a:lnTo>
                <a:lnTo>
                  <a:pt x="303047" y="314960"/>
                </a:lnTo>
                <a:lnTo>
                  <a:pt x="301402" y="316229"/>
                </a:lnTo>
                <a:close/>
              </a:path>
              <a:path w="362584" h="361950">
                <a:moveTo>
                  <a:pt x="81988" y="316229"/>
                </a:moveTo>
                <a:lnTo>
                  <a:pt x="80518" y="316229"/>
                </a:lnTo>
                <a:lnTo>
                  <a:pt x="80276" y="314960"/>
                </a:lnTo>
                <a:lnTo>
                  <a:pt x="81988" y="316229"/>
                </a:lnTo>
                <a:close/>
              </a:path>
              <a:path w="362584" h="361950">
                <a:moveTo>
                  <a:pt x="247624" y="349250"/>
                </a:moveTo>
                <a:lnTo>
                  <a:pt x="189725" y="349250"/>
                </a:lnTo>
                <a:lnTo>
                  <a:pt x="198602" y="347979"/>
                </a:lnTo>
                <a:lnTo>
                  <a:pt x="198285" y="347979"/>
                </a:lnTo>
                <a:lnTo>
                  <a:pt x="207035" y="346710"/>
                </a:lnTo>
                <a:lnTo>
                  <a:pt x="206717" y="346710"/>
                </a:lnTo>
                <a:lnTo>
                  <a:pt x="215328" y="345439"/>
                </a:lnTo>
                <a:lnTo>
                  <a:pt x="215023" y="345439"/>
                </a:lnTo>
                <a:lnTo>
                  <a:pt x="223481" y="344170"/>
                </a:lnTo>
                <a:lnTo>
                  <a:pt x="223164" y="344170"/>
                </a:lnTo>
                <a:lnTo>
                  <a:pt x="231470" y="341629"/>
                </a:lnTo>
                <a:lnTo>
                  <a:pt x="231165" y="341629"/>
                </a:lnTo>
                <a:lnTo>
                  <a:pt x="239293" y="339089"/>
                </a:lnTo>
                <a:lnTo>
                  <a:pt x="239001" y="339089"/>
                </a:lnTo>
                <a:lnTo>
                  <a:pt x="246938" y="335279"/>
                </a:lnTo>
                <a:lnTo>
                  <a:pt x="246646" y="335279"/>
                </a:lnTo>
                <a:lnTo>
                  <a:pt x="254393" y="332739"/>
                </a:lnTo>
                <a:lnTo>
                  <a:pt x="254114" y="332739"/>
                </a:lnTo>
                <a:lnTo>
                  <a:pt x="261658" y="328929"/>
                </a:lnTo>
                <a:lnTo>
                  <a:pt x="261391" y="328929"/>
                </a:lnTo>
                <a:lnTo>
                  <a:pt x="268706" y="325120"/>
                </a:lnTo>
                <a:lnTo>
                  <a:pt x="268452" y="325120"/>
                </a:lnTo>
                <a:lnTo>
                  <a:pt x="275539" y="320039"/>
                </a:lnTo>
                <a:lnTo>
                  <a:pt x="275285" y="320039"/>
                </a:lnTo>
                <a:lnTo>
                  <a:pt x="282143" y="314960"/>
                </a:lnTo>
                <a:lnTo>
                  <a:pt x="281901" y="316229"/>
                </a:lnTo>
                <a:lnTo>
                  <a:pt x="301402" y="316229"/>
                </a:lnTo>
                <a:lnTo>
                  <a:pt x="296468" y="320039"/>
                </a:lnTo>
                <a:lnTo>
                  <a:pt x="289623" y="326389"/>
                </a:lnTo>
                <a:lnTo>
                  <a:pt x="282524" y="330200"/>
                </a:lnTo>
                <a:lnTo>
                  <a:pt x="275170" y="335279"/>
                </a:lnTo>
                <a:lnTo>
                  <a:pt x="267589" y="340360"/>
                </a:lnTo>
                <a:lnTo>
                  <a:pt x="259765" y="344170"/>
                </a:lnTo>
                <a:lnTo>
                  <a:pt x="251739" y="347979"/>
                </a:lnTo>
                <a:lnTo>
                  <a:pt x="247624" y="34925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10370" y="3614254"/>
            <a:ext cx="5255895" cy="1795780"/>
          </a:xfrm>
          <a:custGeom>
            <a:avLst/>
            <a:gdLst/>
            <a:ahLst/>
            <a:cxnLst/>
            <a:rect l="l" t="t" r="r" b="b"/>
            <a:pathLst>
              <a:path w="5255895" h="1795779">
                <a:moveTo>
                  <a:pt x="292582" y="1170305"/>
                </a:moveTo>
                <a:lnTo>
                  <a:pt x="252895" y="1169644"/>
                </a:lnTo>
                <a:lnTo>
                  <a:pt x="213931" y="1167650"/>
                </a:lnTo>
                <a:lnTo>
                  <a:pt x="175768" y="1164386"/>
                </a:lnTo>
                <a:lnTo>
                  <a:pt x="120205" y="1157211"/>
                </a:lnTo>
                <a:lnTo>
                  <a:pt x="66529" y="1147318"/>
                </a:lnTo>
                <a:lnTo>
                  <a:pt x="15694" y="1134973"/>
                </a:lnTo>
                <a:lnTo>
                  <a:pt x="0" y="1130515"/>
                </a:lnTo>
                <a:lnTo>
                  <a:pt x="3467" y="1118298"/>
                </a:lnTo>
                <a:lnTo>
                  <a:pt x="19544" y="1122857"/>
                </a:lnTo>
                <a:lnTo>
                  <a:pt x="35991" y="1127188"/>
                </a:lnTo>
                <a:lnTo>
                  <a:pt x="52562" y="1131201"/>
                </a:lnTo>
                <a:lnTo>
                  <a:pt x="69644" y="1134999"/>
                </a:lnTo>
                <a:lnTo>
                  <a:pt x="86893" y="1138504"/>
                </a:lnTo>
                <a:lnTo>
                  <a:pt x="104419" y="1141730"/>
                </a:lnTo>
                <a:lnTo>
                  <a:pt x="122224" y="1144676"/>
                </a:lnTo>
                <a:lnTo>
                  <a:pt x="140198" y="1147318"/>
                </a:lnTo>
                <a:lnTo>
                  <a:pt x="158486" y="1149680"/>
                </a:lnTo>
                <a:lnTo>
                  <a:pt x="177114" y="1151763"/>
                </a:lnTo>
                <a:lnTo>
                  <a:pt x="195884" y="1153528"/>
                </a:lnTo>
                <a:lnTo>
                  <a:pt x="214845" y="1154988"/>
                </a:lnTo>
                <a:lnTo>
                  <a:pt x="234022" y="1156131"/>
                </a:lnTo>
                <a:lnTo>
                  <a:pt x="253377" y="1156944"/>
                </a:lnTo>
                <a:lnTo>
                  <a:pt x="272923" y="1157439"/>
                </a:lnTo>
                <a:lnTo>
                  <a:pt x="292572" y="1157604"/>
                </a:lnTo>
                <a:lnTo>
                  <a:pt x="337285" y="1157605"/>
                </a:lnTo>
                <a:lnTo>
                  <a:pt x="337629" y="1169441"/>
                </a:lnTo>
                <a:lnTo>
                  <a:pt x="315188" y="1170089"/>
                </a:lnTo>
                <a:lnTo>
                  <a:pt x="292582" y="1170305"/>
                </a:lnTo>
                <a:close/>
              </a:path>
              <a:path w="5255895" h="1795779">
                <a:moveTo>
                  <a:pt x="337280" y="1157401"/>
                </a:moveTo>
                <a:lnTo>
                  <a:pt x="314871" y="1157401"/>
                </a:lnTo>
                <a:lnTo>
                  <a:pt x="337261" y="1156754"/>
                </a:lnTo>
                <a:lnTo>
                  <a:pt x="337280" y="1157401"/>
                </a:lnTo>
                <a:close/>
              </a:path>
              <a:path w="5255895" h="1795779">
                <a:moveTo>
                  <a:pt x="337285" y="1157605"/>
                </a:moveTo>
                <a:lnTo>
                  <a:pt x="292572" y="1157604"/>
                </a:lnTo>
                <a:lnTo>
                  <a:pt x="314998" y="1157389"/>
                </a:lnTo>
                <a:lnTo>
                  <a:pt x="337280" y="1157401"/>
                </a:lnTo>
                <a:lnTo>
                  <a:pt x="337285" y="1157605"/>
                </a:lnTo>
                <a:close/>
              </a:path>
              <a:path w="5255895" h="1795779">
                <a:moveTo>
                  <a:pt x="634418" y="1592033"/>
                </a:moveTo>
                <a:lnTo>
                  <a:pt x="560971" y="1592033"/>
                </a:lnTo>
                <a:lnTo>
                  <a:pt x="579234" y="1589557"/>
                </a:lnTo>
                <a:lnTo>
                  <a:pt x="597141" y="1586814"/>
                </a:lnTo>
                <a:lnTo>
                  <a:pt x="614819" y="1583791"/>
                </a:lnTo>
                <a:lnTo>
                  <a:pt x="632231" y="1580476"/>
                </a:lnTo>
                <a:lnTo>
                  <a:pt x="634418" y="1592033"/>
                </a:lnTo>
                <a:close/>
              </a:path>
              <a:path w="5255895" h="1795779">
                <a:moveTo>
                  <a:pt x="614705" y="1583804"/>
                </a:moveTo>
                <a:close/>
              </a:path>
              <a:path w="5255895" h="1795779">
                <a:moveTo>
                  <a:pt x="597039" y="1586826"/>
                </a:moveTo>
                <a:close/>
              </a:path>
              <a:path w="5255895" h="1795779">
                <a:moveTo>
                  <a:pt x="579119" y="1589570"/>
                </a:moveTo>
                <a:close/>
              </a:path>
              <a:path w="5255895" h="1795779">
                <a:moveTo>
                  <a:pt x="561013" y="1592028"/>
                </a:moveTo>
                <a:close/>
              </a:path>
              <a:path w="5255895" h="1795779">
                <a:moveTo>
                  <a:pt x="628086" y="1594192"/>
                </a:moveTo>
                <a:lnTo>
                  <a:pt x="542594" y="1594192"/>
                </a:lnTo>
                <a:lnTo>
                  <a:pt x="561013" y="1592028"/>
                </a:lnTo>
                <a:lnTo>
                  <a:pt x="634418" y="1592033"/>
                </a:lnTo>
                <a:lnTo>
                  <a:pt x="634593" y="1592961"/>
                </a:lnTo>
                <a:lnTo>
                  <a:pt x="628086" y="1594192"/>
                </a:lnTo>
                <a:close/>
              </a:path>
              <a:path w="5255895" h="1795779">
                <a:moveTo>
                  <a:pt x="618224" y="1596059"/>
                </a:moveTo>
                <a:lnTo>
                  <a:pt x="524014" y="1596059"/>
                </a:lnTo>
                <a:lnTo>
                  <a:pt x="542696" y="1594180"/>
                </a:lnTo>
                <a:lnTo>
                  <a:pt x="628086" y="1594192"/>
                </a:lnTo>
                <a:lnTo>
                  <a:pt x="618224" y="1596059"/>
                </a:lnTo>
                <a:close/>
              </a:path>
              <a:path w="5255895" h="1795779">
                <a:moveTo>
                  <a:pt x="487095" y="1611553"/>
                </a:moveTo>
                <a:lnTo>
                  <a:pt x="486244" y="1598891"/>
                </a:lnTo>
                <a:lnTo>
                  <a:pt x="505333" y="1597621"/>
                </a:lnTo>
                <a:lnTo>
                  <a:pt x="524116" y="1596047"/>
                </a:lnTo>
                <a:lnTo>
                  <a:pt x="618224" y="1596059"/>
                </a:lnTo>
                <a:lnTo>
                  <a:pt x="562622" y="1604619"/>
                </a:lnTo>
                <a:lnTo>
                  <a:pt x="506222" y="1610283"/>
                </a:lnTo>
                <a:lnTo>
                  <a:pt x="487095" y="1611553"/>
                </a:lnTo>
                <a:close/>
              </a:path>
              <a:path w="5255895" h="1795779">
                <a:moveTo>
                  <a:pt x="1894217" y="1795310"/>
                </a:moveTo>
                <a:lnTo>
                  <a:pt x="1856562" y="1764601"/>
                </a:lnTo>
                <a:lnTo>
                  <a:pt x="1823681" y="1732229"/>
                </a:lnTo>
                <a:lnTo>
                  <a:pt x="1804670" y="1709915"/>
                </a:lnTo>
                <a:lnTo>
                  <a:pt x="1814487" y="1701863"/>
                </a:lnTo>
                <a:lnTo>
                  <a:pt x="1823593" y="1712963"/>
                </a:lnTo>
                <a:lnTo>
                  <a:pt x="1832984" y="1723567"/>
                </a:lnTo>
                <a:lnTo>
                  <a:pt x="1843082" y="1734210"/>
                </a:lnTo>
                <a:lnTo>
                  <a:pt x="1853753" y="1744713"/>
                </a:lnTo>
                <a:lnTo>
                  <a:pt x="1864971" y="1755063"/>
                </a:lnTo>
                <a:lnTo>
                  <a:pt x="1876856" y="1765376"/>
                </a:lnTo>
                <a:lnTo>
                  <a:pt x="1889150" y="1775396"/>
                </a:lnTo>
                <a:lnTo>
                  <a:pt x="1901952" y="1785239"/>
                </a:lnTo>
                <a:lnTo>
                  <a:pt x="1894217" y="1795310"/>
                </a:lnTo>
                <a:close/>
              </a:path>
              <a:path w="5255895" h="1795779">
                <a:moveTo>
                  <a:pt x="3538995" y="1584439"/>
                </a:moveTo>
                <a:lnTo>
                  <a:pt x="3526104" y="1584439"/>
                </a:lnTo>
                <a:lnTo>
                  <a:pt x="3527171" y="1578419"/>
                </a:lnTo>
                <a:lnTo>
                  <a:pt x="3539667" y="1580642"/>
                </a:lnTo>
                <a:lnTo>
                  <a:pt x="3538995" y="1584439"/>
                </a:lnTo>
                <a:close/>
              </a:path>
              <a:path w="5255895" h="1795779">
                <a:moveTo>
                  <a:pt x="3536602" y="1596059"/>
                </a:moveTo>
                <a:lnTo>
                  <a:pt x="3523564" y="1596059"/>
                </a:lnTo>
                <a:lnTo>
                  <a:pt x="3524948" y="1590103"/>
                </a:lnTo>
                <a:lnTo>
                  <a:pt x="3526129" y="1584274"/>
                </a:lnTo>
                <a:lnTo>
                  <a:pt x="3526104" y="1584439"/>
                </a:lnTo>
                <a:lnTo>
                  <a:pt x="3538995" y="1584439"/>
                </a:lnTo>
                <a:lnTo>
                  <a:pt x="3538588" y="1586738"/>
                </a:lnTo>
                <a:lnTo>
                  <a:pt x="3537343" y="1592872"/>
                </a:lnTo>
                <a:lnTo>
                  <a:pt x="3536602" y="1596059"/>
                </a:lnTo>
                <a:close/>
              </a:path>
              <a:path w="5255895" h="1795779">
                <a:moveTo>
                  <a:pt x="3524910" y="1590255"/>
                </a:moveTo>
                <a:lnTo>
                  <a:pt x="3524941" y="1590103"/>
                </a:lnTo>
                <a:lnTo>
                  <a:pt x="3524910" y="1590255"/>
                </a:lnTo>
                <a:close/>
              </a:path>
              <a:path w="5255895" h="1795779">
                <a:moveTo>
                  <a:pt x="3535188" y="1601825"/>
                </a:moveTo>
                <a:lnTo>
                  <a:pt x="3522078" y="1601825"/>
                </a:lnTo>
                <a:lnTo>
                  <a:pt x="3523602" y="1595894"/>
                </a:lnTo>
                <a:lnTo>
                  <a:pt x="3523564" y="1596059"/>
                </a:lnTo>
                <a:lnTo>
                  <a:pt x="3536602" y="1596059"/>
                </a:lnTo>
                <a:lnTo>
                  <a:pt x="3535921" y="1598993"/>
                </a:lnTo>
                <a:lnTo>
                  <a:pt x="3535188" y="1601825"/>
                </a:lnTo>
                <a:close/>
              </a:path>
              <a:path w="5255895" h="1795779">
                <a:moveTo>
                  <a:pt x="3533633" y="1607578"/>
                </a:moveTo>
                <a:lnTo>
                  <a:pt x="3520440" y="1607578"/>
                </a:lnTo>
                <a:lnTo>
                  <a:pt x="3522116" y="1601673"/>
                </a:lnTo>
                <a:lnTo>
                  <a:pt x="3522078" y="1601825"/>
                </a:lnTo>
                <a:lnTo>
                  <a:pt x="3535188" y="1601825"/>
                </a:lnTo>
                <a:lnTo>
                  <a:pt x="3534346" y="1605076"/>
                </a:lnTo>
                <a:lnTo>
                  <a:pt x="3533633" y="1607578"/>
                </a:lnTo>
                <a:close/>
              </a:path>
              <a:path w="5255895" h="1795779">
                <a:moveTo>
                  <a:pt x="3531942" y="1613306"/>
                </a:moveTo>
                <a:lnTo>
                  <a:pt x="3518649" y="1613306"/>
                </a:lnTo>
                <a:lnTo>
                  <a:pt x="3520478" y="1607426"/>
                </a:lnTo>
                <a:lnTo>
                  <a:pt x="3520440" y="1607578"/>
                </a:lnTo>
                <a:lnTo>
                  <a:pt x="3533633" y="1607578"/>
                </a:lnTo>
                <a:lnTo>
                  <a:pt x="3532619" y="1611134"/>
                </a:lnTo>
                <a:lnTo>
                  <a:pt x="3531942" y="1613306"/>
                </a:lnTo>
                <a:close/>
              </a:path>
              <a:path w="5255895" h="1795779">
                <a:moveTo>
                  <a:pt x="3528067" y="1624749"/>
                </a:moveTo>
                <a:lnTo>
                  <a:pt x="3514598" y="1624749"/>
                </a:lnTo>
                <a:lnTo>
                  <a:pt x="3514699" y="1624469"/>
                </a:lnTo>
                <a:lnTo>
                  <a:pt x="3518712" y="1613090"/>
                </a:lnTo>
                <a:lnTo>
                  <a:pt x="3518649" y="1613306"/>
                </a:lnTo>
                <a:lnTo>
                  <a:pt x="3531942" y="1613306"/>
                </a:lnTo>
                <a:lnTo>
                  <a:pt x="3530727" y="1617205"/>
                </a:lnTo>
                <a:lnTo>
                  <a:pt x="3528067" y="1624749"/>
                </a:lnTo>
                <a:close/>
              </a:path>
              <a:path w="5255895" h="1795779">
                <a:moveTo>
                  <a:pt x="3514677" y="1624524"/>
                </a:moveTo>
                <a:close/>
              </a:path>
              <a:path w="5255895" h="1795779">
                <a:moveTo>
                  <a:pt x="3523708" y="1636026"/>
                </a:moveTo>
                <a:lnTo>
                  <a:pt x="3509987" y="1636026"/>
                </a:lnTo>
                <a:lnTo>
                  <a:pt x="3510102" y="1635747"/>
                </a:lnTo>
                <a:lnTo>
                  <a:pt x="3514677" y="1624524"/>
                </a:lnTo>
                <a:lnTo>
                  <a:pt x="3514598" y="1624749"/>
                </a:lnTo>
                <a:lnTo>
                  <a:pt x="3528067" y="1624749"/>
                </a:lnTo>
                <a:lnTo>
                  <a:pt x="3526523" y="1629130"/>
                </a:lnTo>
                <a:lnTo>
                  <a:pt x="3523708" y="1636026"/>
                </a:lnTo>
                <a:close/>
              </a:path>
              <a:path w="5255895" h="1795779">
                <a:moveTo>
                  <a:pt x="3510098" y="1635754"/>
                </a:moveTo>
                <a:close/>
              </a:path>
              <a:path w="5255895" h="1795779">
                <a:moveTo>
                  <a:pt x="3518799" y="1647189"/>
                </a:moveTo>
                <a:lnTo>
                  <a:pt x="3504806" y="1647189"/>
                </a:lnTo>
                <a:lnTo>
                  <a:pt x="3504933" y="1646923"/>
                </a:lnTo>
                <a:lnTo>
                  <a:pt x="3510098" y="1635754"/>
                </a:lnTo>
                <a:lnTo>
                  <a:pt x="3509987" y="1636026"/>
                </a:lnTo>
                <a:lnTo>
                  <a:pt x="3523708" y="1636026"/>
                </a:lnTo>
                <a:lnTo>
                  <a:pt x="3521697" y="1640954"/>
                </a:lnTo>
                <a:lnTo>
                  <a:pt x="3518799" y="1647189"/>
                </a:lnTo>
                <a:close/>
              </a:path>
              <a:path w="5255895" h="1795779">
                <a:moveTo>
                  <a:pt x="3504900" y="1646986"/>
                </a:moveTo>
                <a:close/>
              </a:path>
              <a:path w="5255895" h="1795779">
                <a:moveTo>
                  <a:pt x="3503752" y="1675511"/>
                </a:moveTo>
                <a:lnTo>
                  <a:pt x="3492741" y="1669173"/>
                </a:lnTo>
                <a:lnTo>
                  <a:pt x="3499192" y="1657997"/>
                </a:lnTo>
                <a:lnTo>
                  <a:pt x="3504900" y="1646986"/>
                </a:lnTo>
                <a:lnTo>
                  <a:pt x="3504806" y="1647189"/>
                </a:lnTo>
                <a:lnTo>
                  <a:pt x="3518799" y="1647189"/>
                </a:lnTo>
                <a:lnTo>
                  <a:pt x="3516261" y="1652651"/>
                </a:lnTo>
                <a:lnTo>
                  <a:pt x="3510267" y="1664220"/>
                </a:lnTo>
                <a:lnTo>
                  <a:pt x="3503752" y="1675511"/>
                </a:lnTo>
                <a:close/>
              </a:path>
              <a:path w="5255895" h="1795779">
                <a:moveTo>
                  <a:pt x="3499053" y="1658239"/>
                </a:moveTo>
                <a:lnTo>
                  <a:pt x="3499178" y="1657997"/>
                </a:lnTo>
                <a:lnTo>
                  <a:pt x="3499053" y="1658239"/>
                </a:lnTo>
                <a:close/>
              </a:path>
              <a:path w="5255895" h="1795779">
                <a:moveTo>
                  <a:pt x="4303654" y="1018730"/>
                </a:moveTo>
                <a:lnTo>
                  <a:pt x="4257627" y="1018724"/>
                </a:lnTo>
                <a:lnTo>
                  <a:pt x="4233976" y="1012710"/>
                </a:lnTo>
                <a:lnTo>
                  <a:pt x="4237113" y="1000404"/>
                </a:lnTo>
                <a:lnTo>
                  <a:pt x="4260837" y="1006436"/>
                </a:lnTo>
                <a:lnTo>
                  <a:pt x="4284141" y="1012888"/>
                </a:lnTo>
                <a:lnTo>
                  <a:pt x="4303654" y="1018730"/>
                </a:lnTo>
                <a:close/>
              </a:path>
              <a:path w="5255895" h="1795779">
                <a:moveTo>
                  <a:pt x="4343399" y="1031862"/>
                </a:moveTo>
                <a:lnTo>
                  <a:pt x="4303242" y="1031862"/>
                </a:lnTo>
                <a:lnTo>
                  <a:pt x="4280573" y="1025067"/>
                </a:lnTo>
                <a:lnTo>
                  <a:pt x="4257625" y="1018724"/>
                </a:lnTo>
                <a:lnTo>
                  <a:pt x="4303654" y="1018730"/>
                </a:lnTo>
                <a:lnTo>
                  <a:pt x="4306963" y="1019721"/>
                </a:lnTo>
                <a:lnTo>
                  <a:pt x="4329252" y="1026934"/>
                </a:lnTo>
                <a:lnTo>
                  <a:pt x="4343399" y="1031862"/>
                </a:lnTo>
                <a:close/>
              </a:path>
              <a:path w="5255895" h="1795779">
                <a:moveTo>
                  <a:pt x="4362964" y="1038987"/>
                </a:moveTo>
                <a:lnTo>
                  <a:pt x="4325277" y="1038987"/>
                </a:lnTo>
                <a:lnTo>
                  <a:pt x="4303117" y="1031824"/>
                </a:lnTo>
                <a:lnTo>
                  <a:pt x="4343399" y="1031862"/>
                </a:lnTo>
                <a:lnTo>
                  <a:pt x="4351020" y="1034516"/>
                </a:lnTo>
                <a:lnTo>
                  <a:pt x="4362964" y="1038987"/>
                </a:lnTo>
                <a:close/>
              </a:path>
              <a:path w="5255895" h="1795779">
                <a:moveTo>
                  <a:pt x="4382238" y="1046480"/>
                </a:moveTo>
                <a:lnTo>
                  <a:pt x="4346765" y="1046480"/>
                </a:lnTo>
                <a:lnTo>
                  <a:pt x="4325137" y="1038948"/>
                </a:lnTo>
                <a:lnTo>
                  <a:pt x="4325277" y="1038987"/>
                </a:lnTo>
                <a:lnTo>
                  <a:pt x="4362964" y="1038987"/>
                </a:lnTo>
                <a:lnTo>
                  <a:pt x="4372229" y="1042454"/>
                </a:lnTo>
                <a:lnTo>
                  <a:pt x="4382238" y="1046480"/>
                </a:lnTo>
                <a:close/>
              </a:path>
              <a:path w="5255895" h="1795779">
                <a:moveTo>
                  <a:pt x="4437762" y="1071029"/>
                </a:moveTo>
                <a:lnTo>
                  <a:pt x="4407839" y="1071029"/>
                </a:lnTo>
                <a:lnTo>
                  <a:pt x="4387926" y="1062443"/>
                </a:lnTo>
                <a:lnTo>
                  <a:pt x="4367568" y="1054265"/>
                </a:lnTo>
                <a:lnTo>
                  <a:pt x="4346707" y="1046459"/>
                </a:lnTo>
                <a:lnTo>
                  <a:pt x="4382238" y="1046480"/>
                </a:lnTo>
                <a:lnTo>
                  <a:pt x="4392879" y="1050759"/>
                </a:lnTo>
                <a:lnTo>
                  <a:pt x="4412932" y="1059395"/>
                </a:lnTo>
                <a:lnTo>
                  <a:pt x="4432388" y="1068374"/>
                </a:lnTo>
                <a:lnTo>
                  <a:pt x="4437762" y="1071029"/>
                </a:lnTo>
                <a:close/>
              </a:path>
              <a:path w="5255895" h="1795779">
                <a:moveTo>
                  <a:pt x="4455359" y="1079868"/>
                </a:moveTo>
                <a:lnTo>
                  <a:pt x="4426991" y="1079868"/>
                </a:lnTo>
                <a:lnTo>
                  <a:pt x="4407687" y="1070965"/>
                </a:lnTo>
                <a:lnTo>
                  <a:pt x="4407839" y="1071029"/>
                </a:lnTo>
                <a:lnTo>
                  <a:pt x="4437762" y="1071029"/>
                </a:lnTo>
                <a:lnTo>
                  <a:pt x="4451235" y="1077683"/>
                </a:lnTo>
                <a:lnTo>
                  <a:pt x="4455359" y="1079868"/>
                </a:lnTo>
                <a:close/>
              </a:path>
              <a:path w="5255895" h="1795779">
                <a:moveTo>
                  <a:pt x="4489035" y="1098499"/>
                </a:moveTo>
                <a:lnTo>
                  <a:pt x="4463415" y="1098499"/>
                </a:lnTo>
                <a:lnTo>
                  <a:pt x="4445368" y="1088948"/>
                </a:lnTo>
                <a:lnTo>
                  <a:pt x="4426839" y="1079804"/>
                </a:lnTo>
                <a:lnTo>
                  <a:pt x="4426991" y="1079868"/>
                </a:lnTo>
                <a:lnTo>
                  <a:pt x="4455359" y="1079868"/>
                </a:lnTo>
                <a:lnTo>
                  <a:pt x="4469434" y="1087323"/>
                </a:lnTo>
                <a:lnTo>
                  <a:pt x="4486986" y="1097254"/>
                </a:lnTo>
                <a:lnTo>
                  <a:pt x="4489035" y="1098499"/>
                </a:lnTo>
                <a:close/>
              </a:path>
              <a:path w="5255895" h="1795779">
                <a:moveTo>
                  <a:pt x="4520407" y="1118311"/>
                </a:moveTo>
                <a:lnTo>
                  <a:pt x="4497184" y="1118311"/>
                </a:lnTo>
                <a:lnTo>
                  <a:pt x="4480471" y="1108163"/>
                </a:lnTo>
                <a:lnTo>
                  <a:pt x="4463290" y="1098433"/>
                </a:lnTo>
                <a:lnTo>
                  <a:pt x="4489035" y="1098499"/>
                </a:lnTo>
                <a:lnTo>
                  <a:pt x="4503864" y="1107503"/>
                </a:lnTo>
                <a:lnTo>
                  <a:pt x="4520407" y="1118311"/>
                </a:lnTo>
                <a:close/>
              </a:path>
              <a:path w="5255895" h="1795779">
                <a:moveTo>
                  <a:pt x="4535162" y="1128636"/>
                </a:moveTo>
                <a:lnTo>
                  <a:pt x="4513033" y="1128636"/>
                </a:lnTo>
                <a:lnTo>
                  <a:pt x="4497050" y="1118229"/>
                </a:lnTo>
                <a:lnTo>
                  <a:pt x="4497184" y="1118311"/>
                </a:lnTo>
                <a:lnTo>
                  <a:pt x="4520407" y="1118311"/>
                </a:lnTo>
                <a:lnTo>
                  <a:pt x="4535162" y="1128636"/>
                </a:lnTo>
                <a:close/>
              </a:path>
              <a:path w="5255895" h="1795779">
                <a:moveTo>
                  <a:pt x="4549246" y="1139228"/>
                </a:moveTo>
                <a:lnTo>
                  <a:pt x="4528159" y="1139228"/>
                </a:lnTo>
                <a:lnTo>
                  <a:pt x="4512856" y="1128522"/>
                </a:lnTo>
                <a:lnTo>
                  <a:pt x="4513033" y="1128636"/>
                </a:lnTo>
                <a:lnTo>
                  <a:pt x="4535162" y="1128636"/>
                </a:lnTo>
                <a:lnTo>
                  <a:pt x="4535525" y="1128890"/>
                </a:lnTo>
                <a:lnTo>
                  <a:pt x="4549246" y="1139228"/>
                </a:lnTo>
                <a:close/>
              </a:path>
              <a:path w="5255895" h="1795779">
                <a:moveTo>
                  <a:pt x="4562707" y="1150073"/>
                </a:moveTo>
                <a:lnTo>
                  <a:pt x="4542548" y="1150073"/>
                </a:lnTo>
                <a:lnTo>
                  <a:pt x="4528030" y="1139137"/>
                </a:lnTo>
                <a:lnTo>
                  <a:pt x="4528159" y="1139228"/>
                </a:lnTo>
                <a:lnTo>
                  <a:pt x="4549246" y="1139228"/>
                </a:lnTo>
                <a:lnTo>
                  <a:pt x="4550257" y="1139990"/>
                </a:lnTo>
                <a:lnTo>
                  <a:pt x="4557382" y="1145667"/>
                </a:lnTo>
                <a:lnTo>
                  <a:pt x="4562707" y="1150073"/>
                </a:lnTo>
                <a:close/>
              </a:path>
              <a:path w="5255895" h="1795779">
                <a:moveTo>
                  <a:pt x="4575411" y="1161135"/>
                </a:moveTo>
                <a:lnTo>
                  <a:pt x="4556150" y="1161135"/>
                </a:lnTo>
                <a:lnTo>
                  <a:pt x="4549330" y="1155484"/>
                </a:lnTo>
                <a:lnTo>
                  <a:pt x="4542409" y="1149972"/>
                </a:lnTo>
                <a:lnTo>
                  <a:pt x="4542548" y="1150073"/>
                </a:lnTo>
                <a:lnTo>
                  <a:pt x="4562707" y="1150073"/>
                </a:lnTo>
                <a:lnTo>
                  <a:pt x="4564303" y="1151394"/>
                </a:lnTo>
                <a:lnTo>
                  <a:pt x="4571022" y="1157198"/>
                </a:lnTo>
                <a:lnTo>
                  <a:pt x="4575411" y="1161135"/>
                </a:lnTo>
                <a:close/>
              </a:path>
              <a:path w="5255895" h="1795779">
                <a:moveTo>
                  <a:pt x="4598763" y="1184021"/>
                </a:moveTo>
                <a:lnTo>
                  <a:pt x="4581105" y="1184021"/>
                </a:lnTo>
                <a:lnTo>
                  <a:pt x="4575060" y="1178115"/>
                </a:lnTo>
                <a:lnTo>
                  <a:pt x="4568926" y="1172375"/>
                </a:lnTo>
                <a:lnTo>
                  <a:pt x="4562589" y="1166685"/>
                </a:lnTo>
                <a:lnTo>
                  <a:pt x="4556048" y="1161059"/>
                </a:lnTo>
                <a:lnTo>
                  <a:pt x="4575411" y="1161135"/>
                </a:lnTo>
                <a:lnTo>
                  <a:pt x="4577549" y="1163053"/>
                </a:lnTo>
                <a:lnTo>
                  <a:pt x="4583887" y="1168984"/>
                </a:lnTo>
                <a:lnTo>
                  <a:pt x="4590021" y="1174978"/>
                </a:lnTo>
                <a:lnTo>
                  <a:pt x="4595964" y="1181036"/>
                </a:lnTo>
                <a:lnTo>
                  <a:pt x="4598763" y="1184021"/>
                </a:lnTo>
                <a:close/>
              </a:path>
              <a:path w="5255895" h="1795779">
                <a:moveTo>
                  <a:pt x="4614328" y="1201750"/>
                </a:moveTo>
                <a:lnTo>
                  <a:pt x="4597730" y="1201750"/>
                </a:lnTo>
                <a:lnTo>
                  <a:pt x="4592294" y="1195679"/>
                </a:lnTo>
                <a:lnTo>
                  <a:pt x="4586757" y="1189774"/>
                </a:lnTo>
                <a:lnTo>
                  <a:pt x="4581059" y="1183975"/>
                </a:lnTo>
                <a:lnTo>
                  <a:pt x="4598763" y="1184021"/>
                </a:lnTo>
                <a:lnTo>
                  <a:pt x="4601705" y="1187157"/>
                </a:lnTo>
                <a:lnTo>
                  <a:pt x="4607242" y="1193330"/>
                </a:lnTo>
                <a:lnTo>
                  <a:pt x="4612563" y="1199578"/>
                </a:lnTo>
                <a:lnTo>
                  <a:pt x="4614328" y="1201750"/>
                </a:lnTo>
                <a:close/>
              </a:path>
              <a:path w="5255895" h="1795779">
                <a:moveTo>
                  <a:pt x="4619133" y="1207757"/>
                </a:moveTo>
                <a:lnTo>
                  <a:pt x="4602861" y="1207757"/>
                </a:lnTo>
                <a:lnTo>
                  <a:pt x="4597644" y="1201654"/>
                </a:lnTo>
                <a:lnTo>
                  <a:pt x="4614328" y="1201750"/>
                </a:lnTo>
                <a:lnTo>
                  <a:pt x="4617681" y="1205877"/>
                </a:lnTo>
                <a:lnTo>
                  <a:pt x="4619133" y="1207757"/>
                </a:lnTo>
                <a:close/>
              </a:path>
              <a:path w="5255895" h="1795779">
                <a:moveTo>
                  <a:pt x="4623747" y="1213815"/>
                </a:moveTo>
                <a:lnTo>
                  <a:pt x="4607775" y="1213815"/>
                </a:lnTo>
                <a:lnTo>
                  <a:pt x="4602759" y="1207643"/>
                </a:lnTo>
                <a:lnTo>
                  <a:pt x="4619133" y="1207757"/>
                </a:lnTo>
                <a:lnTo>
                  <a:pt x="4622596" y="1212240"/>
                </a:lnTo>
                <a:lnTo>
                  <a:pt x="4623747" y="1213815"/>
                </a:lnTo>
                <a:close/>
              </a:path>
              <a:path w="5255895" h="1795779">
                <a:moveTo>
                  <a:pt x="4628162" y="1219923"/>
                </a:moveTo>
                <a:lnTo>
                  <a:pt x="4612487" y="1219923"/>
                </a:lnTo>
                <a:lnTo>
                  <a:pt x="4607674" y="1213700"/>
                </a:lnTo>
                <a:lnTo>
                  <a:pt x="4623747" y="1213815"/>
                </a:lnTo>
                <a:lnTo>
                  <a:pt x="4627283" y="1218653"/>
                </a:lnTo>
                <a:lnTo>
                  <a:pt x="4628162" y="1219923"/>
                </a:lnTo>
                <a:close/>
              </a:path>
              <a:path w="5255895" h="1795779">
                <a:moveTo>
                  <a:pt x="4640219" y="1238516"/>
                </a:moveTo>
                <a:lnTo>
                  <a:pt x="4625340" y="1238516"/>
                </a:lnTo>
                <a:lnTo>
                  <a:pt x="4621174" y="1232141"/>
                </a:lnTo>
                <a:lnTo>
                  <a:pt x="4616894" y="1225943"/>
                </a:lnTo>
                <a:lnTo>
                  <a:pt x="4612386" y="1219796"/>
                </a:lnTo>
                <a:lnTo>
                  <a:pt x="4628162" y="1219923"/>
                </a:lnTo>
                <a:lnTo>
                  <a:pt x="4631766" y="1225130"/>
                </a:lnTo>
                <a:lnTo>
                  <a:pt x="4636020" y="1231658"/>
                </a:lnTo>
                <a:lnTo>
                  <a:pt x="4640219" y="1238516"/>
                </a:lnTo>
                <a:close/>
              </a:path>
              <a:path w="5255895" h="1795779">
                <a:moveTo>
                  <a:pt x="4643825" y="1244803"/>
                </a:moveTo>
                <a:lnTo>
                  <a:pt x="4629188" y="1244803"/>
                </a:lnTo>
                <a:lnTo>
                  <a:pt x="4625238" y="1238364"/>
                </a:lnTo>
                <a:lnTo>
                  <a:pt x="4625340" y="1238516"/>
                </a:lnTo>
                <a:lnTo>
                  <a:pt x="4640219" y="1238516"/>
                </a:lnTo>
                <a:lnTo>
                  <a:pt x="4643825" y="1244803"/>
                </a:lnTo>
                <a:close/>
              </a:path>
              <a:path w="5255895" h="1795779">
                <a:moveTo>
                  <a:pt x="4647224" y="1251127"/>
                </a:moveTo>
                <a:lnTo>
                  <a:pt x="4632807" y="1251127"/>
                </a:lnTo>
                <a:lnTo>
                  <a:pt x="4629086" y="1244650"/>
                </a:lnTo>
                <a:lnTo>
                  <a:pt x="4629188" y="1244803"/>
                </a:lnTo>
                <a:lnTo>
                  <a:pt x="4643825" y="1244803"/>
                </a:lnTo>
                <a:lnTo>
                  <a:pt x="4647224" y="1251127"/>
                </a:lnTo>
                <a:close/>
              </a:path>
              <a:path w="5255895" h="1795779">
                <a:moveTo>
                  <a:pt x="4650400" y="1257490"/>
                </a:moveTo>
                <a:lnTo>
                  <a:pt x="4636223" y="1257490"/>
                </a:lnTo>
                <a:lnTo>
                  <a:pt x="4632803" y="1251121"/>
                </a:lnTo>
                <a:lnTo>
                  <a:pt x="4647224" y="1251127"/>
                </a:lnTo>
                <a:lnTo>
                  <a:pt x="4647463" y="1251572"/>
                </a:lnTo>
                <a:lnTo>
                  <a:pt x="4650400" y="1257490"/>
                </a:lnTo>
                <a:close/>
              </a:path>
              <a:path w="5255895" h="1795779">
                <a:moveTo>
                  <a:pt x="4656142" y="1270330"/>
                </a:moveTo>
                <a:lnTo>
                  <a:pt x="4642358" y="1270330"/>
                </a:lnTo>
                <a:lnTo>
                  <a:pt x="4639322" y="1263713"/>
                </a:lnTo>
                <a:lnTo>
                  <a:pt x="4636135" y="1257325"/>
                </a:lnTo>
                <a:lnTo>
                  <a:pt x="4636223" y="1257490"/>
                </a:lnTo>
                <a:lnTo>
                  <a:pt x="4650400" y="1257490"/>
                </a:lnTo>
                <a:lnTo>
                  <a:pt x="4650816" y="1258328"/>
                </a:lnTo>
                <a:lnTo>
                  <a:pt x="4653940" y="1265123"/>
                </a:lnTo>
                <a:lnTo>
                  <a:pt x="4656142" y="1270330"/>
                </a:lnTo>
                <a:close/>
              </a:path>
              <a:path w="5255895" h="1795779">
                <a:moveTo>
                  <a:pt x="4658689" y="1276807"/>
                </a:moveTo>
                <a:lnTo>
                  <a:pt x="4645088" y="1276807"/>
                </a:lnTo>
                <a:lnTo>
                  <a:pt x="4642342" y="1270297"/>
                </a:lnTo>
                <a:lnTo>
                  <a:pt x="4656142" y="1270330"/>
                </a:lnTo>
                <a:lnTo>
                  <a:pt x="4656836" y="1271968"/>
                </a:lnTo>
                <a:lnTo>
                  <a:pt x="4658689" y="1276807"/>
                </a:lnTo>
                <a:close/>
              </a:path>
              <a:path w="5255895" h="1795779">
                <a:moveTo>
                  <a:pt x="4663158" y="1289875"/>
                </a:moveTo>
                <a:lnTo>
                  <a:pt x="4649863" y="1289875"/>
                </a:lnTo>
                <a:lnTo>
                  <a:pt x="4647526" y="1283131"/>
                </a:lnTo>
                <a:lnTo>
                  <a:pt x="4645055" y="1276727"/>
                </a:lnTo>
                <a:lnTo>
                  <a:pt x="4658689" y="1276807"/>
                </a:lnTo>
                <a:lnTo>
                  <a:pt x="4659477" y="1278864"/>
                </a:lnTo>
                <a:lnTo>
                  <a:pt x="4661890" y="1285798"/>
                </a:lnTo>
                <a:lnTo>
                  <a:pt x="4663158" y="1289875"/>
                </a:lnTo>
                <a:close/>
              </a:path>
              <a:path w="5255895" h="1795779">
                <a:moveTo>
                  <a:pt x="4665069" y="1296454"/>
                </a:moveTo>
                <a:lnTo>
                  <a:pt x="4651908" y="1296454"/>
                </a:lnTo>
                <a:lnTo>
                  <a:pt x="4649860" y="1289866"/>
                </a:lnTo>
                <a:lnTo>
                  <a:pt x="4663158" y="1289875"/>
                </a:lnTo>
                <a:lnTo>
                  <a:pt x="4664062" y="1292783"/>
                </a:lnTo>
                <a:lnTo>
                  <a:pt x="4665069" y="1296454"/>
                </a:lnTo>
                <a:close/>
              </a:path>
              <a:path w="5255895" h="1795779">
                <a:moveTo>
                  <a:pt x="4668232" y="1309712"/>
                </a:moveTo>
                <a:lnTo>
                  <a:pt x="4655286" y="1309712"/>
                </a:lnTo>
                <a:lnTo>
                  <a:pt x="4653661" y="1302854"/>
                </a:lnTo>
                <a:lnTo>
                  <a:pt x="4651871" y="1296334"/>
                </a:lnTo>
                <a:lnTo>
                  <a:pt x="4665069" y="1296454"/>
                </a:lnTo>
                <a:lnTo>
                  <a:pt x="4665992" y="1299819"/>
                </a:lnTo>
                <a:lnTo>
                  <a:pt x="4667669" y="1306893"/>
                </a:lnTo>
                <a:lnTo>
                  <a:pt x="4668232" y="1309712"/>
                </a:lnTo>
                <a:close/>
              </a:path>
              <a:path w="5255895" h="1795779">
                <a:moveTo>
                  <a:pt x="4669481" y="1316393"/>
                </a:moveTo>
                <a:lnTo>
                  <a:pt x="4656620" y="1316393"/>
                </a:lnTo>
                <a:lnTo>
                  <a:pt x="4655237" y="1309507"/>
                </a:lnTo>
                <a:lnTo>
                  <a:pt x="4655286" y="1309712"/>
                </a:lnTo>
                <a:lnTo>
                  <a:pt x="4668232" y="1309712"/>
                </a:lnTo>
                <a:lnTo>
                  <a:pt x="4669091" y="1314005"/>
                </a:lnTo>
                <a:lnTo>
                  <a:pt x="4669481" y="1316393"/>
                </a:lnTo>
                <a:close/>
              </a:path>
              <a:path w="5255895" h="1795779">
                <a:moveTo>
                  <a:pt x="4670506" y="1323098"/>
                </a:moveTo>
                <a:lnTo>
                  <a:pt x="4657712" y="1323098"/>
                </a:lnTo>
                <a:lnTo>
                  <a:pt x="4656615" y="1316370"/>
                </a:lnTo>
                <a:lnTo>
                  <a:pt x="4669481" y="1316393"/>
                </a:lnTo>
                <a:lnTo>
                  <a:pt x="4670259" y="1321155"/>
                </a:lnTo>
                <a:lnTo>
                  <a:pt x="4670506" y="1323098"/>
                </a:lnTo>
                <a:close/>
              </a:path>
              <a:path w="5255895" h="1795779">
                <a:moveTo>
                  <a:pt x="4671310" y="1329842"/>
                </a:moveTo>
                <a:lnTo>
                  <a:pt x="4658563" y="1329842"/>
                </a:lnTo>
                <a:lnTo>
                  <a:pt x="4657674" y="1322870"/>
                </a:lnTo>
                <a:lnTo>
                  <a:pt x="4657712" y="1323098"/>
                </a:lnTo>
                <a:lnTo>
                  <a:pt x="4670506" y="1323098"/>
                </a:lnTo>
                <a:lnTo>
                  <a:pt x="4671174" y="1328356"/>
                </a:lnTo>
                <a:lnTo>
                  <a:pt x="4671310" y="1329842"/>
                </a:lnTo>
                <a:close/>
              </a:path>
              <a:path w="5255895" h="1795779">
                <a:moveTo>
                  <a:pt x="4671890" y="1336611"/>
                </a:moveTo>
                <a:lnTo>
                  <a:pt x="4659172" y="1336611"/>
                </a:lnTo>
                <a:lnTo>
                  <a:pt x="4658547" y="1329715"/>
                </a:lnTo>
                <a:lnTo>
                  <a:pt x="4671310" y="1329842"/>
                </a:lnTo>
                <a:lnTo>
                  <a:pt x="4671834" y="1335582"/>
                </a:lnTo>
                <a:lnTo>
                  <a:pt x="4671890" y="1336611"/>
                </a:lnTo>
                <a:close/>
              </a:path>
              <a:path w="5255895" h="1795779">
                <a:moveTo>
                  <a:pt x="4672239" y="1343418"/>
                </a:moveTo>
                <a:lnTo>
                  <a:pt x="4659541" y="1343418"/>
                </a:lnTo>
                <a:lnTo>
                  <a:pt x="4659172" y="1336602"/>
                </a:lnTo>
                <a:lnTo>
                  <a:pt x="4671890" y="1336611"/>
                </a:lnTo>
                <a:lnTo>
                  <a:pt x="4672228" y="1342834"/>
                </a:lnTo>
                <a:lnTo>
                  <a:pt x="4672239" y="1343418"/>
                </a:lnTo>
                <a:close/>
              </a:path>
              <a:path w="5255895" h="1795779">
                <a:moveTo>
                  <a:pt x="4672366" y="1350251"/>
                </a:moveTo>
                <a:lnTo>
                  <a:pt x="4659668" y="1350251"/>
                </a:lnTo>
                <a:lnTo>
                  <a:pt x="4659528" y="1343188"/>
                </a:lnTo>
                <a:lnTo>
                  <a:pt x="4659541" y="1343418"/>
                </a:lnTo>
                <a:lnTo>
                  <a:pt x="4672239" y="1343418"/>
                </a:lnTo>
                <a:lnTo>
                  <a:pt x="4672366" y="1350251"/>
                </a:lnTo>
                <a:close/>
              </a:path>
              <a:path w="5255895" h="1795779">
                <a:moveTo>
                  <a:pt x="4672342" y="1353248"/>
                </a:moveTo>
                <a:lnTo>
                  <a:pt x="4659642" y="1353146"/>
                </a:lnTo>
                <a:lnTo>
                  <a:pt x="4659667" y="1350202"/>
                </a:lnTo>
                <a:lnTo>
                  <a:pt x="4672366" y="1350251"/>
                </a:lnTo>
                <a:lnTo>
                  <a:pt x="4672342" y="1353248"/>
                </a:lnTo>
                <a:close/>
              </a:path>
              <a:path w="5255895" h="1795779">
                <a:moveTo>
                  <a:pt x="5255029" y="642581"/>
                </a:moveTo>
                <a:lnTo>
                  <a:pt x="5238000" y="642581"/>
                </a:lnTo>
                <a:lnTo>
                  <a:pt x="5238165" y="642404"/>
                </a:lnTo>
                <a:lnTo>
                  <a:pt x="5246395" y="633196"/>
                </a:lnTo>
                <a:lnTo>
                  <a:pt x="5255856" y="641654"/>
                </a:lnTo>
                <a:lnTo>
                  <a:pt x="5255029" y="642581"/>
                </a:lnTo>
                <a:close/>
              </a:path>
              <a:path w="5255895" h="1795779">
                <a:moveTo>
                  <a:pt x="5238082" y="642490"/>
                </a:moveTo>
                <a:close/>
              </a:path>
              <a:path w="5255895" h="1795779">
                <a:moveTo>
                  <a:pt x="5246895" y="651649"/>
                </a:moveTo>
                <a:lnTo>
                  <a:pt x="5229250" y="651649"/>
                </a:lnTo>
                <a:lnTo>
                  <a:pt x="5229415" y="651484"/>
                </a:lnTo>
                <a:lnTo>
                  <a:pt x="5238082" y="642490"/>
                </a:lnTo>
                <a:lnTo>
                  <a:pt x="5255029" y="642581"/>
                </a:lnTo>
                <a:lnTo>
                  <a:pt x="5247386" y="651141"/>
                </a:lnTo>
                <a:lnTo>
                  <a:pt x="5246895" y="651649"/>
                </a:lnTo>
                <a:close/>
              </a:path>
              <a:path w="5255895" h="1795779">
                <a:moveTo>
                  <a:pt x="5229332" y="651564"/>
                </a:moveTo>
                <a:close/>
              </a:path>
              <a:path w="5255895" h="1795779">
                <a:moveTo>
                  <a:pt x="5238279" y="660577"/>
                </a:moveTo>
                <a:lnTo>
                  <a:pt x="5219979" y="660577"/>
                </a:lnTo>
                <a:lnTo>
                  <a:pt x="5220144" y="660425"/>
                </a:lnTo>
                <a:lnTo>
                  <a:pt x="5229332" y="651564"/>
                </a:lnTo>
                <a:lnTo>
                  <a:pt x="5246895" y="651649"/>
                </a:lnTo>
                <a:lnTo>
                  <a:pt x="5238279" y="660577"/>
                </a:lnTo>
                <a:close/>
              </a:path>
              <a:path w="5255895" h="1795779">
                <a:moveTo>
                  <a:pt x="5220042" y="660516"/>
                </a:moveTo>
                <a:close/>
              </a:path>
              <a:path w="5255895" h="1795779">
                <a:moveTo>
                  <a:pt x="5229177" y="669353"/>
                </a:moveTo>
                <a:lnTo>
                  <a:pt x="5210200" y="669353"/>
                </a:lnTo>
                <a:lnTo>
                  <a:pt x="5210365" y="669213"/>
                </a:lnTo>
                <a:lnTo>
                  <a:pt x="5220042" y="660516"/>
                </a:lnTo>
                <a:lnTo>
                  <a:pt x="5238279" y="660577"/>
                </a:lnTo>
                <a:lnTo>
                  <a:pt x="5229177" y="669353"/>
                </a:lnTo>
                <a:close/>
              </a:path>
              <a:path w="5255895" h="1795779">
                <a:moveTo>
                  <a:pt x="5210216" y="669339"/>
                </a:moveTo>
                <a:lnTo>
                  <a:pt x="5210355" y="669213"/>
                </a:lnTo>
                <a:lnTo>
                  <a:pt x="5210216" y="669339"/>
                </a:lnTo>
                <a:close/>
              </a:path>
              <a:path w="5255895" h="1795779">
                <a:moveTo>
                  <a:pt x="5209569" y="686473"/>
                </a:moveTo>
                <a:lnTo>
                  <a:pt x="5189169" y="686473"/>
                </a:lnTo>
                <a:lnTo>
                  <a:pt x="5200091" y="677862"/>
                </a:lnTo>
                <a:lnTo>
                  <a:pt x="5210216" y="669339"/>
                </a:lnTo>
                <a:lnTo>
                  <a:pt x="5229177" y="669353"/>
                </a:lnTo>
                <a:lnTo>
                  <a:pt x="5228717" y="669798"/>
                </a:lnTo>
                <a:lnTo>
                  <a:pt x="5218620" y="678865"/>
                </a:lnTo>
                <a:lnTo>
                  <a:pt x="5209569" y="686473"/>
                </a:lnTo>
                <a:close/>
              </a:path>
              <a:path w="5255895" h="1795779">
                <a:moveTo>
                  <a:pt x="5199926" y="677989"/>
                </a:moveTo>
                <a:lnTo>
                  <a:pt x="5200077" y="677862"/>
                </a:lnTo>
                <a:lnTo>
                  <a:pt x="5199926" y="677989"/>
                </a:lnTo>
                <a:close/>
              </a:path>
              <a:path w="5255895" h="1795779">
                <a:moveTo>
                  <a:pt x="5188261" y="702932"/>
                </a:moveTo>
                <a:lnTo>
                  <a:pt x="5166220" y="702932"/>
                </a:lnTo>
                <a:lnTo>
                  <a:pt x="5178082" y="694677"/>
                </a:lnTo>
                <a:lnTo>
                  <a:pt x="5189321" y="686346"/>
                </a:lnTo>
                <a:lnTo>
                  <a:pt x="5189169" y="686473"/>
                </a:lnTo>
                <a:lnTo>
                  <a:pt x="5209569" y="686473"/>
                </a:lnTo>
                <a:lnTo>
                  <a:pt x="5208028" y="687768"/>
                </a:lnTo>
                <a:lnTo>
                  <a:pt x="5196954" y="696506"/>
                </a:lnTo>
                <a:lnTo>
                  <a:pt x="5188261" y="702932"/>
                </a:lnTo>
                <a:close/>
              </a:path>
              <a:path w="5255895" h="1795779">
                <a:moveTo>
                  <a:pt x="5177929" y="694778"/>
                </a:moveTo>
                <a:lnTo>
                  <a:pt x="5178066" y="694677"/>
                </a:lnTo>
                <a:lnTo>
                  <a:pt x="5177929" y="694778"/>
                </a:lnTo>
                <a:close/>
              </a:path>
              <a:path w="5255895" h="1795779">
                <a:moveTo>
                  <a:pt x="5165301" y="718718"/>
                </a:moveTo>
                <a:lnTo>
                  <a:pt x="5141417" y="718718"/>
                </a:lnTo>
                <a:lnTo>
                  <a:pt x="5154193" y="710819"/>
                </a:lnTo>
                <a:lnTo>
                  <a:pt x="5166360" y="702830"/>
                </a:lnTo>
                <a:lnTo>
                  <a:pt x="5166220" y="702932"/>
                </a:lnTo>
                <a:lnTo>
                  <a:pt x="5188261" y="702932"/>
                </a:lnTo>
                <a:lnTo>
                  <a:pt x="5185410" y="705040"/>
                </a:lnTo>
                <a:lnTo>
                  <a:pt x="5173408" y="713409"/>
                </a:lnTo>
                <a:lnTo>
                  <a:pt x="5165301" y="718718"/>
                </a:lnTo>
                <a:close/>
              </a:path>
              <a:path w="5255895" h="1795779">
                <a:moveTo>
                  <a:pt x="5154041" y="710907"/>
                </a:moveTo>
                <a:lnTo>
                  <a:pt x="5154176" y="710819"/>
                </a:lnTo>
                <a:lnTo>
                  <a:pt x="5154041" y="710907"/>
                </a:lnTo>
                <a:close/>
              </a:path>
              <a:path w="5255895" h="1795779">
                <a:moveTo>
                  <a:pt x="5153264" y="726325"/>
                </a:moveTo>
                <a:lnTo>
                  <a:pt x="5128361" y="726325"/>
                </a:lnTo>
                <a:lnTo>
                  <a:pt x="5141556" y="718629"/>
                </a:lnTo>
                <a:lnTo>
                  <a:pt x="5141417" y="718718"/>
                </a:lnTo>
                <a:lnTo>
                  <a:pt x="5165301" y="718718"/>
                </a:lnTo>
                <a:lnTo>
                  <a:pt x="5160937" y="721575"/>
                </a:lnTo>
                <a:lnTo>
                  <a:pt x="5153264" y="726325"/>
                </a:lnTo>
                <a:close/>
              </a:path>
              <a:path w="5255895" h="1795779">
                <a:moveTo>
                  <a:pt x="5128044" y="740994"/>
                </a:moveTo>
                <a:lnTo>
                  <a:pt x="5100942" y="740994"/>
                </a:lnTo>
                <a:lnTo>
                  <a:pt x="5114988" y="733691"/>
                </a:lnTo>
                <a:lnTo>
                  <a:pt x="5128488" y="726249"/>
                </a:lnTo>
                <a:lnTo>
                  <a:pt x="5153264" y="726325"/>
                </a:lnTo>
                <a:lnTo>
                  <a:pt x="5148033" y="729564"/>
                </a:lnTo>
                <a:lnTo>
                  <a:pt x="5134686" y="737336"/>
                </a:lnTo>
                <a:lnTo>
                  <a:pt x="5128044" y="740994"/>
                </a:lnTo>
                <a:close/>
              </a:path>
              <a:path w="5255895" h="1795779">
                <a:moveTo>
                  <a:pt x="5114861" y="733755"/>
                </a:moveTo>
                <a:close/>
              </a:path>
              <a:path w="5255895" h="1795779">
                <a:moveTo>
                  <a:pt x="5100982" y="740973"/>
                </a:moveTo>
                <a:close/>
              </a:path>
              <a:path w="5255895" h="1795779">
                <a:moveTo>
                  <a:pt x="5101490" y="754875"/>
                </a:moveTo>
                <a:lnTo>
                  <a:pt x="5071859" y="754875"/>
                </a:lnTo>
                <a:lnTo>
                  <a:pt x="5086731" y="747979"/>
                </a:lnTo>
                <a:lnTo>
                  <a:pt x="5100982" y="740973"/>
                </a:lnTo>
                <a:lnTo>
                  <a:pt x="5128044" y="740994"/>
                </a:lnTo>
                <a:lnTo>
                  <a:pt x="5120919" y="744918"/>
                </a:lnTo>
                <a:lnTo>
                  <a:pt x="5106733" y="752297"/>
                </a:lnTo>
                <a:lnTo>
                  <a:pt x="5101490" y="754875"/>
                </a:lnTo>
                <a:close/>
              </a:path>
              <a:path w="5255895" h="1795779">
                <a:moveTo>
                  <a:pt x="5086604" y="748030"/>
                </a:moveTo>
                <a:lnTo>
                  <a:pt x="5086731" y="747979"/>
                </a:lnTo>
                <a:lnTo>
                  <a:pt x="5086604" y="748030"/>
                </a:lnTo>
                <a:close/>
              </a:path>
              <a:path w="5255895" h="1795779">
                <a:moveTo>
                  <a:pt x="5061826" y="773125"/>
                </a:moveTo>
                <a:lnTo>
                  <a:pt x="5056733" y="761492"/>
                </a:lnTo>
                <a:lnTo>
                  <a:pt x="5071986" y="754811"/>
                </a:lnTo>
                <a:lnTo>
                  <a:pt x="5101490" y="754875"/>
                </a:lnTo>
                <a:lnTo>
                  <a:pt x="5092141" y="759472"/>
                </a:lnTo>
                <a:lnTo>
                  <a:pt x="5077142" y="766419"/>
                </a:lnTo>
                <a:lnTo>
                  <a:pt x="5061826" y="773125"/>
                </a:lnTo>
                <a:close/>
              </a:path>
              <a:path w="5255895" h="1795779">
                <a:moveTo>
                  <a:pt x="4800628" y="164223"/>
                </a:moveTo>
                <a:lnTo>
                  <a:pt x="4787404" y="164223"/>
                </a:lnTo>
                <a:lnTo>
                  <a:pt x="4785055" y="157251"/>
                </a:lnTo>
                <a:lnTo>
                  <a:pt x="4797094" y="153200"/>
                </a:lnTo>
                <a:lnTo>
                  <a:pt x="4799482" y="160299"/>
                </a:lnTo>
                <a:lnTo>
                  <a:pt x="4800628" y="164223"/>
                </a:lnTo>
                <a:close/>
              </a:path>
              <a:path w="5255895" h="1795779">
                <a:moveTo>
                  <a:pt x="4802447" y="170992"/>
                </a:moveTo>
                <a:lnTo>
                  <a:pt x="4789373" y="170992"/>
                </a:lnTo>
                <a:lnTo>
                  <a:pt x="4787361" y="164095"/>
                </a:lnTo>
                <a:lnTo>
                  <a:pt x="4787404" y="164223"/>
                </a:lnTo>
                <a:lnTo>
                  <a:pt x="4800628" y="164223"/>
                </a:lnTo>
                <a:lnTo>
                  <a:pt x="4801603" y="167563"/>
                </a:lnTo>
                <a:lnTo>
                  <a:pt x="4802447" y="170992"/>
                </a:lnTo>
                <a:close/>
              </a:path>
              <a:path w="5255895" h="1795779">
                <a:moveTo>
                  <a:pt x="4803993" y="177800"/>
                </a:moveTo>
                <a:lnTo>
                  <a:pt x="4791049" y="177800"/>
                </a:lnTo>
                <a:lnTo>
                  <a:pt x="4789367" y="170972"/>
                </a:lnTo>
                <a:lnTo>
                  <a:pt x="4802447" y="170992"/>
                </a:lnTo>
                <a:lnTo>
                  <a:pt x="4803406" y="174891"/>
                </a:lnTo>
                <a:lnTo>
                  <a:pt x="4803993" y="177800"/>
                </a:lnTo>
                <a:close/>
              </a:path>
              <a:path w="5255895" h="1795779">
                <a:moveTo>
                  <a:pt x="4805266" y="184632"/>
                </a:moveTo>
                <a:lnTo>
                  <a:pt x="4792421" y="184632"/>
                </a:lnTo>
                <a:lnTo>
                  <a:pt x="4790996" y="177583"/>
                </a:lnTo>
                <a:lnTo>
                  <a:pt x="4791049" y="177800"/>
                </a:lnTo>
                <a:lnTo>
                  <a:pt x="4803993" y="177800"/>
                </a:lnTo>
                <a:lnTo>
                  <a:pt x="4804892" y="182257"/>
                </a:lnTo>
                <a:lnTo>
                  <a:pt x="4805266" y="184632"/>
                </a:lnTo>
                <a:close/>
              </a:path>
              <a:path w="5255895" h="1795779">
                <a:moveTo>
                  <a:pt x="4806263" y="191503"/>
                </a:moveTo>
                <a:lnTo>
                  <a:pt x="4793488" y="191503"/>
                </a:lnTo>
                <a:lnTo>
                  <a:pt x="4792389" y="184477"/>
                </a:lnTo>
                <a:lnTo>
                  <a:pt x="4792421" y="184632"/>
                </a:lnTo>
                <a:lnTo>
                  <a:pt x="4805266" y="184632"/>
                </a:lnTo>
                <a:lnTo>
                  <a:pt x="4806061" y="189674"/>
                </a:lnTo>
                <a:lnTo>
                  <a:pt x="4806263" y="191503"/>
                </a:lnTo>
                <a:close/>
              </a:path>
              <a:path w="5255895" h="1795779">
                <a:moveTo>
                  <a:pt x="4806972" y="198399"/>
                </a:moveTo>
                <a:lnTo>
                  <a:pt x="4794250" y="198399"/>
                </a:lnTo>
                <a:lnTo>
                  <a:pt x="4793463" y="191348"/>
                </a:lnTo>
                <a:lnTo>
                  <a:pt x="4793488" y="191503"/>
                </a:lnTo>
                <a:lnTo>
                  <a:pt x="4806263" y="191503"/>
                </a:lnTo>
                <a:lnTo>
                  <a:pt x="4806886" y="197129"/>
                </a:lnTo>
                <a:lnTo>
                  <a:pt x="4806972" y="198399"/>
                </a:lnTo>
                <a:close/>
              </a:path>
              <a:path w="5255895" h="1795779">
                <a:moveTo>
                  <a:pt x="4807410" y="205333"/>
                </a:moveTo>
                <a:lnTo>
                  <a:pt x="4794707" y="205333"/>
                </a:lnTo>
                <a:lnTo>
                  <a:pt x="4794233" y="198249"/>
                </a:lnTo>
                <a:lnTo>
                  <a:pt x="4794250" y="198399"/>
                </a:lnTo>
                <a:lnTo>
                  <a:pt x="4806972" y="198399"/>
                </a:lnTo>
                <a:lnTo>
                  <a:pt x="4807394" y="204622"/>
                </a:lnTo>
                <a:lnTo>
                  <a:pt x="4807410" y="205333"/>
                </a:lnTo>
                <a:close/>
              </a:path>
              <a:path w="5255895" h="1795779">
                <a:moveTo>
                  <a:pt x="4807557" y="212305"/>
                </a:moveTo>
                <a:lnTo>
                  <a:pt x="4794859" y="212305"/>
                </a:lnTo>
                <a:lnTo>
                  <a:pt x="4794697" y="205189"/>
                </a:lnTo>
                <a:lnTo>
                  <a:pt x="4794707" y="205333"/>
                </a:lnTo>
                <a:lnTo>
                  <a:pt x="4807410" y="205333"/>
                </a:lnTo>
                <a:lnTo>
                  <a:pt x="4807557" y="212305"/>
                </a:lnTo>
                <a:close/>
              </a:path>
              <a:path w="5255895" h="1795779">
                <a:moveTo>
                  <a:pt x="4807496" y="216852"/>
                </a:moveTo>
                <a:lnTo>
                  <a:pt x="4794796" y="216662"/>
                </a:lnTo>
                <a:lnTo>
                  <a:pt x="4794857" y="212219"/>
                </a:lnTo>
                <a:lnTo>
                  <a:pt x="4807557" y="212305"/>
                </a:lnTo>
                <a:lnTo>
                  <a:pt x="4807496" y="216852"/>
                </a:lnTo>
                <a:close/>
              </a:path>
              <a:path w="5255895" h="1795779">
                <a:moveTo>
                  <a:pt x="3571367" y="87896"/>
                </a:moveTo>
                <a:lnTo>
                  <a:pt x="3561956" y="79375"/>
                </a:lnTo>
                <a:lnTo>
                  <a:pt x="3566820" y="73990"/>
                </a:lnTo>
                <a:lnTo>
                  <a:pt x="3571963" y="68592"/>
                </a:lnTo>
                <a:lnTo>
                  <a:pt x="3606368" y="37642"/>
                </a:lnTo>
                <a:lnTo>
                  <a:pt x="3646957" y="8966"/>
                </a:lnTo>
                <a:lnTo>
                  <a:pt x="3661689" y="0"/>
                </a:lnTo>
                <a:lnTo>
                  <a:pt x="3668293" y="10845"/>
                </a:lnTo>
                <a:lnTo>
                  <a:pt x="3653653" y="19761"/>
                </a:lnTo>
                <a:lnTo>
                  <a:pt x="3639820" y="28816"/>
                </a:lnTo>
                <a:lnTo>
                  <a:pt x="3626670" y="38125"/>
                </a:lnTo>
                <a:lnTo>
                  <a:pt x="3614123" y="47713"/>
                </a:lnTo>
                <a:lnTo>
                  <a:pt x="3602380" y="57416"/>
                </a:lnTo>
                <a:lnTo>
                  <a:pt x="3591302" y="67398"/>
                </a:lnTo>
                <a:lnTo>
                  <a:pt x="3581098" y="77419"/>
                </a:lnTo>
                <a:lnTo>
                  <a:pt x="3576076" y="82689"/>
                </a:lnTo>
                <a:lnTo>
                  <a:pt x="3571367" y="87896"/>
                </a:lnTo>
                <a:close/>
              </a:path>
              <a:path w="5255895" h="1795779">
                <a:moveTo>
                  <a:pt x="3653695" y="19733"/>
                </a:moveTo>
                <a:lnTo>
                  <a:pt x="3653828" y="19646"/>
                </a:lnTo>
                <a:lnTo>
                  <a:pt x="3653695" y="19733"/>
                </a:lnTo>
                <a:close/>
              </a:path>
              <a:path w="5255895" h="1795779">
                <a:moveTo>
                  <a:pt x="3653653" y="19761"/>
                </a:moveTo>
                <a:close/>
              </a:path>
              <a:path w="5255895" h="1795779">
                <a:moveTo>
                  <a:pt x="3639966" y="28720"/>
                </a:moveTo>
                <a:close/>
              </a:path>
              <a:path w="5255895" h="1795779">
                <a:moveTo>
                  <a:pt x="3639830" y="28816"/>
                </a:moveTo>
                <a:lnTo>
                  <a:pt x="3639966" y="28720"/>
                </a:lnTo>
                <a:lnTo>
                  <a:pt x="3639830" y="28816"/>
                </a:lnTo>
                <a:close/>
              </a:path>
              <a:path w="5255895" h="1795779">
                <a:moveTo>
                  <a:pt x="3626764" y="38053"/>
                </a:moveTo>
                <a:close/>
              </a:path>
              <a:path w="5255895" h="1795779">
                <a:moveTo>
                  <a:pt x="3626670" y="38125"/>
                </a:moveTo>
                <a:close/>
              </a:path>
              <a:path w="5255895" h="1795779">
                <a:moveTo>
                  <a:pt x="3614258" y="47602"/>
                </a:moveTo>
                <a:close/>
              </a:path>
              <a:path w="5255895" h="1795779">
                <a:moveTo>
                  <a:pt x="3614184" y="47663"/>
                </a:moveTo>
                <a:close/>
              </a:path>
              <a:path w="5255895" h="1795779">
                <a:moveTo>
                  <a:pt x="3602399" y="57416"/>
                </a:moveTo>
                <a:lnTo>
                  <a:pt x="3602583" y="57251"/>
                </a:lnTo>
                <a:lnTo>
                  <a:pt x="3602399" y="57416"/>
                </a:lnTo>
                <a:close/>
              </a:path>
              <a:path w="5255895" h="1795779">
                <a:moveTo>
                  <a:pt x="3591401" y="67301"/>
                </a:moveTo>
                <a:close/>
              </a:path>
              <a:path w="5255895" h="1795779">
                <a:moveTo>
                  <a:pt x="3591302" y="67398"/>
                </a:moveTo>
                <a:close/>
              </a:path>
              <a:path w="5255895" h="1795779">
                <a:moveTo>
                  <a:pt x="3580930" y="77584"/>
                </a:moveTo>
                <a:lnTo>
                  <a:pt x="3581082" y="77419"/>
                </a:lnTo>
                <a:lnTo>
                  <a:pt x="3580930" y="77584"/>
                </a:lnTo>
                <a:close/>
              </a:path>
              <a:path w="5255895" h="1795779">
                <a:moveTo>
                  <a:pt x="3576078" y="82689"/>
                </a:moveTo>
                <a:close/>
              </a:path>
              <a:path w="5255895" h="1795779">
                <a:moveTo>
                  <a:pt x="2653766" y="123621"/>
                </a:moveTo>
                <a:lnTo>
                  <a:pt x="2642260" y="118249"/>
                </a:lnTo>
                <a:lnTo>
                  <a:pt x="2646476" y="109232"/>
                </a:lnTo>
                <a:lnTo>
                  <a:pt x="2651315" y="100190"/>
                </a:lnTo>
                <a:lnTo>
                  <a:pt x="2675864" y="65430"/>
                </a:lnTo>
                <a:lnTo>
                  <a:pt x="2691015" y="49034"/>
                </a:lnTo>
                <a:lnTo>
                  <a:pt x="2700172" y="57848"/>
                </a:lnTo>
                <a:lnTo>
                  <a:pt x="2692476" y="65824"/>
                </a:lnTo>
                <a:lnTo>
                  <a:pt x="2685339" y="73901"/>
                </a:lnTo>
                <a:lnTo>
                  <a:pt x="2678907" y="81813"/>
                </a:lnTo>
                <a:lnTo>
                  <a:pt x="2672854" y="89966"/>
                </a:lnTo>
                <a:lnTo>
                  <a:pt x="2667304" y="98234"/>
                </a:lnTo>
                <a:lnTo>
                  <a:pt x="2662411" y="106373"/>
                </a:lnTo>
                <a:lnTo>
                  <a:pt x="2657839" y="114917"/>
                </a:lnTo>
                <a:lnTo>
                  <a:pt x="2653766" y="123621"/>
                </a:lnTo>
                <a:close/>
              </a:path>
              <a:path w="5255895" h="1795779">
                <a:moveTo>
                  <a:pt x="2692496" y="65824"/>
                </a:moveTo>
                <a:lnTo>
                  <a:pt x="2692654" y="65646"/>
                </a:lnTo>
                <a:lnTo>
                  <a:pt x="2692496" y="65824"/>
                </a:lnTo>
                <a:close/>
              </a:path>
              <a:path w="5255895" h="1795779">
                <a:moveTo>
                  <a:pt x="2685453" y="73761"/>
                </a:moveTo>
                <a:lnTo>
                  <a:pt x="2685618" y="73558"/>
                </a:lnTo>
                <a:lnTo>
                  <a:pt x="2685453" y="73761"/>
                </a:lnTo>
                <a:close/>
              </a:path>
              <a:path w="5255895" h="1795779">
                <a:moveTo>
                  <a:pt x="2678991" y="81700"/>
                </a:moveTo>
                <a:close/>
              </a:path>
              <a:path w="5255895" h="1795779">
                <a:moveTo>
                  <a:pt x="2678907" y="81813"/>
                </a:moveTo>
                <a:close/>
              </a:path>
              <a:path w="5255895" h="1795779">
                <a:moveTo>
                  <a:pt x="2673019" y="89744"/>
                </a:moveTo>
                <a:close/>
              </a:path>
              <a:path w="5255895" h="1795779">
                <a:moveTo>
                  <a:pt x="2672870" y="89966"/>
                </a:moveTo>
                <a:lnTo>
                  <a:pt x="2673019" y="89744"/>
                </a:lnTo>
                <a:lnTo>
                  <a:pt x="2672870" y="89966"/>
                </a:lnTo>
                <a:close/>
              </a:path>
              <a:path w="5255895" h="1795779">
                <a:moveTo>
                  <a:pt x="2667467" y="97992"/>
                </a:moveTo>
                <a:close/>
              </a:path>
              <a:path w="5255895" h="1795779">
                <a:moveTo>
                  <a:pt x="2667321" y="98234"/>
                </a:moveTo>
                <a:lnTo>
                  <a:pt x="2667467" y="97992"/>
                </a:lnTo>
                <a:lnTo>
                  <a:pt x="2667321" y="98234"/>
                </a:lnTo>
                <a:close/>
              </a:path>
              <a:path w="5255895" h="1795779">
                <a:moveTo>
                  <a:pt x="2662414" y="106373"/>
                </a:moveTo>
                <a:close/>
              </a:path>
              <a:path w="5255895" h="1795779">
                <a:moveTo>
                  <a:pt x="2662291" y="106603"/>
                </a:moveTo>
                <a:lnTo>
                  <a:pt x="2662414" y="106373"/>
                </a:lnTo>
                <a:lnTo>
                  <a:pt x="2662291" y="106603"/>
                </a:lnTo>
                <a:close/>
              </a:path>
              <a:path w="5255895" h="1795779">
                <a:moveTo>
                  <a:pt x="2657844" y="114917"/>
                </a:moveTo>
                <a:lnTo>
                  <a:pt x="2657919" y="114757"/>
                </a:lnTo>
                <a:lnTo>
                  <a:pt x="2657844" y="114917"/>
                </a:lnTo>
                <a:close/>
              </a:path>
              <a:path w="5255895" h="1795779">
                <a:moveTo>
                  <a:pt x="2657776" y="115062"/>
                </a:moveTo>
                <a:lnTo>
                  <a:pt x="2657844" y="114917"/>
                </a:lnTo>
                <a:lnTo>
                  <a:pt x="2657776" y="115062"/>
                </a:lnTo>
                <a:close/>
              </a:path>
              <a:path w="5255895" h="1795779">
                <a:moveTo>
                  <a:pt x="1652021" y="164350"/>
                </a:moveTo>
                <a:lnTo>
                  <a:pt x="1614017" y="164350"/>
                </a:lnTo>
                <a:lnTo>
                  <a:pt x="1591233" y="156959"/>
                </a:lnTo>
                <a:lnTo>
                  <a:pt x="1568094" y="149936"/>
                </a:lnTo>
                <a:lnTo>
                  <a:pt x="1571777" y="137782"/>
                </a:lnTo>
                <a:lnTo>
                  <a:pt x="1595094" y="144856"/>
                </a:lnTo>
                <a:lnTo>
                  <a:pt x="1617992" y="152285"/>
                </a:lnTo>
                <a:lnTo>
                  <a:pt x="1640408" y="160058"/>
                </a:lnTo>
                <a:lnTo>
                  <a:pt x="1652021" y="164350"/>
                </a:lnTo>
                <a:close/>
              </a:path>
              <a:path w="5255895" h="1795779">
                <a:moveTo>
                  <a:pt x="1672178" y="172034"/>
                </a:moveTo>
                <a:lnTo>
                  <a:pt x="1636191" y="172034"/>
                </a:lnTo>
                <a:lnTo>
                  <a:pt x="1613949" y="164328"/>
                </a:lnTo>
                <a:lnTo>
                  <a:pt x="1652021" y="164350"/>
                </a:lnTo>
                <a:lnTo>
                  <a:pt x="1662328" y="168160"/>
                </a:lnTo>
                <a:lnTo>
                  <a:pt x="1672178" y="172034"/>
                </a:lnTo>
                <a:close/>
              </a:path>
              <a:path w="5255895" h="1795779">
                <a:moveTo>
                  <a:pt x="1711501" y="188366"/>
                </a:moveTo>
                <a:lnTo>
                  <a:pt x="1679028" y="188366"/>
                </a:lnTo>
                <a:lnTo>
                  <a:pt x="1657743" y="179997"/>
                </a:lnTo>
                <a:lnTo>
                  <a:pt x="1636077" y="171996"/>
                </a:lnTo>
                <a:lnTo>
                  <a:pt x="1672178" y="172034"/>
                </a:lnTo>
                <a:lnTo>
                  <a:pt x="1683740" y="176580"/>
                </a:lnTo>
                <a:lnTo>
                  <a:pt x="1704619" y="185305"/>
                </a:lnTo>
                <a:lnTo>
                  <a:pt x="1711501" y="188366"/>
                </a:lnTo>
                <a:close/>
              </a:path>
              <a:path w="5255895" h="1795779">
                <a:moveTo>
                  <a:pt x="1739252" y="215137"/>
                </a:moveTo>
                <a:lnTo>
                  <a:pt x="1719605" y="205867"/>
                </a:lnTo>
                <a:lnTo>
                  <a:pt x="1699526" y="196938"/>
                </a:lnTo>
                <a:lnTo>
                  <a:pt x="1678935" y="188329"/>
                </a:lnTo>
                <a:lnTo>
                  <a:pt x="1711501" y="188366"/>
                </a:lnTo>
                <a:lnTo>
                  <a:pt x="1724952" y="194348"/>
                </a:lnTo>
                <a:lnTo>
                  <a:pt x="1744675" y="203657"/>
                </a:lnTo>
                <a:lnTo>
                  <a:pt x="1739252" y="215137"/>
                </a:lnTo>
                <a:close/>
              </a:path>
              <a:path w="5255895" h="1795779">
                <a:moveTo>
                  <a:pt x="256997" y="661746"/>
                </a:moveTo>
                <a:lnTo>
                  <a:pt x="238975" y="627037"/>
                </a:lnTo>
                <a:lnTo>
                  <a:pt x="226415" y="591413"/>
                </a:lnTo>
                <a:lnTo>
                  <a:pt x="238607" y="587870"/>
                </a:lnTo>
                <a:lnTo>
                  <a:pt x="241172" y="596646"/>
                </a:lnTo>
                <a:lnTo>
                  <a:pt x="243916" y="604939"/>
                </a:lnTo>
                <a:lnTo>
                  <a:pt x="247086" y="613422"/>
                </a:lnTo>
                <a:lnTo>
                  <a:pt x="250575" y="621868"/>
                </a:lnTo>
                <a:lnTo>
                  <a:pt x="254408" y="630262"/>
                </a:lnTo>
                <a:lnTo>
                  <a:pt x="258674" y="638810"/>
                </a:lnTo>
                <a:lnTo>
                  <a:pt x="263060" y="646925"/>
                </a:lnTo>
                <a:lnTo>
                  <a:pt x="267969" y="655358"/>
                </a:lnTo>
                <a:lnTo>
                  <a:pt x="256997" y="661746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682532" y="2563799"/>
            <a:ext cx="6159500" cy="2282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400">
                <a:latin typeface="华文楷体"/>
                <a:cs typeface="华文楷体"/>
              </a:rPr>
              <a:t>不同类型的电源，非静电力是不同的，那么 不同电源把其他形式的能转化为电势能的本 领相同吗？</a:t>
            </a:r>
            <a:endParaRPr sz="24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2900">
              <a:latin typeface="Times New Roman"/>
              <a:cs typeface="Times New Roman"/>
            </a:endParaRPr>
          </a:p>
          <a:p>
            <a:pPr lvl="1" marL="966469" marR="2136775" indent="-342900">
              <a:lnSpc>
                <a:spcPct val="100000"/>
              </a:lnSpc>
              <a:buFont typeface="Wingdings"/>
              <a:buChar char=""/>
              <a:tabLst>
                <a:tab pos="967105" algn="l"/>
              </a:tabLst>
            </a:pPr>
            <a:r>
              <a:rPr dirty="0" sz="2400">
                <a:latin typeface="华文楷体"/>
                <a:cs typeface="华文楷体"/>
              </a:rPr>
              <a:t>怎么比较电源非静电力 做功本领的强弱呢？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02068" y="3966971"/>
            <a:ext cx="1499616" cy="1524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3269" y="2068048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01111" y="1833372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00755" y="2057400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35515" y="1506169"/>
            <a:ext cx="5868035" cy="377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/>
              <a:t>想一想：哪款电池非静电力做功本领的最强</a:t>
            </a:r>
            <a:r>
              <a:rPr dirty="0" sz="2300" spc="5"/>
              <a:t>？</a:t>
            </a:r>
            <a:endParaRPr sz="2300"/>
          </a:p>
        </p:txBody>
      </p:sp>
      <p:sp>
        <p:nvSpPr>
          <p:cNvPr id="6" name="object 6"/>
          <p:cNvSpPr/>
          <p:nvPr/>
        </p:nvSpPr>
        <p:spPr>
          <a:xfrm>
            <a:off x="2688335" y="2531364"/>
            <a:ext cx="1717548" cy="1275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58683" y="3445764"/>
            <a:ext cx="1426464" cy="1400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693911" y="2493276"/>
            <a:ext cx="6772275" cy="3344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782445" marR="35814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碱性干电池</a:t>
            </a:r>
            <a:r>
              <a:rPr dirty="0" sz="2400">
                <a:latin typeface="Times New Roman"/>
                <a:cs typeface="Times New Roman"/>
              </a:rPr>
              <a:t>——</a:t>
            </a:r>
            <a:r>
              <a:rPr dirty="0" sz="2400">
                <a:latin typeface="华文楷体"/>
                <a:cs typeface="华文楷体"/>
              </a:rPr>
              <a:t>将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z="2400">
                <a:latin typeface="华文楷体"/>
                <a:cs typeface="华文楷体"/>
              </a:rPr>
              <a:t>的正电荷由电 源负极搬运到正极，其非静电力做 功</a:t>
            </a:r>
            <a:r>
              <a:rPr dirty="0" sz="2400">
                <a:solidFill>
                  <a:srgbClr val="00AF50"/>
                </a:solidFill>
                <a:latin typeface="Times New Roman"/>
                <a:cs typeface="Times New Roman"/>
              </a:rPr>
              <a:t>1.5J</a:t>
            </a:r>
            <a:r>
              <a:rPr dirty="0" sz="2400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1679575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华文楷体"/>
                <a:cs typeface="华文楷体"/>
              </a:rPr>
              <a:t>锌汞电池</a:t>
            </a:r>
            <a:r>
              <a:rPr dirty="0" sz="2400">
                <a:latin typeface="Times New Roman"/>
                <a:cs typeface="Times New Roman"/>
              </a:rPr>
              <a:t>——</a:t>
            </a:r>
            <a:r>
              <a:rPr dirty="0" sz="2400">
                <a:latin typeface="华文楷体"/>
                <a:cs typeface="华文楷体"/>
              </a:rPr>
              <a:t>将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1C</a:t>
            </a:r>
            <a:r>
              <a:rPr dirty="0" sz="2400">
                <a:latin typeface="华文楷体"/>
                <a:cs typeface="华文楷体"/>
              </a:rPr>
              <a:t>的正电荷由电源负 极搬运到正极，其非静电力做功</a:t>
            </a:r>
            <a:r>
              <a:rPr dirty="0" sz="2400">
                <a:solidFill>
                  <a:srgbClr val="00AF50"/>
                </a:solidFill>
                <a:latin typeface="Times New Roman"/>
                <a:cs typeface="Times New Roman"/>
              </a:rPr>
              <a:t>1.2J</a:t>
            </a:r>
            <a:r>
              <a:rPr dirty="0" sz="2400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 marL="1687195" marR="5080">
              <a:lnSpc>
                <a:spcPct val="100000"/>
              </a:lnSpc>
              <a:spcBef>
                <a:spcPts val="2585"/>
              </a:spcBef>
            </a:pPr>
            <a:r>
              <a:rPr dirty="0" sz="2400">
                <a:latin typeface="华文楷体"/>
                <a:cs typeface="华文楷体"/>
              </a:rPr>
              <a:t>铅蓄电池</a:t>
            </a:r>
            <a:r>
              <a:rPr dirty="0" sz="2400">
                <a:latin typeface="Times New Roman"/>
                <a:cs typeface="Times New Roman"/>
              </a:rPr>
              <a:t>——</a:t>
            </a:r>
            <a:r>
              <a:rPr dirty="0" sz="2400">
                <a:latin typeface="华文楷体"/>
                <a:cs typeface="华文楷体"/>
              </a:rPr>
              <a:t>将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0.6C</a:t>
            </a:r>
            <a:r>
              <a:rPr dirty="0" sz="2400">
                <a:latin typeface="华文楷体"/>
                <a:cs typeface="华文楷体"/>
              </a:rPr>
              <a:t>的正电荷由电源 负极搬运到正极，非静电力做功</a:t>
            </a:r>
            <a:r>
              <a:rPr dirty="0" sz="2400">
                <a:solidFill>
                  <a:srgbClr val="00AF50"/>
                </a:solidFill>
                <a:latin typeface="Times New Roman"/>
                <a:cs typeface="Times New Roman"/>
              </a:rPr>
              <a:t>1.2J</a:t>
            </a:r>
            <a:r>
              <a:rPr dirty="0" sz="2400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92983" y="4965674"/>
            <a:ext cx="6226810" cy="1082675"/>
          </a:xfrm>
          <a:custGeom>
            <a:avLst/>
            <a:gdLst/>
            <a:ahLst/>
            <a:cxnLst/>
            <a:rect l="l" t="t" r="r" b="b"/>
            <a:pathLst>
              <a:path w="6226809" h="1082675">
                <a:moveTo>
                  <a:pt x="6226238" y="1082141"/>
                </a:moveTo>
                <a:lnTo>
                  <a:pt x="0" y="1082141"/>
                </a:lnTo>
                <a:lnTo>
                  <a:pt x="0" y="0"/>
                </a:lnTo>
                <a:lnTo>
                  <a:pt x="6226238" y="0"/>
                </a:lnTo>
                <a:lnTo>
                  <a:pt x="6226238" y="28575"/>
                </a:lnTo>
                <a:lnTo>
                  <a:pt x="57150" y="28575"/>
                </a:lnTo>
                <a:lnTo>
                  <a:pt x="28575" y="57150"/>
                </a:lnTo>
                <a:lnTo>
                  <a:pt x="57150" y="57150"/>
                </a:lnTo>
                <a:lnTo>
                  <a:pt x="57150" y="1024991"/>
                </a:lnTo>
                <a:lnTo>
                  <a:pt x="28575" y="1024991"/>
                </a:lnTo>
                <a:lnTo>
                  <a:pt x="57150" y="1053566"/>
                </a:lnTo>
                <a:lnTo>
                  <a:pt x="6226238" y="1053566"/>
                </a:lnTo>
                <a:lnTo>
                  <a:pt x="6226238" y="1082141"/>
                </a:lnTo>
                <a:close/>
              </a:path>
              <a:path w="6226809" h="1082675">
                <a:moveTo>
                  <a:pt x="57150" y="57150"/>
                </a:moveTo>
                <a:lnTo>
                  <a:pt x="28575" y="57150"/>
                </a:lnTo>
                <a:lnTo>
                  <a:pt x="57150" y="28575"/>
                </a:lnTo>
                <a:lnTo>
                  <a:pt x="57150" y="57150"/>
                </a:lnTo>
                <a:close/>
              </a:path>
              <a:path w="6226809" h="1082675">
                <a:moveTo>
                  <a:pt x="6169088" y="57150"/>
                </a:moveTo>
                <a:lnTo>
                  <a:pt x="57150" y="57150"/>
                </a:lnTo>
                <a:lnTo>
                  <a:pt x="57150" y="28575"/>
                </a:lnTo>
                <a:lnTo>
                  <a:pt x="6169088" y="28575"/>
                </a:lnTo>
                <a:lnTo>
                  <a:pt x="6169088" y="57150"/>
                </a:lnTo>
                <a:close/>
              </a:path>
              <a:path w="6226809" h="1082675">
                <a:moveTo>
                  <a:pt x="6169088" y="1053566"/>
                </a:moveTo>
                <a:lnTo>
                  <a:pt x="6169088" y="28575"/>
                </a:lnTo>
                <a:lnTo>
                  <a:pt x="6197663" y="57150"/>
                </a:lnTo>
                <a:lnTo>
                  <a:pt x="6226238" y="57150"/>
                </a:lnTo>
                <a:lnTo>
                  <a:pt x="6226238" y="1024991"/>
                </a:lnTo>
                <a:lnTo>
                  <a:pt x="6197663" y="1024991"/>
                </a:lnTo>
                <a:lnTo>
                  <a:pt x="6169088" y="1053566"/>
                </a:lnTo>
                <a:close/>
              </a:path>
              <a:path w="6226809" h="1082675">
                <a:moveTo>
                  <a:pt x="6226238" y="57150"/>
                </a:moveTo>
                <a:lnTo>
                  <a:pt x="6197663" y="57150"/>
                </a:lnTo>
                <a:lnTo>
                  <a:pt x="6169088" y="28575"/>
                </a:lnTo>
                <a:lnTo>
                  <a:pt x="6226238" y="28575"/>
                </a:lnTo>
                <a:lnTo>
                  <a:pt x="6226238" y="57150"/>
                </a:lnTo>
                <a:close/>
              </a:path>
              <a:path w="6226809" h="1082675">
                <a:moveTo>
                  <a:pt x="57150" y="1053566"/>
                </a:moveTo>
                <a:lnTo>
                  <a:pt x="28575" y="1024991"/>
                </a:lnTo>
                <a:lnTo>
                  <a:pt x="57150" y="1024991"/>
                </a:lnTo>
                <a:lnTo>
                  <a:pt x="57150" y="1053566"/>
                </a:lnTo>
                <a:close/>
              </a:path>
              <a:path w="6226809" h="1082675">
                <a:moveTo>
                  <a:pt x="6169088" y="1053566"/>
                </a:moveTo>
                <a:lnTo>
                  <a:pt x="57150" y="1053566"/>
                </a:lnTo>
                <a:lnTo>
                  <a:pt x="57150" y="1024991"/>
                </a:lnTo>
                <a:lnTo>
                  <a:pt x="6169088" y="1024991"/>
                </a:lnTo>
                <a:lnTo>
                  <a:pt x="6169088" y="1053566"/>
                </a:lnTo>
                <a:close/>
              </a:path>
              <a:path w="6226809" h="1082675">
                <a:moveTo>
                  <a:pt x="6226238" y="1053566"/>
                </a:moveTo>
                <a:lnTo>
                  <a:pt x="6169088" y="1053566"/>
                </a:lnTo>
                <a:lnTo>
                  <a:pt x="6197663" y="1024991"/>
                </a:lnTo>
                <a:lnTo>
                  <a:pt x="6226238" y="1024991"/>
                </a:lnTo>
                <a:lnTo>
                  <a:pt x="6226238" y="1053566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47644" y="4969764"/>
            <a:ext cx="973835" cy="1050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38423" y="2074081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96539" y="185166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6183" y="2074164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4" h="247014">
                <a:moveTo>
                  <a:pt x="0" y="0"/>
                </a:moveTo>
                <a:lnTo>
                  <a:pt x="245363" y="0"/>
                </a:lnTo>
                <a:lnTo>
                  <a:pt x="245363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55171" y="1397889"/>
            <a:ext cx="1930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一、电动势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11487" y="3637356"/>
            <a:ext cx="21164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电动势</a:t>
            </a:r>
            <a:r>
              <a:rPr dirty="0" sz="2400" i="1">
                <a:latin typeface="Times New Roman"/>
                <a:cs typeface="Times New Roman"/>
              </a:rPr>
              <a:t>E</a:t>
            </a:r>
            <a:r>
              <a:rPr dirty="0" sz="2400" spc="-95" i="1">
                <a:latin typeface="Times New Roman"/>
                <a:cs typeface="Times New Roman"/>
              </a:rPr>
              <a:t> </a:t>
            </a:r>
            <a:r>
              <a:rPr dirty="0" sz="2400">
                <a:latin typeface="华文楷体"/>
                <a:cs typeface="华文楷体"/>
              </a:rPr>
              <a:t>表示为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06687" y="4277436"/>
            <a:ext cx="6667500" cy="139700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355600" marR="5080" indent="-342900">
              <a:lnSpc>
                <a:spcPts val="2840"/>
              </a:lnSpc>
              <a:spcBef>
                <a:spcPts val="225"/>
              </a:spcBef>
              <a:buFont typeface="Wingdings"/>
              <a:buChar char=""/>
              <a:tabLst>
                <a:tab pos="355600" algn="l"/>
              </a:tabLst>
            </a:pPr>
            <a:r>
              <a:rPr dirty="0" sz="2400">
                <a:latin typeface="华文楷体"/>
                <a:cs typeface="华文楷体"/>
              </a:rPr>
              <a:t>电动势在数值上等于非静电力把</a:t>
            </a: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华文楷体"/>
                <a:cs typeface="华文楷体"/>
              </a:rPr>
              <a:t>的正电荷在 电源内从负极移送到正极所做的功。</a:t>
            </a:r>
            <a:endParaRPr sz="2400">
              <a:latin typeface="华文楷体"/>
              <a:cs typeface="华文楷体"/>
            </a:endParaRPr>
          </a:p>
          <a:p>
            <a:pPr marL="355600" indent="-342900">
              <a:lnSpc>
                <a:spcPct val="100000"/>
              </a:lnSpc>
              <a:spcBef>
                <a:spcPts val="2115"/>
              </a:spcBef>
              <a:buFont typeface="Wingdings"/>
              <a:buChar char=""/>
              <a:tabLst>
                <a:tab pos="355600" algn="l"/>
                <a:tab pos="5147310" algn="l"/>
              </a:tabLst>
            </a:pPr>
            <a:r>
              <a:rPr dirty="0" sz="2400">
                <a:latin typeface="华文楷体"/>
                <a:cs typeface="华文楷体"/>
              </a:rPr>
              <a:t>电动势是标量，单位：伏特（</a:t>
            </a:r>
            <a:r>
              <a:rPr dirty="0" sz="2400">
                <a:latin typeface="Times New Roman"/>
                <a:cs typeface="Times New Roman"/>
              </a:rPr>
              <a:t>V</a:t>
            </a:r>
            <a:r>
              <a:rPr dirty="0" sz="2400">
                <a:latin typeface="华文楷体"/>
                <a:cs typeface="华文楷体"/>
              </a:rPr>
              <a:t>）	</a:t>
            </a:r>
            <a:r>
              <a:rPr dirty="0" sz="2400">
                <a:latin typeface="Times New Roman"/>
                <a:cs typeface="Times New Roman"/>
              </a:rPr>
              <a:t>1 V=1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J/C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42343" y="3854818"/>
            <a:ext cx="147320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10" i="1">
                <a:latin typeface="Times New Roman"/>
                <a:cs typeface="Times New Roman"/>
              </a:rPr>
              <a:t>q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6687" y="2626436"/>
            <a:ext cx="6771005" cy="135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"/>
              <a:tabLst>
                <a:tab pos="355600" algn="l"/>
              </a:tabLst>
            </a:pPr>
            <a:r>
              <a:rPr dirty="0" sz="2400" b="1">
                <a:latin typeface="华文楷体"/>
                <a:cs typeface="华文楷体"/>
              </a:rPr>
              <a:t>电动势</a:t>
            </a:r>
            <a:r>
              <a:rPr dirty="0" sz="2400">
                <a:latin typeface="华文楷体"/>
                <a:cs typeface="华文楷体"/>
              </a:rPr>
              <a:t>：表示电源的非静电力做功增加电荷的电 势能的特性</a:t>
            </a:r>
            <a:endParaRPr sz="2400">
              <a:latin typeface="华文楷体"/>
              <a:cs typeface="华文楷体"/>
            </a:endParaRPr>
          </a:p>
          <a:p>
            <a:pPr algn="ctr" marR="801370">
              <a:lnSpc>
                <a:spcPct val="100000"/>
              </a:lnSpc>
              <a:spcBef>
                <a:spcPts val="2430"/>
              </a:spcBef>
            </a:pPr>
            <a:r>
              <a:rPr dirty="0" sz="1900" spc="10" i="1">
                <a:latin typeface="Times New Roman"/>
                <a:cs typeface="Times New Roman"/>
              </a:rPr>
              <a:t>E </a:t>
            </a:r>
            <a:r>
              <a:rPr dirty="0" sz="1900" spc="10">
                <a:latin typeface="Symbol"/>
                <a:cs typeface="Symbol"/>
              </a:rPr>
              <a:t>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u="sng" baseline="35087" sz="2850" spc="22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</a:t>
            </a:r>
            <a:endParaRPr baseline="35087" sz="2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00828" y="3496055"/>
            <a:ext cx="828040" cy="746760"/>
          </a:xfrm>
          <a:custGeom>
            <a:avLst/>
            <a:gdLst/>
            <a:ahLst/>
            <a:cxnLst/>
            <a:rect l="l" t="t" r="r" b="b"/>
            <a:pathLst>
              <a:path w="828039" h="746760">
                <a:moveTo>
                  <a:pt x="827532" y="746760"/>
                </a:moveTo>
                <a:lnTo>
                  <a:pt x="0" y="746760"/>
                </a:lnTo>
                <a:lnTo>
                  <a:pt x="0" y="0"/>
                </a:lnTo>
                <a:lnTo>
                  <a:pt x="827532" y="0"/>
                </a:lnTo>
                <a:lnTo>
                  <a:pt x="827532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708660"/>
                </a:lnTo>
                <a:lnTo>
                  <a:pt x="19050" y="708660"/>
                </a:lnTo>
                <a:lnTo>
                  <a:pt x="38100" y="727710"/>
                </a:lnTo>
                <a:lnTo>
                  <a:pt x="827532" y="727710"/>
                </a:lnTo>
                <a:lnTo>
                  <a:pt x="827532" y="746760"/>
                </a:lnTo>
                <a:close/>
              </a:path>
              <a:path w="828039" h="746760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828039" h="746760">
                <a:moveTo>
                  <a:pt x="789432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789432" y="19050"/>
                </a:lnTo>
                <a:lnTo>
                  <a:pt x="789432" y="38100"/>
                </a:lnTo>
                <a:close/>
              </a:path>
              <a:path w="828039" h="746760">
                <a:moveTo>
                  <a:pt x="789432" y="727710"/>
                </a:moveTo>
                <a:lnTo>
                  <a:pt x="789432" y="19050"/>
                </a:lnTo>
                <a:lnTo>
                  <a:pt x="808482" y="38100"/>
                </a:lnTo>
                <a:lnTo>
                  <a:pt x="827532" y="38100"/>
                </a:lnTo>
                <a:lnTo>
                  <a:pt x="827532" y="708660"/>
                </a:lnTo>
                <a:lnTo>
                  <a:pt x="808482" y="708660"/>
                </a:lnTo>
                <a:lnTo>
                  <a:pt x="789432" y="727710"/>
                </a:lnTo>
                <a:close/>
              </a:path>
              <a:path w="828039" h="746760">
                <a:moveTo>
                  <a:pt x="827532" y="38100"/>
                </a:moveTo>
                <a:lnTo>
                  <a:pt x="808482" y="38100"/>
                </a:lnTo>
                <a:lnTo>
                  <a:pt x="789432" y="19050"/>
                </a:lnTo>
                <a:lnTo>
                  <a:pt x="827532" y="19050"/>
                </a:lnTo>
                <a:lnTo>
                  <a:pt x="827532" y="38100"/>
                </a:lnTo>
                <a:close/>
              </a:path>
              <a:path w="828039" h="746760">
                <a:moveTo>
                  <a:pt x="38100" y="727710"/>
                </a:moveTo>
                <a:lnTo>
                  <a:pt x="19050" y="708660"/>
                </a:lnTo>
                <a:lnTo>
                  <a:pt x="38100" y="708660"/>
                </a:lnTo>
                <a:lnTo>
                  <a:pt x="38100" y="727710"/>
                </a:lnTo>
                <a:close/>
              </a:path>
              <a:path w="828039" h="746760">
                <a:moveTo>
                  <a:pt x="789432" y="727710"/>
                </a:moveTo>
                <a:lnTo>
                  <a:pt x="38100" y="727710"/>
                </a:lnTo>
                <a:lnTo>
                  <a:pt x="38100" y="708660"/>
                </a:lnTo>
                <a:lnTo>
                  <a:pt x="789432" y="708660"/>
                </a:lnTo>
                <a:lnTo>
                  <a:pt x="789432" y="727710"/>
                </a:lnTo>
                <a:close/>
              </a:path>
              <a:path w="828039" h="746760">
                <a:moveTo>
                  <a:pt x="827532" y="727710"/>
                </a:moveTo>
                <a:lnTo>
                  <a:pt x="789432" y="727710"/>
                </a:lnTo>
                <a:lnTo>
                  <a:pt x="808482" y="708660"/>
                </a:lnTo>
                <a:lnTo>
                  <a:pt x="827532" y="708660"/>
                </a:lnTo>
                <a:lnTo>
                  <a:pt x="827532" y="72771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35579" y="1793748"/>
            <a:ext cx="6477000" cy="3992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32670" y="3393179"/>
            <a:ext cx="866775" cy="0"/>
          </a:xfrm>
          <a:custGeom>
            <a:avLst/>
            <a:gdLst/>
            <a:ahLst/>
            <a:cxnLst/>
            <a:rect l="l" t="t" r="r" b="b"/>
            <a:pathLst>
              <a:path w="866775" h="0">
                <a:moveTo>
                  <a:pt x="0" y="0"/>
                </a:moveTo>
                <a:lnTo>
                  <a:pt x="866597" y="0"/>
                </a:lnTo>
              </a:path>
            </a:pathLst>
          </a:custGeom>
          <a:ln w="5713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01361" y="2138832"/>
            <a:ext cx="0" cy="300355"/>
          </a:xfrm>
          <a:custGeom>
            <a:avLst/>
            <a:gdLst/>
            <a:ahLst/>
            <a:cxnLst/>
            <a:rect l="l" t="t" r="r" b="b"/>
            <a:pathLst>
              <a:path w="0" h="300355">
                <a:moveTo>
                  <a:pt x="0" y="0"/>
                </a:moveTo>
                <a:lnTo>
                  <a:pt x="0" y="299758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35853" y="5309577"/>
            <a:ext cx="519430" cy="0"/>
          </a:xfrm>
          <a:custGeom>
            <a:avLst/>
            <a:gdLst/>
            <a:ahLst/>
            <a:cxnLst/>
            <a:rect l="l" t="t" r="r" b="b"/>
            <a:pathLst>
              <a:path w="519429" h="0">
                <a:moveTo>
                  <a:pt x="0" y="0"/>
                </a:moveTo>
                <a:lnTo>
                  <a:pt x="519353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66711" y="2643263"/>
            <a:ext cx="0" cy="300355"/>
          </a:xfrm>
          <a:custGeom>
            <a:avLst/>
            <a:gdLst/>
            <a:ahLst/>
            <a:cxnLst/>
            <a:rect l="l" t="t" r="r" b="b"/>
            <a:pathLst>
              <a:path w="0" h="300355">
                <a:moveTo>
                  <a:pt x="0" y="0"/>
                </a:moveTo>
                <a:lnTo>
                  <a:pt x="0" y="29977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089658" y="2570391"/>
            <a:ext cx="0" cy="300355"/>
          </a:xfrm>
          <a:custGeom>
            <a:avLst/>
            <a:gdLst/>
            <a:ahLst/>
            <a:cxnLst/>
            <a:rect l="l" t="t" r="r" b="b"/>
            <a:pathLst>
              <a:path w="0" h="300355">
                <a:moveTo>
                  <a:pt x="0" y="0"/>
                </a:moveTo>
                <a:lnTo>
                  <a:pt x="0" y="29977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889758" y="2821495"/>
            <a:ext cx="0" cy="300355"/>
          </a:xfrm>
          <a:custGeom>
            <a:avLst/>
            <a:gdLst/>
            <a:ahLst/>
            <a:cxnLst/>
            <a:rect l="l" t="t" r="r" b="b"/>
            <a:pathLst>
              <a:path w="0" h="300355">
                <a:moveTo>
                  <a:pt x="0" y="0"/>
                </a:moveTo>
                <a:lnTo>
                  <a:pt x="0" y="299758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712417" y="5172570"/>
            <a:ext cx="336550" cy="478790"/>
          </a:xfrm>
          <a:custGeom>
            <a:avLst/>
            <a:gdLst/>
            <a:ahLst/>
            <a:cxnLst/>
            <a:rect l="l" t="t" r="r" b="b"/>
            <a:pathLst>
              <a:path w="336550" h="478789">
                <a:moveTo>
                  <a:pt x="304800" y="478332"/>
                </a:moveTo>
                <a:lnTo>
                  <a:pt x="0" y="21132"/>
                </a:lnTo>
                <a:lnTo>
                  <a:pt x="31711" y="0"/>
                </a:lnTo>
                <a:lnTo>
                  <a:pt x="336511" y="457200"/>
                </a:lnTo>
                <a:lnTo>
                  <a:pt x="304800" y="4783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581820" y="2017141"/>
            <a:ext cx="502810" cy="2192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680682" y="1963724"/>
            <a:ext cx="304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9V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13213" y="4683150"/>
            <a:ext cx="502810" cy="2192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543541" y="2017141"/>
            <a:ext cx="674387" cy="2192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642402" y="1963724"/>
            <a:ext cx="4762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1.5V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436236" y="2179066"/>
            <a:ext cx="674400" cy="2192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535098" y="2125649"/>
            <a:ext cx="4762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1.5V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05089" y="2225649"/>
            <a:ext cx="674400" cy="2192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603951" y="2172233"/>
            <a:ext cx="4762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1.5V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30803" y="2610624"/>
            <a:ext cx="674395" cy="2192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429673" y="2557208"/>
            <a:ext cx="4762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2.8V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67960" y="4889741"/>
            <a:ext cx="674395" cy="2192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095405" y="3923423"/>
            <a:ext cx="3121660" cy="1212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42545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F0000"/>
                </a:solidFill>
                <a:latin typeface="黑体"/>
                <a:cs typeface="黑体"/>
              </a:rPr>
              <a:t>各种各样的电池</a:t>
            </a:r>
            <a:endParaRPr sz="3000">
              <a:latin typeface="黑体"/>
              <a:cs typeface="黑体"/>
            </a:endParaRPr>
          </a:p>
          <a:p>
            <a:pPr algn="r" marR="5080">
              <a:lnSpc>
                <a:spcPts val="1895"/>
              </a:lnSpc>
              <a:spcBef>
                <a:spcPts val="1960"/>
              </a:spcBef>
            </a:pPr>
            <a:r>
              <a:rPr dirty="0" sz="1800">
                <a:latin typeface="Times New Roman"/>
                <a:cs typeface="Times New Roman"/>
              </a:rPr>
              <a:t>3V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895"/>
              </a:lnSpc>
            </a:pPr>
            <a:r>
              <a:rPr dirty="0" sz="1800">
                <a:latin typeface="Times New Roman"/>
                <a:cs typeface="Times New Roman"/>
              </a:rPr>
              <a:t>12V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9373" y="205632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56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82823" y="1853183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82467" y="2075688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01323" y="1437563"/>
            <a:ext cx="2692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各种各样的电池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84728" y="2560891"/>
            <a:ext cx="5854700" cy="162306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355600" marR="127635" indent="-342900">
              <a:lnSpc>
                <a:spcPct val="102499"/>
              </a:lnSpc>
              <a:spcBef>
                <a:spcPts val="10"/>
              </a:spcBef>
              <a:buFont typeface="Wingdings"/>
              <a:buChar char=""/>
              <a:tabLst>
                <a:tab pos="431800" algn="l"/>
              </a:tabLst>
            </a:pPr>
            <a:r>
              <a:rPr dirty="0"/>
              <a:t>	</a:t>
            </a:r>
            <a:r>
              <a:rPr dirty="0" sz="2400">
                <a:latin typeface="华文楷体"/>
                <a:cs typeface="华文楷体"/>
              </a:rPr>
              <a:t>电动势由电源中</a:t>
            </a:r>
            <a:r>
              <a:rPr dirty="0" sz="3200" b="1">
                <a:solidFill>
                  <a:srgbClr val="AE0000"/>
                </a:solidFill>
                <a:latin typeface="华文楷体"/>
                <a:cs typeface="华文楷体"/>
              </a:rPr>
              <a:t>非静电力的特性</a:t>
            </a:r>
            <a:r>
              <a:rPr dirty="0" sz="2400">
                <a:latin typeface="华文楷体"/>
                <a:cs typeface="华文楷体"/>
              </a:rPr>
              <a:t>决 定，跟外电路无关。</a:t>
            </a:r>
            <a:endParaRPr sz="2400">
              <a:latin typeface="华文楷体"/>
              <a:cs typeface="华文楷体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"/>
              <a:tabLst>
                <a:tab pos="355600" algn="l"/>
              </a:tabLst>
            </a:pPr>
            <a:r>
              <a:rPr dirty="0" sz="2400">
                <a:latin typeface="华文楷体"/>
                <a:cs typeface="华文楷体"/>
              </a:rPr>
              <a:t>对于常用的干电池来说，电动势跟电池的 体积无关。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70220" y="4113276"/>
            <a:ext cx="2770631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532120" y="4075176"/>
            <a:ext cx="2847340" cy="2153920"/>
          </a:xfrm>
          <a:custGeom>
            <a:avLst/>
            <a:gdLst/>
            <a:ahLst/>
            <a:cxnLst/>
            <a:rect l="l" t="t" r="r" b="b"/>
            <a:pathLst>
              <a:path w="2847340" h="2153920">
                <a:moveTo>
                  <a:pt x="2827781" y="2153412"/>
                </a:moveTo>
                <a:lnTo>
                  <a:pt x="19050" y="2153412"/>
                </a:lnTo>
                <a:lnTo>
                  <a:pt x="15747" y="2153119"/>
                </a:lnTo>
                <a:lnTo>
                  <a:pt x="0" y="2134362"/>
                </a:lnTo>
                <a:lnTo>
                  <a:pt x="0" y="19050"/>
                </a:lnTo>
                <a:lnTo>
                  <a:pt x="19050" y="0"/>
                </a:lnTo>
                <a:lnTo>
                  <a:pt x="2827781" y="0"/>
                </a:lnTo>
                <a:lnTo>
                  <a:pt x="2846831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2115312"/>
                </a:lnTo>
                <a:lnTo>
                  <a:pt x="19050" y="2115312"/>
                </a:lnTo>
                <a:lnTo>
                  <a:pt x="38100" y="2134362"/>
                </a:lnTo>
                <a:lnTo>
                  <a:pt x="2846831" y="2134362"/>
                </a:lnTo>
                <a:lnTo>
                  <a:pt x="2846539" y="2137664"/>
                </a:lnTo>
                <a:lnTo>
                  <a:pt x="2831083" y="2153119"/>
                </a:lnTo>
                <a:lnTo>
                  <a:pt x="2827781" y="2153412"/>
                </a:lnTo>
                <a:close/>
              </a:path>
              <a:path w="2847340" h="2153920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2847340" h="2153920">
                <a:moveTo>
                  <a:pt x="2808731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2808731" y="19050"/>
                </a:lnTo>
                <a:lnTo>
                  <a:pt x="2808731" y="38100"/>
                </a:lnTo>
                <a:close/>
              </a:path>
              <a:path w="2847340" h="2153920">
                <a:moveTo>
                  <a:pt x="2808731" y="2134362"/>
                </a:moveTo>
                <a:lnTo>
                  <a:pt x="2808731" y="19050"/>
                </a:lnTo>
                <a:lnTo>
                  <a:pt x="2827781" y="38100"/>
                </a:lnTo>
                <a:lnTo>
                  <a:pt x="2846831" y="38100"/>
                </a:lnTo>
                <a:lnTo>
                  <a:pt x="2846831" y="2115312"/>
                </a:lnTo>
                <a:lnTo>
                  <a:pt x="2827781" y="2115312"/>
                </a:lnTo>
                <a:lnTo>
                  <a:pt x="2808731" y="2134362"/>
                </a:lnTo>
                <a:close/>
              </a:path>
              <a:path w="2847340" h="2153920">
                <a:moveTo>
                  <a:pt x="2846831" y="38100"/>
                </a:moveTo>
                <a:lnTo>
                  <a:pt x="2827781" y="38100"/>
                </a:lnTo>
                <a:lnTo>
                  <a:pt x="2808731" y="19050"/>
                </a:lnTo>
                <a:lnTo>
                  <a:pt x="2846831" y="19050"/>
                </a:lnTo>
                <a:lnTo>
                  <a:pt x="2846831" y="38100"/>
                </a:lnTo>
                <a:close/>
              </a:path>
              <a:path w="2847340" h="2153920">
                <a:moveTo>
                  <a:pt x="38100" y="2134362"/>
                </a:moveTo>
                <a:lnTo>
                  <a:pt x="19050" y="2115312"/>
                </a:lnTo>
                <a:lnTo>
                  <a:pt x="38100" y="2115312"/>
                </a:lnTo>
                <a:lnTo>
                  <a:pt x="38100" y="2134362"/>
                </a:lnTo>
                <a:close/>
              </a:path>
              <a:path w="2847340" h="2153920">
                <a:moveTo>
                  <a:pt x="2808731" y="2134362"/>
                </a:moveTo>
                <a:lnTo>
                  <a:pt x="38100" y="2134362"/>
                </a:lnTo>
                <a:lnTo>
                  <a:pt x="38100" y="2115312"/>
                </a:lnTo>
                <a:lnTo>
                  <a:pt x="2808731" y="2115312"/>
                </a:lnTo>
                <a:lnTo>
                  <a:pt x="2808731" y="2134362"/>
                </a:lnTo>
                <a:close/>
              </a:path>
              <a:path w="2847340" h="2153920">
                <a:moveTo>
                  <a:pt x="2846831" y="2134362"/>
                </a:moveTo>
                <a:lnTo>
                  <a:pt x="2808731" y="2134362"/>
                </a:lnTo>
                <a:lnTo>
                  <a:pt x="2827781" y="2115312"/>
                </a:lnTo>
                <a:lnTo>
                  <a:pt x="2846831" y="2115312"/>
                </a:lnTo>
                <a:lnTo>
                  <a:pt x="2846831" y="2134362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2481" y="3891102"/>
            <a:ext cx="3835857" cy="222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15407" y="2539568"/>
            <a:ext cx="1939767" cy="1212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42193" y="5627033"/>
            <a:ext cx="2947035" cy="0"/>
          </a:xfrm>
          <a:custGeom>
            <a:avLst/>
            <a:gdLst/>
            <a:ahLst/>
            <a:cxnLst/>
            <a:rect l="l" t="t" r="r" b="b"/>
            <a:pathLst>
              <a:path w="2947034" h="0">
                <a:moveTo>
                  <a:pt x="0" y="0"/>
                </a:moveTo>
                <a:lnTo>
                  <a:pt x="2946412" y="0"/>
                </a:lnTo>
              </a:path>
            </a:pathLst>
          </a:custGeom>
          <a:ln w="11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88593" y="4543564"/>
            <a:ext cx="0" cy="1078230"/>
          </a:xfrm>
          <a:custGeom>
            <a:avLst/>
            <a:gdLst/>
            <a:ahLst/>
            <a:cxnLst/>
            <a:rect l="l" t="t" r="r" b="b"/>
            <a:pathLst>
              <a:path w="0" h="1078229">
                <a:moveTo>
                  <a:pt x="0" y="0"/>
                </a:moveTo>
                <a:lnTo>
                  <a:pt x="0" y="10779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69218" y="4543564"/>
            <a:ext cx="249554" cy="0"/>
          </a:xfrm>
          <a:custGeom>
            <a:avLst/>
            <a:gdLst/>
            <a:ahLst/>
            <a:cxnLst/>
            <a:rect l="l" t="t" r="r" b="b"/>
            <a:pathLst>
              <a:path w="249554" h="0">
                <a:moveTo>
                  <a:pt x="0" y="0"/>
                </a:moveTo>
                <a:lnTo>
                  <a:pt x="24923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42193" y="4543564"/>
            <a:ext cx="250825" cy="0"/>
          </a:xfrm>
          <a:custGeom>
            <a:avLst/>
            <a:gdLst/>
            <a:ahLst/>
            <a:cxnLst/>
            <a:rect l="l" t="t" r="r" b="b"/>
            <a:pathLst>
              <a:path w="250825" h="0">
                <a:moveTo>
                  <a:pt x="0" y="0"/>
                </a:moveTo>
                <a:lnTo>
                  <a:pt x="2508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39355" y="4543564"/>
            <a:ext cx="249554" cy="0"/>
          </a:xfrm>
          <a:custGeom>
            <a:avLst/>
            <a:gdLst/>
            <a:ahLst/>
            <a:cxnLst/>
            <a:rect l="l" t="t" r="r" b="b"/>
            <a:pathLst>
              <a:path w="249554" h="0">
                <a:moveTo>
                  <a:pt x="0" y="0"/>
                </a:moveTo>
                <a:lnTo>
                  <a:pt x="24923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13918" y="4543564"/>
            <a:ext cx="249554" cy="0"/>
          </a:xfrm>
          <a:custGeom>
            <a:avLst/>
            <a:gdLst/>
            <a:ahLst/>
            <a:cxnLst/>
            <a:rect l="l" t="t" r="r" b="b"/>
            <a:pathLst>
              <a:path w="249554" h="0">
                <a:moveTo>
                  <a:pt x="0" y="0"/>
                </a:moveTo>
                <a:lnTo>
                  <a:pt x="24923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18455" y="4543564"/>
            <a:ext cx="0" cy="430530"/>
          </a:xfrm>
          <a:custGeom>
            <a:avLst/>
            <a:gdLst/>
            <a:ahLst/>
            <a:cxnLst/>
            <a:rect l="l" t="t" r="r" b="b"/>
            <a:pathLst>
              <a:path w="0" h="430529">
                <a:moveTo>
                  <a:pt x="0" y="0"/>
                </a:moveTo>
                <a:lnTo>
                  <a:pt x="0" y="4302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13918" y="4543564"/>
            <a:ext cx="0" cy="430530"/>
          </a:xfrm>
          <a:custGeom>
            <a:avLst/>
            <a:gdLst/>
            <a:ahLst/>
            <a:cxnLst/>
            <a:rect l="l" t="t" r="r" b="b"/>
            <a:pathLst>
              <a:path w="0" h="430529">
                <a:moveTo>
                  <a:pt x="0" y="0"/>
                </a:moveTo>
                <a:lnTo>
                  <a:pt x="0" y="4302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018455" y="4973777"/>
            <a:ext cx="1795780" cy="0"/>
          </a:xfrm>
          <a:custGeom>
            <a:avLst/>
            <a:gdLst/>
            <a:ahLst/>
            <a:cxnLst/>
            <a:rect l="l" t="t" r="r" b="b"/>
            <a:pathLst>
              <a:path w="1795779" h="0">
                <a:moveTo>
                  <a:pt x="0" y="0"/>
                </a:moveTo>
                <a:lnTo>
                  <a:pt x="17954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731118" y="4256227"/>
            <a:ext cx="0" cy="1365250"/>
          </a:xfrm>
          <a:custGeom>
            <a:avLst/>
            <a:gdLst/>
            <a:ahLst/>
            <a:cxnLst/>
            <a:rect l="l" t="t" r="r" b="b"/>
            <a:pathLst>
              <a:path w="0" h="1365250">
                <a:moveTo>
                  <a:pt x="0" y="0"/>
                </a:moveTo>
                <a:lnTo>
                  <a:pt x="0" y="136525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101255" y="4256227"/>
            <a:ext cx="0" cy="1365250"/>
          </a:xfrm>
          <a:custGeom>
            <a:avLst/>
            <a:gdLst/>
            <a:ahLst/>
            <a:cxnLst/>
            <a:rect l="l" t="t" r="r" b="b"/>
            <a:pathLst>
              <a:path w="0" h="1365250">
                <a:moveTo>
                  <a:pt x="0" y="0"/>
                </a:moveTo>
                <a:lnTo>
                  <a:pt x="0" y="136525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731118" y="3897452"/>
            <a:ext cx="0" cy="358775"/>
          </a:xfrm>
          <a:custGeom>
            <a:avLst/>
            <a:gdLst/>
            <a:ahLst/>
            <a:cxnLst/>
            <a:rect l="l" t="t" r="r" b="b"/>
            <a:pathLst>
              <a:path w="0" h="358775">
                <a:moveTo>
                  <a:pt x="0" y="0"/>
                </a:moveTo>
                <a:lnTo>
                  <a:pt x="0" y="3587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503889" y="4168038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 h="0">
                <a:moveTo>
                  <a:pt x="0" y="0"/>
                </a:moveTo>
                <a:lnTo>
                  <a:pt x="22722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03889" y="3268179"/>
            <a:ext cx="0" cy="890905"/>
          </a:xfrm>
          <a:custGeom>
            <a:avLst/>
            <a:gdLst/>
            <a:ahLst/>
            <a:cxnLst/>
            <a:rect l="l" t="t" r="r" b="b"/>
            <a:pathLst>
              <a:path w="0" h="890904">
                <a:moveTo>
                  <a:pt x="0" y="0"/>
                </a:moveTo>
                <a:lnTo>
                  <a:pt x="0" y="8905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08627" y="3264814"/>
            <a:ext cx="957580" cy="0"/>
          </a:xfrm>
          <a:custGeom>
            <a:avLst/>
            <a:gdLst/>
            <a:ahLst/>
            <a:cxnLst/>
            <a:rect l="l" t="t" r="r" b="b"/>
            <a:pathLst>
              <a:path w="957579" h="0">
                <a:moveTo>
                  <a:pt x="0" y="0"/>
                </a:moveTo>
                <a:lnTo>
                  <a:pt x="95716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099668" y="3897452"/>
            <a:ext cx="0" cy="358775"/>
          </a:xfrm>
          <a:custGeom>
            <a:avLst/>
            <a:gdLst/>
            <a:ahLst/>
            <a:cxnLst/>
            <a:rect l="l" t="t" r="r" b="b"/>
            <a:pathLst>
              <a:path w="0" h="358775">
                <a:moveTo>
                  <a:pt x="0" y="0"/>
                </a:moveTo>
                <a:lnTo>
                  <a:pt x="0" y="3587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099668" y="4168038"/>
            <a:ext cx="270510" cy="0"/>
          </a:xfrm>
          <a:custGeom>
            <a:avLst/>
            <a:gdLst/>
            <a:ahLst/>
            <a:cxnLst/>
            <a:rect l="l" t="t" r="r" b="b"/>
            <a:pathLst>
              <a:path w="270509" h="0">
                <a:moveTo>
                  <a:pt x="0" y="0"/>
                </a:moveTo>
                <a:lnTo>
                  <a:pt x="27026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369936" y="3218154"/>
            <a:ext cx="0" cy="949960"/>
          </a:xfrm>
          <a:custGeom>
            <a:avLst/>
            <a:gdLst/>
            <a:ahLst/>
            <a:cxnLst/>
            <a:rect l="l" t="t" r="r" b="b"/>
            <a:pathLst>
              <a:path w="0" h="949960">
                <a:moveTo>
                  <a:pt x="0" y="0"/>
                </a:moveTo>
                <a:lnTo>
                  <a:pt x="0" y="94988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590908" y="3020618"/>
            <a:ext cx="939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C00000"/>
                </a:solidFill>
                <a:latin typeface="华文楷体"/>
                <a:cs typeface="华文楷体"/>
              </a:rPr>
              <a:t>外电路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673316" y="3218167"/>
            <a:ext cx="686435" cy="0"/>
          </a:xfrm>
          <a:custGeom>
            <a:avLst/>
            <a:gdLst/>
            <a:ahLst/>
            <a:cxnLst/>
            <a:rect l="l" t="t" r="r" b="b"/>
            <a:pathLst>
              <a:path w="686434" h="0">
                <a:moveTo>
                  <a:pt x="0" y="0"/>
                </a:moveTo>
                <a:lnTo>
                  <a:pt x="68583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881295" y="4111129"/>
            <a:ext cx="23304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Arial"/>
                <a:cs typeface="Arial"/>
              </a:rPr>
              <a:t>+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87883" y="4057154"/>
            <a:ext cx="14414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Arial"/>
                <a:cs typeface="Arial"/>
              </a:rPr>
              <a:t>-</a:t>
            </a:r>
            <a:endParaRPr sz="2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394703" y="5379720"/>
            <a:ext cx="448309" cy="129539"/>
          </a:xfrm>
          <a:custGeom>
            <a:avLst/>
            <a:gdLst/>
            <a:ahLst/>
            <a:cxnLst/>
            <a:rect l="l" t="t" r="r" b="b"/>
            <a:pathLst>
              <a:path w="448309" h="129539">
                <a:moveTo>
                  <a:pt x="336803" y="129539"/>
                </a:moveTo>
                <a:lnTo>
                  <a:pt x="336803" y="97535"/>
                </a:lnTo>
                <a:lnTo>
                  <a:pt x="0" y="97535"/>
                </a:lnTo>
                <a:lnTo>
                  <a:pt x="0" y="32003"/>
                </a:lnTo>
                <a:lnTo>
                  <a:pt x="336803" y="32003"/>
                </a:lnTo>
                <a:lnTo>
                  <a:pt x="336803" y="0"/>
                </a:lnTo>
                <a:lnTo>
                  <a:pt x="448055" y="64007"/>
                </a:lnTo>
                <a:lnTo>
                  <a:pt x="336803" y="129539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390475" y="5371922"/>
            <a:ext cx="462280" cy="145415"/>
          </a:xfrm>
          <a:custGeom>
            <a:avLst/>
            <a:gdLst/>
            <a:ahLst/>
            <a:cxnLst/>
            <a:rect l="l" t="t" r="r" b="b"/>
            <a:pathLst>
              <a:path w="462279" h="145414">
                <a:moveTo>
                  <a:pt x="336765" y="40411"/>
                </a:moveTo>
                <a:lnTo>
                  <a:pt x="336765" y="0"/>
                </a:lnTo>
                <a:lnTo>
                  <a:pt x="351005" y="8255"/>
                </a:lnTo>
                <a:lnTo>
                  <a:pt x="346290" y="8255"/>
                </a:lnTo>
                <a:lnTo>
                  <a:pt x="339140" y="12382"/>
                </a:lnTo>
                <a:lnTo>
                  <a:pt x="346290" y="16526"/>
                </a:lnTo>
                <a:lnTo>
                  <a:pt x="346290" y="35648"/>
                </a:lnTo>
                <a:lnTo>
                  <a:pt x="341528" y="35648"/>
                </a:lnTo>
                <a:lnTo>
                  <a:pt x="336765" y="40411"/>
                </a:lnTo>
                <a:close/>
              </a:path>
              <a:path w="462279" h="145414">
                <a:moveTo>
                  <a:pt x="346290" y="16526"/>
                </a:moveTo>
                <a:lnTo>
                  <a:pt x="339140" y="12382"/>
                </a:lnTo>
                <a:lnTo>
                  <a:pt x="346290" y="8255"/>
                </a:lnTo>
                <a:lnTo>
                  <a:pt x="346290" y="16526"/>
                </a:lnTo>
                <a:close/>
              </a:path>
              <a:path w="462279" h="145414">
                <a:moveTo>
                  <a:pt x="442951" y="72555"/>
                </a:moveTo>
                <a:lnTo>
                  <a:pt x="346290" y="16526"/>
                </a:lnTo>
                <a:lnTo>
                  <a:pt x="346290" y="8255"/>
                </a:lnTo>
                <a:lnTo>
                  <a:pt x="351005" y="8255"/>
                </a:lnTo>
                <a:lnTo>
                  <a:pt x="454826" y="68440"/>
                </a:lnTo>
                <a:lnTo>
                  <a:pt x="450049" y="68440"/>
                </a:lnTo>
                <a:lnTo>
                  <a:pt x="442951" y="72555"/>
                </a:lnTo>
                <a:close/>
              </a:path>
              <a:path w="462279" h="145414">
                <a:moveTo>
                  <a:pt x="336765" y="109461"/>
                </a:moveTo>
                <a:lnTo>
                  <a:pt x="0" y="109461"/>
                </a:lnTo>
                <a:lnTo>
                  <a:pt x="0" y="35648"/>
                </a:lnTo>
                <a:lnTo>
                  <a:pt x="336765" y="35648"/>
                </a:lnTo>
                <a:lnTo>
                  <a:pt x="336765" y="40411"/>
                </a:lnTo>
                <a:lnTo>
                  <a:pt x="9525" y="40411"/>
                </a:lnTo>
                <a:lnTo>
                  <a:pt x="4762" y="45173"/>
                </a:lnTo>
                <a:lnTo>
                  <a:pt x="9525" y="45173"/>
                </a:lnTo>
                <a:lnTo>
                  <a:pt x="9525" y="99936"/>
                </a:lnTo>
                <a:lnTo>
                  <a:pt x="4762" y="99936"/>
                </a:lnTo>
                <a:lnTo>
                  <a:pt x="9525" y="104698"/>
                </a:lnTo>
                <a:lnTo>
                  <a:pt x="336765" y="104698"/>
                </a:lnTo>
                <a:lnTo>
                  <a:pt x="336765" y="109461"/>
                </a:lnTo>
                <a:close/>
              </a:path>
              <a:path w="462279" h="145414">
                <a:moveTo>
                  <a:pt x="346290" y="45173"/>
                </a:moveTo>
                <a:lnTo>
                  <a:pt x="9525" y="45173"/>
                </a:lnTo>
                <a:lnTo>
                  <a:pt x="9525" y="40411"/>
                </a:lnTo>
                <a:lnTo>
                  <a:pt x="336765" y="40411"/>
                </a:lnTo>
                <a:lnTo>
                  <a:pt x="341528" y="35648"/>
                </a:lnTo>
                <a:lnTo>
                  <a:pt x="346290" y="35648"/>
                </a:lnTo>
                <a:lnTo>
                  <a:pt x="346290" y="45173"/>
                </a:lnTo>
                <a:close/>
              </a:path>
              <a:path w="462279" h="145414">
                <a:moveTo>
                  <a:pt x="9525" y="45173"/>
                </a:moveTo>
                <a:lnTo>
                  <a:pt x="4762" y="45173"/>
                </a:lnTo>
                <a:lnTo>
                  <a:pt x="9525" y="40411"/>
                </a:lnTo>
                <a:lnTo>
                  <a:pt x="9525" y="45173"/>
                </a:lnTo>
                <a:close/>
              </a:path>
              <a:path w="462279" h="145414">
                <a:moveTo>
                  <a:pt x="450049" y="76669"/>
                </a:moveTo>
                <a:lnTo>
                  <a:pt x="442951" y="72555"/>
                </a:lnTo>
                <a:lnTo>
                  <a:pt x="450049" y="68440"/>
                </a:lnTo>
                <a:lnTo>
                  <a:pt x="450049" y="76669"/>
                </a:lnTo>
                <a:close/>
              </a:path>
              <a:path w="462279" h="145414">
                <a:moveTo>
                  <a:pt x="454826" y="76669"/>
                </a:moveTo>
                <a:lnTo>
                  <a:pt x="450049" y="76669"/>
                </a:lnTo>
                <a:lnTo>
                  <a:pt x="450049" y="68440"/>
                </a:lnTo>
                <a:lnTo>
                  <a:pt x="454826" y="68440"/>
                </a:lnTo>
                <a:lnTo>
                  <a:pt x="461924" y="72555"/>
                </a:lnTo>
                <a:lnTo>
                  <a:pt x="454826" y="76669"/>
                </a:lnTo>
                <a:close/>
              </a:path>
              <a:path w="462279" h="145414">
                <a:moveTo>
                  <a:pt x="351027" y="136842"/>
                </a:moveTo>
                <a:lnTo>
                  <a:pt x="346290" y="136842"/>
                </a:lnTo>
                <a:lnTo>
                  <a:pt x="346290" y="128583"/>
                </a:lnTo>
                <a:lnTo>
                  <a:pt x="442951" y="72555"/>
                </a:lnTo>
                <a:lnTo>
                  <a:pt x="450049" y="76669"/>
                </a:lnTo>
                <a:lnTo>
                  <a:pt x="454826" y="76669"/>
                </a:lnTo>
                <a:lnTo>
                  <a:pt x="351027" y="136842"/>
                </a:lnTo>
                <a:close/>
              </a:path>
              <a:path w="462279" h="145414">
                <a:moveTo>
                  <a:pt x="9525" y="104698"/>
                </a:moveTo>
                <a:lnTo>
                  <a:pt x="4762" y="99936"/>
                </a:lnTo>
                <a:lnTo>
                  <a:pt x="9525" y="99936"/>
                </a:lnTo>
                <a:lnTo>
                  <a:pt x="9525" y="104698"/>
                </a:lnTo>
                <a:close/>
              </a:path>
              <a:path w="462279" h="145414">
                <a:moveTo>
                  <a:pt x="346290" y="109461"/>
                </a:moveTo>
                <a:lnTo>
                  <a:pt x="341528" y="109461"/>
                </a:lnTo>
                <a:lnTo>
                  <a:pt x="336765" y="104698"/>
                </a:lnTo>
                <a:lnTo>
                  <a:pt x="9525" y="104698"/>
                </a:lnTo>
                <a:lnTo>
                  <a:pt x="9525" y="99936"/>
                </a:lnTo>
                <a:lnTo>
                  <a:pt x="346290" y="99936"/>
                </a:lnTo>
                <a:lnTo>
                  <a:pt x="346290" y="109461"/>
                </a:lnTo>
                <a:close/>
              </a:path>
              <a:path w="462279" h="145414">
                <a:moveTo>
                  <a:pt x="336765" y="145110"/>
                </a:moveTo>
                <a:lnTo>
                  <a:pt x="336765" y="104698"/>
                </a:lnTo>
                <a:lnTo>
                  <a:pt x="341528" y="109461"/>
                </a:lnTo>
                <a:lnTo>
                  <a:pt x="346290" y="109461"/>
                </a:lnTo>
                <a:lnTo>
                  <a:pt x="346290" y="128583"/>
                </a:lnTo>
                <a:lnTo>
                  <a:pt x="339140" y="132727"/>
                </a:lnTo>
                <a:lnTo>
                  <a:pt x="346290" y="136842"/>
                </a:lnTo>
                <a:lnTo>
                  <a:pt x="351027" y="136842"/>
                </a:lnTo>
                <a:lnTo>
                  <a:pt x="336765" y="145110"/>
                </a:lnTo>
                <a:close/>
              </a:path>
              <a:path w="462279" h="145414">
                <a:moveTo>
                  <a:pt x="346290" y="136842"/>
                </a:moveTo>
                <a:lnTo>
                  <a:pt x="339140" y="132727"/>
                </a:lnTo>
                <a:lnTo>
                  <a:pt x="346290" y="128583"/>
                </a:lnTo>
                <a:lnTo>
                  <a:pt x="346290" y="1368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817108" y="5373623"/>
            <a:ext cx="574675" cy="142240"/>
          </a:xfrm>
          <a:custGeom>
            <a:avLst/>
            <a:gdLst/>
            <a:ahLst/>
            <a:cxnLst/>
            <a:rect l="l" t="t" r="r" b="b"/>
            <a:pathLst>
              <a:path w="574675" h="142239">
                <a:moveTo>
                  <a:pt x="141731" y="141731"/>
                </a:moveTo>
                <a:lnTo>
                  <a:pt x="0" y="71627"/>
                </a:lnTo>
                <a:lnTo>
                  <a:pt x="141731" y="0"/>
                </a:lnTo>
                <a:lnTo>
                  <a:pt x="141731" y="35051"/>
                </a:lnTo>
                <a:lnTo>
                  <a:pt x="574547" y="35051"/>
                </a:lnTo>
                <a:lnTo>
                  <a:pt x="574547" y="106679"/>
                </a:lnTo>
                <a:lnTo>
                  <a:pt x="141731" y="106679"/>
                </a:lnTo>
                <a:lnTo>
                  <a:pt x="141731" y="141731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806249" y="5366194"/>
            <a:ext cx="590550" cy="156845"/>
          </a:xfrm>
          <a:custGeom>
            <a:avLst/>
            <a:gdLst/>
            <a:ahLst/>
            <a:cxnLst/>
            <a:rect l="l" t="t" r="r" b="b"/>
            <a:pathLst>
              <a:path w="590550" h="156845">
                <a:moveTo>
                  <a:pt x="157899" y="156654"/>
                </a:moveTo>
                <a:lnTo>
                  <a:pt x="0" y="78320"/>
                </a:lnTo>
                <a:lnTo>
                  <a:pt x="157899" y="0"/>
                </a:lnTo>
                <a:lnTo>
                  <a:pt x="157899" y="7683"/>
                </a:lnTo>
                <a:lnTo>
                  <a:pt x="148374" y="7683"/>
                </a:lnTo>
                <a:lnTo>
                  <a:pt x="148374" y="15358"/>
                </a:lnTo>
                <a:lnTo>
                  <a:pt x="30045" y="74053"/>
                </a:lnTo>
                <a:lnTo>
                  <a:pt x="12839" y="74053"/>
                </a:lnTo>
                <a:lnTo>
                  <a:pt x="12839" y="82588"/>
                </a:lnTo>
                <a:lnTo>
                  <a:pt x="30041" y="82588"/>
                </a:lnTo>
                <a:lnTo>
                  <a:pt x="148374" y="141295"/>
                </a:lnTo>
                <a:lnTo>
                  <a:pt x="148374" y="148970"/>
                </a:lnTo>
                <a:lnTo>
                  <a:pt x="157899" y="148970"/>
                </a:lnTo>
                <a:lnTo>
                  <a:pt x="157899" y="156654"/>
                </a:lnTo>
                <a:close/>
              </a:path>
              <a:path w="590550" h="156845">
                <a:moveTo>
                  <a:pt x="148374" y="15358"/>
                </a:moveTo>
                <a:lnTo>
                  <a:pt x="148374" y="7683"/>
                </a:lnTo>
                <a:lnTo>
                  <a:pt x="155244" y="11950"/>
                </a:lnTo>
                <a:lnTo>
                  <a:pt x="148374" y="15358"/>
                </a:lnTo>
                <a:close/>
              </a:path>
              <a:path w="590550" h="156845">
                <a:moveTo>
                  <a:pt x="580631" y="47764"/>
                </a:moveTo>
                <a:lnTo>
                  <a:pt x="148374" y="47764"/>
                </a:lnTo>
                <a:lnTo>
                  <a:pt x="148374" y="15358"/>
                </a:lnTo>
                <a:lnTo>
                  <a:pt x="155244" y="11950"/>
                </a:lnTo>
                <a:lnTo>
                  <a:pt x="148374" y="7683"/>
                </a:lnTo>
                <a:lnTo>
                  <a:pt x="157899" y="7683"/>
                </a:lnTo>
                <a:lnTo>
                  <a:pt x="157899" y="38239"/>
                </a:lnTo>
                <a:lnTo>
                  <a:pt x="153136" y="38239"/>
                </a:lnTo>
                <a:lnTo>
                  <a:pt x="157899" y="43002"/>
                </a:lnTo>
                <a:lnTo>
                  <a:pt x="580631" y="43002"/>
                </a:lnTo>
                <a:lnTo>
                  <a:pt x="580631" y="47764"/>
                </a:lnTo>
                <a:close/>
              </a:path>
              <a:path w="590550" h="156845">
                <a:moveTo>
                  <a:pt x="157899" y="43002"/>
                </a:moveTo>
                <a:lnTo>
                  <a:pt x="153136" y="38239"/>
                </a:lnTo>
                <a:lnTo>
                  <a:pt x="157899" y="38239"/>
                </a:lnTo>
                <a:lnTo>
                  <a:pt x="157899" y="43002"/>
                </a:lnTo>
                <a:close/>
              </a:path>
              <a:path w="590550" h="156845">
                <a:moveTo>
                  <a:pt x="590156" y="47764"/>
                </a:moveTo>
                <a:lnTo>
                  <a:pt x="585393" y="47764"/>
                </a:lnTo>
                <a:lnTo>
                  <a:pt x="580631" y="43002"/>
                </a:lnTo>
                <a:lnTo>
                  <a:pt x="157899" y="43002"/>
                </a:lnTo>
                <a:lnTo>
                  <a:pt x="157899" y="38239"/>
                </a:lnTo>
                <a:lnTo>
                  <a:pt x="590156" y="38239"/>
                </a:lnTo>
                <a:lnTo>
                  <a:pt x="590156" y="47764"/>
                </a:lnTo>
                <a:close/>
              </a:path>
              <a:path w="590550" h="156845">
                <a:moveTo>
                  <a:pt x="580631" y="113652"/>
                </a:moveTo>
                <a:lnTo>
                  <a:pt x="580631" y="43002"/>
                </a:lnTo>
                <a:lnTo>
                  <a:pt x="585393" y="47764"/>
                </a:lnTo>
                <a:lnTo>
                  <a:pt x="590156" y="47764"/>
                </a:lnTo>
                <a:lnTo>
                  <a:pt x="590156" y="108889"/>
                </a:lnTo>
                <a:lnTo>
                  <a:pt x="585393" y="108889"/>
                </a:lnTo>
                <a:lnTo>
                  <a:pt x="580631" y="113652"/>
                </a:lnTo>
                <a:close/>
              </a:path>
              <a:path w="590550" h="156845">
                <a:moveTo>
                  <a:pt x="12839" y="82588"/>
                </a:moveTo>
                <a:lnTo>
                  <a:pt x="12839" y="74053"/>
                </a:lnTo>
                <a:lnTo>
                  <a:pt x="21441" y="78321"/>
                </a:lnTo>
                <a:lnTo>
                  <a:pt x="12839" y="82588"/>
                </a:lnTo>
                <a:close/>
              </a:path>
              <a:path w="590550" h="156845">
                <a:moveTo>
                  <a:pt x="21441" y="78321"/>
                </a:moveTo>
                <a:lnTo>
                  <a:pt x="12839" y="74053"/>
                </a:lnTo>
                <a:lnTo>
                  <a:pt x="30045" y="74053"/>
                </a:lnTo>
                <a:lnTo>
                  <a:pt x="21441" y="78321"/>
                </a:lnTo>
                <a:close/>
              </a:path>
              <a:path w="590550" h="156845">
                <a:moveTo>
                  <a:pt x="30041" y="82588"/>
                </a:moveTo>
                <a:lnTo>
                  <a:pt x="12839" y="82588"/>
                </a:lnTo>
                <a:lnTo>
                  <a:pt x="21441" y="78321"/>
                </a:lnTo>
                <a:lnTo>
                  <a:pt x="30041" y="82588"/>
                </a:lnTo>
                <a:close/>
              </a:path>
              <a:path w="590550" h="156845">
                <a:moveTo>
                  <a:pt x="157899" y="148970"/>
                </a:moveTo>
                <a:lnTo>
                  <a:pt x="148374" y="148970"/>
                </a:lnTo>
                <a:lnTo>
                  <a:pt x="155244" y="144703"/>
                </a:lnTo>
                <a:lnTo>
                  <a:pt x="148374" y="141295"/>
                </a:lnTo>
                <a:lnTo>
                  <a:pt x="148374" y="108889"/>
                </a:lnTo>
                <a:lnTo>
                  <a:pt x="580631" y="108889"/>
                </a:lnTo>
                <a:lnTo>
                  <a:pt x="580631" y="113652"/>
                </a:lnTo>
                <a:lnTo>
                  <a:pt x="157899" y="113652"/>
                </a:lnTo>
                <a:lnTo>
                  <a:pt x="153136" y="118414"/>
                </a:lnTo>
                <a:lnTo>
                  <a:pt x="157899" y="118414"/>
                </a:lnTo>
                <a:lnTo>
                  <a:pt x="157899" y="148970"/>
                </a:lnTo>
                <a:close/>
              </a:path>
              <a:path w="590550" h="156845">
                <a:moveTo>
                  <a:pt x="590156" y="118414"/>
                </a:moveTo>
                <a:lnTo>
                  <a:pt x="157899" y="118414"/>
                </a:lnTo>
                <a:lnTo>
                  <a:pt x="157899" y="113652"/>
                </a:lnTo>
                <a:lnTo>
                  <a:pt x="580631" y="113652"/>
                </a:lnTo>
                <a:lnTo>
                  <a:pt x="585393" y="108889"/>
                </a:lnTo>
                <a:lnTo>
                  <a:pt x="590156" y="108889"/>
                </a:lnTo>
                <a:lnTo>
                  <a:pt x="590156" y="118414"/>
                </a:lnTo>
                <a:close/>
              </a:path>
              <a:path w="590550" h="156845">
                <a:moveTo>
                  <a:pt x="157899" y="118414"/>
                </a:moveTo>
                <a:lnTo>
                  <a:pt x="153136" y="118414"/>
                </a:lnTo>
                <a:lnTo>
                  <a:pt x="157899" y="113652"/>
                </a:lnTo>
                <a:lnTo>
                  <a:pt x="157899" y="118414"/>
                </a:lnTo>
                <a:close/>
              </a:path>
              <a:path w="590550" h="156845">
                <a:moveTo>
                  <a:pt x="148374" y="148970"/>
                </a:moveTo>
                <a:lnTo>
                  <a:pt x="148374" y="141295"/>
                </a:lnTo>
                <a:lnTo>
                  <a:pt x="155244" y="144703"/>
                </a:lnTo>
                <a:lnTo>
                  <a:pt x="148374" y="148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000091" y="4947234"/>
            <a:ext cx="12484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AE0000"/>
                </a:solidFill>
                <a:latin typeface="宋体"/>
                <a:cs typeface="宋体"/>
              </a:rPr>
              <a:t>非静电</a:t>
            </a:r>
            <a:r>
              <a:rPr dirty="0" sz="2400" spc="-10" b="1">
                <a:solidFill>
                  <a:srgbClr val="AE0000"/>
                </a:solidFill>
                <a:latin typeface="宋体"/>
                <a:cs typeface="宋体"/>
              </a:rPr>
              <a:t>力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87066" y="3066808"/>
            <a:ext cx="186055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AF50"/>
                </a:solidFill>
                <a:latin typeface="宋体"/>
                <a:cs typeface="宋体"/>
              </a:rPr>
              <a:t>静电力做正</a:t>
            </a:r>
            <a:r>
              <a:rPr dirty="0" sz="2400" spc="-10" b="1">
                <a:solidFill>
                  <a:srgbClr val="00AF50"/>
                </a:solidFill>
                <a:latin typeface="宋体"/>
                <a:cs typeface="宋体"/>
              </a:rPr>
              <a:t>功 </a:t>
            </a:r>
            <a:r>
              <a:rPr dirty="0" sz="2400" b="1">
                <a:solidFill>
                  <a:srgbClr val="00AF50"/>
                </a:solidFill>
                <a:latin typeface="宋体"/>
                <a:cs typeface="宋体"/>
              </a:rPr>
              <a:t>电势能减</a:t>
            </a:r>
            <a:r>
              <a:rPr dirty="0" sz="2400" spc="-10" b="1">
                <a:solidFill>
                  <a:srgbClr val="00AF50"/>
                </a:solidFill>
                <a:latin typeface="宋体"/>
                <a:cs typeface="宋体"/>
              </a:rPr>
              <a:t>少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79166" y="4608321"/>
            <a:ext cx="155448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1115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AE0000"/>
                </a:solidFill>
                <a:latin typeface="宋体"/>
                <a:cs typeface="宋体"/>
              </a:rPr>
              <a:t>非静电</a:t>
            </a:r>
            <a:r>
              <a:rPr dirty="0" sz="2400" spc="-10" b="1">
                <a:solidFill>
                  <a:srgbClr val="AE0000"/>
                </a:solidFill>
                <a:latin typeface="宋体"/>
                <a:cs typeface="宋体"/>
              </a:rPr>
              <a:t>力 </a:t>
            </a:r>
            <a:r>
              <a:rPr dirty="0" sz="2400" b="1">
                <a:solidFill>
                  <a:srgbClr val="AE0000"/>
                </a:solidFill>
                <a:latin typeface="宋体"/>
                <a:cs typeface="宋体"/>
              </a:rPr>
              <a:t>做正</a:t>
            </a:r>
            <a:r>
              <a:rPr dirty="0" sz="2400" spc="-10" b="1">
                <a:solidFill>
                  <a:srgbClr val="AE0000"/>
                </a:solidFill>
                <a:latin typeface="宋体"/>
                <a:cs typeface="宋体"/>
              </a:rPr>
              <a:t>功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AE0000"/>
                </a:solidFill>
                <a:latin typeface="宋体"/>
                <a:cs typeface="宋体"/>
              </a:rPr>
              <a:t>电势能增</a:t>
            </a:r>
            <a:r>
              <a:rPr dirty="0" sz="2400" spc="-10" b="1">
                <a:solidFill>
                  <a:srgbClr val="AE0000"/>
                </a:solidFill>
                <a:latin typeface="宋体"/>
                <a:cs typeface="宋体"/>
              </a:rPr>
              <a:t>加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69097" y="4608410"/>
            <a:ext cx="15544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AE0000"/>
                </a:solidFill>
                <a:latin typeface="宋体"/>
                <a:cs typeface="宋体"/>
              </a:rPr>
              <a:t>其他形式</a:t>
            </a:r>
            <a:r>
              <a:rPr dirty="0" sz="2400" spc="-10" b="1">
                <a:solidFill>
                  <a:srgbClr val="AE0000"/>
                </a:solidFill>
                <a:latin typeface="宋体"/>
                <a:cs typeface="宋体"/>
              </a:rPr>
              <a:t>能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791782" y="4974170"/>
            <a:ext cx="20199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13888" sz="3600" b="1">
                <a:solidFill>
                  <a:srgbClr val="00AF50"/>
                </a:solidFill>
                <a:latin typeface="宋体"/>
                <a:cs typeface="宋体"/>
              </a:rPr>
              <a:t>静电</a:t>
            </a:r>
            <a:r>
              <a:rPr dirty="0" baseline="-13888" sz="3600" spc="-15" b="1">
                <a:solidFill>
                  <a:srgbClr val="00AF50"/>
                </a:solidFill>
                <a:latin typeface="宋体"/>
                <a:cs typeface="宋体"/>
              </a:rPr>
              <a:t>力</a:t>
            </a:r>
            <a:r>
              <a:rPr dirty="0" baseline="-13888" sz="3600" spc="-60" b="1">
                <a:solidFill>
                  <a:srgbClr val="00AF50"/>
                </a:solidFill>
                <a:latin typeface="宋体"/>
                <a:cs typeface="宋体"/>
              </a:rPr>
              <a:t> </a:t>
            </a:r>
            <a:r>
              <a:rPr dirty="0" sz="2400" b="1">
                <a:solidFill>
                  <a:srgbClr val="AE0000"/>
                </a:solidFill>
                <a:latin typeface="宋体"/>
                <a:cs typeface="宋体"/>
              </a:rPr>
              <a:t>转化</a:t>
            </a:r>
            <a:r>
              <a:rPr dirty="0" sz="2400" spc="-10" b="1">
                <a:solidFill>
                  <a:srgbClr val="AE0000"/>
                </a:solidFill>
                <a:latin typeface="宋体"/>
                <a:cs typeface="宋体"/>
              </a:rPr>
              <a:t>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869097" y="5339931"/>
            <a:ext cx="942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AE0000"/>
                </a:solidFill>
                <a:latin typeface="宋体"/>
                <a:cs typeface="宋体"/>
              </a:rPr>
              <a:t>电势</a:t>
            </a:r>
            <a:r>
              <a:rPr dirty="0" sz="2400" spc="-10" b="1">
                <a:solidFill>
                  <a:srgbClr val="AE0000"/>
                </a:solidFill>
                <a:latin typeface="宋体"/>
                <a:cs typeface="宋体"/>
              </a:rPr>
              <a:t>能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507991" y="1354836"/>
            <a:ext cx="684276" cy="6797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431548" y="4142282"/>
            <a:ext cx="939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内电路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774691" y="3200400"/>
            <a:ext cx="447040" cy="128270"/>
          </a:xfrm>
          <a:custGeom>
            <a:avLst/>
            <a:gdLst/>
            <a:ahLst/>
            <a:cxnLst/>
            <a:rect l="l" t="t" r="r" b="b"/>
            <a:pathLst>
              <a:path w="447039" h="128270">
                <a:moveTo>
                  <a:pt x="336804" y="128015"/>
                </a:moveTo>
                <a:lnTo>
                  <a:pt x="336804" y="96012"/>
                </a:lnTo>
                <a:lnTo>
                  <a:pt x="0" y="96012"/>
                </a:lnTo>
                <a:lnTo>
                  <a:pt x="0" y="32004"/>
                </a:lnTo>
                <a:lnTo>
                  <a:pt x="336804" y="32004"/>
                </a:lnTo>
                <a:lnTo>
                  <a:pt x="336804" y="0"/>
                </a:lnTo>
                <a:lnTo>
                  <a:pt x="446532" y="64008"/>
                </a:lnTo>
                <a:lnTo>
                  <a:pt x="336804" y="128015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769218" y="3192272"/>
            <a:ext cx="462280" cy="145415"/>
          </a:xfrm>
          <a:custGeom>
            <a:avLst/>
            <a:gdLst/>
            <a:ahLst/>
            <a:cxnLst/>
            <a:rect l="l" t="t" r="r" b="b"/>
            <a:pathLst>
              <a:path w="462279" h="145414">
                <a:moveTo>
                  <a:pt x="336778" y="40424"/>
                </a:moveTo>
                <a:lnTo>
                  <a:pt x="336778" y="0"/>
                </a:lnTo>
                <a:lnTo>
                  <a:pt x="351037" y="8267"/>
                </a:lnTo>
                <a:lnTo>
                  <a:pt x="346303" y="8267"/>
                </a:lnTo>
                <a:lnTo>
                  <a:pt x="339153" y="12395"/>
                </a:lnTo>
                <a:lnTo>
                  <a:pt x="346303" y="16540"/>
                </a:lnTo>
                <a:lnTo>
                  <a:pt x="346303" y="35661"/>
                </a:lnTo>
                <a:lnTo>
                  <a:pt x="341541" y="35661"/>
                </a:lnTo>
                <a:lnTo>
                  <a:pt x="336778" y="40424"/>
                </a:lnTo>
                <a:close/>
              </a:path>
              <a:path w="462279" h="145414">
                <a:moveTo>
                  <a:pt x="346303" y="16540"/>
                </a:moveTo>
                <a:lnTo>
                  <a:pt x="339153" y="12395"/>
                </a:lnTo>
                <a:lnTo>
                  <a:pt x="346303" y="8267"/>
                </a:lnTo>
                <a:lnTo>
                  <a:pt x="346303" y="16540"/>
                </a:lnTo>
                <a:close/>
              </a:path>
              <a:path w="462279" h="145414">
                <a:moveTo>
                  <a:pt x="442941" y="72561"/>
                </a:moveTo>
                <a:lnTo>
                  <a:pt x="346303" y="16540"/>
                </a:lnTo>
                <a:lnTo>
                  <a:pt x="346303" y="8267"/>
                </a:lnTo>
                <a:lnTo>
                  <a:pt x="351037" y="8267"/>
                </a:lnTo>
                <a:lnTo>
                  <a:pt x="454818" y="68440"/>
                </a:lnTo>
                <a:lnTo>
                  <a:pt x="450049" y="68440"/>
                </a:lnTo>
                <a:lnTo>
                  <a:pt x="442941" y="72561"/>
                </a:lnTo>
                <a:close/>
              </a:path>
              <a:path w="462279" h="145414">
                <a:moveTo>
                  <a:pt x="336778" y="109474"/>
                </a:moveTo>
                <a:lnTo>
                  <a:pt x="0" y="109474"/>
                </a:lnTo>
                <a:lnTo>
                  <a:pt x="0" y="35661"/>
                </a:lnTo>
                <a:lnTo>
                  <a:pt x="336778" y="35661"/>
                </a:lnTo>
                <a:lnTo>
                  <a:pt x="336778" y="40424"/>
                </a:lnTo>
                <a:lnTo>
                  <a:pt x="9525" y="40424"/>
                </a:lnTo>
                <a:lnTo>
                  <a:pt x="4762" y="45186"/>
                </a:lnTo>
                <a:lnTo>
                  <a:pt x="9525" y="45186"/>
                </a:lnTo>
                <a:lnTo>
                  <a:pt x="9525" y="99949"/>
                </a:lnTo>
                <a:lnTo>
                  <a:pt x="4762" y="99949"/>
                </a:lnTo>
                <a:lnTo>
                  <a:pt x="9525" y="104711"/>
                </a:lnTo>
                <a:lnTo>
                  <a:pt x="336778" y="104711"/>
                </a:lnTo>
                <a:lnTo>
                  <a:pt x="336778" y="109474"/>
                </a:lnTo>
                <a:close/>
              </a:path>
              <a:path w="462279" h="145414">
                <a:moveTo>
                  <a:pt x="346303" y="45186"/>
                </a:moveTo>
                <a:lnTo>
                  <a:pt x="9525" y="45186"/>
                </a:lnTo>
                <a:lnTo>
                  <a:pt x="9525" y="40424"/>
                </a:lnTo>
                <a:lnTo>
                  <a:pt x="336778" y="40424"/>
                </a:lnTo>
                <a:lnTo>
                  <a:pt x="341541" y="35661"/>
                </a:lnTo>
                <a:lnTo>
                  <a:pt x="346303" y="35661"/>
                </a:lnTo>
                <a:lnTo>
                  <a:pt x="346303" y="45186"/>
                </a:lnTo>
                <a:close/>
              </a:path>
              <a:path w="462279" h="145414">
                <a:moveTo>
                  <a:pt x="9525" y="45186"/>
                </a:moveTo>
                <a:lnTo>
                  <a:pt x="4762" y="45186"/>
                </a:lnTo>
                <a:lnTo>
                  <a:pt x="9525" y="40424"/>
                </a:lnTo>
                <a:lnTo>
                  <a:pt x="9525" y="45186"/>
                </a:lnTo>
                <a:close/>
              </a:path>
              <a:path w="462279" h="145414">
                <a:moveTo>
                  <a:pt x="450049" y="76682"/>
                </a:moveTo>
                <a:lnTo>
                  <a:pt x="442941" y="72561"/>
                </a:lnTo>
                <a:lnTo>
                  <a:pt x="450049" y="68440"/>
                </a:lnTo>
                <a:lnTo>
                  <a:pt x="450049" y="76682"/>
                </a:lnTo>
                <a:close/>
              </a:path>
              <a:path w="462279" h="145414">
                <a:moveTo>
                  <a:pt x="454839" y="76682"/>
                </a:moveTo>
                <a:lnTo>
                  <a:pt x="450049" y="76682"/>
                </a:lnTo>
                <a:lnTo>
                  <a:pt x="450049" y="68440"/>
                </a:lnTo>
                <a:lnTo>
                  <a:pt x="454818" y="68440"/>
                </a:lnTo>
                <a:lnTo>
                  <a:pt x="461937" y="72567"/>
                </a:lnTo>
                <a:lnTo>
                  <a:pt x="454839" y="76682"/>
                </a:lnTo>
                <a:close/>
              </a:path>
              <a:path w="462279" h="145414">
                <a:moveTo>
                  <a:pt x="351040" y="136855"/>
                </a:moveTo>
                <a:lnTo>
                  <a:pt x="346303" y="136855"/>
                </a:lnTo>
                <a:lnTo>
                  <a:pt x="346303" y="128594"/>
                </a:lnTo>
                <a:lnTo>
                  <a:pt x="442951" y="72567"/>
                </a:lnTo>
                <a:lnTo>
                  <a:pt x="450049" y="76682"/>
                </a:lnTo>
                <a:lnTo>
                  <a:pt x="454839" y="76682"/>
                </a:lnTo>
                <a:lnTo>
                  <a:pt x="351040" y="136855"/>
                </a:lnTo>
                <a:close/>
              </a:path>
              <a:path w="462279" h="145414">
                <a:moveTo>
                  <a:pt x="9525" y="104711"/>
                </a:moveTo>
                <a:lnTo>
                  <a:pt x="4762" y="99949"/>
                </a:lnTo>
                <a:lnTo>
                  <a:pt x="9525" y="99949"/>
                </a:lnTo>
                <a:lnTo>
                  <a:pt x="9525" y="104711"/>
                </a:lnTo>
                <a:close/>
              </a:path>
              <a:path w="462279" h="145414">
                <a:moveTo>
                  <a:pt x="346303" y="109474"/>
                </a:moveTo>
                <a:lnTo>
                  <a:pt x="341541" y="109474"/>
                </a:lnTo>
                <a:lnTo>
                  <a:pt x="336778" y="104711"/>
                </a:lnTo>
                <a:lnTo>
                  <a:pt x="9525" y="104711"/>
                </a:lnTo>
                <a:lnTo>
                  <a:pt x="9525" y="99949"/>
                </a:lnTo>
                <a:lnTo>
                  <a:pt x="346303" y="99949"/>
                </a:lnTo>
                <a:lnTo>
                  <a:pt x="346303" y="109474"/>
                </a:lnTo>
                <a:close/>
              </a:path>
              <a:path w="462279" h="145414">
                <a:moveTo>
                  <a:pt x="336778" y="145122"/>
                </a:moveTo>
                <a:lnTo>
                  <a:pt x="336778" y="104711"/>
                </a:lnTo>
                <a:lnTo>
                  <a:pt x="341541" y="109474"/>
                </a:lnTo>
                <a:lnTo>
                  <a:pt x="346303" y="109474"/>
                </a:lnTo>
                <a:lnTo>
                  <a:pt x="346303" y="128594"/>
                </a:lnTo>
                <a:lnTo>
                  <a:pt x="339153" y="132740"/>
                </a:lnTo>
                <a:lnTo>
                  <a:pt x="346303" y="136855"/>
                </a:lnTo>
                <a:lnTo>
                  <a:pt x="351040" y="136855"/>
                </a:lnTo>
                <a:lnTo>
                  <a:pt x="336778" y="145122"/>
                </a:lnTo>
                <a:close/>
              </a:path>
              <a:path w="462279" h="145414">
                <a:moveTo>
                  <a:pt x="346303" y="136855"/>
                </a:moveTo>
                <a:lnTo>
                  <a:pt x="339153" y="132740"/>
                </a:lnTo>
                <a:lnTo>
                  <a:pt x="346303" y="128594"/>
                </a:lnTo>
                <a:lnTo>
                  <a:pt x="346303" y="136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3078645" y="1429410"/>
            <a:ext cx="4578350" cy="149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83485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想一想</a:t>
            </a:r>
            <a:endParaRPr sz="30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5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dirty="0" sz="2400">
                <a:latin typeface="华文楷体"/>
                <a:cs typeface="华文楷体"/>
              </a:rPr>
              <a:t>闭合回路的能量是怎样转化的？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355543" y="2068048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776727" y="1807464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976372" y="2031492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921752" y="3781044"/>
            <a:ext cx="467995" cy="830580"/>
          </a:xfrm>
          <a:custGeom>
            <a:avLst/>
            <a:gdLst/>
            <a:ahLst/>
            <a:cxnLst/>
            <a:rect l="l" t="t" r="r" b="b"/>
            <a:pathLst>
              <a:path w="467995" h="830579">
                <a:moveTo>
                  <a:pt x="467868" y="233171"/>
                </a:moveTo>
                <a:lnTo>
                  <a:pt x="0" y="233171"/>
                </a:lnTo>
                <a:lnTo>
                  <a:pt x="233172" y="0"/>
                </a:lnTo>
                <a:lnTo>
                  <a:pt x="467868" y="233171"/>
                </a:lnTo>
                <a:close/>
              </a:path>
              <a:path w="467995" h="830579">
                <a:moveTo>
                  <a:pt x="350520" y="597407"/>
                </a:moveTo>
                <a:lnTo>
                  <a:pt x="117348" y="597407"/>
                </a:lnTo>
                <a:lnTo>
                  <a:pt x="117348" y="233171"/>
                </a:lnTo>
                <a:lnTo>
                  <a:pt x="350520" y="233171"/>
                </a:lnTo>
                <a:lnTo>
                  <a:pt x="350520" y="597407"/>
                </a:lnTo>
                <a:close/>
              </a:path>
              <a:path w="467995" h="830579">
                <a:moveTo>
                  <a:pt x="233172" y="830579"/>
                </a:moveTo>
                <a:lnTo>
                  <a:pt x="0" y="597407"/>
                </a:lnTo>
                <a:lnTo>
                  <a:pt x="467868" y="597407"/>
                </a:lnTo>
                <a:lnTo>
                  <a:pt x="233172" y="8305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906981" y="3771569"/>
            <a:ext cx="497840" cy="848994"/>
          </a:xfrm>
          <a:custGeom>
            <a:avLst/>
            <a:gdLst/>
            <a:ahLst/>
            <a:cxnLst/>
            <a:rect l="l" t="t" r="r" b="b"/>
            <a:pathLst>
              <a:path w="497840" h="848995">
                <a:moveTo>
                  <a:pt x="125628" y="248640"/>
                </a:moveTo>
                <a:lnTo>
                  <a:pt x="0" y="248640"/>
                </a:lnTo>
                <a:lnTo>
                  <a:pt x="248640" y="0"/>
                </a:lnTo>
                <a:lnTo>
                  <a:pt x="262115" y="13474"/>
                </a:lnTo>
                <a:lnTo>
                  <a:pt x="244144" y="13474"/>
                </a:lnTo>
                <a:lnTo>
                  <a:pt x="248634" y="17964"/>
                </a:lnTo>
                <a:lnTo>
                  <a:pt x="30657" y="235940"/>
                </a:lnTo>
                <a:lnTo>
                  <a:pt x="15328" y="235940"/>
                </a:lnTo>
                <a:lnTo>
                  <a:pt x="19824" y="246773"/>
                </a:lnTo>
                <a:lnTo>
                  <a:pt x="125628" y="246773"/>
                </a:lnTo>
                <a:lnTo>
                  <a:pt x="125628" y="248640"/>
                </a:lnTo>
                <a:close/>
              </a:path>
              <a:path w="497840" h="848995">
                <a:moveTo>
                  <a:pt x="248634" y="17964"/>
                </a:moveTo>
                <a:lnTo>
                  <a:pt x="244144" y="13474"/>
                </a:lnTo>
                <a:lnTo>
                  <a:pt x="253123" y="13474"/>
                </a:lnTo>
                <a:lnTo>
                  <a:pt x="248634" y="17964"/>
                </a:lnTo>
                <a:close/>
              </a:path>
              <a:path w="497840" h="848995">
                <a:moveTo>
                  <a:pt x="477456" y="246773"/>
                </a:moveTo>
                <a:lnTo>
                  <a:pt x="248634" y="17964"/>
                </a:lnTo>
                <a:lnTo>
                  <a:pt x="253123" y="13474"/>
                </a:lnTo>
                <a:lnTo>
                  <a:pt x="262115" y="13474"/>
                </a:lnTo>
                <a:lnTo>
                  <a:pt x="484581" y="235940"/>
                </a:lnTo>
                <a:lnTo>
                  <a:pt x="481952" y="235940"/>
                </a:lnTo>
                <a:lnTo>
                  <a:pt x="477456" y="246773"/>
                </a:lnTo>
                <a:close/>
              </a:path>
              <a:path w="497840" h="848995">
                <a:moveTo>
                  <a:pt x="19824" y="246773"/>
                </a:moveTo>
                <a:lnTo>
                  <a:pt x="15328" y="235940"/>
                </a:lnTo>
                <a:lnTo>
                  <a:pt x="30657" y="235940"/>
                </a:lnTo>
                <a:lnTo>
                  <a:pt x="19824" y="246773"/>
                </a:lnTo>
                <a:close/>
              </a:path>
              <a:path w="497840" h="848995">
                <a:moveTo>
                  <a:pt x="125628" y="246773"/>
                </a:moveTo>
                <a:lnTo>
                  <a:pt x="19824" y="246773"/>
                </a:lnTo>
                <a:lnTo>
                  <a:pt x="30657" y="235940"/>
                </a:lnTo>
                <a:lnTo>
                  <a:pt x="138328" y="235940"/>
                </a:lnTo>
                <a:lnTo>
                  <a:pt x="138328" y="242290"/>
                </a:lnTo>
                <a:lnTo>
                  <a:pt x="125628" y="242290"/>
                </a:lnTo>
                <a:lnTo>
                  <a:pt x="125628" y="246773"/>
                </a:lnTo>
                <a:close/>
              </a:path>
              <a:path w="497840" h="848995">
                <a:moveTo>
                  <a:pt x="466622" y="613016"/>
                </a:moveTo>
                <a:lnTo>
                  <a:pt x="358940" y="613016"/>
                </a:lnTo>
                <a:lnTo>
                  <a:pt x="358940" y="235940"/>
                </a:lnTo>
                <a:lnTo>
                  <a:pt x="466622" y="235940"/>
                </a:lnTo>
                <a:lnTo>
                  <a:pt x="472973" y="242290"/>
                </a:lnTo>
                <a:lnTo>
                  <a:pt x="371640" y="242290"/>
                </a:lnTo>
                <a:lnTo>
                  <a:pt x="365290" y="248640"/>
                </a:lnTo>
                <a:lnTo>
                  <a:pt x="371640" y="248640"/>
                </a:lnTo>
                <a:lnTo>
                  <a:pt x="371640" y="600316"/>
                </a:lnTo>
                <a:lnTo>
                  <a:pt x="365290" y="600316"/>
                </a:lnTo>
                <a:lnTo>
                  <a:pt x="371640" y="606666"/>
                </a:lnTo>
                <a:lnTo>
                  <a:pt x="472973" y="606666"/>
                </a:lnTo>
                <a:lnTo>
                  <a:pt x="466622" y="613016"/>
                </a:lnTo>
                <a:close/>
              </a:path>
              <a:path w="497840" h="848995">
                <a:moveTo>
                  <a:pt x="495414" y="246773"/>
                </a:moveTo>
                <a:lnTo>
                  <a:pt x="477456" y="246773"/>
                </a:lnTo>
                <a:lnTo>
                  <a:pt x="481952" y="235940"/>
                </a:lnTo>
                <a:lnTo>
                  <a:pt x="484581" y="235940"/>
                </a:lnTo>
                <a:lnTo>
                  <a:pt x="495414" y="246773"/>
                </a:lnTo>
                <a:close/>
              </a:path>
              <a:path w="497840" h="848995">
                <a:moveTo>
                  <a:pt x="125628" y="606666"/>
                </a:moveTo>
                <a:lnTo>
                  <a:pt x="125628" y="242290"/>
                </a:lnTo>
                <a:lnTo>
                  <a:pt x="131978" y="248640"/>
                </a:lnTo>
                <a:lnTo>
                  <a:pt x="138328" y="248640"/>
                </a:lnTo>
                <a:lnTo>
                  <a:pt x="138328" y="600316"/>
                </a:lnTo>
                <a:lnTo>
                  <a:pt x="131978" y="600316"/>
                </a:lnTo>
                <a:lnTo>
                  <a:pt x="125628" y="606666"/>
                </a:lnTo>
                <a:close/>
              </a:path>
              <a:path w="497840" h="848995">
                <a:moveTo>
                  <a:pt x="138328" y="248640"/>
                </a:moveTo>
                <a:lnTo>
                  <a:pt x="131978" y="248640"/>
                </a:lnTo>
                <a:lnTo>
                  <a:pt x="125628" y="242290"/>
                </a:lnTo>
                <a:lnTo>
                  <a:pt x="138328" y="242290"/>
                </a:lnTo>
                <a:lnTo>
                  <a:pt x="138328" y="248640"/>
                </a:lnTo>
                <a:close/>
              </a:path>
              <a:path w="497840" h="848995">
                <a:moveTo>
                  <a:pt x="371640" y="248640"/>
                </a:moveTo>
                <a:lnTo>
                  <a:pt x="365290" y="248640"/>
                </a:lnTo>
                <a:lnTo>
                  <a:pt x="371640" y="242290"/>
                </a:lnTo>
                <a:lnTo>
                  <a:pt x="371640" y="248640"/>
                </a:lnTo>
                <a:close/>
              </a:path>
              <a:path w="497840" h="848995">
                <a:moveTo>
                  <a:pt x="497281" y="248640"/>
                </a:moveTo>
                <a:lnTo>
                  <a:pt x="371640" y="248640"/>
                </a:lnTo>
                <a:lnTo>
                  <a:pt x="371640" y="242290"/>
                </a:lnTo>
                <a:lnTo>
                  <a:pt x="472973" y="242290"/>
                </a:lnTo>
                <a:lnTo>
                  <a:pt x="477456" y="246773"/>
                </a:lnTo>
                <a:lnTo>
                  <a:pt x="495414" y="246773"/>
                </a:lnTo>
                <a:lnTo>
                  <a:pt x="497281" y="248640"/>
                </a:lnTo>
                <a:close/>
              </a:path>
              <a:path w="497840" h="848995">
                <a:moveTo>
                  <a:pt x="248640" y="848956"/>
                </a:moveTo>
                <a:lnTo>
                  <a:pt x="0" y="600316"/>
                </a:lnTo>
                <a:lnTo>
                  <a:pt x="125628" y="600316"/>
                </a:lnTo>
                <a:lnTo>
                  <a:pt x="125628" y="602183"/>
                </a:lnTo>
                <a:lnTo>
                  <a:pt x="19824" y="602183"/>
                </a:lnTo>
                <a:lnTo>
                  <a:pt x="15328" y="613016"/>
                </a:lnTo>
                <a:lnTo>
                  <a:pt x="30657" y="613016"/>
                </a:lnTo>
                <a:lnTo>
                  <a:pt x="248634" y="830992"/>
                </a:lnTo>
                <a:lnTo>
                  <a:pt x="244144" y="835482"/>
                </a:lnTo>
                <a:lnTo>
                  <a:pt x="262115" y="835482"/>
                </a:lnTo>
                <a:lnTo>
                  <a:pt x="248640" y="848956"/>
                </a:lnTo>
                <a:close/>
              </a:path>
              <a:path w="497840" h="848995">
                <a:moveTo>
                  <a:pt x="138328" y="606666"/>
                </a:moveTo>
                <a:lnTo>
                  <a:pt x="125628" y="606666"/>
                </a:lnTo>
                <a:lnTo>
                  <a:pt x="131978" y="600316"/>
                </a:lnTo>
                <a:lnTo>
                  <a:pt x="138328" y="600316"/>
                </a:lnTo>
                <a:lnTo>
                  <a:pt x="138328" y="606666"/>
                </a:lnTo>
                <a:close/>
              </a:path>
              <a:path w="497840" h="848995">
                <a:moveTo>
                  <a:pt x="371640" y="606666"/>
                </a:moveTo>
                <a:lnTo>
                  <a:pt x="365290" y="600316"/>
                </a:lnTo>
                <a:lnTo>
                  <a:pt x="371640" y="600316"/>
                </a:lnTo>
                <a:lnTo>
                  <a:pt x="371640" y="606666"/>
                </a:lnTo>
                <a:close/>
              </a:path>
              <a:path w="497840" h="848995">
                <a:moveTo>
                  <a:pt x="472973" y="606666"/>
                </a:moveTo>
                <a:lnTo>
                  <a:pt x="371640" y="606666"/>
                </a:lnTo>
                <a:lnTo>
                  <a:pt x="371640" y="600316"/>
                </a:lnTo>
                <a:lnTo>
                  <a:pt x="497281" y="600316"/>
                </a:lnTo>
                <a:lnTo>
                  <a:pt x="495414" y="602183"/>
                </a:lnTo>
                <a:lnTo>
                  <a:pt x="477456" y="602183"/>
                </a:lnTo>
                <a:lnTo>
                  <a:pt x="472973" y="606666"/>
                </a:lnTo>
                <a:close/>
              </a:path>
              <a:path w="497840" h="848995">
                <a:moveTo>
                  <a:pt x="30657" y="613016"/>
                </a:moveTo>
                <a:lnTo>
                  <a:pt x="15328" y="613016"/>
                </a:lnTo>
                <a:lnTo>
                  <a:pt x="19824" y="602183"/>
                </a:lnTo>
                <a:lnTo>
                  <a:pt x="30657" y="613016"/>
                </a:lnTo>
                <a:close/>
              </a:path>
              <a:path w="497840" h="848995">
                <a:moveTo>
                  <a:pt x="138328" y="613016"/>
                </a:moveTo>
                <a:lnTo>
                  <a:pt x="30657" y="613016"/>
                </a:lnTo>
                <a:lnTo>
                  <a:pt x="19824" y="602183"/>
                </a:lnTo>
                <a:lnTo>
                  <a:pt x="125628" y="602183"/>
                </a:lnTo>
                <a:lnTo>
                  <a:pt x="125628" y="606666"/>
                </a:lnTo>
                <a:lnTo>
                  <a:pt x="138328" y="606666"/>
                </a:lnTo>
                <a:lnTo>
                  <a:pt x="138328" y="613016"/>
                </a:lnTo>
                <a:close/>
              </a:path>
              <a:path w="497840" h="848995">
                <a:moveTo>
                  <a:pt x="262115" y="835482"/>
                </a:moveTo>
                <a:lnTo>
                  <a:pt x="253123" y="835482"/>
                </a:lnTo>
                <a:lnTo>
                  <a:pt x="248634" y="830992"/>
                </a:lnTo>
                <a:lnTo>
                  <a:pt x="477456" y="602183"/>
                </a:lnTo>
                <a:lnTo>
                  <a:pt x="481952" y="613016"/>
                </a:lnTo>
                <a:lnTo>
                  <a:pt x="484581" y="613016"/>
                </a:lnTo>
                <a:lnTo>
                  <a:pt x="262115" y="835482"/>
                </a:lnTo>
                <a:close/>
              </a:path>
              <a:path w="497840" h="848995">
                <a:moveTo>
                  <a:pt x="484581" y="613016"/>
                </a:moveTo>
                <a:lnTo>
                  <a:pt x="481952" y="613016"/>
                </a:lnTo>
                <a:lnTo>
                  <a:pt x="477456" y="602183"/>
                </a:lnTo>
                <a:lnTo>
                  <a:pt x="495414" y="602183"/>
                </a:lnTo>
                <a:lnTo>
                  <a:pt x="484581" y="613016"/>
                </a:lnTo>
                <a:close/>
              </a:path>
              <a:path w="497840" h="848995">
                <a:moveTo>
                  <a:pt x="253123" y="835482"/>
                </a:moveTo>
                <a:lnTo>
                  <a:pt x="244144" y="835482"/>
                </a:lnTo>
                <a:lnTo>
                  <a:pt x="248634" y="830992"/>
                </a:lnTo>
                <a:lnTo>
                  <a:pt x="253123" y="835482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7510081" y="3006839"/>
            <a:ext cx="2094230" cy="1452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3812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AF50"/>
                </a:solidFill>
                <a:latin typeface="宋体"/>
                <a:cs typeface="宋体"/>
              </a:rPr>
              <a:t>电势能转化</a:t>
            </a:r>
            <a:r>
              <a:rPr dirty="0" sz="2400" spc="-10" b="1">
                <a:solidFill>
                  <a:srgbClr val="00AF50"/>
                </a:solidFill>
                <a:latin typeface="宋体"/>
                <a:cs typeface="宋体"/>
              </a:rPr>
              <a:t>为 </a:t>
            </a:r>
            <a:r>
              <a:rPr dirty="0" sz="2400" b="1">
                <a:solidFill>
                  <a:srgbClr val="00AF50"/>
                </a:solidFill>
                <a:latin typeface="宋体"/>
                <a:cs typeface="宋体"/>
              </a:rPr>
              <a:t>其他形式能</a:t>
            </a:r>
            <a:r>
              <a:rPr dirty="0" sz="2400" spc="-10" b="1">
                <a:solidFill>
                  <a:srgbClr val="00AF50"/>
                </a:solidFill>
                <a:latin typeface="宋体"/>
                <a:cs typeface="宋体"/>
              </a:rPr>
              <a:t>量</a:t>
            </a:r>
            <a:endParaRPr sz="2400">
              <a:latin typeface="宋体"/>
              <a:cs typeface="宋体"/>
            </a:endParaRPr>
          </a:p>
          <a:p>
            <a:pPr marL="424180">
              <a:lnSpc>
                <a:spcPts val="5480"/>
              </a:lnSpc>
            </a:pPr>
            <a:r>
              <a:rPr dirty="0" baseline="-14403" sz="8100" spc="-3022" b="1">
                <a:solidFill>
                  <a:srgbClr val="FF0000"/>
                </a:solidFill>
                <a:latin typeface="宋体"/>
                <a:cs typeface="宋体"/>
              </a:rPr>
              <a:t>？</a:t>
            </a:r>
            <a:r>
              <a:rPr dirty="0" sz="2400" b="1">
                <a:solidFill>
                  <a:srgbClr val="FF0000"/>
                </a:solidFill>
                <a:latin typeface="宋体"/>
                <a:cs typeface="宋体"/>
              </a:rPr>
              <a:t>相等吗</a:t>
            </a:r>
            <a:r>
              <a:rPr dirty="0" sz="2400" spc="-10" b="1">
                <a:solidFill>
                  <a:srgbClr val="FF0000"/>
                </a:solidFill>
                <a:latin typeface="宋体"/>
                <a:cs typeface="宋体"/>
              </a:rPr>
              <a:t>？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96691" y="206618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87395" y="1754123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85516" y="1978151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91847" y="1354493"/>
            <a:ext cx="787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内阻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83636" y="2546972"/>
            <a:ext cx="6160770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6350" indent="-342900">
              <a:lnSpc>
                <a:spcPct val="100000"/>
              </a:lnSpc>
              <a:spcBef>
                <a:spcPts val="100"/>
              </a:spcBef>
              <a:buFont typeface="Wingdings"/>
              <a:buChar char=""/>
              <a:tabLst>
                <a:tab pos="355600" algn="l"/>
              </a:tabLst>
            </a:pPr>
            <a:r>
              <a:rPr dirty="0" sz="2400">
                <a:latin typeface="华文楷体"/>
                <a:cs typeface="华文楷体"/>
              </a:rPr>
              <a:t>通常在电源内部也存在电阻，内电路中的电 阻叫内电阻，简称</a:t>
            </a: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内阻</a:t>
            </a:r>
            <a:r>
              <a:rPr dirty="0" sz="2400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 marL="355600" marR="5080" indent="-342900">
              <a:lnSpc>
                <a:spcPct val="100000"/>
              </a:lnSpc>
              <a:spcBef>
                <a:spcPts val="1440"/>
              </a:spcBef>
              <a:buFont typeface="Wingdings"/>
              <a:buChar char=""/>
              <a:tabLst>
                <a:tab pos="355600" algn="l"/>
              </a:tabLst>
            </a:pPr>
            <a:r>
              <a:rPr dirty="0" sz="2400">
                <a:latin typeface="华文楷体"/>
                <a:cs typeface="华文楷体"/>
              </a:rPr>
              <a:t>电源内部的电路可以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等效</a:t>
            </a:r>
            <a:r>
              <a:rPr dirty="0" sz="2400">
                <a:latin typeface="华文楷体"/>
                <a:cs typeface="华文楷体"/>
              </a:rPr>
              <a:t>为一个没有电阻的 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理想电源</a:t>
            </a:r>
            <a:r>
              <a:rPr dirty="0" sz="2400">
                <a:latin typeface="华文楷体"/>
                <a:cs typeface="华文楷体"/>
              </a:rPr>
              <a:t>与电阻的串联。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25570" y="4378490"/>
            <a:ext cx="4319981" cy="1753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87723" y="4340352"/>
            <a:ext cx="4419600" cy="1830705"/>
          </a:xfrm>
          <a:custGeom>
            <a:avLst/>
            <a:gdLst/>
            <a:ahLst/>
            <a:cxnLst/>
            <a:rect l="l" t="t" r="r" b="b"/>
            <a:pathLst>
              <a:path w="4419600" h="1830704">
                <a:moveTo>
                  <a:pt x="4419600" y="1830324"/>
                </a:moveTo>
                <a:lnTo>
                  <a:pt x="0" y="1830324"/>
                </a:lnTo>
                <a:lnTo>
                  <a:pt x="0" y="0"/>
                </a:lnTo>
                <a:lnTo>
                  <a:pt x="4419600" y="0"/>
                </a:lnTo>
                <a:lnTo>
                  <a:pt x="4419600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1792224"/>
                </a:lnTo>
                <a:lnTo>
                  <a:pt x="19050" y="1792224"/>
                </a:lnTo>
                <a:lnTo>
                  <a:pt x="38100" y="1811274"/>
                </a:lnTo>
                <a:lnTo>
                  <a:pt x="4419600" y="1811274"/>
                </a:lnTo>
                <a:lnTo>
                  <a:pt x="4419600" y="1830324"/>
                </a:lnTo>
                <a:close/>
              </a:path>
              <a:path w="4419600" h="1830704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4419600" h="1830704">
                <a:moveTo>
                  <a:pt x="4381500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4381500" y="19050"/>
                </a:lnTo>
                <a:lnTo>
                  <a:pt x="4381500" y="38100"/>
                </a:lnTo>
                <a:close/>
              </a:path>
              <a:path w="4419600" h="1830704">
                <a:moveTo>
                  <a:pt x="4381500" y="1811274"/>
                </a:moveTo>
                <a:lnTo>
                  <a:pt x="4381500" y="19050"/>
                </a:lnTo>
                <a:lnTo>
                  <a:pt x="4400550" y="38100"/>
                </a:lnTo>
                <a:lnTo>
                  <a:pt x="4419600" y="38100"/>
                </a:lnTo>
                <a:lnTo>
                  <a:pt x="4419600" y="1792224"/>
                </a:lnTo>
                <a:lnTo>
                  <a:pt x="4400550" y="1792224"/>
                </a:lnTo>
                <a:lnTo>
                  <a:pt x="4381500" y="1811274"/>
                </a:lnTo>
                <a:close/>
              </a:path>
              <a:path w="4419600" h="1830704">
                <a:moveTo>
                  <a:pt x="4419600" y="38100"/>
                </a:moveTo>
                <a:lnTo>
                  <a:pt x="4400550" y="38100"/>
                </a:lnTo>
                <a:lnTo>
                  <a:pt x="4381500" y="19050"/>
                </a:lnTo>
                <a:lnTo>
                  <a:pt x="4419600" y="19050"/>
                </a:lnTo>
                <a:lnTo>
                  <a:pt x="4419600" y="38100"/>
                </a:lnTo>
                <a:close/>
              </a:path>
              <a:path w="4419600" h="1830704">
                <a:moveTo>
                  <a:pt x="38100" y="1811274"/>
                </a:moveTo>
                <a:lnTo>
                  <a:pt x="19050" y="1792224"/>
                </a:lnTo>
                <a:lnTo>
                  <a:pt x="38100" y="1792224"/>
                </a:lnTo>
                <a:lnTo>
                  <a:pt x="38100" y="1811274"/>
                </a:lnTo>
                <a:close/>
              </a:path>
              <a:path w="4419600" h="1830704">
                <a:moveTo>
                  <a:pt x="4381500" y="1811274"/>
                </a:moveTo>
                <a:lnTo>
                  <a:pt x="38100" y="1811274"/>
                </a:lnTo>
                <a:lnTo>
                  <a:pt x="38100" y="1792224"/>
                </a:lnTo>
                <a:lnTo>
                  <a:pt x="4381500" y="1792224"/>
                </a:lnTo>
                <a:lnTo>
                  <a:pt x="4381500" y="1811274"/>
                </a:lnTo>
                <a:close/>
              </a:path>
              <a:path w="4419600" h="1830704">
                <a:moveTo>
                  <a:pt x="4419600" y="1811274"/>
                </a:moveTo>
                <a:lnTo>
                  <a:pt x="4381500" y="1811274"/>
                </a:lnTo>
                <a:lnTo>
                  <a:pt x="4400550" y="1792224"/>
                </a:lnTo>
                <a:lnTo>
                  <a:pt x="4419600" y="1792224"/>
                </a:lnTo>
                <a:lnTo>
                  <a:pt x="4419600" y="1811274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30423" y="2048255"/>
            <a:ext cx="6941820" cy="3471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3275" y="2331897"/>
            <a:ext cx="61220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01611F"/>
                </a:solidFill>
                <a:latin typeface="微软雅黑"/>
                <a:cs typeface="微软雅黑"/>
              </a:rPr>
              <a:t>闭合电路的欧姆定律（第一课时</a:t>
            </a:r>
            <a:r>
              <a:rPr dirty="0" sz="3200" spc="5" b="1">
                <a:solidFill>
                  <a:srgbClr val="01611F"/>
                </a:solidFill>
                <a:latin typeface="微软雅黑"/>
                <a:cs typeface="微软雅黑"/>
              </a:rPr>
              <a:t>）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42489" y="3579126"/>
          <a:ext cx="6104255" cy="1308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/>
                <a:gridCol w="729614"/>
                <a:gridCol w="2935605"/>
              </a:tblGrid>
              <a:tr h="426237">
                <a:tc>
                  <a:txBody>
                    <a:bodyPr/>
                    <a:lstStyle/>
                    <a:p>
                      <a:pPr marL="31750">
                        <a:lnSpc>
                          <a:spcPts val="2845"/>
                        </a:lnSpc>
                        <a:tabLst>
                          <a:tab pos="643890" algn="l"/>
                        </a:tabLst>
                      </a:pPr>
                      <a:r>
                        <a:rPr dirty="0" sz="2400" spc="-5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400" spc="-5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二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4145">
                        <a:lnSpc>
                          <a:spcPts val="2845"/>
                        </a:lnSpc>
                      </a:pP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2845"/>
                        </a:lnSpc>
                      </a:pP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400" spc="-5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5592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主讲人：翁豪</a:t>
                      </a:r>
                      <a:r>
                        <a:rPr dirty="0" sz="2400" spc="-5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英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r" marR="1479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校：北京师范大</a:t>
                      </a:r>
                      <a:r>
                        <a:rPr dirty="0" sz="2400" spc="-5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</a:tr>
              <a:tr h="4262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8168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附属实验中</a:t>
                      </a:r>
                      <a:r>
                        <a:rPr dirty="0" sz="2400" spc="-5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3237" y="1950199"/>
            <a:ext cx="116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想一想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03079" y="2814637"/>
            <a:ext cx="6130290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28369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第一次用的是一节新电池给小灯泡供电 第二次使用一个旧电池供电</a:t>
            </a:r>
            <a:endParaRPr sz="2400">
              <a:latin typeface="华文楷体"/>
              <a:cs typeface="华文楷体"/>
            </a:endParaRPr>
          </a:p>
          <a:p>
            <a:pPr marL="12700" marR="5080" indent="8890">
              <a:lnSpc>
                <a:spcPct val="200000"/>
              </a:lnSpc>
            </a:pPr>
            <a:r>
              <a:rPr dirty="0" sz="2400">
                <a:latin typeface="华文楷体"/>
                <a:cs typeface="华文楷体"/>
              </a:rPr>
              <a:t>现象：第二次小灯泡亮度比第一次暗了很多。 请大家猜想一下这是为什么呢？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91991" y="2596248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93492" y="2164079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93135" y="2388107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8"/>
                </a:lnTo>
                <a:lnTo>
                  <a:pt x="0" y="246888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51732" y="1475232"/>
            <a:ext cx="957072" cy="950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93407" y="4544567"/>
            <a:ext cx="2561844" cy="1232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48355" y="4544567"/>
            <a:ext cx="2561844" cy="1232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61716" y="1376172"/>
            <a:ext cx="2161032" cy="29778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01611" y="1376172"/>
            <a:ext cx="2161031" cy="29733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48355" y="4544567"/>
            <a:ext cx="393700" cy="5854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159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70"/>
              </a:spcBef>
            </a:pP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93407" y="4544567"/>
            <a:ext cx="393700" cy="5854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159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70"/>
              </a:spcBef>
            </a:pP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2321" y="3409950"/>
            <a:ext cx="906871" cy="9436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20685" y="3425342"/>
            <a:ext cx="1020305" cy="9423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35883" y="4658080"/>
            <a:ext cx="907135" cy="9423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417003" y="4690122"/>
            <a:ext cx="907135" cy="9423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39324" y="2006142"/>
            <a:ext cx="406400" cy="906144"/>
          </a:xfrm>
          <a:custGeom>
            <a:avLst/>
            <a:gdLst/>
            <a:ahLst/>
            <a:cxnLst/>
            <a:rect l="l" t="t" r="r" b="b"/>
            <a:pathLst>
              <a:path w="406400" h="906144">
                <a:moveTo>
                  <a:pt x="0" y="85089"/>
                </a:moveTo>
                <a:lnTo>
                  <a:pt x="4140" y="0"/>
                </a:lnTo>
                <a:lnTo>
                  <a:pt x="65398" y="50761"/>
                </a:lnTo>
                <a:lnTo>
                  <a:pt x="30670" y="50761"/>
                </a:lnTo>
                <a:lnTo>
                  <a:pt x="23698" y="53835"/>
                </a:lnTo>
                <a:lnTo>
                  <a:pt x="31378" y="71261"/>
                </a:lnTo>
                <a:lnTo>
                  <a:pt x="0" y="85089"/>
                </a:lnTo>
                <a:close/>
              </a:path>
              <a:path w="406400" h="906144">
                <a:moveTo>
                  <a:pt x="31378" y="71261"/>
                </a:moveTo>
                <a:lnTo>
                  <a:pt x="23698" y="53835"/>
                </a:lnTo>
                <a:lnTo>
                  <a:pt x="30670" y="50761"/>
                </a:lnTo>
                <a:lnTo>
                  <a:pt x="38350" y="68188"/>
                </a:lnTo>
                <a:lnTo>
                  <a:pt x="31378" y="71261"/>
                </a:lnTo>
                <a:close/>
              </a:path>
              <a:path w="406400" h="906144">
                <a:moveTo>
                  <a:pt x="38350" y="68188"/>
                </a:moveTo>
                <a:lnTo>
                  <a:pt x="30670" y="50761"/>
                </a:lnTo>
                <a:lnTo>
                  <a:pt x="65398" y="50761"/>
                </a:lnTo>
                <a:lnTo>
                  <a:pt x="69735" y="54356"/>
                </a:lnTo>
                <a:lnTo>
                  <a:pt x="38350" y="68188"/>
                </a:lnTo>
                <a:close/>
              </a:path>
              <a:path w="406400" h="906144">
                <a:moveTo>
                  <a:pt x="399313" y="906106"/>
                </a:moveTo>
                <a:lnTo>
                  <a:pt x="31378" y="71261"/>
                </a:lnTo>
                <a:lnTo>
                  <a:pt x="38350" y="68188"/>
                </a:lnTo>
                <a:lnTo>
                  <a:pt x="406285" y="903033"/>
                </a:lnTo>
                <a:lnTo>
                  <a:pt x="399313" y="9061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360259" y="2006142"/>
            <a:ext cx="438150" cy="906144"/>
          </a:xfrm>
          <a:custGeom>
            <a:avLst/>
            <a:gdLst/>
            <a:ahLst/>
            <a:cxnLst/>
            <a:rect l="l" t="t" r="r" b="b"/>
            <a:pathLst>
              <a:path w="438150" h="906144">
                <a:moveTo>
                  <a:pt x="0" y="85178"/>
                </a:moveTo>
                <a:lnTo>
                  <a:pt x="1473" y="0"/>
                </a:lnTo>
                <a:lnTo>
                  <a:pt x="65661" y="49898"/>
                </a:lnTo>
                <a:lnTo>
                  <a:pt x="29578" y="49898"/>
                </a:lnTo>
                <a:lnTo>
                  <a:pt x="22707" y="53187"/>
                </a:lnTo>
                <a:lnTo>
                  <a:pt x="30932" y="70375"/>
                </a:lnTo>
                <a:lnTo>
                  <a:pt x="0" y="85178"/>
                </a:lnTo>
                <a:close/>
              </a:path>
              <a:path w="438150" h="906144">
                <a:moveTo>
                  <a:pt x="30932" y="70375"/>
                </a:moveTo>
                <a:lnTo>
                  <a:pt x="22707" y="53187"/>
                </a:lnTo>
                <a:lnTo>
                  <a:pt x="29578" y="49898"/>
                </a:lnTo>
                <a:lnTo>
                  <a:pt x="37803" y="67087"/>
                </a:lnTo>
                <a:lnTo>
                  <a:pt x="30932" y="70375"/>
                </a:lnTo>
                <a:close/>
              </a:path>
              <a:path w="438150" h="906144">
                <a:moveTo>
                  <a:pt x="37803" y="67087"/>
                </a:moveTo>
                <a:lnTo>
                  <a:pt x="29578" y="49898"/>
                </a:lnTo>
                <a:lnTo>
                  <a:pt x="65661" y="49898"/>
                </a:lnTo>
                <a:lnTo>
                  <a:pt x="68732" y="52285"/>
                </a:lnTo>
                <a:lnTo>
                  <a:pt x="37803" y="67087"/>
                </a:lnTo>
                <a:close/>
              </a:path>
              <a:path w="438150" h="906144">
                <a:moveTo>
                  <a:pt x="430656" y="905738"/>
                </a:moveTo>
                <a:lnTo>
                  <a:pt x="30932" y="70375"/>
                </a:lnTo>
                <a:lnTo>
                  <a:pt x="37803" y="67087"/>
                </a:lnTo>
                <a:lnTo>
                  <a:pt x="437527" y="902449"/>
                </a:lnTo>
                <a:lnTo>
                  <a:pt x="430656" y="90573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73932" y="2085860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90444" y="1872995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1"/>
                </a:lnTo>
                <a:lnTo>
                  <a:pt x="0" y="362711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0088" y="2097023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58383" y="1397889"/>
            <a:ext cx="787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电源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749778" y="2589504"/>
            <a:ext cx="6252845" cy="258064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355600" marR="5080" indent="-342900">
              <a:lnSpc>
                <a:spcPts val="2840"/>
              </a:lnSpc>
              <a:spcBef>
                <a:spcPts val="225"/>
              </a:spcBef>
              <a:buFont typeface="Wingdings"/>
              <a:buChar char=""/>
              <a:tabLst>
                <a:tab pos="431800" algn="l"/>
              </a:tabLst>
            </a:pPr>
            <a:r>
              <a:rPr dirty="0"/>
              <a:t>	</a:t>
            </a:r>
            <a:r>
              <a:rPr dirty="0" sz="2400">
                <a:latin typeface="华文楷体"/>
                <a:cs typeface="华文楷体"/>
              </a:rPr>
              <a:t>电源的电动势和内阻（</a:t>
            </a:r>
            <a:r>
              <a:rPr dirty="0" sz="2400" spc="-5" b="1" i="1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dirty="0" sz="2400">
                <a:latin typeface="华文楷体"/>
                <a:cs typeface="华文楷体"/>
              </a:rPr>
              <a:t>，</a:t>
            </a:r>
            <a:r>
              <a:rPr dirty="0" sz="2400" b="1" i="1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dirty="0" sz="2400">
                <a:latin typeface="华文楷体"/>
                <a:cs typeface="华文楷体"/>
              </a:rPr>
              <a:t>）都是由电源本 身的性质决定，与外电路无关。</a:t>
            </a:r>
            <a:endParaRPr sz="24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buFont typeface="Wingdings"/>
              <a:buChar char=""/>
            </a:pPr>
            <a:endParaRPr sz="3100">
              <a:latin typeface="Times New Roman"/>
              <a:cs typeface="Times New Roman"/>
            </a:endParaRPr>
          </a:p>
          <a:p>
            <a:pPr algn="just" marL="355600" marR="98425" indent="-342900">
              <a:lnSpc>
                <a:spcPct val="100000"/>
              </a:lnSpc>
              <a:spcBef>
                <a:spcPts val="2110"/>
              </a:spcBef>
              <a:buFont typeface="Wingdings"/>
              <a:buChar char=""/>
              <a:tabLst>
                <a:tab pos="355600" algn="l"/>
              </a:tabLst>
            </a:pPr>
            <a:r>
              <a:rPr dirty="0" sz="2400">
                <a:latin typeface="华文楷体"/>
                <a:cs typeface="华文楷体"/>
              </a:rPr>
              <a:t>电池正常工作时，其电动势可以看作不变。 在较短的时间内，电池的内阻也可以看作不 变。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25050" y="2085098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82823" y="1862327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82467" y="2084832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4" h="247014">
                <a:moveTo>
                  <a:pt x="0" y="0"/>
                </a:moveTo>
                <a:lnTo>
                  <a:pt x="245363" y="0"/>
                </a:lnTo>
                <a:lnTo>
                  <a:pt x="245363" y="246888"/>
                </a:lnTo>
                <a:lnTo>
                  <a:pt x="0" y="246888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51924" y="1436331"/>
            <a:ext cx="6502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二、闭合电路的欧姆定律及其能量分析</a:t>
            </a:r>
          </a:p>
        </p:txBody>
      </p:sp>
      <p:sp>
        <p:nvSpPr>
          <p:cNvPr id="6" name="object 6"/>
          <p:cNvSpPr/>
          <p:nvPr/>
        </p:nvSpPr>
        <p:spPr>
          <a:xfrm>
            <a:off x="4663478" y="2554084"/>
            <a:ext cx="2842259" cy="3415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25340" y="2516123"/>
            <a:ext cx="2918460" cy="3491865"/>
          </a:xfrm>
          <a:custGeom>
            <a:avLst/>
            <a:gdLst/>
            <a:ahLst/>
            <a:cxnLst/>
            <a:rect l="l" t="t" r="r" b="b"/>
            <a:pathLst>
              <a:path w="2918459" h="3491865">
                <a:moveTo>
                  <a:pt x="2899410" y="3491484"/>
                </a:moveTo>
                <a:lnTo>
                  <a:pt x="19050" y="3491484"/>
                </a:lnTo>
                <a:lnTo>
                  <a:pt x="15748" y="3491191"/>
                </a:lnTo>
                <a:lnTo>
                  <a:pt x="0" y="3472434"/>
                </a:lnTo>
                <a:lnTo>
                  <a:pt x="0" y="19050"/>
                </a:lnTo>
                <a:lnTo>
                  <a:pt x="19050" y="0"/>
                </a:lnTo>
                <a:lnTo>
                  <a:pt x="2899410" y="0"/>
                </a:lnTo>
                <a:lnTo>
                  <a:pt x="2918460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3453384"/>
                </a:lnTo>
                <a:lnTo>
                  <a:pt x="19050" y="3453384"/>
                </a:lnTo>
                <a:lnTo>
                  <a:pt x="38100" y="3472434"/>
                </a:lnTo>
                <a:lnTo>
                  <a:pt x="2918460" y="3472434"/>
                </a:lnTo>
                <a:lnTo>
                  <a:pt x="2918167" y="3475736"/>
                </a:lnTo>
                <a:lnTo>
                  <a:pt x="2902712" y="3491191"/>
                </a:lnTo>
                <a:lnTo>
                  <a:pt x="2899410" y="3491484"/>
                </a:lnTo>
                <a:close/>
              </a:path>
              <a:path w="2918459" h="3491865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2918459" h="3491865">
                <a:moveTo>
                  <a:pt x="2880360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2880360" y="19050"/>
                </a:lnTo>
                <a:lnTo>
                  <a:pt x="2880360" y="38100"/>
                </a:lnTo>
                <a:close/>
              </a:path>
              <a:path w="2918459" h="3491865">
                <a:moveTo>
                  <a:pt x="2880360" y="3472434"/>
                </a:moveTo>
                <a:lnTo>
                  <a:pt x="2880360" y="19050"/>
                </a:lnTo>
                <a:lnTo>
                  <a:pt x="2899410" y="38100"/>
                </a:lnTo>
                <a:lnTo>
                  <a:pt x="2918460" y="38100"/>
                </a:lnTo>
                <a:lnTo>
                  <a:pt x="2918460" y="3453383"/>
                </a:lnTo>
                <a:lnTo>
                  <a:pt x="2899410" y="3453384"/>
                </a:lnTo>
                <a:lnTo>
                  <a:pt x="2880360" y="3472434"/>
                </a:lnTo>
                <a:close/>
              </a:path>
              <a:path w="2918459" h="3491865">
                <a:moveTo>
                  <a:pt x="2918460" y="38100"/>
                </a:moveTo>
                <a:lnTo>
                  <a:pt x="2899410" y="38100"/>
                </a:lnTo>
                <a:lnTo>
                  <a:pt x="2880360" y="19050"/>
                </a:lnTo>
                <a:lnTo>
                  <a:pt x="2918460" y="19050"/>
                </a:lnTo>
                <a:lnTo>
                  <a:pt x="2918460" y="38100"/>
                </a:lnTo>
                <a:close/>
              </a:path>
              <a:path w="2918459" h="3491865">
                <a:moveTo>
                  <a:pt x="38100" y="3472434"/>
                </a:moveTo>
                <a:lnTo>
                  <a:pt x="19050" y="3453384"/>
                </a:lnTo>
                <a:lnTo>
                  <a:pt x="38100" y="3453384"/>
                </a:lnTo>
                <a:lnTo>
                  <a:pt x="38100" y="3472434"/>
                </a:lnTo>
                <a:close/>
              </a:path>
              <a:path w="2918459" h="3491865">
                <a:moveTo>
                  <a:pt x="2880360" y="3472434"/>
                </a:moveTo>
                <a:lnTo>
                  <a:pt x="38100" y="3472434"/>
                </a:lnTo>
                <a:lnTo>
                  <a:pt x="38100" y="3453384"/>
                </a:lnTo>
                <a:lnTo>
                  <a:pt x="2880360" y="3453384"/>
                </a:lnTo>
                <a:lnTo>
                  <a:pt x="2880360" y="3472434"/>
                </a:lnTo>
                <a:close/>
              </a:path>
              <a:path w="2918459" h="3491865">
                <a:moveTo>
                  <a:pt x="2918460" y="3472434"/>
                </a:moveTo>
                <a:lnTo>
                  <a:pt x="2880360" y="3472434"/>
                </a:lnTo>
                <a:lnTo>
                  <a:pt x="2899410" y="3453384"/>
                </a:lnTo>
                <a:lnTo>
                  <a:pt x="2918460" y="3453383"/>
                </a:lnTo>
                <a:lnTo>
                  <a:pt x="2918460" y="3472434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108" y="1558201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观察实验</a:t>
            </a:r>
          </a:p>
        </p:txBody>
      </p:sp>
      <p:sp>
        <p:nvSpPr>
          <p:cNvPr id="3" name="object 3"/>
          <p:cNvSpPr/>
          <p:nvPr/>
        </p:nvSpPr>
        <p:spPr>
          <a:xfrm>
            <a:off x="3241548" y="2318004"/>
            <a:ext cx="5992367" cy="3395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58921" y="211806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96539" y="1847088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96183" y="2071116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4" h="247014">
                <a:moveTo>
                  <a:pt x="0" y="0"/>
                </a:moveTo>
                <a:lnTo>
                  <a:pt x="245363" y="0"/>
                </a:lnTo>
                <a:lnTo>
                  <a:pt x="245363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94786" y="2098865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85872" y="1741932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85516" y="1964435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3555" y="3771900"/>
            <a:ext cx="3285744" cy="1987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05455" y="3733800"/>
            <a:ext cx="3362325" cy="2063750"/>
          </a:xfrm>
          <a:custGeom>
            <a:avLst/>
            <a:gdLst/>
            <a:ahLst/>
            <a:cxnLst/>
            <a:rect l="l" t="t" r="r" b="b"/>
            <a:pathLst>
              <a:path w="3362325" h="2063750">
                <a:moveTo>
                  <a:pt x="3342894" y="2063496"/>
                </a:moveTo>
                <a:lnTo>
                  <a:pt x="19050" y="2063496"/>
                </a:lnTo>
                <a:lnTo>
                  <a:pt x="15748" y="2063203"/>
                </a:lnTo>
                <a:lnTo>
                  <a:pt x="0" y="2044446"/>
                </a:lnTo>
                <a:lnTo>
                  <a:pt x="0" y="19050"/>
                </a:lnTo>
                <a:lnTo>
                  <a:pt x="19050" y="0"/>
                </a:lnTo>
                <a:lnTo>
                  <a:pt x="3342894" y="0"/>
                </a:lnTo>
                <a:lnTo>
                  <a:pt x="3361944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2025396"/>
                </a:lnTo>
                <a:lnTo>
                  <a:pt x="19050" y="2025396"/>
                </a:lnTo>
                <a:lnTo>
                  <a:pt x="38100" y="2044446"/>
                </a:lnTo>
                <a:lnTo>
                  <a:pt x="3361944" y="2044446"/>
                </a:lnTo>
                <a:lnTo>
                  <a:pt x="3361651" y="2047748"/>
                </a:lnTo>
                <a:lnTo>
                  <a:pt x="3346196" y="2063203"/>
                </a:lnTo>
                <a:lnTo>
                  <a:pt x="3342894" y="2063496"/>
                </a:lnTo>
                <a:close/>
              </a:path>
              <a:path w="3362325" h="2063750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3362325" h="2063750">
                <a:moveTo>
                  <a:pt x="3323844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3323844" y="19050"/>
                </a:lnTo>
                <a:lnTo>
                  <a:pt x="3323844" y="38100"/>
                </a:lnTo>
                <a:close/>
              </a:path>
              <a:path w="3362325" h="2063750">
                <a:moveTo>
                  <a:pt x="3323844" y="2044446"/>
                </a:moveTo>
                <a:lnTo>
                  <a:pt x="3323844" y="19050"/>
                </a:lnTo>
                <a:lnTo>
                  <a:pt x="3342894" y="38100"/>
                </a:lnTo>
                <a:lnTo>
                  <a:pt x="3361944" y="38100"/>
                </a:lnTo>
                <a:lnTo>
                  <a:pt x="3361944" y="2025396"/>
                </a:lnTo>
                <a:lnTo>
                  <a:pt x="3342894" y="2025396"/>
                </a:lnTo>
                <a:lnTo>
                  <a:pt x="3323844" y="2044446"/>
                </a:lnTo>
                <a:close/>
              </a:path>
              <a:path w="3362325" h="2063750">
                <a:moveTo>
                  <a:pt x="3361944" y="38100"/>
                </a:moveTo>
                <a:lnTo>
                  <a:pt x="3342894" y="38100"/>
                </a:lnTo>
                <a:lnTo>
                  <a:pt x="3323844" y="19050"/>
                </a:lnTo>
                <a:lnTo>
                  <a:pt x="3361944" y="19050"/>
                </a:lnTo>
                <a:lnTo>
                  <a:pt x="3361944" y="38100"/>
                </a:lnTo>
                <a:close/>
              </a:path>
              <a:path w="3362325" h="2063750">
                <a:moveTo>
                  <a:pt x="38100" y="2044446"/>
                </a:moveTo>
                <a:lnTo>
                  <a:pt x="19050" y="2025396"/>
                </a:lnTo>
                <a:lnTo>
                  <a:pt x="38100" y="2025396"/>
                </a:lnTo>
                <a:lnTo>
                  <a:pt x="38100" y="2044446"/>
                </a:lnTo>
                <a:close/>
              </a:path>
              <a:path w="3362325" h="2063750">
                <a:moveTo>
                  <a:pt x="3323844" y="2044446"/>
                </a:moveTo>
                <a:lnTo>
                  <a:pt x="38100" y="2044446"/>
                </a:lnTo>
                <a:lnTo>
                  <a:pt x="38100" y="2025396"/>
                </a:lnTo>
                <a:lnTo>
                  <a:pt x="3323844" y="2025396"/>
                </a:lnTo>
                <a:lnTo>
                  <a:pt x="3323844" y="2044446"/>
                </a:lnTo>
                <a:close/>
              </a:path>
              <a:path w="3362325" h="2063750">
                <a:moveTo>
                  <a:pt x="3361944" y="2044446"/>
                </a:moveTo>
                <a:lnTo>
                  <a:pt x="3323844" y="2044446"/>
                </a:lnTo>
                <a:lnTo>
                  <a:pt x="3342894" y="2025396"/>
                </a:lnTo>
                <a:lnTo>
                  <a:pt x="3361944" y="2025396"/>
                </a:lnTo>
                <a:lnTo>
                  <a:pt x="3361944" y="2044446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73140" y="3771900"/>
            <a:ext cx="3291840" cy="1987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35040" y="3733800"/>
            <a:ext cx="3368040" cy="2063750"/>
          </a:xfrm>
          <a:custGeom>
            <a:avLst/>
            <a:gdLst/>
            <a:ahLst/>
            <a:cxnLst/>
            <a:rect l="l" t="t" r="r" b="b"/>
            <a:pathLst>
              <a:path w="3368040" h="2063750">
                <a:moveTo>
                  <a:pt x="3348990" y="2063496"/>
                </a:moveTo>
                <a:lnTo>
                  <a:pt x="19050" y="2063496"/>
                </a:lnTo>
                <a:lnTo>
                  <a:pt x="15748" y="2063203"/>
                </a:lnTo>
                <a:lnTo>
                  <a:pt x="0" y="2044446"/>
                </a:lnTo>
                <a:lnTo>
                  <a:pt x="0" y="19050"/>
                </a:lnTo>
                <a:lnTo>
                  <a:pt x="19050" y="0"/>
                </a:lnTo>
                <a:lnTo>
                  <a:pt x="3348990" y="0"/>
                </a:lnTo>
                <a:lnTo>
                  <a:pt x="3368040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2025396"/>
                </a:lnTo>
                <a:lnTo>
                  <a:pt x="19050" y="2025396"/>
                </a:lnTo>
                <a:lnTo>
                  <a:pt x="38100" y="2044446"/>
                </a:lnTo>
                <a:lnTo>
                  <a:pt x="3368040" y="2044446"/>
                </a:lnTo>
                <a:lnTo>
                  <a:pt x="3367747" y="2047748"/>
                </a:lnTo>
                <a:lnTo>
                  <a:pt x="3352291" y="2063203"/>
                </a:lnTo>
                <a:lnTo>
                  <a:pt x="3348990" y="2063496"/>
                </a:lnTo>
                <a:close/>
              </a:path>
              <a:path w="3368040" h="2063750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3368040" h="2063750">
                <a:moveTo>
                  <a:pt x="3329940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3329940" y="19050"/>
                </a:lnTo>
                <a:lnTo>
                  <a:pt x="3329940" y="38100"/>
                </a:lnTo>
                <a:close/>
              </a:path>
              <a:path w="3368040" h="2063750">
                <a:moveTo>
                  <a:pt x="3329940" y="2044446"/>
                </a:moveTo>
                <a:lnTo>
                  <a:pt x="3329940" y="19050"/>
                </a:lnTo>
                <a:lnTo>
                  <a:pt x="3348990" y="38100"/>
                </a:lnTo>
                <a:lnTo>
                  <a:pt x="3368040" y="38100"/>
                </a:lnTo>
                <a:lnTo>
                  <a:pt x="3368040" y="2025396"/>
                </a:lnTo>
                <a:lnTo>
                  <a:pt x="3348990" y="2025396"/>
                </a:lnTo>
                <a:lnTo>
                  <a:pt x="3329940" y="2044446"/>
                </a:lnTo>
                <a:close/>
              </a:path>
              <a:path w="3368040" h="2063750">
                <a:moveTo>
                  <a:pt x="3368040" y="38100"/>
                </a:moveTo>
                <a:lnTo>
                  <a:pt x="3348990" y="38100"/>
                </a:lnTo>
                <a:lnTo>
                  <a:pt x="3329940" y="19050"/>
                </a:lnTo>
                <a:lnTo>
                  <a:pt x="3368040" y="19050"/>
                </a:lnTo>
                <a:lnTo>
                  <a:pt x="3368040" y="38100"/>
                </a:lnTo>
                <a:close/>
              </a:path>
              <a:path w="3368040" h="2063750">
                <a:moveTo>
                  <a:pt x="38100" y="2044446"/>
                </a:moveTo>
                <a:lnTo>
                  <a:pt x="19050" y="2025396"/>
                </a:lnTo>
                <a:lnTo>
                  <a:pt x="38100" y="2025396"/>
                </a:lnTo>
                <a:lnTo>
                  <a:pt x="38100" y="2044446"/>
                </a:lnTo>
                <a:close/>
              </a:path>
              <a:path w="3368040" h="2063750">
                <a:moveTo>
                  <a:pt x="3329940" y="2044446"/>
                </a:moveTo>
                <a:lnTo>
                  <a:pt x="38100" y="2044446"/>
                </a:lnTo>
                <a:lnTo>
                  <a:pt x="38100" y="2025396"/>
                </a:lnTo>
                <a:lnTo>
                  <a:pt x="3329940" y="2025396"/>
                </a:lnTo>
                <a:lnTo>
                  <a:pt x="3329940" y="2044446"/>
                </a:lnTo>
                <a:close/>
              </a:path>
              <a:path w="3368040" h="2063750">
                <a:moveTo>
                  <a:pt x="3368040" y="2044446"/>
                </a:moveTo>
                <a:lnTo>
                  <a:pt x="3329940" y="2044446"/>
                </a:lnTo>
                <a:lnTo>
                  <a:pt x="3348990" y="2025396"/>
                </a:lnTo>
                <a:lnTo>
                  <a:pt x="3368040" y="2025396"/>
                </a:lnTo>
                <a:lnTo>
                  <a:pt x="3368040" y="2044446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094694" y="1476197"/>
            <a:ext cx="116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想一想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709760" y="2540799"/>
            <a:ext cx="58547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400">
                <a:latin typeface="华文楷体"/>
                <a:cs typeface="华文楷体"/>
              </a:rPr>
              <a:t>电源、小灯泡的规格都相同。多个并联的 小灯泡的亮度明显比单独一个小灯泡暗。 如何解释这一现象呢？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34967" y="1350263"/>
            <a:ext cx="688848" cy="6842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231471" y="4595774"/>
            <a:ext cx="1908807" cy="751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34464" y="4427766"/>
            <a:ext cx="1908807" cy="7518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77310" y="2116531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85872" y="1658111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85516" y="1882139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23297" y="1624126"/>
            <a:ext cx="54610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理论探究：闭合电路中电流</a:t>
            </a:r>
            <a:r>
              <a:rPr dirty="0" sz="2400" spc="-650"/>
              <a:t> </a:t>
            </a:r>
            <a:r>
              <a:rPr dirty="0" sz="2400" i="1">
                <a:latin typeface="Times New Roman"/>
                <a:cs typeface="Times New Roman"/>
              </a:rPr>
              <a:t>I</a:t>
            </a:r>
            <a:r>
              <a:rPr dirty="0" sz="2400" spc="-45" i="1">
                <a:latin typeface="Times New Roman"/>
                <a:cs typeface="Times New Roman"/>
              </a:rPr>
              <a:t> </a:t>
            </a:r>
            <a:r>
              <a:rPr dirty="0" sz="2400"/>
              <a:t>的决定因素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57132" y="5402516"/>
            <a:ext cx="18605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宋体"/>
                <a:cs typeface="宋体"/>
              </a:rPr>
              <a:t>其他形式的</a:t>
            </a:r>
            <a:r>
              <a:rPr dirty="0" sz="2400" spc="-10" b="1">
                <a:solidFill>
                  <a:srgbClr val="FF0000"/>
                </a:solidFill>
                <a:latin typeface="宋体"/>
                <a:cs typeface="宋体"/>
              </a:rPr>
              <a:t>能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28868" y="5398528"/>
            <a:ext cx="6362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宋体"/>
                <a:cs typeface="宋体"/>
              </a:rPr>
              <a:t>电</a:t>
            </a:r>
            <a:r>
              <a:rPr dirty="0" sz="2400" spc="-10" b="1">
                <a:solidFill>
                  <a:srgbClr val="FF0000"/>
                </a:solidFill>
                <a:latin typeface="宋体"/>
                <a:cs typeface="宋体"/>
              </a:rPr>
              <a:t>能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64372" y="5343156"/>
            <a:ext cx="15544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宋体"/>
                <a:cs typeface="宋体"/>
              </a:rPr>
              <a:t>其他形式</a:t>
            </a:r>
            <a:r>
              <a:rPr dirty="0" sz="2400" spc="-10" b="1">
                <a:solidFill>
                  <a:srgbClr val="FF0000"/>
                </a:solidFill>
                <a:latin typeface="宋体"/>
                <a:cs typeface="宋体"/>
              </a:rPr>
              <a:t>能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39602" y="5026939"/>
            <a:ext cx="15563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宋体"/>
                <a:cs typeface="宋体"/>
              </a:rPr>
              <a:t>非静电力做</a:t>
            </a:r>
            <a:r>
              <a:rPr dirty="0" sz="2000" spc="-5" b="1">
                <a:latin typeface="宋体"/>
                <a:cs typeface="宋体"/>
              </a:rPr>
              <a:t>功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31791" y="5497067"/>
            <a:ext cx="1217930" cy="193675"/>
          </a:xfrm>
          <a:custGeom>
            <a:avLst/>
            <a:gdLst/>
            <a:ahLst/>
            <a:cxnLst/>
            <a:rect l="l" t="t" r="r" b="b"/>
            <a:pathLst>
              <a:path w="1217929" h="193675">
                <a:moveTo>
                  <a:pt x="865632" y="193548"/>
                </a:moveTo>
                <a:lnTo>
                  <a:pt x="865632" y="144780"/>
                </a:lnTo>
                <a:lnTo>
                  <a:pt x="0" y="144780"/>
                </a:lnTo>
                <a:lnTo>
                  <a:pt x="0" y="48768"/>
                </a:lnTo>
                <a:lnTo>
                  <a:pt x="865632" y="48768"/>
                </a:lnTo>
                <a:lnTo>
                  <a:pt x="865632" y="0"/>
                </a:lnTo>
                <a:lnTo>
                  <a:pt x="1217676" y="96012"/>
                </a:lnTo>
                <a:lnTo>
                  <a:pt x="865632" y="19354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17402" y="5478551"/>
            <a:ext cx="1286510" cy="230504"/>
          </a:xfrm>
          <a:custGeom>
            <a:avLst/>
            <a:gdLst/>
            <a:ahLst/>
            <a:cxnLst/>
            <a:rect l="l" t="t" r="r" b="b"/>
            <a:pathLst>
              <a:path w="1286510" h="230504">
                <a:moveTo>
                  <a:pt x="865593" y="66967"/>
                </a:moveTo>
                <a:lnTo>
                  <a:pt x="865593" y="0"/>
                </a:lnTo>
                <a:lnTo>
                  <a:pt x="933952" y="18719"/>
                </a:lnTo>
                <a:lnTo>
                  <a:pt x="894168" y="18719"/>
                </a:lnTo>
                <a:lnTo>
                  <a:pt x="876109" y="32499"/>
                </a:lnTo>
                <a:lnTo>
                  <a:pt x="894168" y="37445"/>
                </a:lnTo>
                <a:lnTo>
                  <a:pt x="894168" y="52679"/>
                </a:lnTo>
                <a:lnTo>
                  <a:pt x="879881" y="52679"/>
                </a:lnTo>
                <a:lnTo>
                  <a:pt x="865593" y="66967"/>
                </a:lnTo>
                <a:close/>
              </a:path>
              <a:path w="1286510" h="230504">
                <a:moveTo>
                  <a:pt x="894168" y="37445"/>
                </a:moveTo>
                <a:lnTo>
                  <a:pt x="876109" y="32499"/>
                </a:lnTo>
                <a:lnTo>
                  <a:pt x="894168" y="18719"/>
                </a:lnTo>
                <a:lnTo>
                  <a:pt x="894168" y="37445"/>
                </a:lnTo>
                <a:close/>
              </a:path>
              <a:path w="1286510" h="230504">
                <a:moveTo>
                  <a:pt x="1178139" y="115213"/>
                </a:moveTo>
                <a:lnTo>
                  <a:pt x="894168" y="37445"/>
                </a:lnTo>
                <a:lnTo>
                  <a:pt x="894168" y="18719"/>
                </a:lnTo>
                <a:lnTo>
                  <a:pt x="933952" y="18719"/>
                </a:lnTo>
                <a:lnTo>
                  <a:pt x="1236001" y="101434"/>
                </a:lnTo>
                <a:lnTo>
                  <a:pt x="1228458" y="101434"/>
                </a:lnTo>
                <a:lnTo>
                  <a:pt x="1178139" y="115213"/>
                </a:lnTo>
                <a:close/>
              </a:path>
              <a:path w="1286510" h="230504">
                <a:moveTo>
                  <a:pt x="865593" y="177736"/>
                </a:moveTo>
                <a:lnTo>
                  <a:pt x="0" y="177736"/>
                </a:lnTo>
                <a:lnTo>
                  <a:pt x="0" y="52679"/>
                </a:lnTo>
                <a:lnTo>
                  <a:pt x="865593" y="52679"/>
                </a:lnTo>
                <a:lnTo>
                  <a:pt x="865593" y="66967"/>
                </a:lnTo>
                <a:lnTo>
                  <a:pt x="28575" y="66967"/>
                </a:lnTo>
                <a:lnTo>
                  <a:pt x="14287" y="81254"/>
                </a:lnTo>
                <a:lnTo>
                  <a:pt x="28575" y="81254"/>
                </a:lnTo>
                <a:lnTo>
                  <a:pt x="28575" y="149161"/>
                </a:lnTo>
                <a:lnTo>
                  <a:pt x="14287" y="149161"/>
                </a:lnTo>
                <a:lnTo>
                  <a:pt x="28575" y="163449"/>
                </a:lnTo>
                <a:lnTo>
                  <a:pt x="865593" y="163449"/>
                </a:lnTo>
                <a:lnTo>
                  <a:pt x="865593" y="177736"/>
                </a:lnTo>
                <a:close/>
              </a:path>
              <a:path w="1286510" h="230504">
                <a:moveTo>
                  <a:pt x="894168" y="81254"/>
                </a:moveTo>
                <a:lnTo>
                  <a:pt x="28575" y="81254"/>
                </a:lnTo>
                <a:lnTo>
                  <a:pt x="28575" y="66967"/>
                </a:lnTo>
                <a:lnTo>
                  <a:pt x="865593" y="66967"/>
                </a:lnTo>
                <a:lnTo>
                  <a:pt x="879881" y="52679"/>
                </a:lnTo>
                <a:lnTo>
                  <a:pt x="894168" y="52679"/>
                </a:lnTo>
                <a:lnTo>
                  <a:pt x="894168" y="81254"/>
                </a:lnTo>
                <a:close/>
              </a:path>
              <a:path w="1286510" h="230504">
                <a:moveTo>
                  <a:pt x="28575" y="81254"/>
                </a:moveTo>
                <a:lnTo>
                  <a:pt x="14287" y="81254"/>
                </a:lnTo>
                <a:lnTo>
                  <a:pt x="28575" y="66967"/>
                </a:lnTo>
                <a:lnTo>
                  <a:pt x="28575" y="81254"/>
                </a:lnTo>
                <a:close/>
              </a:path>
              <a:path w="1286510" h="230504">
                <a:moveTo>
                  <a:pt x="1228458" y="128993"/>
                </a:moveTo>
                <a:lnTo>
                  <a:pt x="1178139" y="115213"/>
                </a:lnTo>
                <a:lnTo>
                  <a:pt x="1228458" y="101434"/>
                </a:lnTo>
                <a:lnTo>
                  <a:pt x="1228458" y="128993"/>
                </a:lnTo>
                <a:close/>
              </a:path>
              <a:path w="1286510" h="230504">
                <a:moveTo>
                  <a:pt x="1235995" y="128993"/>
                </a:moveTo>
                <a:lnTo>
                  <a:pt x="1228458" y="128993"/>
                </a:lnTo>
                <a:lnTo>
                  <a:pt x="1228458" y="101434"/>
                </a:lnTo>
                <a:lnTo>
                  <a:pt x="1236001" y="101434"/>
                </a:lnTo>
                <a:lnTo>
                  <a:pt x="1286319" y="115214"/>
                </a:lnTo>
                <a:lnTo>
                  <a:pt x="1235995" y="128993"/>
                </a:lnTo>
                <a:close/>
              </a:path>
              <a:path w="1286510" h="230504">
                <a:moveTo>
                  <a:pt x="933960" y="211696"/>
                </a:moveTo>
                <a:lnTo>
                  <a:pt x="894168" y="211696"/>
                </a:lnTo>
                <a:lnTo>
                  <a:pt x="894168" y="192971"/>
                </a:lnTo>
                <a:lnTo>
                  <a:pt x="1178142" y="115214"/>
                </a:lnTo>
                <a:lnTo>
                  <a:pt x="1228458" y="128993"/>
                </a:lnTo>
                <a:lnTo>
                  <a:pt x="1235995" y="128993"/>
                </a:lnTo>
                <a:lnTo>
                  <a:pt x="933960" y="211696"/>
                </a:lnTo>
                <a:close/>
              </a:path>
              <a:path w="1286510" h="230504">
                <a:moveTo>
                  <a:pt x="28575" y="163449"/>
                </a:moveTo>
                <a:lnTo>
                  <a:pt x="14287" y="149161"/>
                </a:lnTo>
                <a:lnTo>
                  <a:pt x="28575" y="149161"/>
                </a:lnTo>
                <a:lnTo>
                  <a:pt x="28575" y="163449"/>
                </a:lnTo>
                <a:close/>
              </a:path>
              <a:path w="1286510" h="230504">
                <a:moveTo>
                  <a:pt x="894168" y="177736"/>
                </a:moveTo>
                <a:lnTo>
                  <a:pt x="879881" y="177736"/>
                </a:lnTo>
                <a:lnTo>
                  <a:pt x="865593" y="163449"/>
                </a:lnTo>
                <a:lnTo>
                  <a:pt x="28575" y="163449"/>
                </a:lnTo>
                <a:lnTo>
                  <a:pt x="28575" y="149161"/>
                </a:lnTo>
                <a:lnTo>
                  <a:pt x="894168" y="149161"/>
                </a:lnTo>
                <a:lnTo>
                  <a:pt x="894168" y="177736"/>
                </a:lnTo>
                <a:close/>
              </a:path>
              <a:path w="1286510" h="230504">
                <a:moveTo>
                  <a:pt x="865593" y="230416"/>
                </a:moveTo>
                <a:lnTo>
                  <a:pt x="865593" y="163449"/>
                </a:lnTo>
                <a:lnTo>
                  <a:pt x="879881" y="177736"/>
                </a:lnTo>
                <a:lnTo>
                  <a:pt x="894168" y="177736"/>
                </a:lnTo>
                <a:lnTo>
                  <a:pt x="894168" y="192971"/>
                </a:lnTo>
                <a:lnTo>
                  <a:pt x="876109" y="197916"/>
                </a:lnTo>
                <a:lnTo>
                  <a:pt x="894168" y="211696"/>
                </a:lnTo>
                <a:lnTo>
                  <a:pt x="933960" y="211696"/>
                </a:lnTo>
                <a:lnTo>
                  <a:pt x="865593" y="230416"/>
                </a:lnTo>
                <a:close/>
              </a:path>
              <a:path w="1286510" h="230504">
                <a:moveTo>
                  <a:pt x="894168" y="211696"/>
                </a:moveTo>
                <a:lnTo>
                  <a:pt x="876109" y="197916"/>
                </a:lnTo>
                <a:lnTo>
                  <a:pt x="894168" y="192971"/>
                </a:lnTo>
                <a:lnTo>
                  <a:pt x="894168" y="2116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564324" y="5116779"/>
            <a:ext cx="130111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宋体"/>
                <a:cs typeface="宋体"/>
              </a:rPr>
              <a:t>静电力做</a:t>
            </a:r>
            <a:r>
              <a:rPr dirty="0" sz="2000" spc="-5" b="1">
                <a:latin typeface="宋体"/>
                <a:cs typeface="宋体"/>
              </a:rPr>
              <a:t>功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04431" y="5484876"/>
            <a:ext cx="1506220" cy="205740"/>
          </a:xfrm>
          <a:custGeom>
            <a:avLst/>
            <a:gdLst/>
            <a:ahLst/>
            <a:cxnLst/>
            <a:rect l="l" t="t" r="r" b="b"/>
            <a:pathLst>
              <a:path w="1506220" h="205739">
                <a:moveTo>
                  <a:pt x="1129284" y="205739"/>
                </a:moveTo>
                <a:lnTo>
                  <a:pt x="1129284" y="153924"/>
                </a:lnTo>
                <a:lnTo>
                  <a:pt x="0" y="153924"/>
                </a:lnTo>
                <a:lnTo>
                  <a:pt x="0" y="51815"/>
                </a:lnTo>
                <a:lnTo>
                  <a:pt x="1129284" y="51815"/>
                </a:lnTo>
                <a:lnTo>
                  <a:pt x="1129284" y="0"/>
                </a:lnTo>
                <a:lnTo>
                  <a:pt x="1505712" y="103632"/>
                </a:lnTo>
                <a:lnTo>
                  <a:pt x="1129284" y="2057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490296" y="5466156"/>
            <a:ext cx="1573530" cy="243840"/>
          </a:xfrm>
          <a:custGeom>
            <a:avLst/>
            <a:gdLst/>
            <a:ahLst/>
            <a:cxnLst/>
            <a:rect l="l" t="t" r="r" b="b"/>
            <a:pathLst>
              <a:path w="1573529" h="243839">
                <a:moveTo>
                  <a:pt x="1128941" y="70205"/>
                </a:moveTo>
                <a:lnTo>
                  <a:pt x="1128941" y="0"/>
                </a:lnTo>
                <a:lnTo>
                  <a:pt x="1197302" y="18719"/>
                </a:lnTo>
                <a:lnTo>
                  <a:pt x="1157516" y="18719"/>
                </a:lnTo>
                <a:lnTo>
                  <a:pt x="1139456" y="32499"/>
                </a:lnTo>
                <a:lnTo>
                  <a:pt x="1157516" y="37444"/>
                </a:lnTo>
                <a:lnTo>
                  <a:pt x="1157516" y="55918"/>
                </a:lnTo>
                <a:lnTo>
                  <a:pt x="1143228" y="55918"/>
                </a:lnTo>
                <a:lnTo>
                  <a:pt x="1128941" y="70205"/>
                </a:lnTo>
                <a:close/>
              </a:path>
              <a:path w="1573529" h="243839">
                <a:moveTo>
                  <a:pt x="1157516" y="37444"/>
                </a:moveTo>
                <a:lnTo>
                  <a:pt x="1139456" y="32499"/>
                </a:lnTo>
                <a:lnTo>
                  <a:pt x="1157516" y="18719"/>
                </a:lnTo>
                <a:lnTo>
                  <a:pt x="1157516" y="37444"/>
                </a:lnTo>
                <a:close/>
              </a:path>
              <a:path w="1573529" h="243839">
                <a:moveTo>
                  <a:pt x="1465145" y="121690"/>
                </a:moveTo>
                <a:lnTo>
                  <a:pt x="1157516" y="37444"/>
                </a:lnTo>
                <a:lnTo>
                  <a:pt x="1157516" y="18719"/>
                </a:lnTo>
                <a:lnTo>
                  <a:pt x="1197302" y="18719"/>
                </a:lnTo>
                <a:lnTo>
                  <a:pt x="1523018" y="107911"/>
                </a:lnTo>
                <a:lnTo>
                  <a:pt x="1515465" y="107911"/>
                </a:lnTo>
                <a:lnTo>
                  <a:pt x="1465145" y="121690"/>
                </a:lnTo>
                <a:close/>
              </a:path>
              <a:path w="1573529" h="243839">
                <a:moveTo>
                  <a:pt x="1128941" y="187464"/>
                </a:moveTo>
                <a:lnTo>
                  <a:pt x="0" y="187464"/>
                </a:lnTo>
                <a:lnTo>
                  <a:pt x="0" y="55918"/>
                </a:lnTo>
                <a:lnTo>
                  <a:pt x="1128941" y="55918"/>
                </a:lnTo>
                <a:lnTo>
                  <a:pt x="1128941" y="70205"/>
                </a:lnTo>
                <a:lnTo>
                  <a:pt x="28575" y="70205"/>
                </a:lnTo>
                <a:lnTo>
                  <a:pt x="14287" y="84493"/>
                </a:lnTo>
                <a:lnTo>
                  <a:pt x="28575" y="84493"/>
                </a:lnTo>
                <a:lnTo>
                  <a:pt x="28575" y="158889"/>
                </a:lnTo>
                <a:lnTo>
                  <a:pt x="14287" y="158889"/>
                </a:lnTo>
                <a:lnTo>
                  <a:pt x="28575" y="173177"/>
                </a:lnTo>
                <a:lnTo>
                  <a:pt x="1128941" y="173177"/>
                </a:lnTo>
                <a:lnTo>
                  <a:pt x="1128941" y="187464"/>
                </a:lnTo>
                <a:close/>
              </a:path>
              <a:path w="1573529" h="243839">
                <a:moveTo>
                  <a:pt x="1157516" y="84493"/>
                </a:moveTo>
                <a:lnTo>
                  <a:pt x="28575" y="84493"/>
                </a:lnTo>
                <a:lnTo>
                  <a:pt x="28575" y="70205"/>
                </a:lnTo>
                <a:lnTo>
                  <a:pt x="1128941" y="70205"/>
                </a:lnTo>
                <a:lnTo>
                  <a:pt x="1143228" y="55918"/>
                </a:lnTo>
                <a:lnTo>
                  <a:pt x="1157516" y="55918"/>
                </a:lnTo>
                <a:lnTo>
                  <a:pt x="1157516" y="84493"/>
                </a:lnTo>
                <a:close/>
              </a:path>
              <a:path w="1573529" h="243839">
                <a:moveTo>
                  <a:pt x="28575" y="84493"/>
                </a:moveTo>
                <a:lnTo>
                  <a:pt x="14287" y="84493"/>
                </a:lnTo>
                <a:lnTo>
                  <a:pt x="28575" y="70205"/>
                </a:lnTo>
                <a:lnTo>
                  <a:pt x="28575" y="84493"/>
                </a:lnTo>
                <a:close/>
              </a:path>
              <a:path w="1573529" h="243839">
                <a:moveTo>
                  <a:pt x="1515465" y="135470"/>
                </a:moveTo>
                <a:lnTo>
                  <a:pt x="1465145" y="121690"/>
                </a:lnTo>
                <a:lnTo>
                  <a:pt x="1515465" y="107911"/>
                </a:lnTo>
                <a:lnTo>
                  <a:pt x="1515465" y="135470"/>
                </a:lnTo>
                <a:close/>
              </a:path>
              <a:path w="1573529" h="243839">
                <a:moveTo>
                  <a:pt x="1523018" y="135470"/>
                </a:moveTo>
                <a:lnTo>
                  <a:pt x="1515465" y="135470"/>
                </a:lnTo>
                <a:lnTo>
                  <a:pt x="1515465" y="107911"/>
                </a:lnTo>
                <a:lnTo>
                  <a:pt x="1523018" y="107911"/>
                </a:lnTo>
                <a:lnTo>
                  <a:pt x="1573339" y="121691"/>
                </a:lnTo>
                <a:lnTo>
                  <a:pt x="1523018" y="135470"/>
                </a:lnTo>
                <a:close/>
              </a:path>
              <a:path w="1573529" h="243839">
                <a:moveTo>
                  <a:pt x="1197349" y="224650"/>
                </a:moveTo>
                <a:lnTo>
                  <a:pt x="1157516" y="224650"/>
                </a:lnTo>
                <a:lnTo>
                  <a:pt x="1157516" y="205925"/>
                </a:lnTo>
                <a:lnTo>
                  <a:pt x="1465148" y="121691"/>
                </a:lnTo>
                <a:lnTo>
                  <a:pt x="1515465" y="135470"/>
                </a:lnTo>
                <a:lnTo>
                  <a:pt x="1523018" y="135470"/>
                </a:lnTo>
                <a:lnTo>
                  <a:pt x="1197349" y="224650"/>
                </a:lnTo>
                <a:close/>
              </a:path>
              <a:path w="1573529" h="243839">
                <a:moveTo>
                  <a:pt x="28575" y="173177"/>
                </a:moveTo>
                <a:lnTo>
                  <a:pt x="14287" y="158889"/>
                </a:lnTo>
                <a:lnTo>
                  <a:pt x="28575" y="158889"/>
                </a:lnTo>
                <a:lnTo>
                  <a:pt x="28575" y="173177"/>
                </a:lnTo>
                <a:close/>
              </a:path>
              <a:path w="1573529" h="243839">
                <a:moveTo>
                  <a:pt x="1157516" y="187464"/>
                </a:moveTo>
                <a:lnTo>
                  <a:pt x="1143228" y="187464"/>
                </a:lnTo>
                <a:lnTo>
                  <a:pt x="1128941" y="173177"/>
                </a:lnTo>
                <a:lnTo>
                  <a:pt x="28575" y="173177"/>
                </a:lnTo>
                <a:lnTo>
                  <a:pt x="28575" y="158889"/>
                </a:lnTo>
                <a:lnTo>
                  <a:pt x="1157516" y="158889"/>
                </a:lnTo>
                <a:lnTo>
                  <a:pt x="1157516" y="187464"/>
                </a:lnTo>
                <a:close/>
              </a:path>
              <a:path w="1573529" h="243839">
                <a:moveTo>
                  <a:pt x="1128941" y="243382"/>
                </a:moveTo>
                <a:lnTo>
                  <a:pt x="1128941" y="173177"/>
                </a:lnTo>
                <a:lnTo>
                  <a:pt x="1143228" y="187464"/>
                </a:lnTo>
                <a:lnTo>
                  <a:pt x="1157516" y="187464"/>
                </a:lnTo>
                <a:lnTo>
                  <a:pt x="1157516" y="205925"/>
                </a:lnTo>
                <a:lnTo>
                  <a:pt x="1139456" y="210870"/>
                </a:lnTo>
                <a:lnTo>
                  <a:pt x="1157516" y="224650"/>
                </a:lnTo>
                <a:lnTo>
                  <a:pt x="1197349" y="224650"/>
                </a:lnTo>
                <a:lnTo>
                  <a:pt x="1128941" y="243382"/>
                </a:lnTo>
                <a:close/>
              </a:path>
              <a:path w="1573529" h="243839">
                <a:moveTo>
                  <a:pt x="1157516" y="224650"/>
                </a:moveTo>
                <a:lnTo>
                  <a:pt x="1139456" y="210870"/>
                </a:lnTo>
                <a:lnTo>
                  <a:pt x="1157516" y="205925"/>
                </a:lnTo>
                <a:lnTo>
                  <a:pt x="1157516" y="224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682938" y="2183625"/>
            <a:ext cx="6570345" cy="2550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闭合电路如图所示，设用电器两端电压为</a:t>
            </a:r>
            <a:r>
              <a:rPr dirty="0" sz="2400" spc="-50">
                <a:latin typeface="华文楷体"/>
                <a:cs typeface="华文楷体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U</a:t>
            </a:r>
            <a:r>
              <a:rPr dirty="0" sz="2400" spc="-45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华文楷体"/>
                <a:cs typeface="华文楷体"/>
              </a:rPr>
              <a:t>电路中电流为</a:t>
            </a:r>
            <a:r>
              <a:rPr dirty="0" sz="2400" spc="-5">
                <a:latin typeface="华文楷体"/>
                <a:cs typeface="华文楷体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>
                <a:latin typeface="华文楷体"/>
                <a:cs typeface="华文楷体"/>
              </a:rPr>
              <a:t>通电时间为 </a:t>
            </a:r>
            <a:r>
              <a:rPr dirty="0" sz="2400" spc="-5" i="1">
                <a:latin typeface="Times New Roman"/>
                <a:cs typeface="Times New Roman"/>
              </a:rPr>
              <a:t>t</a:t>
            </a:r>
            <a:r>
              <a:rPr dirty="0" sz="2400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 marL="355600" indent="-342900">
              <a:lnSpc>
                <a:spcPct val="100000"/>
              </a:lnSpc>
              <a:spcBef>
                <a:spcPts val="140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400">
                <a:latin typeface="华文楷体"/>
                <a:cs typeface="华文楷体"/>
              </a:rPr>
              <a:t>电源内部非静电力做了多少功？</a:t>
            </a:r>
            <a:endParaRPr sz="2400">
              <a:latin typeface="华文楷体"/>
              <a:cs typeface="华文楷体"/>
            </a:endParaRPr>
          </a:p>
          <a:p>
            <a:pPr marL="434340">
              <a:lnSpc>
                <a:spcPct val="100000"/>
              </a:lnSpc>
              <a:spcBef>
                <a:spcPts val="1240"/>
              </a:spcBef>
              <a:tabLst>
                <a:tab pos="998219" algn="l"/>
                <a:tab pos="1379220" algn="l"/>
                <a:tab pos="2016760" algn="l"/>
                <a:tab pos="2397125" algn="l"/>
              </a:tabLst>
            </a:pPr>
            <a:r>
              <a:rPr dirty="0" sz="3100" spc="5" i="1">
                <a:latin typeface="Times New Roman"/>
                <a:cs typeface="Times New Roman"/>
              </a:rPr>
              <a:t>W	</a:t>
            </a:r>
            <a:r>
              <a:rPr dirty="0" sz="3100" spc="5">
                <a:latin typeface="Symbol"/>
                <a:cs typeface="Symbol"/>
              </a:rPr>
              <a:t></a:t>
            </a:r>
            <a:r>
              <a:rPr dirty="0" sz="3100" spc="5">
                <a:latin typeface="Times New Roman"/>
                <a:cs typeface="Times New Roman"/>
              </a:rPr>
              <a:t>	</a:t>
            </a:r>
            <a:r>
              <a:rPr dirty="0" sz="3100" spc="175" i="1">
                <a:latin typeface="Times New Roman"/>
                <a:cs typeface="Times New Roman"/>
              </a:rPr>
              <a:t>Eq	</a:t>
            </a:r>
            <a:r>
              <a:rPr dirty="0" sz="3100" spc="5">
                <a:latin typeface="Symbol"/>
                <a:cs typeface="Symbol"/>
              </a:rPr>
              <a:t></a:t>
            </a:r>
            <a:r>
              <a:rPr dirty="0" sz="3100" spc="5">
                <a:latin typeface="Times New Roman"/>
                <a:cs typeface="Times New Roman"/>
              </a:rPr>
              <a:t>	</a:t>
            </a:r>
            <a:r>
              <a:rPr dirty="0" sz="3100" spc="175" i="1">
                <a:latin typeface="Times New Roman"/>
                <a:cs typeface="Times New Roman"/>
              </a:rPr>
              <a:t>EIt</a:t>
            </a:r>
            <a:endParaRPr sz="3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0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400">
                <a:latin typeface="华文楷体"/>
                <a:cs typeface="华文楷体"/>
              </a:rPr>
              <a:t>闭合回路中能量如何转化？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03947" y="3255264"/>
            <a:ext cx="2385059" cy="1606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165847" y="3217164"/>
            <a:ext cx="2461260" cy="1682750"/>
          </a:xfrm>
          <a:custGeom>
            <a:avLst/>
            <a:gdLst/>
            <a:ahLst/>
            <a:cxnLst/>
            <a:rect l="l" t="t" r="r" b="b"/>
            <a:pathLst>
              <a:path w="2461259" h="1682750">
                <a:moveTo>
                  <a:pt x="2442209" y="1682496"/>
                </a:moveTo>
                <a:lnTo>
                  <a:pt x="19050" y="1682496"/>
                </a:lnTo>
                <a:lnTo>
                  <a:pt x="15748" y="1682203"/>
                </a:lnTo>
                <a:lnTo>
                  <a:pt x="0" y="1663446"/>
                </a:lnTo>
                <a:lnTo>
                  <a:pt x="0" y="19050"/>
                </a:lnTo>
                <a:lnTo>
                  <a:pt x="19050" y="0"/>
                </a:lnTo>
                <a:lnTo>
                  <a:pt x="2442209" y="0"/>
                </a:lnTo>
                <a:lnTo>
                  <a:pt x="2461259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1644396"/>
                </a:lnTo>
                <a:lnTo>
                  <a:pt x="19050" y="1644396"/>
                </a:lnTo>
                <a:lnTo>
                  <a:pt x="38100" y="1663446"/>
                </a:lnTo>
                <a:lnTo>
                  <a:pt x="2461259" y="1663446"/>
                </a:lnTo>
                <a:lnTo>
                  <a:pt x="2460967" y="1666748"/>
                </a:lnTo>
                <a:lnTo>
                  <a:pt x="2445511" y="1682203"/>
                </a:lnTo>
                <a:lnTo>
                  <a:pt x="2442209" y="1682496"/>
                </a:lnTo>
                <a:close/>
              </a:path>
              <a:path w="2461259" h="1682750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2461259" h="1682750">
                <a:moveTo>
                  <a:pt x="2423159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2423159" y="19050"/>
                </a:lnTo>
                <a:lnTo>
                  <a:pt x="2423159" y="38100"/>
                </a:lnTo>
                <a:close/>
              </a:path>
              <a:path w="2461259" h="1682750">
                <a:moveTo>
                  <a:pt x="2423159" y="1663446"/>
                </a:moveTo>
                <a:lnTo>
                  <a:pt x="2423159" y="19050"/>
                </a:lnTo>
                <a:lnTo>
                  <a:pt x="2442209" y="38100"/>
                </a:lnTo>
                <a:lnTo>
                  <a:pt x="2461259" y="38100"/>
                </a:lnTo>
                <a:lnTo>
                  <a:pt x="2461259" y="1644396"/>
                </a:lnTo>
                <a:lnTo>
                  <a:pt x="2442209" y="1644396"/>
                </a:lnTo>
                <a:lnTo>
                  <a:pt x="2423159" y="1663446"/>
                </a:lnTo>
                <a:close/>
              </a:path>
              <a:path w="2461259" h="1682750">
                <a:moveTo>
                  <a:pt x="2461259" y="38100"/>
                </a:moveTo>
                <a:lnTo>
                  <a:pt x="2442209" y="38100"/>
                </a:lnTo>
                <a:lnTo>
                  <a:pt x="2423159" y="19050"/>
                </a:lnTo>
                <a:lnTo>
                  <a:pt x="2461259" y="19050"/>
                </a:lnTo>
                <a:lnTo>
                  <a:pt x="2461259" y="38100"/>
                </a:lnTo>
                <a:close/>
              </a:path>
              <a:path w="2461259" h="1682750">
                <a:moveTo>
                  <a:pt x="38100" y="1663446"/>
                </a:moveTo>
                <a:lnTo>
                  <a:pt x="19050" y="1644396"/>
                </a:lnTo>
                <a:lnTo>
                  <a:pt x="38100" y="1644396"/>
                </a:lnTo>
                <a:lnTo>
                  <a:pt x="38100" y="1663446"/>
                </a:lnTo>
                <a:close/>
              </a:path>
              <a:path w="2461259" h="1682750">
                <a:moveTo>
                  <a:pt x="2423159" y="1663446"/>
                </a:moveTo>
                <a:lnTo>
                  <a:pt x="38100" y="1663446"/>
                </a:lnTo>
                <a:lnTo>
                  <a:pt x="38100" y="1644396"/>
                </a:lnTo>
                <a:lnTo>
                  <a:pt x="2423159" y="1644396"/>
                </a:lnTo>
                <a:lnTo>
                  <a:pt x="2423159" y="1663446"/>
                </a:lnTo>
                <a:close/>
              </a:path>
              <a:path w="2461259" h="1682750">
                <a:moveTo>
                  <a:pt x="2461259" y="1663446"/>
                </a:moveTo>
                <a:lnTo>
                  <a:pt x="2423159" y="1663446"/>
                </a:lnTo>
                <a:lnTo>
                  <a:pt x="2442209" y="1644396"/>
                </a:lnTo>
                <a:lnTo>
                  <a:pt x="2461259" y="1644396"/>
                </a:lnTo>
                <a:lnTo>
                  <a:pt x="2461259" y="1663446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541227" y="5707430"/>
            <a:ext cx="5353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宋体"/>
                <a:cs typeface="宋体"/>
              </a:rPr>
              <a:t>电</a:t>
            </a:r>
            <a:r>
              <a:rPr dirty="0" sz="2000" spc="-5" b="1">
                <a:latin typeface="宋体"/>
                <a:cs typeface="宋体"/>
              </a:rPr>
              <a:t>源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358864" y="5784710"/>
            <a:ext cx="15563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宋体"/>
                <a:cs typeface="宋体"/>
              </a:rPr>
              <a:t>用电器、内</a:t>
            </a:r>
            <a:r>
              <a:rPr dirty="0" sz="2000" spc="-5" b="1">
                <a:latin typeface="宋体"/>
                <a:cs typeface="宋体"/>
              </a:rPr>
              <a:t>阻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15944" y="2116531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23972" y="1658111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23616" y="1882139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5" h="245744">
                <a:moveTo>
                  <a:pt x="0" y="0"/>
                </a:moveTo>
                <a:lnTo>
                  <a:pt x="245364" y="0"/>
                </a:lnTo>
                <a:lnTo>
                  <a:pt x="245364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21571" y="1435468"/>
            <a:ext cx="6769100" cy="1500505"/>
          </a:xfrm>
          <a:prstGeom prst="rect">
            <a:avLst/>
          </a:prstGeom>
        </p:spPr>
        <p:txBody>
          <a:bodyPr wrap="square" lIns="0" tIns="201295" rIns="0" bIns="0" rtlCol="0" vert="horz">
            <a:spAutoFit/>
          </a:bodyPr>
          <a:lstStyle/>
          <a:p>
            <a:pPr marL="624205">
              <a:lnSpc>
                <a:spcPct val="100000"/>
              </a:lnSpc>
              <a:spcBef>
                <a:spcPts val="1585"/>
              </a:spcBef>
            </a:pPr>
            <a:r>
              <a:rPr dirty="0" sz="2400">
                <a:latin typeface="黑体"/>
                <a:cs typeface="黑体"/>
              </a:rPr>
              <a:t>理论探究：闭合电路中电流</a:t>
            </a:r>
            <a:r>
              <a:rPr dirty="0" sz="2400" i="1">
                <a:latin typeface="Times New Roman"/>
                <a:cs typeface="Times New Roman"/>
              </a:rPr>
              <a:t>I</a:t>
            </a:r>
            <a:r>
              <a:rPr dirty="0" sz="2400">
                <a:latin typeface="黑体"/>
                <a:cs typeface="黑体"/>
              </a:rPr>
              <a:t>大小的决定因素</a:t>
            </a:r>
            <a:endParaRPr sz="240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148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400">
                <a:latin typeface="华文楷体"/>
                <a:cs typeface="华文楷体"/>
              </a:rPr>
              <a:t>电源提供的电能在哪些地方转化成其他形式能量</a:t>
            </a:r>
            <a:endParaRPr sz="2400">
              <a:latin typeface="华文楷体"/>
              <a:cs typeface="华文楷体"/>
            </a:endParaRPr>
          </a:p>
          <a:p>
            <a:pPr marL="355600">
              <a:lnSpc>
                <a:spcPct val="100000"/>
              </a:lnSpc>
            </a:pPr>
            <a:r>
              <a:rPr dirty="0" sz="2400">
                <a:latin typeface="华文楷体"/>
                <a:cs typeface="华文楷体"/>
              </a:rPr>
              <a:t>（被消耗）？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95213" y="3031007"/>
            <a:ext cx="123380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35" i="1">
                <a:latin typeface="Times New Roman"/>
                <a:cs typeface="Times New Roman"/>
              </a:rPr>
              <a:t>W</a:t>
            </a:r>
            <a:r>
              <a:rPr dirty="0" baseline="-26819" sz="2175" spc="7">
                <a:latin typeface="宋体"/>
                <a:cs typeface="宋体"/>
              </a:rPr>
              <a:t>外</a:t>
            </a:r>
            <a:r>
              <a:rPr dirty="0" baseline="-26819" sz="2175" spc="157">
                <a:latin typeface="宋体"/>
                <a:cs typeface="宋体"/>
              </a:rPr>
              <a:t> </a:t>
            </a:r>
            <a:r>
              <a:rPr dirty="0" sz="2500" spc="-5">
                <a:latin typeface="Symbol"/>
                <a:cs typeface="Symbol"/>
              </a:rPr>
              <a:t></a:t>
            </a:r>
            <a:r>
              <a:rPr dirty="0" sz="2500" spc="-220">
                <a:latin typeface="Times New Roman"/>
                <a:cs typeface="Times New Roman"/>
              </a:rPr>
              <a:t> </a:t>
            </a:r>
            <a:r>
              <a:rPr dirty="0" sz="2500" spc="-10" i="1">
                <a:latin typeface="Times New Roman"/>
                <a:cs typeface="Times New Roman"/>
              </a:rPr>
              <a:t>UIt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92241" y="3598125"/>
            <a:ext cx="114808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57834" algn="l"/>
              </a:tabLst>
            </a:pPr>
            <a:r>
              <a:rPr dirty="0" sz="2500" spc="25" i="1">
                <a:latin typeface="Times New Roman"/>
                <a:cs typeface="Times New Roman"/>
              </a:rPr>
              <a:t>W	</a:t>
            </a:r>
            <a:r>
              <a:rPr dirty="0" sz="2500" spc="15">
                <a:latin typeface="Symbol"/>
                <a:cs typeface="Symbol"/>
              </a:rPr>
              <a:t></a:t>
            </a:r>
            <a:r>
              <a:rPr dirty="0" sz="2500" spc="-275">
                <a:latin typeface="Times New Roman"/>
                <a:cs typeface="Times New Roman"/>
              </a:rPr>
              <a:t> </a:t>
            </a:r>
            <a:r>
              <a:rPr dirty="0" sz="2500" spc="10" i="1">
                <a:latin typeface="Times New Roman"/>
                <a:cs typeface="Times New Roman"/>
              </a:rPr>
              <a:t>I</a:t>
            </a:r>
            <a:r>
              <a:rPr dirty="0" sz="2500" spc="-415" i="1">
                <a:latin typeface="Times New Roman"/>
                <a:cs typeface="Times New Roman"/>
              </a:rPr>
              <a:t> </a:t>
            </a:r>
            <a:r>
              <a:rPr dirty="0" baseline="44061" sz="2175" spc="22">
                <a:latin typeface="Times New Roman"/>
                <a:cs typeface="Times New Roman"/>
              </a:rPr>
              <a:t>2</a:t>
            </a:r>
            <a:r>
              <a:rPr dirty="0" sz="2500" spc="15" i="1">
                <a:latin typeface="Times New Roman"/>
                <a:cs typeface="Times New Roman"/>
              </a:rPr>
              <a:t>rt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6813" y="3824465"/>
            <a:ext cx="213360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25">
                <a:latin typeface="宋体"/>
                <a:cs typeface="宋体"/>
              </a:rPr>
              <a:t>内</a:t>
            </a:r>
            <a:endParaRPr sz="145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83215" y="2876550"/>
            <a:ext cx="939800" cy="1070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28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外电路 内电路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9183" y="4127957"/>
            <a:ext cx="4763135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1157" sz="3600">
                <a:latin typeface="华文楷体"/>
                <a:cs typeface="华文楷体"/>
              </a:rPr>
              <a:t>根据能量守恒定律有</a:t>
            </a:r>
            <a:r>
              <a:rPr dirty="0" baseline="1157" sz="3600" spc="-1035">
                <a:latin typeface="华文楷体"/>
                <a:cs typeface="华文楷体"/>
              </a:rPr>
              <a:t>：</a:t>
            </a:r>
            <a:r>
              <a:rPr dirty="0" sz="2550" spc="-690" i="1">
                <a:latin typeface="Times New Roman"/>
                <a:cs typeface="Times New Roman"/>
              </a:rPr>
              <a:t>W</a:t>
            </a:r>
            <a:r>
              <a:rPr dirty="0" sz="2550" spc="270" i="1">
                <a:latin typeface="Times New Roman"/>
                <a:cs typeface="Times New Roman"/>
              </a:rPr>
              <a:t> </a:t>
            </a:r>
            <a:r>
              <a:rPr dirty="0" sz="2550" spc="10">
                <a:latin typeface="Symbol"/>
                <a:cs typeface="Symbol"/>
              </a:rPr>
              <a:t></a:t>
            </a:r>
            <a:r>
              <a:rPr dirty="0" sz="2550" spc="-300">
                <a:latin typeface="Times New Roman"/>
                <a:cs typeface="Times New Roman"/>
              </a:rPr>
              <a:t> </a:t>
            </a:r>
            <a:r>
              <a:rPr dirty="0" sz="2550" spc="-155" i="1">
                <a:latin typeface="Times New Roman"/>
                <a:cs typeface="Times New Roman"/>
              </a:rPr>
              <a:t>W</a:t>
            </a:r>
            <a:r>
              <a:rPr dirty="0" baseline="-28735" sz="2175" spc="52">
                <a:latin typeface="宋体"/>
                <a:cs typeface="宋体"/>
              </a:rPr>
              <a:t>外</a:t>
            </a:r>
            <a:r>
              <a:rPr dirty="0" baseline="-28735" sz="2175" spc="-157">
                <a:latin typeface="宋体"/>
                <a:cs typeface="宋体"/>
              </a:rPr>
              <a:t> </a:t>
            </a:r>
            <a:r>
              <a:rPr dirty="0" sz="2550" spc="10">
                <a:latin typeface="Symbol"/>
                <a:cs typeface="Symbol"/>
              </a:rPr>
              <a:t></a:t>
            </a:r>
            <a:r>
              <a:rPr dirty="0" sz="2550" spc="-420">
                <a:latin typeface="Times New Roman"/>
                <a:cs typeface="Times New Roman"/>
              </a:rPr>
              <a:t> </a:t>
            </a:r>
            <a:r>
              <a:rPr dirty="0" sz="2550" spc="15" i="1">
                <a:latin typeface="Times New Roman"/>
                <a:cs typeface="Times New Roman"/>
              </a:rPr>
              <a:t>W</a:t>
            </a:r>
            <a:r>
              <a:rPr dirty="0" sz="2550" spc="-175" i="1">
                <a:latin typeface="Times New Roman"/>
                <a:cs typeface="Times New Roman"/>
              </a:rPr>
              <a:t> </a:t>
            </a:r>
            <a:r>
              <a:rPr dirty="0" baseline="-28735" sz="2175" spc="52">
                <a:latin typeface="宋体"/>
                <a:cs typeface="宋体"/>
              </a:rPr>
              <a:t>内</a:t>
            </a:r>
            <a:endParaRPr baseline="-28735" sz="2175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16346" y="4629480"/>
            <a:ext cx="2219960" cy="154051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71755" marR="5080" indent="-59690">
              <a:lnSpc>
                <a:spcPct val="114900"/>
              </a:lnSpc>
              <a:spcBef>
                <a:spcPts val="240"/>
              </a:spcBef>
            </a:pPr>
            <a:r>
              <a:rPr dirty="0" sz="2850" spc="10" i="1">
                <a:latin typeface="Times New Roman"/>
                <a:cs typeface="Times New Roman"/>
              </a:rPr>
              <a:t>EIt</a:t>
            </a:r>
            <a:r>
              <a:rPr dirty="0" sz="2850" spc="55" i="1">
                <a:latin typeface="Times New Roman"/>
                <a:cs typeface="Times New Roman"/>
              </a:rPr>
              <a:t> </a:t>
            </a:r>
            <a:r>
              <a:rPr dirty="0" sz="2850" spc="15">
                <a:latin typeface="Symbol"/>
                <a:cs typeface="Symbol"/>
              </a:rPr>
              <a:t></a:t>
            </a:r>
            <a:r>
              <a:rPr dirty="0" sz="2850" spc="-325">
                <a:latin typeface="Times New Roman"/>
                <a:cs typeface="Times New Roman"/>
              </a:rPr>
              <a:t> </a:t>
            </a:r>
            <a:r>
              <a:rPr dirty="0" sz="2850" spc="10" i="1">
                <a:latin typeface="Times New Roman"/>
                <a:cs typeface="Times New Roman"/>
              </a:rPr>
              <a:t>UIt</a:t>
            </a:r>
            <a:r>
              <a:rPr dirty="0" sz="2850" spc="-114" i="1">
                <a:latin typeface="Times New Roman"/>
                <a:cs typeface="Times New Roman"/>
              </a:rPr>
              <a:t> </a:t>
            </a:r>
            <a:r>
              <a:rPr dirty="0" sz="2850" spc="15">
                <a:latin typeface="Symbol"/>
                <a:cs typeface="Symbol"/>
              </a:rPr>
              <a:t></a:t>
            </a:r>
            <a:r>
              <a:rPr dirty="0" sz="2850" spc="-110">
                <a:latin typeface="Times New Roman"/>
                <a:cs typeface="Times New Roman"/>
              </a:rPr>
              <a:t> </a:t>
            </a:r>
            <a:r>
              <a:rPr dirty="0" sz="2850" spc="10" i="1">
                <a:latin typeface="Times New Roman"/>
                <a:cs typeface="Times New Roman"/>
              </a:rPr>
              <a:t>I</a:t>
            </a:r>
            <a:r>
              <a:rPr dirty="0" sz="2850" spc="-265" i="1">
                <a:latin typeface="Times New Roman"/>
                <a:cs typeface="Times New Roman"/>
              </a:rPr>
              <a:t> </a:t>
            </a:r>
            <a:r>
              <a:rPr dirty="0" baseline="43771" sz="2475" spc="82">
                <a:latin typeface="Times New Roman"/>
                <a:cs typeface="Times New Roman"/>
              </a:rPr>
              <a:t>2</a:t>
            </a:r>
            <a:r>
              <a:rPr dirty="0" sz="2850" spc="55" i="1">
                <a:latin typeface="Times New Roman"/>
                <a:cs typeface="Times New Roman"/>
              </a:rPr>
              <a:t>rt  </a:t>
            </a:r>
            <a:r>
              <a:rPr dirty="0" sz="2850" spc="10" i="1">
                <a:latin typeface="Times New Roman"/>
                <a:cs typeface="Times New Roman"/>
              </a:rPr>
              <a:t>EI </a:t>
            </a:r>
            <a:r>
              <a:rPr dirty="0" sz="2850" spc="15">
                <a:latin typeface="Symbol"/>
                <a:cs typeface="Symbol"/>
              </a:rPr>
              <a:t></a:t>
            </a:r>
            <a:r>
              <a:rPr dirty="0" sz="2850" spc="15">
                <a:latin typeface="Times New Roman"/>
                <a:cs typeface="Times New Roman"/>
              </a:rPr>
              <a:t> </a:t>
            </a:r>
            <a:r>
              <a:rPr dirty="0" sz="2850" spc="10" i="1">
                <a:latin typeface="Times New Roman"/>
                <a:cs typeface="Times New Roman"/>
              </a:rPr>
              <a:t>UI </a:t>
            </a:r>
            <a:r>
              <a:rPr dirty="0" sz="2850" spc="15">
                <a:latin typeface="Symbol"/>
                <a:cs typeface="Symbol"/>
              </a:rPr>
              <a:t></a:t>
            </a:r>
            <a:r>
              <a:rPr dirty="0" sz="2850" spc="15">
                <a:latin typeface="Times New Roman"/>
                <a:cs typeface="Times New Roman"/>
              </a:rPr>
              <a:t> </a:t>
            </a:r>
            <a:r>
              <a:rPr dirty="0" sz="2850" spc="10" i="1">
                <a:latin typeface="Times New Roman"/>
                <a:cs typeface="Times New Roman"/>
              </a:rPr>
              <a:t>I </a:t>
            </a:r>
            <a:r>
              <a:rPr dirty="0" baseline="43771" sz="2475" spc="120">
                <a:latin typeface="Times New Roman"/>
                <a:cs typeface="Times New Roman"/>
              </a:rPr>
              <a:t>2</a:t>
            </a:r>
            <a:r>
              <a:rPr dirty="0" sz="2850" spc="80" i="1">
                <a:latin typeface="Times New Roman"/>
                <a:cs typeface="Times New Roman"/>
              </a:rPr>
              <a:t>r  </a:t>
            </a:r>
            <a:r>
              <a:rPr dirty="0" sz="2850" spc="-10" i="1">
                <a:latin typeface="Times New Roman"/>
                <a:cs typeface="Times New Roman"/>
              </a:rPr>
              <a:t>E </a:t>
            </a:r>
            <a:r>
              <a:rPr dirty="0" sz="2850" spc="-5">
                <a:latin typeface="Symbol"/>
                <a:cs typeface="Symbol"/>
              </a:rPr>
              <a:t></a:t>
            </a:r>
            <a:r>
              <a:rPr dirty="0" sz="2850" spc="-5">
                <a:latin typeface="Times New Roman"/>
                <a:cs typeface="Times New Roman"/>
              </a:rPr>
              <a:t> </a:t>
            </a:r>
            <a:r>
              <a:rPr dirty="0" sz="2850" spc="-10" i="1">
                <a:latin typeface="Times New Roman"/>
                <a:cs typeface="Times New Roman"/>
              </a:rPr>
              <a:t>U </a:t>
            </a:r>
            <a:r>
              <a:rPr dirty="0" sz="2850" spc="-5">
                <a:latin typeface="Symbol"/>
                <a:cs typeface="Symbol"/>
              </a:rPr>
              <a:t></a:t>
            </a:r>
            <a:r>
              <a:rPr dirty="0" sz="2850" spc="-190">
                <a:latin typeface="Times New Roman"/>
                <a:cs typeface="Times New Roman"/>
              </a:rPr>
              <a:t> </a:t>
            </a:r>
            <a:r>
              <a:rPr dirty="0" sz="2850" spc="-5" i="1">
                <a:latin typeface="Times New Roman"/>
                <a:cs typeface="Times New Roman"/>
              </a:rPr>
              <a:t>Ir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9346" y="4491697"/>
            <a:ext cx="1549400" cy="1144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3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能量关系： 功率关系：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77183" y="2142293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85872" y="1684020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83992" y="1908048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850432" y="1651152"/>
            <a:ext cx="1244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黑体"/>
                <a:cs typeface="黑体"/>
              </a:rPr>
              <a:t>探究结论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25506" y="4994211"/>
            <a:ext cx="789940" cy="0"/>
          </a:xfrm>
          <a:custGeom>
            <a:avLst/>
            <a:gdLst/>
            <a:ahLst/>
            <a:cxnLst/>
            <a:rect l="l" t="t" r="r" b="b"/>
            <a:pathLst>
              <a:path w="789939" h="0">
                <a:moveTo>
                  <a:pt x="0" y="0"/>
                </a:moveTo>
                <a:lnTo>
                  <a:pt x="789800" y="0"/>
                </a:lnTo>
              </a:path>
            </a:pathLst>
          </a:custGeom>
          <a:ln w="141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494186" y="4558614"/>
            <a:ext cx="213360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10" i="1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49673" y="4990909"/>
            <a:ext cx="715645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10" i="1">
                <a:latin typeface="Times New Roman"/>
                <a:cs typeface="Times New Roman"/>
              </a:rPr>
              <a:t>R </a:t>
            </a:r>
            <a:r>
              <a:rPr dirty="0" sz="2400" spc="10">
                <a:latin typeface="Symbol"/>
                <a:cs typeface="Symbol"/>
              </a:rPr>
              <a:t></a:t>
            </a:r>
            <a:r>
              <a:rPr dirty="0" sz="2400" spc="-225">
                <a:latin typeface="Times New Roman"/>
                <a:cs typeface="Times New Roman"/>
              </a:rPr>
              <a:t> </a:t>
            </a:r>
            <a:r>
              <a:rPr dirty="0" sz="2400" spc="5" i="1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8381" y="3950474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则：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70592" y="3929926"/>
            <a:ext cx="1543050" cy="4470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750" spc="5" i="1">
                <a:latin typeface="Times New Roman"/>
                <a:cs typeface="Times New Roman"/>
              </a:rPr>
              <a:t>E </a:t>
            </a:r>
            <a:r>
              <a:rPr dirty="0" sz="2750" spc="5">
                <a:latin typeface="Symbol"/>
                <a:cs typeface="Symbol"/>
              </a:rPr>
              <a:t></a:t>
            </a:r>
            <a:r>
              <a:rPr dirty="0" sz="2750" spc="5">
                <a:latin typeface="Times New Roman"/>
                <a:cs typeface="Times New Roman"/>
              </a:rPr>
              <a:t> </a:t>
            </a:r>
            <a:r>
              <a:rPr dirty="0" sz="2750" spc="5" i="1">
                <a:latin typeface="Times New Roman"/>
                <a:cs typeface="Times New Roman"/>
              </a:rPr>
              <a:t>IR </a:t>
            </a:r>
            <a:r>
              <a:rPr dirty="0" sz="2750" spc="5">
                <a:latin typeface="Symbol"/>
                <a:cs typeface="Symbol"/>
              </a:rPr>
              <a:t></a:t>
            </a:r>
            <a:r>
              <a:rPr dirty="0" sz="2750" spc="-250">
                <a:latin typeface="Times New Roman"/>
                <a:cs typeface="Times New Roman"/>
              </a:rPr>
              <a:t> </a:t>
            </a:r>
            <a:r>
              <a:rPr dirty="0" sz="2750" spc="5" i="1">
                <a:latin typeface="Times New Roman"/>
                <a:cs typeface="Times New Roman"/>
              </a:rPr>
              <a:t>Ir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67482" y="4751641"/>
            <a:ext cx="1242695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810260" algn="l"/>
                <a:tab pos="1060450" algn="l"/>
              </a:tabLst>
            </a:pPr>
            <a:r>
              <a:rPr dirty="0" baseline="1157" sz="3600">
                <a:latin typeface="华文楷体"/>
                <a:cs typeface="华文楷体"/>
              </a:rPr>
              <a:t>即：	</a:t>
            </a:r>
            <a:r>
              <a:rPr dirty="0" sz="2400" spc="5" i="1">
                <a:latin typeface="Times New Roman"/>
                <a:cs typeface="Times New Roman"/>
              </a:rPr>
              <a:t>I</a:t>
            </a:r>
            <a:r>
              <a:rPr dirty="0" sz="2400" spc="5" i="1">
                <a:latin typeface="Times New Roman"/>
                <a:cs typeface="Times New Roman"/>
              </a:rPr>
              <a:t>	</a:t>
            </a:r>
            <a:r>
              <a:rPr dirty="0" sz="2400" spc="1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369661" y="2251417"/>
            <a:ext cx="1693545" cy="52324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250" spc="-15" i="1">
                <a:latin typeface="Times New Roman"/>
                <a:cs typeface="Times New Roman"/>
              </a:rPr>
              <a:t>E </a:t>
            </a:r>
            <a:r>
              <a:rPr dirty="0" sz="3250" spc="-15">
                <a:latin typeface="Symbol"/>
                <a:cs typeface="Symbol"/>
              </a:rPr>
              <a:t></a:t>
            </a:r>
            <a:r>
              <a:rPr dirty="0" sz="3250" spc="-15">
                <a:latin typeface="Times New Roman"/>
                <a:cs typeface="Times New Roman"/>
              </a:rPr>
              <a:t> </a:t>
            </a:r>
            <a:r>
              <a:rPr dirty="0" sz="3250" spc="-20" i="1">
                <a:latin typeface="Times New Roman"/>
                <a:cs typeface="Times New Roman"/>
              </a:rPr>
              <a:t>U </a:t>
            </a:r>
            <a:r>
              <a:rPr dirty="0" sz="3250" spc="-15">
                <a:latin typeface="Symbol"/>
                <a:cs typeface="Symbol"/>
              </a:rPr>
              <a:t></a:t>
            </a:r>
            <a:r>
              <a:rPr dirty="0" sz="3250" spc="-330">
                <a:latin typeface="Times New Roman"/>
                <a:cs typeface="Times New Roman"/>
              </a:rPr>
              <a:t> </a:t>
            </a:r>
            <a:r>
              <a:rPr dirty="0" sz="3250" spc="-15" i="1">
                <a:latin typeface="Times New Roman"/>
                <a:cs typeface="Times New Roman"/>
              </a:rPr>
              <a:t>Ir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40543" y="5603240"/>
            <a:ext cx="44964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华文楷体"/>
                <a:cs typeface="华文楷体"/>
              </a:rPr>
              <a:t>——闭合电路的欧姆定</a:t>
            </a:r>
            <a:r>
              <a:rPr dirty="0" sz="3200" spc="5">
                <a:latin typeface="华文楷体"/>
                <a:cs typeface="华文楷体"/>
              </a:rPr>
              <a:t>律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09004" y="3683253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522" y="0"/>
                </a:lnTo>
              </a:path>
            </a:pathLst>
          </a:custGeom>
          <a:ln w="127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540995" y="3678682"/>
            <a:ext cx="213360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10" i="1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61970" y="2803242"/>
            <a:ext cx="3973829" cy="985519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19685">
              <a:lnSpc>
                <a:spcPct val="100000"/>
              </a:lnSpc>
              <a:spcBef>
                <a:spcPts val="985"/>
              </a:spcBef>
            </a:pPr>
            <a:r>
              <a:rPr dirty="0" sz="2400">
                <a:latin typeface="华文楷体"/>
                <a:cs typeface="华文楷体"/>
              </a:rPr>
              <a:t>如果外电路只有电阻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2400">
                <a:latin typeface="华文楷体"/>
                <a:cs typeface="华文楷体"/>
              </a:rPr>
              <a:t>根据部分电路欧姆定律</a:t>
            </a:r>
            <a:r>
              <a:rPr dirty="0" sz="2400" spc="-270">
                <a:latin typeface="华文楷体"/>
                <a:cs typeface="华文楷体"/>
              </a:rPr>
              <a:t>：</a:t>
            </a:r>
            <a:r>
              <a:rPr dirty="0" baseline="-8101" sz="3600" spc="-405" i="1">
                <a:latin typeface="Times New Roman"/>
                <a:cs typeface="Times New Roman"/>
              </a:rPr>
              <a:t>I</a:t>
            </a:r>
            <a:r>
              <a:rPr dirty="0" baseline="-8101" sz="3600" spc="-254" i="1">
                <a:latin typeface="Times New Roman"/>
                <a:cs typeface="Times New Roman"/>
              </a:rPr>
              <a:t> </a:t>
            </a:r>
            <a:r>
              <a:rPr dirty="0" baseline="-8101" sz="3600" spc="15">
                <a:latin typeface="Symbol"/>
                <a:cs typeface="Symbol"/>
              </a:rPr>
              <a:t></a:t>
            </a:r>
            <a:r>
              <a:rPr dirty="0" baseline="-8101" sz="3600" spc="-150">
                <a:latin typeface="Times New Roman"/>
                <a:cs typeface="Times New Roman"/>
              </a:rPr>
              <a:t> </a:t>
            </a:r>
            <a:r>
              <a:rPr dirty="0" baseline="26620" sz="3600" spc="15" i="1">
                <a:latin typeface="Times New Roman"/>
                <a:cs typeface="Times New Roman"/>
              </a:rPr>
              <a:t>U</a:t>
            </a:r>
            <a:endParaRPr baseline="26620" sz="3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989064" y="3150107"/>
            <a:ext cx="2564892" cy="1783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950964" y="3112007"/>
            <a:ext cx="2641600" cy="1859280"/>
          </a:xfrm>
          <a:custGeom>
            <a:avLst/>
            <a:gdLst/>
            <a:ahLst/>
            <a:cxnLst/>
            <a:rect l="l" t="t" r="r" b="b"/>
            <a:pathLst>
              <a:path w="2641600" h="1859279">
                <a:moveTo>
                  <a:pt x="2622041" y="1859280"/>
                </a:moveTo>
                <a:lnTo>
                  <a:pt x="19050" y="1859280"/>
                </a:lnTo>
                <a:lnTo>
                  <a:pt x="15747" y="1858987"/>
                </a:lnTo>
                <a:lnTo>
                  <a:pt x="0" y="1840230"/>
                </a:lnTo>
                <a:lnTo>
                  <a:pt x="0" y="19050"/>
                </a:lnTo>
                <a:lnTo>
                  <a:pt x="19050" y="0"/>
                </a:lnTo>
                <a:lnTo>
                  <a:pt x="2622041" y="0"/>
                </a:lnTo>
                <a:lnTo>
                  <a:pt x="2641091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1821180"/>
                </a:lnTo>
                <a:lnTo>
                  <a:pt x="19050" y="1821180"/>
                </a:lnTo>
                <a:lnTo>
                  <a:pt x="38100" y="1840230"/>
                </a:lnTo>
                <a:lnTo>
                  <a:pt x="2641091" y="1840230"/>
                </a:lnTo>
                <a:lnTo>
                  <a:pt x="2640799" y="1843532"/>
                </a:lnTo>
                <a:lnTo>
                  <a:pt x="2625343" y="1858987"/>
                </a:lnTo>
                <a:lnTo>
                  <a:pt x="2622041" y="1859280"/>
                </a:lnTo>
                <a:close/>
              </a:path>
              <a:path w="2641600" h="1859279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2641600" h="1859279">
                <a:moveTo>
                  <a:pt x="2602991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2602991" y="19050"/>
                </a:lnTo>
                <a:lnTo>
                  <a:pt x="2602991" y="38100"/>
                </a:lnTo>
                <a:close/>
              </a:path>
              <a:path w="2641600" h="1859279">
                <a:moveTo>
                  <a:pt x="2602991" y="1840230"/>
                </a:moveTo>
                <a:lnTo>
                  <a:pt x="2602991" y="19050"/>
                </a:lnTo>
                <a:lnTo>
                  <a:pt x="2622041" y="38100"/>
                </a:lnTo>
                <a:lnTo>
                  <a:pt x="2641091" y="38100"/>
                </a:lnTo>
                <a:lnTo>
                  <a:pt x="2641091" y="1821180"/>
                </a:lnTo>
                <a:lnTo>
                  <a:pt x="2622041" y="1821180"/>
                </a:lnTo>
                <a:lnTo>
                  <a:pt x="2602991" y="1840230"/>
                </a:lnTo>
                <a:close/>
              </a:path>
              <a:path w="2641600" h="1859279">
                <a:moveTo>
                  <a:pt x="2641091" y="38100"/>
                </a:moveTo>
                <a:lnTo>
                  <a:pt x="2622041" y="38100"/>
                </a:lnTo>
                <a:lnTo>
                  <a:pt x="2602991" y="19050"/>
                </a:lnTo>
                <a:lnTo>
                  <a:pt x="2641091" y="19050"/>
                </a:lnTo>
                <a:lnTo>
                  <a:pt x="2641091" y="38100"/>
                </a:lnTo>
                <a:close/>
              </a:path>
              <a:path w="2641600" h="1859279">
                <a:moveTo>
                  <a:pt x="38100" y="1840230"/>
                </a:moveTo>
                <a:lnTo>
                  <a:pt x="19050" y="1821180"/>
                </a:lnTo>
                <a:lnTo>
                  <a:pt x="38100" y="1821180"/>
                </a:lnTo>
                <a:lnTo>
                  <a:pt x="38100" y="1840230"/>
                </a:lnTo>
                <a:close/>
              </a:path>
              <a:path w="2641600" h="1859279">
                <a:moveTo>
                  <a:pt x="2602991" y="1840230"/>
                </a:moveTo>
                <a:lnTo>
                  <a:pt x="38100" y="1840230"/>
                </a:lnTo>
                <a:lnTo>
                  <a:pt x="38100" y="1821180"/>
                </a:lnTo>
                <a:lnTo>
                  <a:pt x="2602991" y="1821180"/>
                </a:lnTo>
                <a:lnTo>
                  <a:pt x="2602991" y="1840230"/>
                </a:lnTo>
                <a:close/>
              </a:path>
              <a:path w="2641600" h="1859279">
                <a:moveTo>
                  <a:pt x="2641091" y="1840230"/>
                </a:moveTo>
                <a:lnTo>
                  <a:pt x="2602991" y="1840230"/>
                </a:lnTo>
                <a:lnTo>
                  <a:pt x="2622041" y="1821180"/>
                </a:lnTo>
                <a:lnTo>
                  <a:pt x="2641091" y="1821180"/>
                </a:lnTo>
                <a:lnTo>
                  <a:pt x="2641091" y="184023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1865" y="208643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99588" y="1863851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9232" y="2086355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8"/>
                </a:lnTo>
                <a:lnTo>
                  <a:pt x="0" y="246888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88078" y="1439786"/>
            <a:ext cx="3454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闭合电路的欧姆定律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764358" y="2537434"/>
            <a:ext cx="61595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"/>
              <a:tabLst>
                <a:tab pos="355600" algn="l"/>
              </a:tabLst>
            </a:pPr>
            <a:r>
              <a:rPr dirty="0" sz="2400">
                <a:latin typeface="华文楷体"/>
                <a:cs typeface="华文楷体"/>
              </a:rPr>
              <a:t>内容：闭合电路中的电流跟电源的电动势成 正比，跟内、外电路的电阻之和成反比。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64358" y="3817708"/>
            <a:ext cx="1282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"/>
              <a:tabLst>
                <a:tab pos="355600" algn="l"/>
              </a:tabLst>
            </a:pPr>
            <a:r>
              <a:rPr dirty="0" sz="2400">
                <a:latin typeface="华文楷体"/>
                <a:cs typeface="华文楷体"/>
              </a:rPr>
              <a:t>公式：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46560" y="3979748"/>
            <a:ext cx="886460" cy="0"/>
          </a:xfrm>
          <a:custGeom>
            <a:avLst/>
            <a:gdLst/>
            <a:ahLst/>
            <a:cxnLst/>
            <a:rect l="l" t="t" r="r" b="b"/>
            <a:pathLst>
              <a:path w="886460" h="0">
                <a:moveTo>
                  <a:pt x="0" y="0"/>
                </a:moveTo>
                <a:lnTo>
                  <a:pt x="886053" y="0"/>
                </a:lnTo>
              </a:path>
            </a:pathLst>
          </a:custGeom>
          <a:ln w="160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449531" y="3483178"/>
            <a:ext cx="240029" cy="4470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750" spc="5" i="1">
                <a:latin typeface="Times New Roman"/>
                <a:cs typeface="Times New Roman"/>
              </a:rPr>
              <a:t>E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75224" y="3979316"/>
            <a:ext cx="802640" cy="4470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750" spc="5" i="1">
                <a:latin typeface="Times New Roman"/>
                <a:cs typeface="Times New Roman"/>
              </a:rPr>
              <a:t>R </a:t>
            </a:r>
            <a:r>
              <a:rPr dirty="0" sz="2750" spc="5">
                <a:latin typeface="Symbol"/>
                <a:cs typeface="Symbol"/>
              </a:rPr>
              <a:t></a:t>
            </a:r>
            <a:r>
              <a:rPr dirty="0" sz="2750" spc="360">
                <a:latin typeface="Times New Roman"/>
                <a:cs typeface="Times New Roman"/>
              </a:rPr>
              <a:t> </a:t>
            </a:r>
            <a:r>
              <a:rPr dirty="0" sz="2750" spc="5" i="1">
                <a:latin typeface="Times New Roman"/>
                <a:cs typeface="Times New Roman"/>
              </a:rPr>
              <a:t>r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19942" y="3704704"/>
            <a:ext cx="499109" cy="4470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293370" algn="l"/>
              </a:tabLst>
            </a:pPr>
            <a:r>
              <a:rPr dirty="0" sz="2750" i="1">
                <a:latin typeface="Times New Roman"/>
                <a:cs typeface="Times New Roman"/>
              </a:rPr>
              <a:t>I</a:t>
            </a:r>
            <a:r>
              <a:rPr dirty="0" sz="2750" i="1">
                <a:latin typeface="Times New Roman"/>
                <a:cs typeface="Times New Roman"/>
              </a:rPr>
              <a:t>	</a:t>
            </a:r>
            <a:r>
              <a:rPr dirty="0" sz="2750" spc="5">
                <a:latin typeface="Symbol"/>
                <a:cs typeface="Symbol"/>
              </a:rPr>
              <a:t>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64358" y="4713020"/>
            <a:ext cx="61595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Wingdings"/>
              <a:buChar char=""/>
              <a:tabLst>
                <a:tab pos="355600" algn="l"/>
              </a:tabLst>
            </a:pPr>
            <a:r>
              <a:rPr dirty="0" sz="2400">
                <a:latin typeface="华文楷体"/>
                <a:cs typeface="华文楷体"/>
              </a:rPr>
              <a:t>适用范围：外电路中没有电动机、电解池等 用电器，只有电阻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31957" y="3419855"/>
            <a:ext cx="1920875" cy="1090930"/>
          </a:xfrm>
          <a:custGeom>
            <a:avLst/>
            <a:gdLst/>
            <a:ahLst/>
            <a:cxnLst/>
            <a:rect l="l" t="t" r="r" b="b"/>
            <a:pathLst>
              <a:path w="1920875" h="1090929">
                <a:moveTo>
                  <a:pt x="1920608" y="1090815"/>
                </a:moveTo>
                <a:lnTo>
                  <a:pt x="0" y="1090815"/>
                </a:lnTo>
                <a:lnTo>
                  <a:pt x="0" y="0"/>
                </a:lnTo>
                <a:lnTo>
                  <a:pt x="1920608" y="0"/>
                </a:lnTo>
                <a:lnTo>
                  <a:pt x="1920608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1052715"/>
                </a:lnTo>
                <a:lnTo>
                  <a:pt x="19050" y="1052715"/>
                </a:lnTo>
                <a:lnTo>
                  <a:pt x="38100" y="1071765"/>
                </a:lnTo>
                <a:lnTo>
                  <a:pt x="1920608" y="1071765"/>
                </a:lnTo>
                <a:lnTo>
                  <a:pt x="1920608" y="1090815"/>
                </a:lnTo>
                <a:close/>
              </a:path>
              <a:path w="1920875" h="1090929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1920875" h="1090929">
                <a:moveTo>
                  <a:pt x="1882508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1882508" y="19050"/>
                </a:lnTo>
                <a:lnTo>
                  <a:pt x="1882508" y="38100"/>
                </a:lnTo>
                <a:close/>
              </a:path>
              <a:path w="1920875" h="1090929">
                <a:moveTo>
                  <a:pt x="1882508" y="1071765"/>
                </a:moveTo>
                <a:lnTo>
                  <a:pt x="1882508" y="19050"/>
                </a:lnTo>
                <a:lnTo>
                  <a:pt x="1901558" y="38100"/>
                </a:lnTo>
                <a:lnTo>
                  <a:pt x="1920608" y="38100"/>
                </a:lnTo>
                <a:lnTo>
                  <a:pt x="1920608" y="1052715"/>
                </a:lnTo>
                <a:lnTo>
                  <a:pt x="1901558" y="1052715"/>
                </a:lnTo>
                <a:lnTo>
                  <a:pt x="1882508" y="1071765"/>
                </a:lnTo>
                <a:close/>
              </a:path>
              <a:path w="1920875" h="1090929">
                <a:moveTo>
                  <a:pt x="1920608" y="38100"/>
                </a:moveTo>
                <a:lnTo>
                  <a:pt x="1901558" y="38100"/>
                </a:lnTo>
                <a:lnTo>
                  <a:pt x="1882508" y="19050"/>
                </a:lnTo>
                <a:lnTo>
                  <a:pt x="1920608" y="19050"/>
                </a:lnTo>
                <a:lnTo>
                  <a:pt x="1920608" y="38100"/>
                </a:lnTo>
                <a:close/>
              </a:path>
              <a:path w="1920875" h="1090929">
                <a:moveTo>
                  <a:pt x="38100" y="1071765"/>
                </a:moveTo>
                <a:lnTo>
                  <a:pt x="19050" y="1052715"/>
                </a:lnTo>
                <a:lnTo>
                  <a:pt x="38100" y="1052715"/>
                </a:lnTo>
                <a:lnTo>
                  <a:pt x="38100" y="1071765"/>
                </a:lnTo>
                <a:close/>
              </a:path>
              <a:path w="1920875" h="1090929">
                <a:moveTo>
                  <a:pt x="1882508" y="1071765"/>
                </a:moveTo>
                <a:lnTo>
                  <a:pt x="38100" y="1071765"/>
                </a:lnTo>
                <a:lnTo>
                  <a:pt x="38100" y="1052715"/>
                </a:lnTo>
                <a:lnTo>
                  <a:pt x="1882508" y="1052715"/>
                </a:lnTo>
                <a:lnTo>
                  <a:pt x="1882508" y="1071765"/>
                </a:lnTo>
                <a:close/>
              </a:path>
              <a:path w="1920875" h="1090929">
                <a:moveTo>
                  <a:pt x="1920608" y="1071765"/>
                </a:moveTo>
                <a:lnTo>
                  <a:pt x="1882508" y="1071765"/>
                </a:lnTo>
                <a:lnTo>
                  <a:pt x="1901558" y="1052715"/>
                </a:lnTo>
                <a:lnTo>
                  <a:pt x="1920608" y="1052715"/>
                </a:lnTo>
                <a:lnTo>
                  <a:pt x="1920608" y="1071765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9459" y="2801111"/>
            <a:ext cx="3092450" cy="474345"/>
          </a:xfrm>
          <a:custGeom>
            <a:avLst/>
            <a:gdLst/>
            <a:ahLst/>
            <a:cxnLst/>
            <a:rect l="l" t="t" r="r" b="b"/>
            <a:pathLst>
              <a:path w="3092450" h="474345">
                <a:moveTo>
                  <a:pt x="3014472" y="473963"/>
                </a:moveTo>
                <a:lnTo>
                  <a:pt x="77724" y="473963"/>
                </a:lnTo>
                <a:lnTo>
                  <a:pt x="47296" y="468140"/>
                </a:lnTo>
                <a:lnTo>
                  <a:pt x="22426" y="451470"/>
                </a:lnTo>
                <a:lnTo>
                  <a:pt x="5773" y="426617"/>
                </a:lnTo>
                <a:lnTo>
                  <a:pt x="0" y="396239"/>
                </a:lnTo>
                <a:lnTo>
                  <a:pt x="0" y="79248"/>
                </a:lnTo>
                <a:lnTo>
                  <a:pt x="5773" y="48682"/>
                </a:lnTo>
                <a:lnTo>
                  <a:pt x="22426" y="23607"/>
                </a:lnTo>
                <a:lnTo>
                  <a:pt x="47296" y="6540"/>
                </a:lnTo>
                <a:lnTo>
                  <a:pt x="77724" y="0"/>
                </a:lnTo>
                <a:lnTo>
                  <a:pt x="3014472" y="0"/>
                </a:lnTo>
                <a:lnTo>
                  <a:pt x="3044849" y="6540"/>
                </a:lnTo>
                <a:lnTo>
                  <a:pt x="3069702" y="23607"/>
                </a:lnTo>
                <a:lnTo>
                  <a:pt x="3086372" y="48682"/>
                </a:lnTo>
                <a:lnTo>
                  <a:pt x="3092195" y="79248"/>
                </a:lnTo>
                <a:lnTo>
                  <a:pt x="3092195" y="396239"/>
                </a:lnTo>
                <a:lnTo>
                  <a:pt x="3086372" y="426617"/>
                </a:lnTo>
                <a:lnTo>
                  <a:pt x="3069702" y="451470"/>
                </a:lnTo>
                <a:lnTo>
                  <a:pt x="3044849" y="468140"/>
                </a:lnTo>
                <a:lnTo>
                  <a:pt x="3014472" y="473963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94660" y="2651760"/>
            <a:ext cx="760730" cy="760730"/>
          </a:xfrm>
          <a:custGeom>
            <a:avLst/>
            <a:gdLst/>
            <a:ahLst/>
            <a:cxnLst/>
            <a:rect l="l" t="t" r="r" b="b"/>
            <a:pathLst>
              <a:path w="760729" h="760729">
                <a:moveTo>
                  <a:pt x="411479" y="760476"/>
                </a:moveTo>
                <a:lnTo>
                  <a:pt x="0" y="413003"/>
                </a:lnTo>
                <a:lnTo>
                  <a:pt x="347472" y="0"/>
                </a:lnTo>
                <a:lnTo>
                  <a:pt x="760476" y="348995"/>
                </a:lnTo>
                <a:lnTo>
                  <a:pt x="411479" y="760476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248075" y="2809278"/>
            <a:ext cx="13874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9740" algn="l"/>
              </a:tabLst>
            </a:pPr>
            <a:r>
              <a:rPr dirty="0" sz="2400">
                <a:solidFill>
                  <a:srgbClr val="FFFFFF"/>
                </a:solidFill>
                <a:latin typeface="华文楷体"/>
                <a:cs typeface="华文楷体"/>
              </a:rPr>
              <a:t>1	电动势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03929" y="1616519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本节内容</a:t>
            </a:r>
          </a:p>
        </p:txBody>
      </p:sp>
      <p:sp>
        <p:nvSpPr>
          <p:cNvPr id="6" name="object 6"/>
          <p:cNvSpPr/>
          <p:nvPr/>
        </p:nvSpPr>
        <p:spPr>
          <a:xfrm>
            <a:off x="3541776" y="4294632"/>
            <a:ext cx="4884420" cy="474345"/>
          </a:xfrm>
          <a:custGeom>
            <a:avLst/>
            <a:gdLst/>
            <a:ahLst/>
            <a:cxnLst/>
            <a:rect l="l" t="t" r="r" b="b"/>
            <a:pathLst>
              <a:path w="4884420" h="474345">
                <a:moveTo>
                  <a:pt x="4805172" y="473963"/>
                </a:moveTo>
                <a:lnTo>
                  <a:pt x="79248" y="473963"/>
                </a:lnTo>
                <a:lnTo>
                  <a:pt x="48782" y="467751"/>
                </a:lnTo>
                <a:lnTo>
                  <a:pt x="23741" y="450794"/>
                </a:lnTo>
                <a:lnTo>
                  <a:pt x="6640" y="425609"/>
                </a:lnTo>
                <a:lnTo>
                  <a:pt x="0" y="394715"/>
                </a:lnTo>
                <a:lnTo>
                  <a:pt x="0" y="79247"/>
                </a:lnTo>
                <a:lnTo>
                  <a:pt x="6640" y="48318"/>
                </a:lnTo>
                <a:lnTo>
                  <a:pt x="23741" y="23121"/>
                </a:lnTo>
                <a:lnTo>
                  <a:pt x="48782" y="6176"/>
                </a:lnTo>
                <a:lnTo>
                  <a:pt x="79248" y="0"/>
                </a:lnTo>
                <a:lnTo>
                  <a:pt x="4805172" y="0"/>
                </a:lnTo>
                <a:lnTo>
                  <a:pt x="4836344" y="6176"/>
                </a:lnTo>
                <a:lnTo>
                  <a:pt x="4861621" y="23121"/>
                </a:lnTo>
                <a:lnTo>
                  <a:pt x="4878486" y="48318"/>
                </a:lnTo>
                <a:lnTo>
                  <a:pt x="4884420" y="79247"/>
                </a:lnTo>
                <a:lnTo>
                  <a:pt x="4884420" y="394715"/>
                </a:lnTo>
                <a:lnTo>
                  <a:pt x="4878486" y="425609"/>
                </a:lnTo>
                <a:lnTo>
                  <a:pt x="4861621" y="450794"/>
                </a:lnTo>
                <a:lnTo>
                  <a:pt x="4836344" y="467751"/>
                </a:lnTo>
                <a:lnTo>
                  <a:pt x="4805172" y="473963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87039" y="4111752"/>
            <a:ext cx="800100" cy="794385"/>
          </a:xfrm>
          <a:custGeom>
            <a:avLst/>
            <a:gdLst/>
            <a:ahLst/>
            <a:cxnLst/>
            <a:rect l="l" t="t" r="r" b="b"/>
            <a:pathLst>
              <a:path w="800100" h="794385">
                <a:moveTo>
                  <a:pt x="441960" y="794003"/>
                </a:moveTo>
                <a:lnTo>
                  <a:pt x="0" y="403860"/>
                </a:lnTo>
                <a:lnTo>
                  <a:pt x="358139" y="0"/>
                </a:lnTo>
                <a:lnTo>
                  <a:pt x="800100" y="390144"/>
                </a:lnTo>
                <a:lnTo>
                  <a:pt x="441960" y="794003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310851" y="4274972"/>
            <a:ext cx="50450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9740" algn="l"/>
              </a:tabLst>
            </a:pPr>
            <a:r>
              <a:rPr dirty="0" sz="2400">
                <a:solidFill>
                  <a:srgbClr val="FFFFFF"/>
                </a:solidFill>
                <a:latin typeface="华文楷体"/>
                <a:cs typeface="华文楷体"/>
              </a:rPr>
              <a:t>2	闭合电路的欧姆定律及其能量分析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67468" y="2070138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99588" y="1863851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9232" y="2087879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8"/>
                </a:lnTo>
                <a:lnTo>
                  <a:pt x="0" y="246888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84842" y="1387652"/>
            <a:ext cx="6121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闭合电路欧姆定律的另一种表达方式</a:t>
            </a:r>
          </a:p>
        </p:txBody>
      </p:sp>
      <p:sp>
        <p:nvSpPr>
          <p:cNvPr id="6" name="object 6"/>
          <p:cNvSpPr/>
          <p:nvPr/>
        </p:nvSpPr>
        <p:spPr>
          <a:xfrm>
            <a:off x="2694432" y="2593848"/>
            <a:ext cx="3047999" cy="2119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56332" y="2555748"/>
            <a:ext cx="3124200" cy="2196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982436" y="2591320"/>
            <a:ext cx="3378200" cy="2146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在外电路中，沿电流方向 电势</a:t>
            </a:r>
            <a:r>
              <a:rPr dirty="0" sz="2400" b="1">
                <a:solidFill>
                  <a:srgbClr val="C00000"/>
                </a:solidFill>
                <a:latin typeface="华文楷体"/>
                <a:cs typeface="华文楷体"/>
              </a:rPr>
              <a:t>降</a:t>
            </a:r>
            <a:r>
              <a:rPr dirty="0" sz="2400" spc="-5" b="1">
                <a:solidFill>
                  <a:srgbClr val="C00000"/>
                </a:solidFill>
                <a:latin typeface="华文楷体"/>
                <a:cs typeface="华文楷体"/>
              </a:rPr>
              <a:t>低</a:t>
            </a:r>
            <a:endParaRPr sz="24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0">
              <a:latin typeface="Times New Roman"/>
              <a:cs typeface="Times New Roman"/>
            </a:endParaRPr>
          </a:p>
          <a:p>
            <a:pPr marL="12700" marR="309880">
              <a:lnSpc>
                <a:spcPct val="100000"/>
              </a:lnSpc>
            </a:pPr>
            <a:r>
              <a:rPr dirty="0" sz="2400">
                <a:latin typeface="华文楷体"/>
                <a:cs typeface="华文楷体"/>
              </a:rPr>
              <a:t>在内电路中，沿电流方 向电势也会</a:t>
            </a:r>
            <a:r>
              <a:rPr dirty="0" sz="2400" b="1">
                <a:solidFill>
                  <a:srgbClr val="C00000"/>
                </a:solidFill>
                <a:latin typeface="华文楷体"/>
                <a:cs typeface="华文楷体"/>
              </a:rPr>
              <a:t>降</a:t>
            </a:r>
            <a:r>
              <a:rPr dirty="0" sz="2400" spc="-5" b="1">
                <a:solidFill>
                  <a:srgbClr val="C00000"/>
                </a:solidFill>
                <a:latin typeface="华文楷体"/>
                <a:cs typeface="华文楷体"/>
              </a:rPr>
              <a:t>低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4087" y="2070544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99588" y="1758695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1"/>
                </a:lnTo>
                <a:lnTo>
                  <a:pt x="0" y="362711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9232" y="198272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11461" y="1388059"/>
            <a:ext cx="6121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闭合电路欧姆定律的另一种表达方式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0480" marR="15875">
              <a:lnSpc>
                <a:spcPts val="2840"/>
              </a:lnSpc>
              <a:spcBef>
                <a:spcPts val="225"/>
              </a:spcBef>
            </a:pPr>
            <a:r>
              <a:rPr dirty="0"/>
              <a:t>若用</a:t>
            </a:r>
            <a:r>
              <a:rPr dirty="0" i="1">
                <a:latin typeface="Times New Roman"/>
                <a:cs typeface="Times New Roman"/>
              </a:rPr>
              <a:t>U</a:t>
            </a:r>
            <a:r>
              <a:rPr dirty="0" baseline="-17921" sz="2325" spc="15"/>
              <a:t>外</a:t>
            </a:r>
            <a:r>
              <a:rPr dirty="0" sz="2400"/>
              <a:t>表示外电路总的电势降落；用</a:t>
            </a:r>
            <a:r>
              <a:rPr dirty="0" sz="2400" i="1">
                <a:latin typeface="Times New Roman"/>
                <a:cs typeface="Times New Roman"/>
              </a:rPr>
              <a:t>U</a:t>
            </a:r>
            <a:r>
              <a:rPr dirty="0" baseline="-17921" sz="2325" spc="15"/>
              <a:t>内</a:t>
            </a:r>
            <a:r>
              <a:rPr dirty="0" sz="2400"/>
              <a:t>表示内电 路的电势降落。则闭合电路的欧姆定律也可以写为</a:t>
            </a:r>
            <a:endParaRPr sz="2400">
              <a:latin typeface="Times New Roman"/>
              <a:cs typeface="Times New Roman"/>
            </a:endParaRPr>
          </a:p>
          <a:p>
            <a:pPr marL="2164080">
              <a:lnSpc>
                <a:spcPts val="2830"/>
              </a:lnSpc>
            </a:pPr>
            <a:r>
              <a:rPr dirty="0" b="1" i="1">
                <a:latin typeface="Times New Roman"/>
                <a:cs typeface="Times New Roman"/>
              </a:rPr>
              <a:t>E</a:t>
            </a:r>
            <a:r>
              <a:rPr dirty="0" spc="-10" b="1" i="1">
                <a:latin typeface="Times New Roman"/>
                <a:cs typeface="Times New Roman"/>
              </a:rPr>
              <a:t> </a:t>
            </a:r>
            <a:r>
              <a:rPr dirty="0" spc="-5" b="1">
                <a:latin typeface="华文楷体"/>
                <a:cs typeface="华文楷体"/>
              </a:rPr>
              <a:t>＝</a:t>
            </a:r>
            <a:r>
              <a:rPr dirty="0" b="1">
                <a:latin typeface="华文楷体"/>
                <a:cs typeface="华文楷体"/>
              </a:rPr>
              <a:t> </a:t>
            </a:r>
            <a:r>
              <a:rPr dirty="0" b="1" i="1">
                <a:latin typeface="Times New Roman"/>
                <a:cs typeface="Times New Roman"/>
              </a:rPr>
              <a:t>U</a:t>
            </a:r>
            <a:r>
              <a:rPr dirty="0" baseline="-17921" sz="2325" spc="15" b="1">
                <a:latin typeface="华文楷体"/>
                <a:cs typeface="华文楷体"/>
              </a:rPr>
              <a:t>外</a:t>
            </a:r>
            <a:r>
              <a:rPr dirty="0" sz="2400" spc="-5" b="1">
                <a:latin typeface="华文楷体"/>
                <a:cs typeface="华文楷体"/>
              </a:rPr>
              <a:t>＋ </a:t>
            </a:r>
            <a:r>
              <a:rPr dirty="0" sz="2400" b="1" i="1">
                <a:latin typeface="Times New Roman"/>
                <a:cs typeface="Times New Roman"/>
              </a:rPr>
              <a:t>U</a:t>
            </a:r>
            <a:r>
              <a:rPr dirty="0" baseline="-17921" sz="2325" spc="7" b="1">
                <a:latin typeface="华文楷体"/>
                <a:cs typeface="华文楷体"/>
              </a:rPr>
              <a:t>内</a:t>
            </a:r>
            <a:endParaRPr baseline="-17921" sz="2325">
              <a:latin typeface="华文楷体"/>
              <a:cs typeface="华文楷体"/>
            </a:endParaRPr>
          </a:p>
          <a:p>
            <a:pPr marL="30480" marR="5080">
              <a:lnSpc>
                <a:spcPct val="100000"/>
              </a:lnSpc>
              <a:spcBef>
                <a:spcPts val="2840"/>
              </a:spcBef>
            </a:pPr>
            <a:r>
              <a:rPr dirty="0"/>
              <a:t>即：电源的</a:t>
            </a:r>
            <a:r>
              <a:rPr dirty="0" b="1">
                <a:solidFill>
                  <a:srgbClr val="C00000"/>
                </a:solidFill>
                <a:latin typeface="华文楷体"/>
                <a:cs typeface="华文楷体"/>
              </a:rPr>
              <a:t>电动势等于内、外电路电势降落之和</a:t>
            </a:r>
            <a:r>
              <a:rPr dirty="0"/>
              <a:t>。 它反应了闭合电路的电势变化关系。</a:t>
            </a:r>
          </a:p>
          <a:p>
            <a:pPr marL="17780"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0480" marR="15875">
              <a:lnSpc>
                <a:spcPct val="100000"/>
              </a:lnSpc>
            </a:pPr>
            <a:r>
              <a:rPr dirty="0"/>
              <a:t>适用范围：外电路既可以是电阻，也可以含有电动 机等用电器。</a:t>
            </a:r>
          </a:p>
        </p:txBody>
      </p:sp>
      <p:sp>
        <p:nvSpPr>
          <p:cNvPr id="7" name="object 7"/>
          <p:cNvSpPr/>
          <p:nvPr/>
        </p:nvSpPr>
        <p:spPr>
          <a:xfrm>
            <a:off x="4675200" y="3024022"/>
            <a:ext cx="2249805" cy="427355"/>
          </a:xfrm>
          <a:custGeom>
            <a:avLst/>
            <a:gdLst/>
            <a:ahLst/>
            <a:cxnLst/>
            <a:rect l="l" t="t" r="r" b="b"/>
            <a:pathLst>
              <a:path w="2249804" h="427354">
                <a:moveTo>
                  <a:pt x="2249678" y="426986"/>
                </a:moveTo>
                <a:lnTo>
                  <a:pt x="0" y="426986"/>
                </a:lnTo>
                <a:lnTo>
                  <a:pt x="0" y="0"/>
                </a:lnTo>
                <a:lnTo>
                  <a:pt x="2249678" y="0"/>
                </a:lnTo>
                <a:lnTo>
                  <a:pt x="2249678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388886"/>
                </a:lnTo>
                <a:lnTo>
                  <a:pt x="19050" y="388886"/>
                </a:lnTo>
                <a:lnTo>
                  <a:pt x="38100" y="407936"/>
                </a:lnTo>
                <a:lnTo>
                  <a:pt x="2249678" y="407936"/>
                </a:lnTo>
                <a:lnTo>
                  <a:pt x="2249678" y="426986"/>
                </a:lnTo>
                <a:close/>
              </a:path>
              <a:path w="2249804" h="427354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2249804" h="427354">
                <a:moveTo>
                  <a:pt x="2211578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2211578" y="19050"/>
                </a:lnTo>
                <a:lnTo>
                  <a:pt x="2211578" y="38100"/>
                </a:lnTo>
                <a:close/>
              </a:path>
              <a:path w="2249804" h="427354">
                <a:moveTo>
                  <a:pt x="2211578" y="407936"/>
                </a:moveTo>
                <a:lnTo>
                  <a:pt x="2211578" y="19050"/>
                </a:lnTo>
                <a:lnTo>
                  <a:pt x="2230628" y="38100"/>
                </a:lnTo>
                <a:lnTo>
                  <a:pt x="2249678" y="38100"/>
                </a:lnTo>
                <a:lnTo>
                  <a:pt x="2249678" y="388886"/>
                </a:lnTo>
                <a:lnTo>
                  <a:pt x="2230628" y="388886"/>
                </a:lnTo>
                <a:lnTo>
                  <a:pt x="2211578" y="407936"/>
                </a:lnTo>
                <a:close/>
              </a:path>
              <a:path w="2249804" h="427354">
                <a:moveTo>
                  <a:pt x="2249678" y="38100"/>
                </a:moveTo>
                <a:lnTo>
                  <a:pt x="2230628" y="38100"/>
                </a:lnTo>
                <a:lnTo>
                  <a:pt x="2211578" y="19050"/>
                </a:lnTo>
                <a:lnTo>
                  <a:pt x="2249678" y="19050"/>
                </a:lnTo>
                <a:lnTo>
                  <a:pt x="2249678" y="38100"/>
                </a:lnTo>
                <a:close/>
              </a:path>
              <a:path w="2249804" h="427354">
                <a:moveTo>
                  <a:pt x="38100" y="407936"/>
                </a:moveTo>
                <a:lnTo>
                  <a:pt x="19050" y="388886"/>
                </a:lnTo>
                <a:lnTo>
                  <a:pt x="38100" y="388886"/>
                </a:lnTo>
                <a:lnTo>
                  <a:pt x="38100" y="407936"/>
                </a:lnTo>
                <a:close/>
              </a:path>
              <a:path w="2249804" h="427354">
                <a:moveTo>
                  <a:pt x="2211578" y="407936"/>
                </a:moveTo>
                <a:lnTo>
                  <a:pt x="38100" y="407936"/>
                </a:lnTo>
                <a:lnTo>
                  <a:pt x="38100" y="388886"/>
                </a:lnTo>
                <a:lnTo>
                  <a:pt x="2211578" y="388886"/>
                </a:lnTo>
                <a:lnTo>
                  <a:pt x="2211578" y="407936"/>
                </a:lnTo>
                <a:close/>
              </a:path>
              <a:path w="2249804" h="427354">
                <a:moveTo>
                  <a:pt x="2249678" y="407936"/>
                </a:moveTo>
                <a:lnTo>
                  <a:pt x="2211578" y="407936"/>
                </a:lnTo>
                <a:lnTo>
                  <a:pt x="2230628" y="388886"/>
                </a:lnTo>
                <a:lnTo>
                  <a:pt x="2249678" y="388886"/>
                </a:lnTo>
                <a:lnTo>
                  <a:pt x="2249678" y="407936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5487" y="208006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02635" y="1810511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02279" y="2033016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4" h="247014">
                <a:moveTo>
                  <a:pt x="0" y="0"/>
                </a:moveTo>
                <a:lnTo>
                  <a:pt x="245363" y="0"/>
                </a:lnTo>
                <a:lnTo>
                  <a:pt x="245363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749937" y="1435608"/>
            <a:ext cx="787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小结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0505" y="2614504"/>
            <a:ext cx="216535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25"/>
              </a:lnSpc>
            </a:pPr>
            <a:r>
              <a:rPr dirty="0" sz="1700">
                <a:latin typeface="宋体"/>
                <a:cs typeface="宋体"/>
              </a:rPr>
              <a:t>非</a:t>
            </a:r>
            <a:endParaRPr sz="17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3827" y="2265159"/>
            <a:ext cx="3672840" cy="476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3690" indent="-300990">
              <a:lnSpc>
                <a:spcPct val="100000"/>
              </a:lnSpc>
              <a:spcBef>
                <a:spcPts val="105"/>
              </a:spcBef>
              <a:buSzPct val="95833"/>
              <a:buFont typeface="Wingdings"/>
              <a:buChar char=""/>
              <a:tabLst>
                <a:tab pos="314325" algn="l"/>
              </a:tabLst>
            </a:pPr>
            <a:r>
              <a:rPr dirty="0" sz="2400">
                <a:latin typeface="华文楷体"/>
                <a:cs typeface="华文楷体"/>
              </a:rPr>
              <a:t>闭合电路的能量关系</a:t>
            </a:r>
            <a:r>
              <a:rPr dirty="0" sz="2400" spc="-80">
                <a:latin typeface="华文楷体"/>
                <a:cs typeface="华文楷体"/>
              </a:rPr>
              <a:t>：</a:t>
            </a:r>
            <a:r>
              <a:rPr dirty="0" baseline="-6591" sz="4425" spc="-44" i="1">
                <a:latin typeface="Times New Roman"/>
                <a:cs typeface="Times New Roman"/>
              </a:rPr>
              <a:t>W</a:t>
            </a:r>
            <a:endParaRPr baseline="-6591" sz="442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57619" y="2310460"/>
            <a:ext cx="1633855" cy="476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50" spc="-20">
                <a:latin typeface="Symbol"/>
                <a:cs typeface="Symbol"/>
              </a:rPr>
              <a:t></a:t>
            </a:r>
            <a:r>
              <a:rPr dirty="0" sz="2950" spc="-355">
                <a:latin typeface="Times New Roman"/>
                <a:cs typeface="Times New Roman"/>
              </a:rPr>
              <a:t> </a:t>
            </a:r>
            <a:r>
              <a:rPr dirty="0" sz="2950" spc="-170" i="1">
                <a:latin typeface="Times New Roman"/>
                <a:cs typeface="Times New Roman"/>
              </a:rPr>
              <a:t>W</a:t>
            </a:r>
            <a:r>
              <a:rPr dirty="0" baseline="-26143" sz="2550">
                <a:latin typeface="宋体"/>
                <a:cs typeface="宋体"/>
              </a:rPr>
              <a:t>外</a:t>
            </a:r>
            <a:r>
              <a:rPr dirty="0" baseline="-26143" sz="2550" spc="-225">
                <a:latin typeface="宋体"/>
                <a:cs typeface="宋体"/>
              </a:rPr>
              <a:t> </a:t>
            </a:r>
            <a:r>
              <a:rPr dirty="0" sz="2950" spc="-95">
                <a:latin typeface="Symbol"/>
                <a:cs typeface="Symbol"/>
              </a:rPr>
              <a:t></a:t>
            </a:r>
            <a:r>
              <a:rPr dirty="0" sz="2950" spc="-95" i="1">
                <a:latin typeface="Times New Roman"/>
                <a:cs typeface="Times New Roman"/>
              </a:rPr>
              <a:t>W</a:t>
            </a:r>
            <a:r>
              <a:rPr dirty="0" sz="2950" spc="-440" i="1">
                <a:latin typeface="Times New Roman"/>
                <a:cs typeface="Times New Roman"/>
              </a:rPr>
              <a:t> </a:t>
            </a:r>
            <a:r>
              <a:rPr dirty="0" baseline="-27777" sz="2550">
                <a:latin typeface="宋体"/>
                <a:cs typeface="宋体"/>
              </a:rPr>
              <a:t>内</a:t>
            </a:r>
            <a:endParaRPr baseline="-27777" sz="255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40183" y="3118523"/>
            <a:ext cx="2447925" cy="517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-5" i="1">
                <a:latin typeface="Times New Roman"/>
                <a:cs typeface="Times New Roman"/>
              </a:rPr>
              <a:t>EIt</a:t>
            </a:r>
            <a:r>
              <a:rPr dirty="0" sz="3200" spc="30" i="1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Symbol"/>
                <a:cs typeface="Symbol"/>
              </a:rPr>
              <a:t></a:t>
            </a:r>
            <a:r>
              <a:rPr dirty="0" sz="3200" spc="-375">
                <a:latin typeface="Times New Roman"/>
                <a:cs typeface="Times New Roman"/>
              </a:rPr>
              <a:t> </a:t>
            </a:r>
            <a:r>
              <a:rPr dirty="0" sz="3200" i="1">
                <a:latin typeface="Times New Roman"/>
                <a:cs typeface="Times New Roman"/>
              </a:rPr>
              <a:t>UIt</a:t>
            </a:r>
            <a:r>
              <a:rPr dirty="0" sz="3200" spc="-175" i="1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Symbol"/>
                <a:cs typeface="Symbol"/>
              </a:rPr>
              <a:t></a:t>
            </a:r>
            <a:r>
              <a:rPr dirty="0" sz="3200" spc="-135">
                <a:latin typeface="Times New Roman"/>
                <a:cs typeface="Times New Roman"/>
              </a:rPr>
              <a:t> </a:t>
            </a:r>
            <a:r>
              <a:rPr dirty="0" sz="3200" spc="-5" i="1">
                <a:latin typeface="Times New Roman"/>
                <a:cs typeface="Times New Roman"/>
              </a:rPr>
              <a:t>I</a:t>
            </a:r>
            <a:r>
              <a:rPr dirty="0" sz="3200" spc="-310" i="1">
                <a:latin typeface="Times New Roman"/>
                <a:cs typeface="Times New Roman"/>
              </a:rPr>
              <a:t> </a:t>
            </a:r>
            <a:r>
              <a:rPr dirty="0" baseline="43543" sz="2775" spc="67">
                <a:latin typeface="Times New Roman"/>
                <a:cs typeface="Times New Roman"/>
              </a:rPr>
              <a:t>2</a:t>
            </a:r>
            <a:r>
              <a:rPr dirty="0" sz="3200" spc="45" i="1">
                <a:latin typeface="Times New Roman"/>
                <a:cs typeface="Times New Roman"/>
              </a:rPr>
              <a:t>rt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27647" y="4990833"/>
            <a:ext cx="369570" cy="0"/>
          </a:xfrm>
          <a:custGeom>
            <a:avLst/>
            <a:gdLst/>
            <a:ahLst/>
            <a:cxnLst/>
            <a:rect l="l" t="t" r="r" b="b"/>
            <a:pathLst>
              <a:path w="369570" h="0">
                <a:moveTo>
                  <a:pt x="0" y="0"/>
                </a:moveTo>
                <a:lnTo>
                  <a:pt x="369430" y="0"/>
                </a:lnTo>
              </a:path>
            </a:pathLst>
          </a:custGeom>
          <a:ln w="154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26123" y="2580132"/>
            <a:ext cx="277495" cy="248920"/>
          </a:xfrm>
          <a:custGeom>
            <a:avLst/>
            <a:gdLst/>
            <a:ahLst/>
            <a:cxnLst/>
            <a:rect l="l" t="t" r="r" b="b"/>
            <a:pathLst>
              <a:path w="277495" h="248919">
                <a:moveTo>
                  <a:pt x="0" y="0"/>
                </a:moveTo>
                <a:lnTo>
                  <a:pt x="277368" y="0"/>
                </a:lnTo>
                <a:lnTo>
                  <a:pt x="277368" y="248412"/>
                </a:lnTo>
                <a:lnTo>
                  <a:pt x="0" y="248412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47644" y="2916935"/>
            <a:ext cx="2289175" cy="901065"/>
          </a:xfrm>
          <a:custGeom>
            <a:avLst/>
            <a:gdLst/>
            <a:ahLst/>
            <a:cxnLst/>
            <a:rect l="l" t="t" r="r" b="b"/>
            <a:pathLst>
              <a:path w="2289175" h="901064">
                <a:moveTo>
                  <a:pt x="2139696" y="900684"/>
                </a:moveTo>
                <a:lnTo>
                  <a:pt x="150876" y="900684"/>
                </a:lnTo>
                <a:lnTo>
                  <a:pt x="103327" y="892679"/>
                </a:lnTo>
                <a:lnTo>
                  <a:pt x="62042" y="871167"/>
                </a:lnTo>
                <a:lnTo>
                  <a:pt x="29443" y="838568"/>
                </a:lnTo>
                <a:lnTo>
                  <a:pt x="7955" y="797308"/>
                </a:lnTo>
                <a:lnTo>
                  <a:pt x="0" y="749808"/>
                </a:lnTo>
                <a:lnTo>
                  <a:pt x="0" y="150875"/>
                </a:lnTo>
                <a:lnTo>
                  <a:pt x="7955" y="103241"/>
                </a:lnTo>
                <a:lnTo>
                  <a:pt x="29443" y="61914"/>
                </a:lnTo>
                <a:lnTo>
                  <a:pt x="62042" y="29315"/>
                </a:lnTo>
                <a:lnTo>
                  <a:pt x="103327" y="7869"/>
                </a:lnTo>
                <a:lnTo>
                  <a:pt x="150876" y="0"/>
                </a:lnTo>
                <a:lnTo>
                  <a:pt x="2139696" y="0"/>
                </a:lnTo>
                <a:lnTo>
                  <a:pt x="2187165" y="7869"/>
                </a:lnTo>
                <a:lnTo>
                  <a:pt x="2228331" y="29315"/>
                </a:lnTo>
                <a:lnTo>
                  <a:pt x="2260698" y="61914"/>
                </a:lnTo>
                <a:lnTo>
                  <a:pt x="2281769" y="103241"/>
                </a:lnTo>
                <a:lnTo>
                  <a:pt x="2289047" y="150875"/>
                </a:lnTo>
                <a:lnTo>
                  <a:pt x="2289047" y="749808"/>
                </a:lnTo>
                <a:lnTo>
                  <a:pt x="2281769" y="797308"/>
                </a:lnTo>
                <a:lnTo>
                  <a:pt x="2260698" y="838568"/>
                </a:lnTo>
                <a:lnTo>
                  <a:pt x="2228331" y="871167"/>
                </a:lnTo>
                <a:lnTo>
                  <a:pt x="2187165" y="892679"/>
                </a:lnTo>
                <a:lnTo>
                  <a:pt x="2139696" y="900684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41929" y="2911043"/>
            <a:ext cx="2301875" cy="911860"/>
          </a:xfrm>
          <a:custGeom>
            <a:avLst/>
            <a:gdLst/>
            <a:ahLst/>
            <a:cxnLst/>
            <a:rect l="l" t="t" r="r" b="b"/>
            <a:pathLst>
              <a:path w="2301875" h="911860">
                <a:moveTo>
                  <a:pt x="2153627" y="911860"/>
                </a:moveTo>
                <a:lnTo>
                  <a:pt x="148234" y="911860"/>
                </a:lnTo>
                <a:lnTo>
                  <a:pt x="117220" y="906779"/>
                </a:lnTo>
                <a:lnTo>
                  <a:pt x="75234" y="889000"/>
                </a:lnTo>
                <a:lnTo>
                  <a:pt x="62763" y="880110"/>
                </a:lnTo>
                <a:lnTo>
                  <a:pt x="56857" y="876300"/>
                </a:lnTo>
                <a:lnTo>
                  <a:pt x="51193" y="871220"/>
                </a:lnTo>
                <a:lnTo>
                  <a:pt x="45770" y="866139"/>
                </a:lnTo>
                <a:lnTo>
                  <a:pt x="40601" y="859789"/>
                </a:lnTo>
                <a:lnTo>
                  <a:pt x="35686" y="854710"/>
                </a:lnTo>
                <a:lnTo>
                  <a:pt x="31051" y="848360"/>
                </a:lnTo>
                <a:lnTo>
                  <a:pt x="26695" y="843279"/>
                </a:lnTo>
                <a:lnTo>
                  <a:pt x="22631" y="836929"/>
                </a:lnTo>
                <a:lnTo>
                  <a:pt x="18859" y="829310"/>
                </a:lnTo>
                <a:lnTo>
                  <a:pt x="15405" y="822960"/>
                </a:lnTo>
                <a:lnTo>
                  <a:pt x="12280" y="816610"/>
                </a:lnTo>
                <a:lnTo>
                  <a:pt x="1803" y="778510"/>
                </a:lnTo>
                <a:lnTo>
                  <a:pt x="0" y="755650"/>
                </a:lnTo>
                <a:lnTo>
                  <a:pt x="0" y="154939"/>
                </a:lnTo>
                <a:lnTo>
                  <a:pt x="4914" y="116839"/>
                </a:lnTo>
                <a:lnTo>
                  <a:pt x="12280" y="95250"/>
                </a:lnTo>
                <a:lnTo>
                  <a:pt x="15405" y="87630"/>
                </a:lnTo>
                <a:lnTo>
                  <a:pt x="40601" y="50800"/>
                </a:lnTo>
                <a:lnTo>
                  <a:pt x="45770" y="45719"/>
                </a:lnTo>
                <a:lnTo>
                  <a:pt x="51193" y="39369"/>
                </a:lnTo>
                <a:lnTo>
                  <a:pt x="56857" y="35560"/>
                </a:lnTo>
                <a:lnTo>
                  <a:pt x="62763" y="30480"/>
                </a:lnTo>
                <a:lnTo>
                  <a:pt x="68897" y="26669"/>
                </a:lnTo>
                <a:lnTo>
                  <a:pt x="75234" y="21589"/>
                </a:lnTo>
                <a:lnTo>
                  <a:pt x="81775" y="17780"/>
                </a:lnTo>
                <a:lnTo>
                  <a:pt x="88518" y="15239"/>
                </a:lnTo>
                <a:lnTo>
                  <a:pt x="95440" y="11430"/>
                </a:lnTo>
                <a:lnTo>
                  <a:pt x="102539" y="8889"/>
                </a:lnTo>
                <a:lnTo>
                  <a:pt x="117220" y="3810"/>
                </a:lnTo>
                <a:lnTo>
                  <a:pt x="140296" y="0"/>
                </a:lnTo>
                <a:lnTo>
                  <a:pt x="2161565" y="0"/>
                </a:lnTo>
                <a:lnTo>
                  <a:pt x="2184641" y="3810"/>
                </a:lnTo>
                <a:lnTo>
                  <a:pt x="2199322" y="8889"/>
                </a:lnTo>
                <a:lnTo>
                  <a:pt x="2206421" y="11430"/>
                </a:lnTo>
                <a:lnTo>
                  <a:pt x="2208733" y="12700"/>
                </a:lnTo>
                <a:lnTo>
                  <a:pt x="141744" y="12700"/>
                </a:lnTo>
                <a:lnTo>
                  <a:pt x="134238" y="13969"/>
                </a:lnTo>
                <a:lnTo>
                  <a:pt x="134556" y="13969"/>
                </a:lnTo>
                <a:lnTo>
                  <a:pt x="127165" y="15239"/>
                </a:lnTo>
                <a:lnTo>
                  <a:pt x="127482" y="15239"/>
                </a:lnTo>
                <a:lnTo>
                  <a:pt x="120230" y="16510"/>
                </a:lnTo>
                <a:lnTo>
                  <a:pt x="120535" y="16510"/>
                </a:lnTo>
                <a:lnTo>
                  <a:pt x="113423" y="19050"/>
                </a:lnTo>
                <a:lnTo>
                  <a:pt x="113728" y="19050"/>
                </a:lnTo>
                <a:lnTo>
                  <a:pt x="106756" y="20319"/>
                </a:lnTo>
                <a:lnTo>
                  <a:pt x="107048" y="20319"/>
                </a:lnTo>
                <a:lnTo>
                  <a:pt x="100241" y="22860"/>
                </a:lnTo>
                <a:lnTo>
                  <a:pt x="100533" y="22860"/>
                </a:lnTo>
                <a:lnTo>
                  <a:pt x="93891" y="26669"/>
                </a:lnTo>
                <a:lnTo>
                  <a:pt x="94170" y="26669"/>
                </a:lnTo>
                <a:lnTo>
                  <a:pt x="87706" y="29210"/>
                </a:lnTo>
                <a:lnTo>
                  <a:pt x="87972" y="29210"/>
                </a:lnTo>
                <a:lnTo>
                  <a:pt x="81699" y="33019"/>
                </a:lnTo>
                <a:lnTo>
                  <a:pt x="81953" y="33019"/>
                </a:lnTo>
                <a:lnTo>
                  <a:pt x="75869" y="36830"/>
                </a:lnTo>
                <a:lnTo>
                  <a:pt x="76123" y="36830"/>
                </a:lnTo>
                <a:lnTo>
                  <a:pt x="70256" y="40639"/>
                </a:lnTo>
                <a:lnTo>
                  <a:pt x="70497" y="40639"/>
                </a:lnTo>
                <a:lnTo>
                  <a:pt x="64833" y="44450"/>
                </a:lnTo>
                <a:lnTo>
                  <a:pt x="65062" y="44450"/>
                </a:lnTo>
                <a:lnTo>
                  <a:pt x="59626" y="49530"/>
                </a:lnTo>
                <a:lnTo>
                  <a:pt x="59842" y="49530"/>
                </a:lnTo>
                <a:lnTo>
                  <a:pt x="54648" y="54610"/>
                </a:lnTo>
                <a:lnTo>
                  <a:pt x="54851" y="54610"/>
                </a:lnTo>
                <a:lnTo>
                  <a:pt x="51136" y="58419"/>
                </a:lnTo>
                <a:lnTo>
                  <a:pt x="50101" y="58419"/>
                </a:lnTo>
                <a:lnTo>
                  <a:pt x="45389" y="64769"/>
                </a:lnTo>
                <a:lnTo>
                  <a:pt x="45580" y="64769"/>
                </a:lnTo>
                <a:lnTo>
                  <a:pt x="41122" y="69850"/>
                </a:lnTo>
                <a:lnTo>
                  <a:pt x="41313" y="69850"/>
                </a:lnTo>
                <a:lnTo>
                  <a:pt x="37134" y="74930"/>
                </a:lnTo>
                <a:lnTo>
                  <a:pt x="37299" y="74930"/>
                </a:lnTo>
                <a:lnTo>
                  <a:pt x="33400" y="81280"/>
                </a:lnTo>
                <a:lnTo>
                  <a:pt x="33553" y="81280"/>
                </a:lnTo>
                <a:lnTo>
                  <a:pt x="29946" y="87630"/>
                </a:lnTo>
                <a:lnTo>
                  <a:pt x="30098" y="87630"/>
                </a:lnTo>
                <a:lnTo>
                  <a:pt x="27447" y="92710"/>
                </a:lnTo>
                <a:lnTo>
                  <a:pt x="26923" y="92710"/>
                </a:lnTo>
                <a:lnTo>
                  <a:pt x="24415" y="99060"/>
                </a:lnTo>
                <a:lnTo>
                  <a:pt x="24041" y="99060"/>
                </a:lnTo>
                <a:lnTo>
                  <a:pt x="21348" y="106680"/>
                </a:lnTo>
                <a:lnTo>
                  <a:pt x="19100" y="113030"/>
                </a:lnTo>
                <a:lnTo>
                  <a:pt x="17183" y="119380"/>
                </a:lnTo>
                <a:lnTo>
                  <a:pt x="15582" y="127000"/>
                </a:lnTo>
                <a:lnTo>
                  <a:pt x="14325" y="133350"/>
                </a:lnTo>
                <a:lnTo>
                  <a:pt x="13423" y="140969"/>
                </a:lnTo>
                <a:lnTo>
                  <a:pt x="12890" y="148589"/>
                </a:lnTo>
                <a:lnTo>
                  <a:pt x="12731" y="154939"/>
                </a:lnTo>
                <a:lnTo>
                  <a:pt x="12699" y="755650"/>
                </a:lnTo>
                <a:lnTo>
                  <a:pt x="12858" y="762000"/>
                </a:lnTo>
                <a:lnTo>
                  <a:pt x="12973" y="763270"/>
                </a:lnTo>
                <a:lnTo>
                  <a:pt x="13449" y="769620"/>
                </a:lnTo>
                <a:lnTo>
                  <a:pt x="14376" y="777239"/>
                </a:lnTo>
                <a:lnTo>
                  <a:pt x="15646" y="784860"/>
                </a:lnTo>
                <a:lnTo>
                  <a:pt x="15862" y="784860"/>
                </a:lnTo>
                <a:lnTo>
                  <a:pt x="17259" y="791210"/>
                </a:lnTo>
                <a:lnTo>
                  <a:pt x="19202" y="797560"/>
                </a:lnTo>
                <a:lnTo>
                  <a:pt x="21462" y="805179"/>
                </a:lnTo>
                <a:lnTo>
                  <a:pt x="21797" y="805179"/>
                </a:lnTo>
                <a:lnTo>
                  <a:pt x="24041" y="811529"/>
                </a:lnTo>
                <a:lnTo>
                  <a:pt x="26923" y="817879"/>
                </a:lnTo>
                <a:lnTo>
                  <a:pt x="26784" y="817879"/>
                </a:lnTo>
                <a:lnTo>
                  <a:pt x="30098" y="824229"/>
                </a:lnTo>
                <a:lnTo>
                  <a:pt x="30667" y="824229"/>
                </a:lnTo>
                <a:lnTo>
                  <a:pt x="33553" y="829310"/>
                </a:lnTo>
                <a:lnTo>
                  <a:pt x="33400" y="829310"/>
                </a:lnTo>
                <a:lnTo>
                  <a:pt x="37299" y="835660"/>
                </a:lnTo>
                <a:lnTo>
                  <a:pt x="37134" y="835660"/>
                </a:lnTo>
                <a:lnTo>
                  <a:pt x="41313" y="840739"/>
                </a:lnTo>
                <a:lnTo>
                  <a:pt x="41122" y="840739"/>
                </a:lnTo>
                <a:lnTo>
                  <a:pt x="45580" y="847089"/>
                </a:lnTo>
                <a:lnTo>
                  <a:pt x="45389" y="847089"/>
                </a:lnTo>
                <a:lnTo>
                  <a:pt x="50101" y="852170"/>
                </a:lnTo>
                <a:lnTo>
                  <a:pt x="49898" y="852170"/>
                </a:lnTo>
                <a:lnTo>
                  <a:pt x="54851" y="857250"/>
                </a:lnTo>
                <a:lnTo>
                  <a:pt x="54648" y="857250"/>
                </a:lnTo>
                <a:lnTo>
                  <a:pt x="59842" y="861060"/>
                </a:lnTo>
                <a:lnTo>
                  <a:pt x="59626" y="861060"/>
                </a:lnTo>
                <a:lnTo>
                  <a:pt x="65062" y="866139"/>
                </a:lnTo>
                <a:lnTo>
                  <a:pt x="64833" y="866139"/>
                </a:lnTo>
                <a:lnTo>
                  <a:pt x="70497" y="869950"/>
                </a:lnTo>
                <a:lnTo>
                  <a:pt x="70256" y="869950"/>
                </a:lnTo>
                <a:lnTo>
                  <a:pt x="76123" y="875029"/>
                </a:lnTo>
                <a:lnTo>
                  <a:pt x="77897" y="875029"/>
                </a:lnTo>
                <a:lnTo>
                  <a:pt x="81953" y="877570"/>
                </a:lnTo>
                <a:lnTo>
                  <a:pt x="81699" y="877570"/>
                </a:lnTo>
                <a:lnTo>
                  <a:pt x="87972" y="881379"/>
                </a:lnTo>
                <a:lnTo>
                  <a:pt x="87706" y="881379"/>
                </a:lnTo>
                <a:lnTo>
                  <a:pt x="94170" y="885189"/>
                </a:lnTo>
                <a:lnTo>
                  <a:pt x="93891" y="885189"/>
                </a:lnTo>
                <a:lnTo>
                  <a:pt x="100533" y="887729"/>
                </a:lnTo>
                <a:lnTo>
                  <a:pt x="100241" y="887729"/>
                </a:lnTo>
                <a:lnTo>
                  <a:pt x="107048" y="890270"/>
                </a:lnTo>
                <a:lnTo>
                  <a:pt x="106756" y="890270"/>
                </a:lnTo>
                <a:lnTo>
                  <a:pt x="113728" y="892810"/>
                </a:lnTo>
                <a:lnTo>
                  <a:pt x="113423" y="892810"/>
                </a:lnTo>
                <a:lnTo>
                  <a:pt x="120535" y="894079"/>
                </a:lnTo>
                <a:lnTo>
                  <a:pt x="120230" y="894079"/>
                </a:lnTo>
                <a:lnTo>
                  <a:pt x="127482" y="895350"/>
                </a:lnTo>
                <a:lnTo>
                  <a:pt x="127165" y="895350"/>
                </a:lnTo>
                <a:lnTo>
                  <a:pt x="134556" y="896620"/>
                </a:lnTo>
                <a:lnTo>
                  <a:pt x="134238" y="896620"/>
                </a:lnTo>
                <a:lnTo>
                  <a:pt x="141744" y="897889"/>
                </a:lnTo>
                <a:lnTo>
                  <a:pt x="141427" y="897889"/>
                </a:lnTo>
                <a:lnTo>
                  <a:pt x="149034" y="899160"/>
                </a:lnTo>
                <a:lnTo>
                  <a:pt x="2206421" y="899160"/>
                </a:lnTo>
                <a:lnTo>
                  <a:pt x="2192070" y="904239"/>
                </a:lnTo>
                <a:lnTo>
                  <a:pt x="2184641" y="906779"/>
                </a:lnTo>
                <a:lnTo>
                  <a:pt x="2153627" y="911860"/>
                </a:lnTo>
                <a:close/>
              </a:path>
              <a:path w="2301875" h="911860">
                <a:moveTo>
                  <a:pt x="2251976" y="59689"/>
                </a:moveTo>
                <a:lnTo>
                  <a:pt x="2247010" y="54610"/>
                </a:lnTo>
                <a:lnTo>
                  <a:pt x="2247226" y="54610"/>
                </a:lnTo>
                <a:lnTo>
                  <a:pt x="2242019" y="49530"/>
                </a:lnTo>
                <a:lnTo>
                  <a:pt x="2242235" y="49530"/>
                </a:lnTo>
                <a:lnTo>
                  <a:pt x="2236800" y="44450"/>
                </a:lnTo>
                <a:lnTo>
                  <a:pt x="2237041" y="44450"/>
                </a:lnTo>
                <a:lnTo>
                  <a:pt x="2231377" y="40639"/>
                </a:lnTo>
                <a:lnTo>
                  <a:pt x="2231618" y="40639"/>
                </a:lnTo>
                <a:lnTo>
                  <a:pt x="2225738" y="36830"/>
                </a:lnTo>
                <a:lnTo>
                  <a:pt x="2225992" y="36830"/>
                </a:lnTo>
                <a:lnTo>
                  <a:pt x="2219909" y="33019"/>
                </a:lnTo>
                <a:lnTo>
                  <a:pt x="2220175" y="33019"/>
                </a:lnTo>
                <a:lnTo>
                  <a:pt x="2213889" y="29210"/>
                </a:lnTo>
                <a:lnTo>
                  <a:pt x="2214168" y="29210"/>
                </a:lnTo>
                <a:lnTo>
                  <a:pt x="2207704" y="26669"/>
                </a:lnTo>
                <a:lnTo>
                  <a:pt x="2207971" y="26669"/>
                </a:lnTo>
                <a:lnTo>
                  <a:pt x="2201341" y="22860"/>
                </a:lnTo>
                <a:lnTo>
                  <a:pt x="2201621" y="22860"/>
                </a:lnTo>
                <a:lnTo>
                  <a:pt x="2194813" y="20319"/>
                </a:lnTo>
                <a:lnTo>
                  <a:pt x="2195106" y="20319"/>
                </a:lnTo>
                <a:lnTo>
                  <a:pt x="2188146" y="19050"/>
                </a:lnTo>
                <a:lnTo>
                  <a:pt x="2188438" y="19050"/>
                </a:lnTo>
                <a:lnTo>
                  <a:pt x="2181326" y="16510"/>
                </a:lnTo>
                <a:lnTo>
                  <a:pt x="2181631" y="16510"/>
                </a:lnTo>
                <a:lnTo>
                  <a:pt x="2174379" y="15239"/>
                </a:lnTo>
                <a:lnTo>
                  <a:pt x="2174697" y="15239"/>
                </a:lnTo>
                <a:lnTo>
                  <a:pt x="2167305" y="13969"/>
                </a:lnTo>
                <a:lnTo>
                  <a:pt x="2167623" y="13969"/>
                </a:lnTo>
                <a:lnTo>
                  <a:pt x="2160130" y="12700"/>
                </a:lnTo>
                <a:lnTo>
                  <a:pt x="2208733" y="12700"/>
                </a:lnTo>
                <a:lnTo>
                  <a:pt x="2213356" y="15239"/>
                </a:lnTo>
                <a:lnTo>
                  <a:pt x="2220086" y="17780"/>
                </a:lnTo>
                <a:lnTo>
                  <a:pt x="2226627" y="21589"/>
                </a:lnTo>
                <a:lnTo>
                  <a:pt x="2232977" y="26669"/>
                </a:lnTo>
                <a:lnTo>
                  <a:pt x="2239098" y="30480"/>
                </a:lnTo>
                <a:lnTo>
                  <a:pt x="2245004" y="35560"/>
                </a:lnTo>
                <a:lnTo>
                  <a:pt x="2250668" y="39369"/>
                </a:lnTo>
                <a:lnTo>
                  <a:pt x="2256091" y="45719"/>
                </a:lnTo>
                <a:lnTo>
                  <a:pt x="2261273" y="50800"/>
                </a:lnTo>
                <a:lnTo>
                  <a:pt x="2266175" y="55880"/>
                </a:lnTo>
                <a:lnTo>
                  <a:pt x="2268034" y="58419"/>
                </a:lnTo>
                <a:lnTo>
                  <a:pt x="2251773" y="58419"/>
                </a:lnTo>
                <a:lnTo>
                  <a:pt x="2251976" y="59689"/>
                </a:lnTo>
                <a:close/>
              </a:path>
              <a:path w="2301875" h="911860">
                <a:moveTo>
                  <a:pt x="49898" y="59689"/>
                </a:moveTo>
                <a:lnTo>
                  <a:pt x="50101" y="58419"/>
                </a:lnTo>
                <a:lnTo>
                  <a:pt x="51136" y="58419"/>
                </a:lnTo>
                <a:lnTo>
                  <a:pt x="49898" y="59689"/>
                </a:lnTo>
                <a:close/>
              </a:path>
              <a:path w="2301875" h="911860">
                <a:moveTo>
                  <a:pt x="2275078" y="93980"/>
                </a:moveTo>
                <a:lnTo>
                  <a:pt x="2271775" y="87630"/>
                </a:lnTo>
                <a:lnTo>
                  <a:pt x="2271915" y="87630"/>
                </a:lnTo>
                <a:lnTo>
                  <a:pt x="2268308" y="81280"/>
                </a:lnTo>
                <a:lnTo>
                  <a:pt x="2268461" y="81280"/>
                </a:lnTo>
                <a:lnTo>
                  <a:pt x="2264562" y="74930"/>
                </a:lnTo>
                <a:lnTo>
                  <a:pt x="2264740" y="74930"/>
                </a:lnTo>
                <a:lnTo>
                  <a:pt x="2260561" y="69850"/>
                </a:lnTo>
                <a:lnTo>
                  <a:pt x="2260739" y="69850"/>
                </a:lnTo>
                <a:lnTo>
                  <a:pt x="2256294" y="64769"/>
                </a:lnTo>
                <a:lnTo>
                  <a:pt x="2256485" y="64769"/>
                </a:lnTo>
                <a:lnTo>
                  <a:pt x="2251773" y="58419"/>
                </a:lnTo>
                <a:lnTo>
                  <a:pt x="2268034" y="58419"/>
                </a:lnTo>
                <a:lnTo>
                  <a:pt x="2288540" y="92710"/>
                </a:lnTo>
                <a:lnTo>
                  <a:pt x="2274950" y="92710"/>
                </a:lnTo>
                <a:lnTo>
                  <a:pt x="2275078" y="93980"/>
                </a:lnTo>
                <a:close/>
              </a:path>
              <a:path w="2301875" h="911860">
                <a:moveTo>
                  <a:pt x="26784" y="93980"/>
                </a:moveTo>
                <a:lnTo>
                  <a:pt x="26923" y="92710"/>
                </a:lnTo>
                <a:lnTo>
                  <a:pt x="27447" y="92710"/>
                </a:lnTo>
                <a:lnTo>
                  <a:pt x="26784" y="93980"/>
                </a:lnTo>
                <a:close/>
              </a:path>
              <a:path w="2301875" h="911860">
                <a:moveTo>
                  <a:pt x="2277948" y="100330"/>
                </a:moveTo>
                <a:lnTo>
                  <a:pt x="2274950" y="92710"/>
                </a:lnTo>
                <a:lnTo>
                  <a:pt x="2288540" y="92710"/>
                </a:lnTo>
                <a:lnTo>
                  <a:pt x="2289581" y="95250"/>
                </a:lnTo>
                <a:lnTo>
                  <a:pt x="2291265" y="99060"/>
                </a:lnTo>
                <a:lnTo>
                  <a:pt x="2277821" y="99060"/>
                </a:lnTo>
                <a:lnTo>
                  <a:pt x="2277948" y="100330"/>
                </a:lnTo>
                <a:close/>
              </a:path>
              <a:path w="2301875" h="911860">
                <a:moveTo>
                  <a:pt x="23914" y="100330"/>
                </a:moveTo>
                <a:lnTo>
                  <a:pt x="24041" y="99060"/>
                </a:lnTo>
                <a:lnTo>
                  <a:pt x="24415" y="99060"/>
                </a:lnTo>
                <a:lnTo>
                  <a:pt x="23914" y="100330"/>
                </a:lnTo>
                <a:close/>
              </a:path>
              <a:path w="2301875" h="911860">
                <a:moveTo>
                  <a:pt x="2301659" y="763270"/>
                </a:moveTo>
                <a:lnTo>
                  <a:pt x="2288971" y="763270"/>
                </a:lnTo>
                <a:lnTo>
                  <a:pt x="2289003" y="762000"/>
                </a:lnTo>
                <a:lnTo>
                  <a:pt x="2289130" y="154939"/>
                </a:lnTo>
                <a:lnTo>
                  <a:pt x="2288971" y="148589"/>
                </a:lnTo>
                <a:lnTo>
                  <a:pt x="2288412" y="140969"/>
                </a:lnTo>
                <a:lnTo>
                  <a:pt x="2287485" y="133350"/>
                </a:lnTo>
                <a:lnTo>
                  <a:pt x="2286215" y="127000"/>
                </a:lnTo>
                <a:lnTo>
                  <a:pt x="2284603" y="119380"/>
                </a:lnTo>
                <a:lnTo>
                  <a:pt x="2282672" y="113030"/>
                </a:lnTo>
                <a:lnTo>
                  <a:pt x="2280399" y="106680"/>
                </a:lnTo>
                <a:lnTo>
                  <a:pt x="2277821" y="99060"/>
                </a:lnTo>
                <a:lnTo>
                  <a:pt x="2291265" y="99060"/>
                </a:lnTo>
                <a:lnTo>
                  <a:pt x="2301062" y="139700"/>
                </a:lnTo>
                <a:lnTo>
                  <a:pt x="2301862" y="154939"/>
                </a:lnTo>
                <a:lnTo>
                  <a:pt x="2301862" y="755650"/>
                </a:lnTo>
                <a:lnTo>
                  <a:pt x="2301659" y="763270"/>
                </a:lnTo>
                <a:close/>
              </a:path>
              <a:path w="2301875" h="911860">
                <a:moveTo>
                  <a:pt x="12973" y="763270"/>
                </a:moveTo>
                <a:lnTo>
                  <a:pt x="12877" y="762000"/>
                </a:lnTo>
                <a:lnTo>
                  <a:pt x="12973" y="763270"/>
                </a:lnTo>
                <a:close/>
              </a:path>
              <a:path w="2301875" h="911860">
                <a:moveTo>
                  <a:pt x="2299082" y="784860"/>
                </a:moveTo>
                <a:lnTo>
                  <a:pt x="2286215" y="784860"/>
                </a:lnTo>
                <a:lnTo>
                  <a:pt x="2287536" y="777239"/>
                </a:lnTo>
                <a:lnTo>
                  <a:pt x="2288438" y="769620"/>
                </a:lnTo>
                <a:lnTo>
                  <a:pt x="2288984" y="762000"/>
                </a:lnTo>
                <a:lnTo>
                  <a:pt x="2288971" y="763270"/>
                </a:lnTo>
                <a:lnTo>
                  <a:pt x="2301659" y="763270"/>
                </a:lnTo>
                <a:lnTo>
                  <a:pt x="2301062" y="770889"/>
                </a:lnTo>
                <a:lnTo>
                  <a:pt x="2300071" y="778510"/>
                </a:lnTo>
                <a:lnTo>
                  <a:pt x="2299082" y="784860"/>
                </a:lnTo>
                <a:close/>
              </a:path>
              <a:path w="2301875" h="911860">
                <a:moveTo>
                  <a:pt x="15862" y="784860"/>
                </a:moveTo>
                <a:lnTo>
                  <a:pt x="15646" y="784860"/>
                </a:lnTo>
                <a:lnTo>
                  <a:pt x="15582" y="783589"/>
                </a:lnTo>
                <a:lnTo>
                  <a:pt x="15862" y="784860"/>
                </a:lnTo>
                <a:close/>
              </a:path>
              <a:path w="2301875" h="911860">
                <a:moveTo>
                  <a:pt x="2293613" y="805179"/>
                </a:moveTo>
                <a:lnTo>
                  <a:pt x="2280399" y="805179"/>
                </a:lnTo>
                <a:lnTo>
                  <a:pt x="2282761" y="797560"/>
                </a:lnTo>
                <a:lnTo>
                  <a:pt x="2284691" y="791210"/>
                </a:lnTo>
                <a:lnTo>
                  <a:pt x="2286279" y="783589"/>
                </a:lnTo>
                <a:lnTo>
                  <a:pt x="2286215" y="784860"/>
                </a:lnTo>
                <a:lnTo>
                  <a:pt x="2299082" y="784860"/>
                </a:lnTo>
                <a:lnTo>
                  <a:pt x="2298687" y="787400"/>
                </a:lnTo>
                <a:lnTo>
                  <a:pt x="2294839" y="801370"/>
                </a:lnTo>
                <a:lnTo>
                  <a:pt x="2293613" y="805179"/>
                </a:lnTo>
                <a:close/>
              </a:path>
              <a:path w="2301875" h="911860">
                <a:moveTo>
                  <a:pt x="21797" y="805179"/>
                </a:moveTo>
                <a:lnTo>
                  <a:pt x="21462" y="805179"/>
                </a:lnTo>
                <a:lnTo>
                  <a:pt x="21348" y="803910"/>
                </a:lnTo>
                <a:lnTo>
                  <a:pt x="21797" y="805179"/>
                </a:lnTo>
                <a:close/>
              </a:path>
              <a:path w="2301875" h="911860">
                <a:moveTo>
                  <a:pt x="2285766" y="824229"/>
                </a:moveTo>
                <a:lnTo>
                  <a:pt x="2271775" y="824229"/>
                </a:lnTo>
                <a:lnTo>
                  <a:pt x="2275078" y="817879"/>
                </a:lnTo>
                <a:lnTo>
                  <a:pt x="2274950" y="817879"/>
                </a:lnTo>
                <a:lnTo>
                  <a:pt x="2277948" y="811529"/>
                </a:lnTo>
                <a:lnTo>
                  <a:pt x="2277821" y="811529"/>
                </a:lnTo>
                <a:lnTo>
                  <a:pt x="2280513" y="803910"/>
                </a:lnTo>
                <a:lnTo>
                  <a:pt x="2280399" y="805179"/>
                </a:lnTo>
                <a:lnTo>
                  <a:pt x="2293613" y="805179"/>
                </a:lnTo>
                <a:lnTo>
                  <a:pt x="2292388" y="808989"/>
                </a:lnTo>
                <a:lnTo>
                  <a:pt x="2289581" y="816610"/>
                </a:lnTo>
                <a:lnTo>
                  <a:pt x="2286457" y="822960"/>
                </a:lnTo>
                <a:lnTo>
                  <a:pt x="2285766" y="824229"/>
                </a:lnTo>
                <a:close/>
              </a:path>
              <a:path w="2301875" h="911860">
                <a:moveTo>
                  <a:pt x="30667" y="824229"/>
                </a:moveTo>
                <a:lnTo>
                  <a:pt x="30098" y="824229"/>
                </a:lnTo>
                <a:lnTo>
                  <a:pt x="29946" y="822960"/>
                </a:lnTo>
                <a:lnTo>
                  <a:pt x="30667" y="824229"/>
                </a:lnTo>
                <a:close/>
              </a:path>
              <a:path w="2301875" h="911860">
                <a:moveTo>
                  <a:pt x="2246420" y="875029"/>
                </a:moveTo>
                <a:lnTo>
                  <a:pt x="2225738" y="875029"/>
                </a:lnTo>
                <a:lnTo>
                  <a:pt x="2231618" y="869950"/>
                </a:lnTo>
                <a:lnTo>
                  <a:pt x="2231377" y="869950"/>
                </a:lnTo>
                <a:lnTo>
                  <a:pt x="2237041" y="866139"/>
                </a:lnTo>
                <a:lnTo>
                  <a:pt x="2236800" y="866139"/>
                </a:lnTo>
                <a:lnTo>
                  <a:pt x="2242235" y="861060"/>
                </a:lnTo>
                <a:lnTo>
                  <a:pt x="2242019" y="861060"/>
                </a:lnTo>
                <a:lnTo>
                  <a:pt x="2247226" y="857250"/>
                </a:lnTo>
                <a:lnTo>
                  <a:pt x="2247010" y="857250"/>
                </a:lnTo>
                <a:lnTo>
                  <a:pt x="2251976" y="852170"/>
                </a:lnTo>
                <a:lnTo>
                  <a:pt x="2251773" y="852170"/>
                </a:lnTo>
                <a:lnTo>
                  <a:pt x="2256485" y="847089"/>
                </a:lnTo>
                <a:lnTo>
                  <a:pt x="2256294" y="847089"/>
                </a:lnTo>
                <a:lnTo>
                  <a:pt x="2260739" y="840739"/>
                </a:lnTo>
                <a:lnTo>
                  <a:pt x="2260561" y="840739"/>
                </a:lnTo>
                <a:lnTo>
                  <a:pt x="2264740" y="835660"/>
                </a:lnTo>
                <a:lnTo>
                  <a:pt x="2264562" y="835660"/>
                </a:lnTo>
                <a:lnTo>
                  <a:pt x="2268461" y="829310"/>
                </a:lnTo>
                <a:lnTo>
                  <a:pt x="2268308" y="829310"/>
                </a:lnTo>
                <a:lnTo>
                  <a:pt x="2271915" y="822960"/>
                </a:lnTo>
                <a:lnTo>
                  <a:pt x="2271775" y="824229"/>
                </a:lnTo>
                <a:lnTo>
                  <a:pt x="2285766" y="824229"/>
                </a:lnTo>
                <a:lnTo>
                  <a:pt x="2283002" y="829310"/>
                </a:lnTo>
                <a:lnTo>
                  <a:pt x="2279243" y="836929"/>
                </a:lnTo>
                <a:lnTo>
                  <a:pt x="2275179" y="843279"/>
                </a:lnTo>
                <a:lnTo>
                  <a:pt x="2270823" y="848360"/>
                </a:lnTo>
                <a:lnTo>
                  <a:pt x="2266175" y="854710"/>
                </a:lnTo>
                <a:lnTo>
                  <a:pt x="2261273" y="859789"/>
                </a:lnTo>
                <a:lnTo>
                  <a:pt x="2256091" y="866139"/>
                </a:lnTo>
                <a:lnTo>
                  <a:pt x="2250668" y="871220"/>
                </a:lnTo>
                <a:lnTo>
                  <a:pt x="2246420" y="875029"/>
                </a:lnTo>
                <a:close/>
              </a:path>
              <a:path w="2301875" h="911860">
                <a:moveTo>
                  <a:pt x="77897" y="875029"/>
                </a:moveTo>
                <a:lnTo>
                  <a:pt x="76123" y="875029"/>
                </a:lnTo>
                <a:lnTo>
                  <a:pt x="75869" y="873760"/>
                </a:lnTo>
                <a:lnTo>
                  <a:pt x="77897" y="875029"/>
                </a:lnTo>
                <a:close/>
              </a:path>
              <a:path w="2301875" h="911860">
                <a:moveTo>
                  <a:pt x="2206421" y="899160"/>
                </a:moveTo>
                <a:lnTo>
                  <a:pt x="2152827" y="899160"/>
                </a:lnTo>
                <a:lnTo>
                  <a:pt x="2160447" y="897889"/>
                </a:lnTo>
                <a:lnTo>
                  <a:pt x="2160130" y="897889"/>
                </a:lnTo>
                <a:lnTo>
                  <a:pt x="2167623" y="896620"/>
                </a:lnTo>
                <a:lnTo>
                  <a:pt x="2167305" y="896620"/>
                </a:lnTo>
                <a:lnTo>
                  <a:pt x="2174697" y="895350"/>
                </a:lnTo>
                <a:lnTo>
                  <a:pt x="2174379" y="895350"/>
                </a:lnTo>
                <a:lnTo>
                  <a:pt x="2181631" y="894079"/>
                </a:lnTo>
                <a:lnTo>
                  <a:pt x="2181326" y="894079"/>
                </a:lnTo>
                <a:lnTo>
                  <a:pt x="2188438" y="892810"/>
                </a:lnTo>
                <a:lnTo>
                  <a:pt x="2188146" y="892810"/>
                </a:lnTo>
                <a:lnTo>
                  <a:pt x="2195106" y="890270"/>
                </a:lnTo>
                <a:lnTo>
                  <a:pt x="2194813" y="890270"/>
                </a:lnTo>
                <a:lnTo>
                  <a:pt x="2201621" y="887729"/>
                </a:lnTo>
                <a:lnTo>
                  <a:pt x="2201341" y="887729"/>
                </a:lnTo>
                <a:lnTo>
                  <a:pt x="2207971" y="885189"/>
                </a:lnTo>
                <a:lnTo>
                  <a:pt x="2207704" y="885189"/>
                </a:lnTo>
                <a:lnTo>
                  <a:pt x="2214168" y="881379"/>
                </a:lnTo>
                <a:lnTo>
                  <a:pt x="2213889" y="881379"/>
                </a:lnTo>
                <a:lnTo>
                  <a:pt x="2220175" y="877570"/>
                </a:lnTo>
                <a:lnTo>
                  <a:pt x="2219909" y="877570"/>
                </a:lnTo>
                <a:lnTo>
                  <a:pt x="2225992" y="873760"/>
                </a:lnTo>
                <a:lnTo>
                  <a:pt x="2225738" y="875029"/>
                </a:lnTo>
                <a:lnTo>
                  <a:pt x="2246420" y="875029"/>
                </a:lnTo>
                <a:lnTo>
                  <a:pt x="2245004" y="876300"/>
                </a:lnTo>
                <a:lnTo>
                  <a:pt x="2239098" y="880110"/>
                </a:lnTo>
                <a:lnTo>
                  <a:pt x="2232977" y="885189"/>
                </a:lnTo>
                <a:lnTo>
                  <a:pt x="2226627" y="889000"/>
                </a:lnTo>
                <a:lnTo>
                  <a:pt x="2220086" y="892810"/>
                </a:lnTo>
                <a:lnTo>
                  <a:pt x="2213356" y="896620"/>
                </a:lnTo>
                <a:lnTo>
                  <a:pt x="2206421" y="89916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490938" y="3099727"/>
            <a:ext cx="1802764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C00000"/>
                </a:solidFill>
                <a:latin typeface="华文楷体"/>
                <a:cs typeface="华文楷体"/>
              </a:rPr>
              <a:t>能量的观</a:t>
            </a:r>
            <a:r>
              <a:rPr dirty="0" sz="2800" spc="-5">
                <a:solidFill>
                  <a:srgbClr val="C00000"/>
                </a:solidFill>
                <a:latin typeface="华文楷体"/>
                <a:cs typeface="华文楷体"/>
              </a:rPr>
              <a:t>念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55976" y="4497323"/>
            <a:ext cx="3177540" cy="899160"/>
          </a:xfrm>
          <a:custGeom>
            <a:avLst/>
            <a:gdLst/>
            <a:ahLst/>
            <a:cxnLst/>
            <a:rect l="l" t="t" r="r" b="b"/>
            <a:pathLst>
              <a:path w="3177540" h="899160">
                <a:moveTo>
                  <a:pt x="3028188" y="899160"/>
                </a:moveTo>
                <a:lnTo>
                  <a:pt x="149351" y="899160"/>
                </a:lnTo>
                <a:lnTo>
                  <a:pt x="101979" y="891838"/>
                </a:lnTo>
                <a:lnTo>
                  <a:pt x="60862" y="870746"/>
                </a:lnTo>
                <a:lnTo>
                  <a:pt x="28495" y="838379"/>
                </a:lnTo>
                <a:lnTo>
                  <a:pt x="7376" y="797234"/>
                </a:lnTo>
                <a:lnTo>
                  <a:pt x="0" y="749808"/>
                </a:lnTo>
                <a:lnTo>
                  <a:pt x="0" y="150875"/>
                </a:lnTo>
                <a:lnTo>
                  <a:pt x="7376" y="103180"/>
                </a:lnTo>
                <a:lnTo>
                  <a:pt x="28495" y="61822"/>
                </a:lnTo>
                <a:lnTo>
                  <a:pt x="60862" y="29224"/>
                </a:lnTo>
                <a:lnTo>
                  <a:pt x="101979" y="7808"/>
                </a:lnTo>
                <a:lnTo>
                  <a:pt x="149351" y="0"/>
                </a:lnTo>
                <a:lnTo>
                  <a:pt x="3028188" y="0"/>
                </a:lnTo>
                <a:lnTo>
                  <a:pt x="3075492" y="7808"/>
                </a:lnTo>
                <a:lnTo>
                  <a:pt x="3116576" y="29224"/>
                </a:lnTo>
                <a:lnTo>
                  <a:pt x="3148943" y="61822"/>
                </a:lnTo>
                <a:lnTo>
                  <a:pt x="3170096" y="103180"/>
                </a:lnTo>
                <a:lnTo>
                  <a:pt x="3177540" y="150875"/>
                </a:lnTo>
                <a:lnTo>
                  <a:pt x="3177540" y="749808"/>
                </a:lnTo>
                <a:lnTo>
                  <a:pt x="3170096" y="797234"/>
                </a:lnTo>
                <a:lnTo>
                  <a:pt x="3148943" y="838379"/>
                </a:lnTo>
                <a:lnTo>
                  <a:pt x="3116576" y="870746"/>
                </a:lnTo>
                <a:lnTo>
                  <a:pt x="3075492" y="891838"/>
                </a:lnTo>
                <a:lnTo>
                  <a:pt x="3028188" y="89916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49079" y="4491304"/>
            <a:ext cx="3191510" cy="911860"/>
          </a:xfrm>
          <a:custGeom>
            <a:avLst/>
            <a:gdLst/>
            <a:ahLst/>
            <a:cxnLst/>
            <a:rect l="l" t="t" r="r" b="b"/>
            <a:pathLst>
              <a:path w="3191510" h="911860">
                <a:moveTo>
                  <a:pt x="3042958" y="911860"/>
                </a:moveTo>
                <a:lnTo>
                  <a:pt x="148234" y="911860"/>
                </a:lnTo>
                <a:lnTo>
                  <a:pt x="117221" y="906780"/>
                </a:lnTo>
                <a:lnTo>
                  <a:pt x="75234" y="889000"/>
                </a:lnTo>
                <a:lnTo>
                  <a:pt x="62763" y="880110"/>
                </a:lnTo>
                <a:lnTo>
                  <a:pt x="56870" y="876300"/>
                </a:lnTo>
                <a:lnTo>
                  <a:pt x="51193" y="871219"/>
                </a:lnTo>
                <a:lnTo>
                  <a:pt x="45770" y="866139"/>
                </a:lnTo>
                <a:lnTo>
                  <a:pt x="40601" y="859789"/>
                </a:lnTo>
                <a:lnTo>
                  <a:pt x="35687" y="854710"/>
                </a:lnTo>
                <a:lnTo>
                  <a:pt x="31051" y="848360"/>
                </a:lnTo>
                <a:lnTo>
                  <a:pt x="26695" y="843280"/>
                </a:lnTo>
                <a:lnTo>
                  <a:pt x="22631" y="836930"/>
                </a:lnTo>
                <a:lnTo>
                  <a:pt x="18859" y="829310"/>
                </a:lnTo>
                <a:lnTo>
                  <a:pt x="15417" y="822960"/>
                </a:lnTo>
                <a:lnTo>
                  <a:pt x="12280" y="816610"/>
                </a:lnTo>
                <a:lnTo>
                  <a:pt x="1803" y="778510"/>
                </a:lnTo>
                <a:lnTo>
                  <a:pt x="0" y="755650"/>
                </a:lnTo>
                <a:lnTo>
                  <a:pt x="0" y="154939"/>
                </a:lnTo>
                <a:lnTo>
                  <a:pt x="4914" y="116839"/>
                </a:lnTo>
                <a:lnTo>
                  <a:pt x="12280" y="95250"/>
                </a:lnTo>
                <a:lnTo>
                  <a:pt x="15417" y="87629"/>
                </a:lnTo>
                <a:lnTo>
                  <a:pt x="40601" y="50800"/>
                </a:lnTo>
                <a:lnTo>
                  <a:pt x="45770" y="45720"/>
                </a:lnTo>
                <a:lnTo>
                  <a:pt x="51193" y="39370"/>
                </a:lnTo>
                <a:lnTo>
                  <a:pt x="56870" y="35560"/>
                </a:lnTo>
                <a:lnTo>
                  <a:pt x="62763" y="30479"/>
                </a:lnTo>
                <a:lnTo>
                  <a:pt x="68897" y="26670"/>
                </a:lnTo>
                <a:lnTo>
                  <a:pt x="75234" y="21589"/>
                </a:lnTo>
                <a:lnTo>
                  <a:pt x="81775" y="17779"/>
                </a:lnTo>
                <a:lnTo>
                  <a:pt x="88518" y="15239"/>
                </a:lnTo>
                <a:lnTo>
                  <a:pt x="95440" y="11429"/>
                </a:lnTo>
                <a:lnTo>
                  <a:pt x="102539" y="8889"/>
                </a:lnTo>
                <a:lnTo>
                  <a:pt x="117221" y="3810"/>
                </a:lnTo>
                <a:lnTo>
                  <a:pt x="140296" y="0"/>
                </a:lnTo>
                <a:lnTo>
                  <a:pt x="3050895" y="0"/>
                </a:lnTo>
                <a:lnTo>
                  <a:pt x="3073971" y="3810"/>
                </a:lnTo>
                <a:lnTo>
                  <a:pt x="3088652" y="8889"/>
                </a:lnTo>
                <a:lnTo>
                  <a:pt x="3095752" y="11429"/>
                </a:lnTo>
                <a:lnTo>
                  <a:pt x="3098059" y="12700"/>
                </a:lnTo>
                <a:lnTo>
                  <a:pt x="141744" y="12700"/>
                </a:lnTo>
                <a:lnTo>
                  <a:pt x="134239" y="13970"/>
                </a:lnTo>
                <a:lnTo>
                  <a:pt x="134556" y="13970"/>
                </a:lnTo>
                <a:lnTo>
                  <a:pt x="127177" y="15239"/>
                </a:lnTo>
                <a:lnTo>
                  <a:pt x="127482" y="15239"/>
                </a:lnTo>
                <a:lnTo>
                  <a:pt x="120230" y="16510"/>
                </a:lnTo>
                <a:lnTo>
                  <a:pt x="120535" y="16510"/>
                </a:lnTo>
                <a:lnTo>
                  <a:pt x="113423" y="19050"/>
                </a:lnTo>
                <a:lnTo>
                  <a:pt x="113728" y="19050"/>
                </a:lnTo>
                <a:lnTo>
                  <a:pt x="106756" y="20320"/>
                </a:lnTo>
                <a:lnTo>
                  <a:pt x="107048" y="20320"/>
                </a:lnTo>
                <a:lnTo>
                  <a:pt x="100241" y="22860"/>
                </a:lnTo>
                <a:lnTo>
                  <a:pt x="100533" y="22860"/>
                </a:lnTo>
                <a:lnTo>
                  <a:pt x="93891" y="26670"/>
                </a:lnTo>
                <a:lnTo>
                  <a:pt x="94170" y="26670"/>
                </a:lnTo>
                <a:lnTo>
                  <a:pt x="87706" y="29210"/>
                </a:lnTo>
                <a:lnTo>
                  <a:pt x="87972" y="29210"/>
                </a:lnTo>
                <a:lnTo>
                  <a:pt x="81699" y="33020"/>
                </a:lnTo>
                <a:lnTo>
                  <a:pt x="81953" y="33020"/>
                </a:lnTo>
                <a:lnTo>
                  <a:pt x="75869" y="36829"/>
                </a:lnTo>
                <a:lnTo>
                  <a:pt x="76123" y="36829"/>
                </a:lnTo>
                <a:lnTo>
                  <a:pt x="70256" y="40639"/>
                </a:lnTo>
                <a:lnTo>
                  <a:pt x="70497" y="40639"/>
                </a:lnTo>
                <a:lnTo>
                  <a:pt x="64833" y="44450"/>
                </a:lnTo>
                <a:lnTo>
                  <a:pt x="65062" y="44450"/>
                </a:lnTo>
                <a:lnTo>
                  <a:pt x="59626" y="49529"/>
                </a:lnTo>
                <a:lnTo>
                  <a:pt x="59855" y="49529"/>
                </a:lnTo>
                <a:lnTo>
                  <a:pt x="54648" y="54610"/>
                </a:lnTo>
                <a:lnTo>
                  <a:pt x="54851" y="54610"/>
                </a:lnTo>
                <a:lnTo>
                  <a:pt x="51136" y="58420"/>
                </a:lnTo>
                <a:lnTo>
                  <a:pt x="50101" y="58420"/>
                </a:lnTo>
                <a:lnTo>
                  <a:pt x="45389" y="64770"/>
                </a:lnTo>
                <a:lnTo>
                  <a:pt x="45580" y="64770"/>
                </a:lnTo>
                <a:lnTo>
                  <a:pt x="41122" y="69850"/>
                </a:lnTo>
                <a:lnTo>
                  <a:pt x="41313" y="69850"/>
                </a:lnTo>
                <a:lnTo>
                  <a:pt x="37134" y="74929"/>
                </a:lnTo>
                <a:lnTo>
                  <a:pt x="37299" y="74929"/>
                </a:lnTo>
                <a:lnTo>
                  <a:pt x="33401" y="81279"/>
                </a:lnTo>
                <a:lnTo>
                  <a:pt x="33566" y="81279"/>
                </a:lnTo>
                <a:lnTo>
                  <a:pt x="29946" y="87629"/>
                </a:lnTo>
                <a:lnTo>
                  <a:pt x="30099" y="87629"/>
                </a:lnTo>
                <a:lnTo>
                  <a:pt x="27447" y="92710"/>
                </a:lnTo>
                <a:lnTo>
                  <a:pt x="26924" y="92710"/>
                </a:lnTo>
                <a:lnTo>
                  <a:pt x="24415" y="99060"/>
                </a:lnTo>
                <a:lnTo>
                  <a:pt x="24041" y="99060"/>
                </a:lnTo>
                <a:lnTo>
                  <a:pt x="21361" y="106679"/>
                </a:lnTo>
                <a:lnTo>
                  <a:pt x="19100" y="113029"/>
                </a:lnTo>
                <a:lnTo>
                  <a:pt x="17183" y="119379"/>
                </a:lnTo>
                <a:lnTo>
                  <a:pt x="15582" y="127000"/>
                </a:lnTo>
                <a:lnTo>
                  <a:pt x="14325" y="133350"/>
                </a:lnTo>
                <a:lnTo>
                  <a:pt x="13423" y="140970"/>
                </a:lnTo>
                <a:lnTo>
                  <a:pt x="12890" y="148589"/>
                </a:lnTo>
                <a:lnTo>
                  <a:pt x="12731" y="154939"/>
                </a:lnTo>
                <a:lnTo>
                  <a:pt x="12700" y="755650"/>
                </a:lnTo>
                <a:lnTo>
                  <a:pt x="12858" y="762000"/>
                </a:lnTo>
                <a:lnTo>
                  <a:pt x="12975" y="763270"/>
                </a:lnTo>
                <a:lnTo>
                  <a:pt x="13462" y="769620"/>
                </a:lnTo>
                <a:lnTo>
                  <a:pt x="14376" y="777239"/>
                </a:lnTo>
                <a:lnTo>
                  <a:pt x="15646" y="784860"/>
                </a:lnTo>
                <a:lnTo>
                  <a:pt x="15862" y="784860"/>
                </a:lnTo>
                <a:lnTo>
                  <a:pt x="17259" y="791210"/>
                </a:lnTo>
                <a:lnTo>
                  <a:pt x="19202" y="797560"/>
                </a:lnTo>
                <a:lnTo>
                  <a:pt x="21462" y="805179"/>
                </a:lnTo>
                <a:lnTo>
                  <a:pt x="21808" y="805179"/>
                </a:lnTo>
                <a:lnTo>
                  <a:pt x="24041" y="811529"/>
                </a:lnTo>
                <a:lnTo>
                  <a:pt x="26924" y="817880"/>
                </a:lnTo>
                <a:lnTo>
                  <a:pt x="26784" y="817880"/>
                </a:lnTo>
                <a:lnTo>
                  <a:pt x="30099" y="824230"/>
                </a:lnTo>
                <a:lnTo>
                  <a:pt x="30670" y="824230"/>
                </a:lnTo>
                <a:lnTo>
                  <a:pt x="33566" y="829310"/>
                </a:lnTo>
                <a:lnTo>
                  <a:pt x="33401" y="829310"/>
                </a:lnTo>
                <a:lnTo>
                  <a:pt x="37299" y="835660"/>
                </a:lnTo>
                <a:lnTo>
                  <a:pt x="37134" y="835660"/>
                </a:lnTo>
                <a:lnTo>
                  <a:pt x="41313" y="840739"/>
                </a:lnTo>
                <a:lnTo>
                  <a:pt x="41122" y="840739"/>
                </a:lnTo>
                <a:lnTo>
                  <a:pt x="45580" y="847089"/>
                </a:lnTo>
                <a:lnTo>
                  <a:pt x="45389" y="847089"/>
                </a:lnTo>
                <a:lnTo>
                  <a:pt x="50101" y="852169"/>
                </a:lnTo>
                <a:lnTo>
                  <a:pt x="49898" y="852169"/>
                </a:lnTo>
                <a:lnTo>
                  <a:pt x="54851" y="857250"/>
                </a:lnTo>
                <a:lnTo>
                  <a:pt x="54648" y="857250"/>
                </a:lnTo>
                <a:lnTo>
                  <a:pt x="59855" y="861060"/>
                </a:lnTo>
                <a:lnTo>
                  <a:pt x="59626" y="861060"/>
                </a:lnTo>
                <a:lnTo>
                  <a:pt x="65062" y="866139"/>
                </a:lnTo>
                <a:lnTo>
                  <a:pt x="64833" y="866139"/>
                </a:lnTo>
                <a:lnTo>
                  <a:pt x="70497" y="869950"/>
                </a:lnTo>
                <a:lnTo>
                  <a:pt x="70256" y="869950"/>
                </a:lnTo>
                <a:lnTo>
                  <a:pt x="76123" y="875030"/>
                </a:lnTo>
                <a:lnTo>
                  <a:pt x="77897" y="875030"/>
                </a:lnTo>
                <a:lnTo>
                  <a:pt x="81953" y="877569"/>
                </a:lnTo>
                <a:lnTo>
                  <a:pt x="81699" y="877569"/>
                </a:lnTo>
                <a:lnTo>
                  <a:pt x="87972" y="881380"/>
                </a:lnTo>
                <a:lnTo>
                  <a:pt x="87706" y="881380"/>
                </a:lnTo>
                <a:lnTo>
                  <a:pt x="94170" y="885189"/>
                </a:lnTo>
                <a:lnTo>
                  <a:pt x="93891" y="885189"/>
                </a:lnTo>
                <a:lnTo>
                  <a:pt x="100533" y="887730"/>
                </a:lnTo>
                <a:lnTo>
                  <a:pt x="100241" y="887730"/>
                </a:lnTo>
                <a:lnTo>
                  <a:pt x="107048" y="890269"/>
                </a:lnTo>
                <a:lnTo>
                  <a:pt x="106756" y="890269"/>
                </a:lnTo>
                <a:lnTo>
                  <a:pt x="113728" y="892810"/>
                </a:lnTo>
                <a:lnTo>
                  <a:pt x="113423" y="892810"/>
                </a:lnTo>
                <a:lnTo>
                  <a:pt x="120535" y="894080"/>
                </a:lnTo>
                <a:lnTo>
                  <a:pt x="120230" y="894080"/>
                </a:lnTo>
                <a:lnTo>
                  <a:pt x="127482" y="895350"/>
                </a:lnTo>
                <a:lnTo>
                  <a:pt x="127177" y="895350"/>
                </a:lnTo>
                <a:lnTo>
                  <a:pt x="134556" y="896619"/>
                </a:lnTo>
                <a:lnTo>
                  <a:pt x="134239" y="896619"/>
                </a:lnTo>
                <a:lnTo>
                  <a:pt x="141744" y="897889"/>
                </a:lnTo>
                <a:lnTo>
                  <a:pt x="141427" y="897889"/>
                </a:lnTo>
                <a:lnTo>
                  <a:pt x="149034" y="899160"/>
                </a:lnTo>
                <a:lnTo>
                  <a:pt x="3095752" y="899160"/>
                </a:lnTo>
                <a:lnTo>
                  <a:pt x="3081388" y="904239"/>
                </a:lnTo>
                <a:lnTo>
                  <a:pt x="3073971" y="906780"/>
                </a:lnTo>
                <a:lnTo>
                  <a:pt x="3042958" y="911860"/>
                </a:lnTo>
                <a:close/>
              </a:path>
              <a:path w="3191510" h="911860">
                <a:moveTo>
                  <a:pt x="3141294" y="59689"/>
                </a:moveTo>
                <a:lnTo>
                  <a:pt x="3136328" y="54610"/>
                </a:lnTo>
                <a:lnTo>
                  <a:pt x="3136544" y="54610"/>
                </a:lnTo>
                <a:lnTo>
                  <a:pt x="3131337" y="49529"/>
                </a:lnTo>
                <a:lnTo>
                  <a:pt x="3131566" y="49529"/>
                </a:lnTo>
                <a:lnTo>
                  <a:pt x="3126130" y="44450"/>
                </a:lnTo>
                <a:lnTo>
                  <a:pt x="3126359" y="44450"/>
                </a:lnTo>
                <a:lnTo>
                  <a:pt x="3120694" y="40639"/>
                </a:lnTo>
                <a:lnTo>
                  <a:pt x="3120936" y="40639"/>
                </a:lnTo>
                <a:lnTo>
                  <a:pt x="3115068" y="36829"/>
                </a:lnTo>
                <a:lnTo>
                  <a:pt x="3115310" y="36829"/>
                </a:lnTo>
                <a:lnTo>
                  <a:pt x="3109239" y="33020"/>
                </a:lnTo>
                <a:lnTo>
                  <a:pt x="3109493" y="33020"/>
                </a:lnTo>
                <a:lnTo>
                  <a:pt x="3103219" y="29210"/>
                </a:lnTo>
                <a:lnTo>
                  <a:pt x="3103486" y="29210"/>
                </a:lnTo>
                <a:lnTo>
                  <a:pt x="3097022" y="26670"/>
                </a:lnTo>
                <a:lnTo>
                  <a:pt x="3097301" y="26670"/>
                </a:lnTo>
                <a:lnTo>
                  <a:pt x="3090659" y="22860"/>
                </a:lnTo>
                <a:lnTo>
                  <a:pt x="3090951" y="22860"/>
                </a:lnTo>
                <a:lnTo>
                  <a:pt x="3084144" y="20320"/>
                </a:lnTo>
                <a:lnTo>
                  <a:pt x="3084436" y="20320"/>
                </a:lnTo>
                <a:lnTo>
                  <a:pt x="3077464" y="19050"/>
                </a:lnTo>
                <a:lnTo>
                  <a:pt x="3077768" y="19050"/>
                </a:lnTo>
                <a:lnTo>
                  <a:pt x="3070656" y="16510"/>
                </a:lnTo>
                <a:lnTo>
                  <a:pt x="3070961" y="16510"/>
                </a:lnTo>
                <a:lnTo>
                  <a:pt x="3063709" y="15239"/>
                </a:lnTo>
                <a:lnTo>
                  <a:pt x="3064014" y="15239"/>
                </a:lnTo>
                <a:lnTo>
                  <a:pt x="3056636" y="13970"/>
                </a:lnTo>
                <a:lnTo>
                  <a:pt x="3056953" y="13970"/>
                </a:lnTo>
                <a:lnTo>
                  <a:pt x="3049447" y="12700"/>
                </a:lnTo>
                <a:lnTo>
                  <a:pt x="3098059" y="12700"/>
                </a:lnTo>
                <a:lnTo>
                  <a:pt x="3102673" y="15239"/>
                </a:lnTo>
                <a:lnTo>
                  <a:pt x="3109417" y="17779"/>
                </a:lnTo>
                <a:lnTo>
                  <a:pt x="3115957" y="21589"/>
                </a:lnTo>
                <a:lnTo>
                  <a:pt x="3122295" y="26670"/>
                </a:lnTo>
                <a:lnTo>
                  <a:pt x="3128429" y="30479"/>
                </a:lnTo>
                <a:lnTo>
                  <a:pt x="3134321" y="35560"/>
                </a:lnTo>
                <a:lnTo>
                  <a:pt x="3139998" y="39370"/>
                </a:lnTo>
                <a:lnTo>
                  <a:pt x="3145421" y="45720"/>
                </a:lnTo>
                <a:lnTo>
                  <a:pt x="3150590" y="50800"/>
                </a:lnTo>
                <a:lnTo>
                  <a:pt x="3155505" y="55879"/>
                </a:lnTo>
                <a:lnTo>
                  <a:pt x="3157359" y="58420"/>
                </a:lnTo>
                <a:lnTo>
                  <a:pt x="3141091" y="58420"/>
                </a:lnTo>
                <a:lnTo>
                  <a:pt x="3141294" y="59689"/>
                </a:lnTo>
                <a:close/>
              </a:path>
              <a:path w="3191510" h="911860">
                <a:moveTo>
                  <a:pt x="49898" y="59689"/>
                </a:moveTo>
                <a:lnTo>
                  <a:pt x="50101" y="58420"/>
                </a:lnTo>
                <a:lnTo>
                  <a:pt x="51136" y="58420"/>
                </a:lnTo>
                <a:lnTo>
                  <a:pt x="49898" y="59689"/>
                </a:lnTo>
                <a:close/>
              </a:path>
              <a:path w="3191510" h="911860">
                <a:moveTo>
                  <a:pt x="3164408" y="93979"/>
                </a:moveTo>
                <a:lnTo>
                  <a:pt x="3161093" y="87629"/>
                </a:lnTo>
                <a:lnTo>
                  <a:pt x="3161245" y="87629"/>
                </a:lnTo>
                <a:lnTo>
                  <a:pt x="3157626" y="81279"/>
                </a:lnTo>
                <a:lnTo>
                  <a:pt x="3157791" y="81279"/>
                </a:lnTo>
                <a:lnTo>
                  <a:pt x="3153892" y="74929"/>
                </a:lnTo>
                <a:lnTo>
                  <a:pt x="3154057" y="74929"/>
                </a:lnTo>
                <a:lnTo>
                  <a:pt x="3149879" y="69850"/>
                </a:lnTo>
                <a:lnTo>
                  <a:pt x="3150069" y="69850"/>
                </a:lnTo>
                <a:lnTo>
                  <a:pt x="3145612" y="64770"/>
                </a:lnTo>
                <a:lnTo>
                  <a:pt x="3145802" y="64770"/>
                </a:lnTo>
                <a:lnTo>
                  <a:pt x="3141091" y="58420"/>
                </a:lnTo>
                <a:lnTo>
                  <a:pt x="3157359" y="58420"/>
                </a:lnTo>
                <a:lnTo>
                  <a:pt x="3177865" y="92710"/>
                </a:lnTo>
                <a:lnTo>
                  <a:pt x="3164268" y="92710"/>
                </a:lnTo>
                <a:lnTo>
                  <a:pt x="3164408" y="93979"/>
                </a:lnTo>
                <a:close/>
              </a:path>
              <a:path w="3191510" h="911860">
                <a:moveTo>
                  <a:pt x="26784" y="93979"/>
                </a:moveTo>
                <a:lnTo>
                  <a:pt x="26924" y="92710"/>
                </a:lnTo>
                <a:lnTo>
                  <a:pt x="27447" y="92710"/>
                </a:lnTo>
                <a:lnTo>
                  <a:pt x="26784" y="93979"/>
                </a:lnTo>
                <a:close/>
              </a:path>
              <a:path w="3191510" h="911860">
                <a:moveTo>
                  <a:pt x="3167278" y="100329"/>
                </a:moveTo>
                <a:lnTo>
                  <a:pt x="3164268" y="92710"/>
                </a:lnTo>
                <a:lnTo>
                  <a:pt x="3177865" y="92710"/>
                </a:lnTo>
                <a:lnTo>
                  <a:pt x="3178911" y="95250"/>
                </a:lnTo>
                <a:lnTo>
                  <a:pt x="3180588" y="99060"/>
                </a:lnTo>
                <a:lnTo>
                  <a:pt x="3167151" y="99060"/>
                </a:lnTo>
                <a:lnTo>
                  <a:pt x="3167278" y="100329"/>
                </a:lnTo>
                <a:close/>
              </a:path>
              <a:path w="3191510" h="911860">
                <a:moveTo>
                  <a:pt x="23914" y="100329"/>
                </a:moveTo>
                <a:lnTo>
                  <a:pt x="24041" y="99060"/>
                </a:lnTo>
                <a:lnTo>
                  <a:pt x="24415" y="99060"/>
                </a:lnTo>
                <a:lnTo>
                  <a:pt x="23914" y="100329"/>
                </a:lnTo>
                <a:close/>
              </a:path>
              <a:path w="3191510" h="911860">
                <a:moveTo>
                  <a:pt x="3190989" y="763270"/>
                </a:moveTo>
                <a:lnTo>
                  <a:pt x="3178302" y="763270"/>
                </a:lnTo>
                <a:lnTo>
                  <a:pt x="3178492" y="755650"/>
                </a:lnTo>
                <a:lnTo>
                  <a:pt x="3178460" y="154939"/>
                </a:lnTo>
                <a:lnTo>
                  <a:pt x="3178302" y="148589"/>
                </a:lnTo>
                <a:lnTo>
                  <a:pt x="3177730" y="140970"/>
                </a:lnTo>
                <a:lnTo>
                  <a:pt x="3176816" y="133350"/>
                </a:lnTo>
                <a:lnTo>
                  <a:pt x="3175546" y="127000"/>
                </a:lnTo>
                <a:lnTo>
                  <a:pt x="3173933" y="119379"/>
                </a:lnTo>
                <a:lnTo>
                  <a:pt x="3171990" y="113029"/>
                </a:lnTo>
                <a:lnTo>
                  <a:pt x="3169729" y="106679"/>
                </a:lnTo>
                <a:lnTo>
                  <a:pt x="3167151" y="99060"/>
                </a:lnTo>
                <a:lnTo>
                  <a:pt x="3180588" y="99060"/>
                </a:lnTo>
                <a:lnTo>
                  <a:pt x="3190392" y="139700"/>
                </a:lnTo>
                <a:lnTo>
                  <a:pt x="3191192" y="154939"/>
                </a:lnTo>
                <a:lnTo>
                  <a:pt x="3191192" y="755650"/>
                </a:lnTo>
                <a:lnTo>
                  <a:pt x="3190989" y="763270"/>
                </a:lnTo>
                <a:close/>
              </a:path>
              <a:path w="3191510" h="911860">
                <a:moveTo>
                  <a:pt x="12975" y="763270"/>
                </a:moveTo>
                <a:lnTo>
                  <a:pt x="12877" y="762000"/>
                </a:lnTo>
                <a:lnTo>
                  <a:pt x="12975" y="763270"/>
                </a:lnTo>
                <a:close/>
              </a:path>
              <a:path w="3191510" h="911860">
                <a:moveTo>
                  <a:pt x="3188409" y="784860"/>
                </a:moveTo>
                <a:lnTo>
                  <a:pt x="3175546" y="784860"/>
                </a:lnTo>
                <a:lnTo>
                  <a:pt x="3176866" y="777239"/>
                </a:lnTo>
                <a:lnTo>
                  <a:pt x="3177768" y="769620"/>
                </a:lnTo>
                <a:lnTo>
                  <a:pt x="3178314" y="762000"/>
                </a:lnTo>
                <a:lnTo>
                  <a:pt x="3178302" y="763270"/>
                </a:lnTo>
                <a:lnTo>
                  <a:pt x="3190989" y="763270"/>
                </a:lnTo>
                <a:lnTo>
                  <a:pt x="3190392" y="770889"/>
                </a:lnTo>
                <a:lnTo>
                  <a:pt x="3189389" y="778510"/>
                </a:lnTo>
                <a:lnTo>
                  <a:pt x="3188409" y="784860"/>
                </a:lnTo>
                <a:close/>
              </a:path>
              <a:path w="3191510" h="911860">
                <a:moveTo>
                  <a:pt x="15862" y="784860"/>
                </a:moveTo>
                <a:lnTo>
                  <a:pt x="15646" y="784860"/>
                </a:lnTo>
                <a:lnTo>
                  <a:pt x="15582" y="783589"/>
                </a:lnTo>
                <a:lnTo>
                  <a:pt x="15862" y="784860"/>
                </a:lnTo>
                <a:close/>
              </a:path>
              <a:path w="3191510" h="911860">
                <a:moveTo>
                  <a:pt x="3182937" y="805179"/>
                </a:moveTo>
                <a:lnTo>
                  <a:pt x="3169729" y="805179"/>
                </a:lnTo>
                <a:lnTo>
                  <a:pt x="3172091" y="797560"/>
                </a:lnTo>
                <a:lnTo>
                  <a:pt x="3174009" y="791210"/>
                </a:lnTo>
                <a:lnTo>
                  <a:pt x="3175609" y="783589"/>
                </a:lnTo>
                <a:lnTo>
                  <a:pt x="3175546" y="784860"/>
                </a:lnTo>
                <a:lnTo>
                  <a:pt x="3188409" y="784860"/>
                </a:lnTo>
                <a:lnTo>
                  <a:pt x="3188017" y="787400"/>
                </a:lnTo>
                <a:lnTo>
                  <a:pt x="3184169" y="801370"/>
                </a:lnTo>
                <a:lnTo>
                  <a:pt x="3182937" y="805179"/>
                </a:lnTo>
                <a:close/>
              </a:path>
              <a:path w="3191510" h="911860">
                <a:moveTo>
                  <a:pt x="21808" y="805179"/>
                </a:moveTo>
                <a:lnTo>
                  <a:pt x="21462" y="805179"/>
                </a:lnTo>
                <a:lnTo>
                  <a:pt x="21361" y="803910"/>
                </a:lnTo>
                <a:lnTo>
                  <a:pt x="21808" y="805179"/>
                </a:lnTo>
                <a:close/>
              </a:path>
              <a:path w="3191510" h="911860">
                <a:moveTo>
                  <a:pt x="3175086" y="824230"/>
                </a:moveTo>
                <a:lnTo>
                  <a:pt x="3161093" y="824230"/>
                </a:lnTo>
                <a:lnTo>
                  <a:pt x="3164408" y="817880"/>
                </a:lnTo>
                <a:lnTo>
                  <a:pt x="3164268" y="817880"/>
                </a:lnTo>
                <a:lnTo>
                  <a:pt x="3167278" y="811529"/>
                </a:lnTo>
                <a:lnTo>
                  <a:pt x="3169831" y="803910"/>
                </a:lnTo>
                <a:lnTo>
                  <a:pt x="3169729" y="805179"/>
                </a:lnTo>
                <a:lnTo>
                  <a:pt x="3182937" y="805179"/>
                </a:lnTo>
                <a:lnTo>
                  <a:pt x="3181705" y="808989"/>
                </a:lnTo>
                <a:lnTo>
                  <a:pt x="3178911" y="816610"/>
                </a:lnTo>
                <a:lnTo>
                  <a:pt x="3175774" y="822960"/>
                </a:lnTo>
                <a:lnTo>
                  <a:pt x="3175086" y="824230"/>
                </a:lnTo>
                <a:close/>
              </a:path>
              <a:path w="3191510" h="911860">
                <a:moveTo>
                  <a:pt x="30670" y="824230"/>
                </a:moveTo>
                <a:lnTo>
                  <a:pt x="30099" y="824230"/>
                </a:lnTo>
                <a:lnTo>
                  <a:pt x="29946" y="822960"/>
                </a:lnTo>
                <a:lnTo>
                  <a:pt x="30670" y="824230"/>
                </a:lnTo>
                <a:close/>
              </a:path>
              <a:path w="3191510" h="911860">
                <a:moveTo>
                  <a:pt x="3135741" y="875030"/>
                </a:moveTo>
                <a:lnTo>
                  <a:pt x="3115068" y="875030"/>
                </a:lnTo>
                <a:lnTo>
                  <a:pt x="3120936" y="869950"/>
                </a:lnTo>
                <a:lnTo>
                  <a:pt x="3120694" y="869950"/>
                </a:lnTo>
                <a:lnTo>
                  <a:pt x="3126359" y="866139"/>
                </a:lnTo>
                <a:lnTo>
                  <a:pt x="3126130" y="866139"/>
                </a:lnTo>
                <a:lnTo>
                  <a:pt x="3131566" y="861060"/>
                </a:lnTo>
                <a:lnTo>
                  <a:pt x="3131337" y="861060"/>
                </a:lnTo>
                <a:lnTo>
                  <a:pt x="3136544" y="857250"/>
                </a:lnTo>
                <a:lnTo>
                  <a:pt x="3136328" y="857250"/>
                </a:lnTo>
                <a:lnTo>
                  <a:pt x="3141294" y="852169"/>
                </a:lnTo>
                <a:lnTo>
                  <a:pt x="3141091" y="852169"/>
                </a:lnTo>
                <a:lnTo>
                  <a:pt x="3145802" y="847089"/>
                </a:lnTo>
                <a:lnTo>
                  <a:pt x="3145612" y="847089"/>
                </a:lnTo>
                <a:lnTo>
                  <a:pt x="3150069" y="840739"/>
                </a:lnTo>
                <a:lnTo>
                  <a:pt x="3149879" y="840739"/>
                </a:lnTo>
                <a:lnTo>
                  <a:pt x="3154057" y="835660"/>
                </a:lnTo>
                <a:lnTo>
                  <a:pt x="3153892" y="835660"/>
                </a:lnTo>
                <a:lnTo>
                  <a:pt x="3157791" y="829310"/>
                </a:lnTo>
                <a:lnTo>
                  <a:pt x="3157626" y="829310"/>
                </a:lnTo>
                <a:lnTo>
                  <a:pt x="3161245" y="822960"/>
                </a:lnTo>
                <a:lnTo>
                  <a:pt x="3161093" y="824230"/>
                </a:lnTo>
                <a:lnTo>
                  <a:pt x="3175086" y="824230"/>
                </a:lnTo>
                <a:lnTo>
                  <a:pt x="3172333" y="829310"/>
                </a:lnTo>
                <a:lnTo>
                  <a:pt x="3168561" y="836930"/>
                </a:lnTo>
                <a:lnTo>
                  <a:pt x="3164497" y="843280"/>
                </a:lnTo>
                <a:lnTo>
                  <a:pt x="3160141" y="848360"/>
                </a:lnTo>
                <a:lnTo>
                  <a:pt x="3155505" y="854710"/>
                </a:lnTo>
                <a:lnTo>
                  <a:pt x="3150590" y="859789"/>
                </a:lnTo>
                <a:lnTo>
                  <a:pt x="3145421" y="866139"/>
                </a:lnTo>
                <a:lnTo>
                  <a:pt x="3139998" y="871219"/>
                </a:lnTo>
                <a:lnTo>
                  <a:pt x="3135741" y="875030"/>
                </a:lnTo>
                <a:close/>
              </a:path>
              <a:path w="3191510" h="911860">
                <a:moveTo>
                  <a:pt x="77897" y="875030"/>
                </a:moveTo>
                <a:lnTo>
                  <a:pt x="76123" y="875030"/>
                </a:lnTo>
                <a:lnTo>
                  <a:pt x="75869" y="873760"/>
                </a:lnTo>
                <a:lnTo>
                  <a:pt x="77897" y="875030"/>
                </a:lnTo>
                <a:close/>
              </a:path>
              <a:path w="3191510" h="911860">
                <a:moveTo>
                  <a:pt x="3095752" y="899160"/>
                </a:moveTo>
                <a:lnTo>
                  <a:pt x="3042158" y="899160"/>
                </a:lnTo>
                <a:lnTo>
                  <a:pt x="3049765" y="897889"/>
                </a:lnTo>
                <a:lnTo>
                  <a:pt x="3049447" y="897889"/>
                </a:lnTo>
                <a:lnTo>
                  <a:pt x="3056953" y="896619"/>
                </a:lnTo>
                <a:lnTo>
                  <a:pt x="3056636" y="896619"/>
                </a:lnTo>
                <a:lnTo>
                  <a:pt x="3064014" y="895350"/>
                </a:lnTo>
                <a:lnTo>
                  <a:pt x="3063709" y="895350"/>
                </a:lnTo>
                <a:lnTo>
                  <a:pt x="3070961" y="894080"/>
                </a:lnTo>
                <a:lnTo>
                  <a:pt x="3070656" y="894080"/>
                </a:lnTo>
                <a:lnTo>
                  <a:pt x="3077768" y="892810"/>
                </a:lnTo>
                <a:lnTo>
                  <a:pt x="3077464" y="892810"/>
                </a:lnTo>
                <a:lnTo>
                  <a:pt x="3084436" y="890269"/>
                </a:lnTo>
                <a:lnTo>
                  <a:pt x="3084144" y="890269"/>
                </a:lnTo>
                <a:lnTo>
                  <a:pt x="3090951" y="887730"/>
                </a:lnTo>
                <a:lnTo>
                  <a:pt x="3090659" y="887730"/>
                </a:lnTo>
                <a:lnTo>
                  <a:pt x="3097301" y="885189"/>
                </a:lnTo>
                <a:lnTo>
                  <a:pt x="3097022" y="885189"/>
                </a:lnTo>
                <a:lnTo>
                  <a:pt x="3103486" y="881380"/>
                </a:lnTo>
                <a:lnTo>
                  <a:pt x="3103219" y="881380"/>
                </a:lnTo>
                <a:lnTo>
                  <a:pt x="3109493" y="877569"/>
                </a:lnTo>
                <a:lnTo>
                  <a:pt x="3109239" y="877569"/>
                </a:lnTo>
                <a:lnTo>
                  <a:pt x="3115310" y="873760"/>
                </a:lnTo>
                <a:lnTo>
                  <a:pt x="3115068" y="875030"/>
                </a:lnTo>
                <a:lnTo>
                  <a:pt x="3135741" y="875030"/>
                </a:lnTo>
                <a:lnTo>
                  <a:pt x="3134321" y="876300"/>
                </a:lnTo>
                <a:lnTo>
                  <a:pt x="3128429" y="880110"/>
                </a:lnTo>
                <a:lnTo>
                  <a:pt x="3122295" y="885189"/>
                </a:lnTo>
                <a:lnTo>
                  <a:pt x="3115957" y="889000"/>
                </a:lnTo>
                <a:lnTo>
                  <a:pt x="3109417" y="892810"/>
                </a:lnTo>
                <a:lnTo>
                  <a:pt x="3102673" y="896619"/>
                </a:lnTo>
                <a:lnTo>
                  <a:pt x="3095752" y="89916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683827" y="3840500"/>
            <a:ext cx="4356100" cy="1622425"/>
          </a:xfrm>
          <a:prstGeom prst="rect">
            <a:avLst/>
          </a:prstGeom>
        </p:spPr>
        <p:txBody>
          <a:bodyPr wrap="square" lIns="0" tIns="206375" rIns="0" bIns="0" rtlCol="0" vert="horz">
            <a:spAutoFit/>
          </a:bodyPr>
          <a:lstStyle/>
          <a:p>
            <a:pPr marL="313690" indent="-300990">
              <a:lnSpc>
                <a:spcPct val="100000"/>
              </a:lnSpc>
              <a:spcBef>
                <a:spcPts val="1625"/>
              </a:spcBef>
              <a:buSzPct val="95833"/>
              <a:buFont typeface="Wingdings"/>
              <a:buChar char=""/>
              <a:tabLst>
                <a:tab pos="314325" algn="l"/>
                <a:tab pos="3208020" algn="l"/>
              </a:tabLst>
            </a:pPr>
            <a:r>
              <a:rPr dirty="0" sz="2400">
                <a:latin typeface="华文楷体"/>
                <a:cs typeface="华文楷体"/>
              </a:rPr>
              <a:t>电源内部特性决定：	</a:t>
            </a:r>
            <a:r>
              <a:rPr dirty="0" sz="2800" spc="-5" i="1">
                <a:latin typeface="Times New Roman"/>
                <a:cs typeface="Times New Roman"/>
              </a:rPr>
              <a:t>E ,</a:t>
            </a:r>
            <a:r>
              <a:rPr dirty="0" sz="2800" spc="-20" i="1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  <a:p>
            <a:pPr algn="r" marR="5080">
              <a:lnSpc>
                <a:spcPts val="3030"/>
              </a:lnSpc>
              <a:spcBef>
                <a:spcPts val="1620"/>
              </a:spcBef>
              <a:tabLst>
                <a:tab pos="3078480" algn="l"/>
              </a:tabLst>
            </a:pPr>
            <a:r>
              <a:rPr dirty="0" sz="2800">
                <a:solidFill>
                  <a:srgbClr val="C00000"/>
                </a:solidFill>
                <a:latin typeface="华文楷体"/>
                <a:cs typeface="华文楷体"/>
              </a:rPr>
              <a:t>用物理量之比定</a:t>
            </a:r>
            <a:r>
              <a:rPr dirty="0" sz="2800" spc="-5">
                <a:solidFill>
                  <a:srgbClr val="C00000"/>
                </a:solidFill>
                <a:latin typeface="华文楷体"/>
                <a:cs typeface="华文楷体"/>
              </a:rPr>
              <a:t>义	</a:t>
            </a:r>
            <a:r>
              <a:rPr dirty="0" baseline="-5747" sz="4350" spc="15" i="1">
                <a:latin typeface="Times New Roman"/>
                <a:cs typeface="Times New Roman"/>
              </a:rPr>
              <a:t>E </a:t>
            </a:r>
            <a:r>
              <a:rPr dirty="0" baseline="-5747" sz="4350" spc="15">
                <a:latin typeface="Symbol"/>
                <a:cs typeface="Symbol"/>
              </a:rPr>
              <a:t></a:t>
            </a:r>
            <a:r>
              <a:rPr dirty="0" baseline="-5747" sz="4350" spc="-135">
                <a:latin typeface="Times New Roman"/>
                <a:cs typeface="Times New Roman"/>
              </a:rPr>
              <a:t> </a:t>
            </a:r>
            <a:r>
              <a:rPr dirty="0" baseline="29693" sz="4350" spc="22" i="1">
                <a:latin typeface="Times New Roman"/>
                <a:cs typeface="Times New Roman"/>
              </a:rPr>
              <a:t>W</a:t>
            </a:r>
            <a:endParaRPr baseline="29693" sz="4350">
              <a:latin typeface="Times New Roman"/>
              <a:cs typeface="Times New Roman"/>
            </a:endParaRPr>
          </a:p>
          <a:p>
            <a:pPr algn="r" marR="26670">
              <a:lnSpc>
                <a:spcPts val="3030"/>
              </a:lnSpc>
            </a:pPr>
            <a:r>
              <a:rPr dirty="0" sz="2900" spc="5" i="1">
                <a:latin typeface="Times New Roman"/>
                <a:cs typeface="Times New Roman"/>
              </a:rPr>
              <a:t>q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1099" y="1439710"/>
            <a:ext cx="1549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知识回顾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85060" y="2552700"/>
            <a:ext cx="2938272" cy="2282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46960" y="2514600"/>
            <a:ext cx="3014980" cy="2359660"/>
          </a:xfrm>
          <a:custGeom>
            <a:avLst/>
            <a:gdLst/>
            <a:ahLst/>
            <a:cxnLst/>
            <a:rect l="l" t="t" r="r" b="b"/>
            <a:pathLst>
              <a:path w="3014979" h="2359660">
                <a:moveTo>
                  <a:pt x="2995422" y="2359152"/>
                </a:moveTo>
                <a:lnTo>
                  <a:pt x="19050" y="2359152"/>
                </a:lnTo>
                <a:lnTo>
                  <a:pt x="15747" y="2358859"/>
                </a:lnTo>
                <a:lnTo>
                  <a:pt x="0" y="2340102"/>
                </a:lnTo>
                <a:lnTo>
                  <a:pt x="0" y="19050"/>
                </a:lnTo>
                <a:lnTo>
                  <a:pt x="19050" y="0"/>
                </a:lnTo>
                <a:lnTo>
                  <a:pt x="2995422" y="0"/>
                </a:lnTo>
                <a:lnTo>
                  <a:pt x="3014472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2321052"/>
                </a:lnTo>
                <a:lnTo>
                  <a:pt x="19050" y="2321052"/>
                </a:lnTo>
                <a:lnTo>
                  <a:pt x="38100" y="2340102"/>
                </a:lnTo>
                <a:lnTo>
                  <a:pt x="3014472" y="2340102"/>
                </a:lnTo>
                <a:lnTo>
                  <a:pt x="3014179" y="2343404"/>
                </a:lnTo>
                <a:lnTo>
                  <a:pt x="2998724" y="2358859"/>
                </a:lnTo>
                <a:lnTo>
                  <a:pt x="2995422" y="2359152"/>
                </a:lnTo>
                <a:close/>
              </a:path>
              <a:path w="3014979" h="2359660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3014979" h="2359660">
                <a:moveTo>
                  <a:pt x="2976372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2976372" y="19050"/>
                </a:lnTo>
                <a:lnTo>
                  <a:pt x="2976372" y="38100"/>
                </a:lnTo>
                <a:close/>
              </a:path>
              <a:path w="3014979" h="2359660">
                <a:moveTo>
                  <a:pt x="2976372" y="2340102"/>
                </a:moveTo>
                <a:lnTo>
                  <a:pt x="2976372" y="19050"/>
                </a:lnTo>
                <a:lnTo>
                  <a:pt x="2995422" y="38100"/>
                </a:lnTo>
                <a:lnTo>
                  <a:pt x="3014472" y="38100"/>
                </a:lnTo>
                <a:lnTo>
                  <a:pt x="3014472" y="2321052"/>
                </a:lnTo>
                <a:lnTo>
                  <a:pt x="2995422" y="2321052"/>
                </a:lnTo>
                <a:lnTo>
                  <a:pt x="2976372" y="2340102"/>
                </a:lnTo>
                <a:close/>
              </a:path>
              <a:path w="3014979" h="2359660">
                <a:moveTo>
                  <a:pt x="3014472" y="38100"/>
                </a:moveTo>
                <a:lnTo>
                  <a:pt x="2995422" y="38100"/>
                </a:lnTo>
                <a:lnTo>
                  <a:pt x="2976372" y="19050"/>
                </a:lnTo>
                <a:lnTo>
                  <a:pt x="3014472" y="19050"/>
                </a:lnTo>
                <a:lnTo>
                  <a:pt x="3014472" y="38100"/>
                </a:lnTo>
                <a:close/>
              </a:path>
              <a:path w="3014979" h="2359660">
                <a:moveTo>
                  <a:pt x="38100" y="2340102"/>
                </a:moveTo>
                <a:lnTo>
                  <a:pt x="19050" y="2321052"/>
                </a:lnTo>
                <a:lnTo>
                  <a:pt x="38100" y="2321052"/>
                </a:lnTo>
                <a:lnTo>
                  <a:pt x="38100" y="2340102"/>
                </a:lnTo>
                <a:close/>
              </a:path>
              <a:path w="3014979" h="2359660">
                <a:moveTo>
                  <a:pt x="2976372" y="2340102"/>
                </a:moveTo>
                <a:lnTo>
                  <a:pt x="38100" y="2340102"/>
                </a:lnTo>
                <a:lnTo>
                  <a:pt x="38100" y="2321052"/>
                </a:lnTo>
                <a:lnTo>
                  <a:pt x="2976372" y="2321052"/>
                </a:lnTo>
                <a:lnTo>
                  <a:pt x="2976372" y="2340102"/>
                </a:lnTo>
                <a:close/>
              </a:path>
              <a:path w="3014979" h="2359660">
                <a:moveTo>
                  <a:pt x="3014472" y="2340102"/>
                </a:moveTo>
                <a:lnTo>
                  <a:pt x="2976372" y="2340102"/>
                </a:lnTo>
                <a:lnTo>
                  <a:pt x="2995422" y="2321052"/>
                </a:lnTo>
                <a:lnTo>
                  <a:pt x="3014472" y="2321052"/>
                </a:lnTo>
                <a:lnTo>
                  <a:pt x="3014472" y="2340102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533606" y="2554694"/>
            <a:ext cx="3429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能把电子从</a:t>
            </a:r>
            <a:r>
              <a:rPr dirty="0" sz="2400" spc="-15">
                <a:latin typeface="华文楷体"/>
                <a:cs typeface="华文楷体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45">
                <a:latin typeface="Times New Roman"/>
                <a:cs typeface="Times New Roman"/>
              </a:rPr>
              <a:t> </a:t>
            </a:r>
            <a:r>
              <a:rPr dirty="0" sz="2400">
                <a:latin typeface="华文楷体"/>
                <a:cs typeface="华文楷体"/>
              </a:rPr>
              <a:t>搬运到</a:t>
            </a:r>
            <a:r>
              <a:rPr dirty="0" sz="2400" spc="-15">
                <a:latin typeface="华文楷体"/>
                <a:cs typeface="华文楷体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  </a:t>
            </a:r>
            <a:r>
              <a:rPr dirty="0" sz="2400">
                <a:latin typeface="华文楷体"/>
                <a:cs typeface="华文楷体"/>
              </a:rPr>
              <a:t>的装置</a:t>
            </a:r>
            <a:r>
              <a:rPr dirty="0" sz="2400" spc="-15">
                <a:latin typeface="华文楷体"/>
                <a:cs typeface="华文楷体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>
                <a:latin typeface="华文楷体"/>
                <a:cs typeface="华文楷体"/>
              </a:rPr>
              <a:t>就是</a:t>
            </a: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电源</a:t>
            </a:r>
            <a:r>
              <a:rPr dirty="0" sz="2400">
                <a:latin typeface="华文楷体"/>
                <a:cs typeface="华文楷体"/>
              </a:rPr>
              <a:t>，</a:t>
            </a:r>
            <a:r>
              <a:rPr dirty="0" sz="2400" spc="-15">
                <a:latin typeface="华文楷体"/>
                <a:cs typeface="华文楷体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 </a:t>
            </a:r>
            <a:r>
              <a:rPr dirty="0" sz="2400">
                <a:latin typeface="华文楷体"/>
                <a:cs typeface="华文楷体"/>
              </a:rPr>
              <a:t>和</a:t>
            </a:r>
            <a:r>
              <a:rPr dirty="0" sz="2400" spc="-50">
                <a:latin typeface="华文楷体"/>
                <a:cs typeface="华文楷体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华文楷体"/>
                <a:cs typeface="华文楷体"/>
              </a:rPr>
              <a:t>是电源的两个电极。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80898" y="4073652"/>
            <a:ext cx="1568196" cy="15224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5642" y="2080933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20923" y="1834895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1"/>
                </a:lnTo>
                <a:lnTo>
                  <a:pt x="0" y="362711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19044" y="2057400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8" y="0"/>
                </a:lnTo>
                <a:lnTo>
                  <a:pt x="246888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39092" y="1404239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闭合电路</a:t>
            </a:r>
          </a:p>
        </p:txBody>
      </p:sp>
      <p:sp>
        <p:nvSpPr>
          <p:cNvPr id="6" name="object 6"/>
          <p:cNvSpPr/>
          <p:nvPr/>
        </p:nvSpPr>
        <p:spPr>
          <a:xfrm>
            <a:off x="2546604" y="2743200"/>
            <a:ext cx="2621280" cy="209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08504" y="2705100"/>
            <a:ext cx="2697480" cy="2171700"/>
          </a:xfrm>
          <a:custGeom>
            <a:avLst/>
            <a:gdLst/>
            <a:ahLst/>
            <a:cxnLst/>
            <a:rect l="l" t="t" r="r" b="b"/>
            <a:pathLst>
              <a:path w="2697479" h="2171700">
                <a:moveTo>
                  <a:pt x="2678430" y="2171700"/>
                </a:moveTo>
                <a:lnTo>
                  <a:pt x="19050" y="2171700"/>
                </a:lnTo>
                <a:lnTo>
                  <a:pt x="15747" y="2171407"/>
                </a:lnTo>
                <a:lnTo>
                  <a:pt x="0" y="2152650"/>
                </a:lnTo>
                <a:lnTo>
                  <a:pt x="0" y="19050"/>
                </a:lnTo>
                <a:lnTo>
                  <a:pt x="19050" y="0"/>
                </a:lnTo>
                <a:lnTo>
                  <a:pt x="2678430" y="0"/>
                </a:lnTo>
                <a:lnTo>
                  <a:pt x="2697480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2133600"/>
                </a:lnTo>
                <a:lnTo>
                  <a:pt x="19050" y="2133600"/>
                </a:lnTo>
                <a:lnTo>
                  <a:pt x="38100" y="2152650"/>
                </a:lnTo>
                <a:lnTo>
                  <a:pt x="2697480" y="2152650"/>
                </a:lnTo>
                <a:lnTo>
                  <a:pt x="2697187" y="2155952"/>
                </a:lnTo>
                <a:lnTo>
                  <a:pt x="2681732" y="2171407"/>
                </a:lnTo>
                <a:lnTo>
                  <a:pt x="2678430" y="2171700"/>
                </a:lnTo>
                <a:close/>
              </a:path>
              <a:path w="2697479" h="2171700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2697479" h="2171700">
                <a:moveTo>
                  <a:pt x="2659380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2659380" y="19050"/>
                </a:lnTo>
                <a:lnTo>
                  <a:pt x="2659380" y="38100"/>
                </a:lnTo>
                <a:close/>
              </a:path>
              <a:path w="2697479" h="2171700">
                <a:moveTo>
                  <a:pt x="2659380" y="2152650"/>
                </a:moveTo>
                <a:lnTo>
                  <a:pt x="2659380" y="19050"/>
                </a:lnTo>
                <a:lnTo>
                  <a:pt x="2678430" y="38100"/>
                </a:lnTo>
                <a:lnTo>
                  <a:pt x="2697480" y="38100"/>
                </a:lnTo>
                <a:lnTo>
                  <a:pt x="2697480" y="2133600"/>
                </a:lnTo>
                <a:lnTo>
                  <a:pt x="2678430" y="2133600"/>
                </a:lnTo>
                <a:lnTo>
                  <a:pt x="2659380" y="2152650"/>
                </a:lnTo>
                <a:close/>
              </a:path>
              <a:path w="2697479" h="2171700">
                <a:moveTo>
                  <a:pt x="2697480" y="38100"/>
                </a:moveTo>
                <a:lnTo>
                  <a:pt x="2678430" y="38100"/>
                </a:lnTo>
                <a:lnTo>
                  <a:pt x="2659380" y="19050"/>
                </a:lnTo>
                <a:lnTo>
                  <a:pt x="2697480" y="19050"/>
                </a:lnTo>
                <a:lnTo>
                  <a:pt x="2697480" y="38100"/>
                </a:lnTo>
                <a:close/>
              </a:path>
              <a:path w="2697479" h="2171700">
                <a:moveTo>
                  <a:pt x="38100" y="2152650"/>
                </a:moveTo>
                <a:lnTo>
                  <a:pt x="19050" y="2133600"/>
                </a:lnTo>
                <a:lnTo>
                  <a:pt x="38100" y="2133600"/>
                </a:lnTo>
                <a:lnTo>
                  <a:pt x="38100" y="2152650"/>
                </a:lnTo>
                <a:close/>
              </a:path>
              <a:path w="2697479" h="2171700">
                <a:moveTo>
                  <a:pt x="2659380" y="2152650"/>
                </a:moveTo>
                <a:lnTo>
                  <a:pt x="38100" y="2152650"/>
                </a:lnTo>
                <a:lnTo>
                  <a:pt x="38100" y="2133600"/>
                </a:lnTo>
                <a:lnTo>
                  <a:pt x="2659380" y="2133600"/>
                </a:lnTo>
                <a:lnTo>
                  <a:pt x="2659380" y="2152650"/>
                </a:lnTo>
                <a:close/>
              </a:path>
              <a:path w="2697479" h="2171700">
                <a:moveTo>
                  <a:pt x="2697480" y="2152650"/>
                </a:moveTo>
                <a:lnTo>
                  <a:pt x="2659380" y="2152650"/>
                </a:lnTo>
                <a:lnTo>
                  <a:pt x="2678430" y="2133600"/>
                </a:lnTo>
                <a:lnTo>
                  <a:pt x="2697480" y="2133600"/>
                </a:lnTo>
                <a:lnTo>
                  <a:pt x="2697480" y="2152650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428107" y="2546197"/>
            <a:ext cx="3444875" cy="236474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>
                <a:latin typeface="华文楷体"/>
                <a:cs typeface="华文楷体"/>
              </a:rPr>
              <a:t>正电荷从电源正极通过外 电路移到负极</a:t>
            </a:r>
            <a:r>
              <a:rPr dirty="0" sz="2400" spc="-5">
                <a:latin typeface="华文楷体"/>
                <a:cs typeface="华文楷体"/>
              </a:rPr>
              <a:t>,</a:t>
            </a:r>
            <a:r>
              <a:rPr dirty="0" sz="2400">
                <a:latin typeface="华文楷体"/>
                <a:cs typeface="华文楷体"/>
              </a:rPr>
              <a:t>要想使电路 中保持持续不断的电流，  还必须把负极的正电荷通 过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内电路</a:t>
            </a:r>
            <a:r>
              <a:rPr dirty="0" sz="2400">
                <a:latin typeface="华文楷体"/>
                <a:cs typeface="华文楷体"/>
              </a:rPr>
              <a:t>移送到正极，构 成一个使自由电荷能循环 运动的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闭合回路</a:t>
            </a:r>
            <a:r>
              <a:rPr dirty="0" sz="2400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8890" y="2075294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11779" y="1804416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1"/>
                </a:lnTo>
                <a:lnTo>
                  <a:pt x="0" y="362711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11423" y="2026920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3" y="0"/>
                </a:lnTo>
                <a:lnTo>
                  <a:pt x="245363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44591" y="1450441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闭合电路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55830" y="2574315"/>
            <a:ext cx="3417570" cy="258572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355600" marR="5080" indent="-342900">
              <a:lnSpc>
                <a:spcPct val="100699"/>
              </a:lnSpc>
              <a:spcBef>
                <a:spcPts val="80"/>
              </a:spcBef>
              <a:buFont typeface="Wingdings"/>
              <a:buChar char=""/>
              <a:tabLst>
                <a:tab pos="355600" algn="l"/>
              </a:tabLst>
            </a:pPr>
            <a:r>
              <a:rPr dirty="0" sz="2400">
                <a:latin typeface="华文楷体"/>
                <a:cs typeface="华文楷体"/>
              </a:rPr>
              <a:t>由导线、电源和用电器 连成的电路叫作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闭合</a:t>
            </a:r>
            <a:r>
              <a:rPr dirty="0" sz="2400">
                <a:latin typeface="华文楷体"/>
                <a:cs typeface="华文楷体"/>
              </a:rPr>
              <a:t>电 路</a:t>
            </a:r>
            <a:r>
              <a:rPr dirty="0" sz="2400" spc="-5">
                <a:solidFill>
                  <a:srgbClr val="585858"/>
                </a:solidFill>
                <a:latin typeface="宋体"/>
                <a:cs typeface="宋体"/>
              </a:rPr>
              <a:t>（</a:t>
            </a:r>
            <a:r>
              <a:rPr dirty="0" sz="2400" spc="-5">
                <a:solidFill>
                  <a:srgbClr val="585858"/>
                </a:solidFill>
                <a:latin typeface="Times New Roman"/>
                <a:cs typeface="Times New Roman"/>
              </a:rPr>
              <a:t>closed</a:t>
            </a:r>
            <a:r>
              <a:rPr dirty="0" sz="2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Times New Roman"/>
                <a:cs typeface="Times New Roman"/>
              </a:rPr>
              <a:t>circuit</a:t>
            </a:r>
            <a:r>
              <a:rPr dirty="0" sz="2400" spc="-5">
                <a:solidFill>
                  <a:srgbClr val="585858"/>
                </a:solidFill>
                <a:latin typeface="宋体"/>
                <a:cs typeface="宋体"/>
              </a:rPr>
              <a:t>）</a:t>
            </a:r>
            <a:r>
              <a:rPr dirty="0" sz="2400" spc="-620">
                <a:solidFill>
                  <a:srgbClr val="585858"/>
                </a:solidFill>
                <a:latin typeface="宋体"/>
                <a:cs typeface="宋体"/>
              </a:rPr>
              <a:t> </a:t>
            </a:r>
            <a:r>
              <a:rPr dirty="0" sz="2400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"/>
            </a:pPr>
            <a:endParaRPr sz="2450">
              <a:latin typeface="Times New Roman"/>
              <a:cs typeface="Times New Roman"/>
            </a:endParaRPr>
          </a:p>
          <a:p>
            <a:pPr algn="just" marL="355600" marR="5715" indent="-342900">
              <a:lnSpc>
                <a:spcPct val="100000"/>
              </a:lnSpc>
              <a:buFont typeface="Wingdings"/>
              <a:buChar char=""/>
              <a:tabLst>
                <a:tab pos="355600" algn="l"/>
              </a:tabLst>
            </a:pPr>
            <a:r>
              <a:rPr dirty="0" sz="2400">
                <a:latin typeface="华文楷体"/>
                <a:cs typeface="华文楷体"/>
              </a:rPr>
              <a:t>用电器和导线组成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外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电 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路</a:t>
            </a:r>
            <a:endParaRPr sz="2400">
              <a:latin typeface="华文楷体"/>
              <a:cs typeface="华文楷体"/>
            </a:endParaRPr>
          </a:p>
          <a:p>
            <a:pPr marL="317500">
              <a:lnSpc>
                <a:spcPct val="100000"/>
              </a:lnSpc>
            </a:pPr>
            <a:r>
              <a:rPr dirty="0" sz="2400">
                <a:latin typeface="华文楷体"/>
                <a:cs typeface="华文楷体"/>
              </a:rPr>
              <a:t>电源内部是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内电路</a:t>
            </a:r>
            <a:r>
              <a:rPr dirty="0" sz="2400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85060" y="2685288"/>
            <a:ext cx="3185160" cy="2461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46960" y="2647188"/>
            <a:ext cx="3261360" cy="2537460"/>
          </a:xfrm>
          <a:custGeom>
            <a:avLst/>
            <a:gdLst/>
            <a:ahLst/>
            <a:cxnLst/>
            <a:rect l="l" t="t" r="r" b="b"/>
            <a:pathLst>
              <a:path w="3261360" h="2537460">
                <a:moveTo>
                  <a:pt x="3242310" y="2537460"/>
                </a:moveTo>
                <a:lnTo>
                  <a:pt x="19050" y="2537460"/>
                </a:lnTo>
                <a:lnTo>
                  <a:pt x="15747" y="2537167"/>
                </a:lnTo>
                <a:lnTo>
                  <a:pt x="0" y="2518410"/>
                </a:lnTo>
                <a:lnTo>
                  <a:pt x="0" y="19050"/>
                </a:lnTo>
                <a:lnTo>
                  <a:pt x="19050" y="0"/>
                </a:lnTo>
                <a:lnTo>
                  <a:pt x="3242310" y="0"/>
                </a:lnTo>
                <a:lnTo>
                  <a:pt x="3261360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2499360"/>
                </a:lnTo>
                <a:lnTo>
                  <a:pt x="19050" y="2499360"/>
                </a:lnTo>
                <a:lnTo>
                  <a:pt x="38100" y="2518410"/>
                </a:lnTo>
                <a:lnTo>
                  <a:pt x="3261360" y="2518410"/>
                </a:lnTo>
                <a:lnTo>
                  <a:pt x="3261067" y="2521712"/>
                </a:lnTo>
                <a:lnTo>
                  <a:pt x="3245612" y="2537167"/>
                </a:lnTo>
                <a:lnTo>
                  <a:pt x="3242310" y="2537460"/>
                </a:lnTo>
                <a:close/>
              </a:path>
              <a:path w="3261360" h="2537460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3261360" h="2537460">
                <a:moveTo>
                  <a:pt x="3223260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3223260" y="19050"/>
                </a:lnTo>
                <a:lnTo>
                  <a:pt x="3223260" y="38100"/>
                </a:lnTo>
                <a:close/>
              </a:path>
              <a:path w="3261360" h="2537460">
                <a:moveTo>
                  <a:pt x="3223260" y="2518410"/>
                </a:moveTo>
                <a:lnTo>
                  <a:pt x="3223260" y="19050"/>
                </a:lnTo>
                <a:lnTo>
                  <a:pt x="3242310" y="38100"/>
                </a:lnTo>
                <a:lnTo>
                  <a:pt x="3261360" y="38100"/>
                </a:lnTo>
                <a:lnTo>
                  <a:pt x="3261360" y="2499360"/>
                </a:lnTo>
                <a:lnTo>
                  <a:pt x="3242310" y="2499360"/>
                </a:lnTo>
                <a:lnTo>
                  <a:pt x="3223260" y="2518410"/>
                </a:lnTo>
                <a:close/>
              </a:path>
              <a:path w="3261360" h="2537460">
                <a:moveTo>
                  <a:pt x="3261360" y="38100"/>
                </a:moveTo>
                <a:lnTo>
                  <a:pt x="3242310" y="38100"/>
                </a:lnTo>
                <a:lnTo>
                  <a:pt x="3223260" y="19050"/>
                </a:lnTo>
                <a:lnTo>
                  <a:pt x="3261360" y="19050"/>
                </a:lnTo>
                <a:lnTo>
                  <a:pt x="3261360" y="38100"/>
                </a:lnTo>
                <a:close/>
              </a:path>
              <a:path w="3261360" h="2537460">
                <a:moveTo>
                  <a:pt x="38100" y="2518410"/>
                </a:moveTo>
                <a:lnTo>
                  <a:pt x="19050" y="2499360"/>
                </a:lnTo>
                <a:lnTo>
                  <a:pt x="38100" y="2499360"/>
                </a:lnTo>
                <a:lnTo>
                  <a:pt x="38100" y="2518410"/>
                </a:lnTo>
                <a:close/>
              </a:path>
              <a:path w="3261360" h="2537460">
                <a:moveTo>
                  <a:pt x="3223260" y="2518410"/>
                </a:moveTo>
                <a:lnTo>
                  <a:pt x="38100" y="2518410"/>
                </a:lnTo>
                <a:lnTo>
                  <a:pt x="38100" y="2499360"/>
                </a:lnTo>
                <a:lnTo>
                  <a:pt x="3223260" y="2499360"/>
                </a:lnTo>
                <a:lnTo>
                  <a:pt x="3223260" y="2518410"/>
                </a:lnTo>
                <a:close/>
              </a:path>
              <a:path w="3261360" h="2537460">
                <a:moveTo>
                  <a:pt x="3261360" y="2518410"/>
                </a:moveTo>
                <a:lnTo>
                  <a:pt x="3223260" y="2518410"/>
                </a:lnTo>
                <a:lnTo>
                  <a:pt x="3242310" y="2499360"/>
                </a:lnTo>
                <a:lnTo>
                  <a:pt x="3261360" y="2499360"/>
                </a:lnTo>
                <a:lnTo>
                  <a:pt x="3261360" y="2518410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29712" y="4230141"/>
            <a:ext cx="6402705" cy="1803400"/>
          </a:xfrm>
          <a:custGeom>
            <a:avLst/>
            <a:gdLst/>
            <a:ahLst/>
            <a:cxnLst/>
            <a:rect l="l" t="t" r="r" b="b"/>
            <a:pathLst>
              <a:path w="6402705" h="1803400">
                <a:moveTo>
                  <a:pt x="5590488" y="127000"/>
                </a:moveTo>
                <a:lnTo>
                  <a:pt x="3328962" y="127000"/>
                </a:lnTo>
                <a:lnTo>
                  <a:pt x="3357773" y="114300"/>
                </a:lnTo>
                <a:lnTo>
                  <a:pt x="3391022" y="88900"/>
                </a:lnTo>
                <a:lnTo>
                  <a:pt x="3428434" y="76200"/>
                </a:lnTo>
                <a:lnTo>
                  <a:pt x="3469733" y="63500"/>
                </a:lnTo>
                <a:lnTo>
                  <a:pt x="3514646" y="50800"/>
                </a:lnTo>
                <a:lnTo>
                  <a:pt x="3562897" y="38100"/>
                </a:lnTo>
                <a:lnTo>
                  <a:pt x="3614213" y="25400"/>
                </a:lnTo>
                <a:lnTo>
                  <a:pt x="3668318" y="12700"/>
                </a:lnTo>
                <a:lnTo>
                  <a:pt x="3724938" y="0"/>
                </a:lnTo>
                <a:lnTo>
                  <a:pt x="4088179" y="0"/>
                </a:lnTo>
                <a:lnTo>
                  <a:pt x="4144474" y="12700"/>
                </a:lnTo>
                <a:lnTo>
                  <a:pt x="4198294" y="25400"/>
                </a:lnTo>
                <a:lnTo>
                  <a:pt x="4249371" y="25400"/>
                </a:lnTo>
                <a:lnTo>
                  <a:pt x="4297434" y="38100"/>
                </a:lnTo>
                <a:lnTo>
                  <a:pt x="4342216" y="63500"/>
                </a:lnTo>
                <a:lnTo>
                  <a:pt x="4383447" y="76200"/>
                </a:lnTo>
                <a:lnTo>
                  <a:pt x="4420857" y="88900"/>
                </a:lnTo>
                <a:lnTo>
                  <a:pt x="5519612" y="88900"/>
                </a:lnTo>
                <a:lnTo>
                  <a:pt x="5557151" y="114300"/>
                </a:lnTo>
                <a:lnTo>
                  <a:pt x="5590488" y="127000"/>
                </a:lnTo>
                <a:close/>
              </a:path>
              <a:path w="6402705" h="1803400">
                <a:moveTo>
                  <a:pt x="5519612" y="88900"/>
                </a:moveTo>
                <a:lnTo>
                  <a:pt x="4420857" y="88900"/>
                </a:lnTo>
                <a:lnTo>
                  <a:pt x="4458394" y="76200"/>
                </a:lnTo>
                <a:lnTo>
                  <a:pt x="4498959" y="63500"/>
                </a:lnTo>
                <a:lnTo>
                  <a:pt x="4542364" y="50800"/>
                </a:lnTo>
                <a:lnTo>
                  <a:pt x="4588421" y="38100"/>
                </a:lnTo>
                <a:lnTo>
                  <a:pt x="4636941" y="25400"/>
                </a:lnTo>
                <a:lnTo>
                  <a:pt x="4687734" y="12700"/>
                </a:lnTo>
                <a:lnTo>
                  <a:pt x="4740612" y="12700"/>
                </a:lnTo>
                <a:lnTo>
                  <a:pt x="4795387" y="0"/>
                </a:lnTo>
                <a:lnTo>
                  <a:pt x="5160597" y="0"/>
                </a:lnTo>
                <a:lnTo>
                  <a:pt x="5277808" y="25400"/>
                </a:lnTo>
                <a:lnTo>
                  <a:pt x="5332533" y="38100"/>
                </a:lnTo>
                <a:lnTo>
                  <a:pt x="5384331" y="50800"/>
                </a:lnTo>
                <a:lnTo>
                  <a:pt x="5432947" y="63500"/>
                </a:lnTo>
                <a:lnTo>
                  <a:pt x="5478125" y="76200"/>
                </a:lnTo>
                <a:lnTo>
                  <a:pt x="5519612" y="88900"/>
                </a:lnTo>
                <a:close/>
              </a:path>
              <a:path w="6402705" h="1803400">
                <a:moveTo>
                  <a:pt x="2833593" y="50800"/>
                </a:moveTo>
                <a:lnTo>
                  <a:pt x="2711211" y="50800"/>
                </a:lnTo>
                <a:lnTo>
                  <a:pt x="2775292" y="38100"/>
                </a:lnTo>
                <a:lnTo>
                  <a:pt x="2833593" y="50800"/>
                </a:lnTo>
                <a:close/>
              </a:path>
              <a:path w="6402705" h="1803400">
                <a:moveTo>
                  <a:pt x="5662733" y="203200"/>
                </a:moveTo>
                <a:lnTo>
                  <a:pt x="2078139" y="203200"/>
                </a:lnTo>
                <a:lnTo>
                  <a:pt x="2108530" y="190500"/>
                </a:lnTo>
                <a:lnTo>
                  <a:pt x="2142694" y="165100"/>
                </a:lnTo>
                <a:lnTo>
                  <a:pt x="2180435" y="152400"/>
                </a:lnTo>
                <a:lnTo>
                  <a:pt x="2221555" y="127000"/>
                </a:lnTo>
                <a:lnTo>
                  <a:pt x="2265857" y="114300"/>
                </a:lnTo>
                <a:lnTo>
                  <a:pt x="2313145" y="101600"/>
                </a:lnTo>
                <a:lnTo>
                  <a:pt x="2363222" y="88900"/>
                </a:lnTo>
                <a:lnTo>
                  <a:pt x="2415890" y="76200"/>
                </a:lnTo>
                <a:lnTo>
                  <a:pt x="2470953" y="63500"/>
                </a:lnTo>
                <a:lnTo>
                  <a:pt x="2528213" y="63500"/>
                </a:lnTo>
                <a:lnTo>
                  <a:pt x="2587474" y="50800"/>
                </a:lnTo>
                <a:lnTo>
                  <a:pt x="3001008" y="50800"/>
                </a:lnTo>
                <a:lnTo>
                  <a:pt x="3104898" y="76200"/>
                </a:lnTo>
                <a:lnTo>
                  <a:pt x="3154082" y="76200"/>
                </a:lnTo>
                <a:lnTo>
                  <a:pt x="3201228" y="88900"/>
                </a:lnTo>
                <a:lnTo>
                  <a:pt x="3246189" y="101600"/>
                </a:lnTo>
                <a:lnTo>
                  <a:pt x="3288816" y="114300"/>
                </a:lnTo>
                <a:lnTo>
                  <a:pt x="3328962" y="127000"/>
                </a:lnTo>
                <a:lnTo>
                  <a:pt x="5590488" y="127000"/>
                </a:lnTo>
                <a:lnTo>
                  <a:pt x="5619367" y="152400"/>
                </a:lnTo>
                <a:lnTo>
                  <a:pt x="5643534" y="177800"/>
                </a:lnTo>
                <a:lnTo>
                  <a:pt x="5662733" y="203200"/>
                </a:lnTo>
                <a:close/>
              </a:path>
              <a:path w="6402705" h="1803400">
                <a:moveTo>
                  <a:pt x="1787640" y="165100"/>
                </a:moveTo>
                <a:lnTo>
                  <a:pt x="1371373" y="165100"/>
                </a:lnTo>
                <a:lnTo>
                  <a:pt x="1437177" y="152400"/>
                </a:lnTo>
                <a:lnTo>
                  <a:pt x="1735248" y="152400"/>
                </a:lnTo>
                <a:lnTo>
                  <a:pt x="1787640" y="165100"/>
                </a:lnTo>
                <a:close/>
              </a:path>
              <a:path w="6402705" h="1803400">
                <a:moveTo>
                  <a:pt x="1889324" y="177800"/>
                </a:moveTo>
                <a:lnTo>
                  <a:pt x="1244521" y="177800"/>
                </a:lnTo>
                <a:lnTo>
                  <a:pt x="1307105" y="165100"/>
                </a:lnTo>
                <a:lnTo>
                  <a:pt x="1839025" y="165100"/>
                </a:lnTo>
                <a:lnTo>
                  <a:pt x="1889324" y="177800"/>
                </a:lnTo>
                <a:close/>
              </a:path>
              <a:path w="6402705" h="1803400">
                <a:moveTo>
                  <a:pt x="2310562" y="1663700"/>
                </a:moveTo>
                <a:lnTo>
                  <a:pt x="1401353" y="1663700"/>
                </a:lnTo>
                <a:lnTo>
                  <a:pt x="1349793" y="1651000"/>
                </a:lnTo>
                <a:lnTo>
                  <a:pt x="1251036" y="1625600"/>
                </a:lnTo>
                <a:lnTo>
                  <a:pt x="1158613" y="1600200"/>
                </a:lnTo>
                <a:lnTo>
                  <a:pt x="1114970" y="1587500"/>
                </a:lnTo>
                <a:lnTo>
                  <a:pt x="1073141" y="1574800"/>
                </a:lnTo>
                <a:lnTo>
                  <a:pt x="1033204" y="1562100"/>
                </a:lnTo>
                <a:lnTo>
                  <a:pt x="995237" y="1536700"/>
                </a:lnTo>
                <a:lnTo>
                  <a:pt x="959316" y="1524000"/>
                </a:lnTo>
                <a:lnTo>
                  <a:pt x="925518" y="1511300"/>
                </a:lnTo>
                <a:lnTo>
                  <a:pt x="893922" y="1485900"/>
                </a:lnTo>
                <a:lnTo>
                  <a:pt x="864603" y="1473200"/>
                </a:lnTo>
                <a:lnTo>
                  <a:pt x="659069" y="1473200"/>
                </a:lnTo>
                <a:lnTo>
                  <a:pt x="597229" y="1460500"/>
                </a:lnTo>
                <a:lnTo>
                  <a:pt x="537944" y="1460500"/>
                </a:lnTo>
                <a:lnTo>
                  <a:pt x="481538" y="1447800"/>
                </a:lnTo>
                <a:lnTo>
                  <a:pt x="428335" y="1435100"/>
                </a:lnTo>
                <a:lnTo>
                  <a:pt x="378660" y="1422400"/>
                </a:lnTo>
                <a:lnTo>
                  <a:pt x="332836" y="1397000"/>
                </a:lnTo>
                <a:lnTo>
                  <a:pt x="291189" y="1384300"/>
                </a:lnTo>
                <a:lnTo>
                  <a:pt x="254043" y="1358900"/>
                </a:lnTo>
                <a:lnTo>
                  <a:pt x="221721" y="1346200"/>
                </a:lnTo>
                <a:lnTo>
                  <a:pt x="194549" y="1320800"/>
                </a:lnTo>
                <a:lnTo>
                  <a:pt x="172850" y="1295400"/>
                </a:lnTo>
                <a:lnTo>
                  <a:pt x="156949" y="1270000"/>
                </a:lnTo>
                <a:lnTo>
                  <a:pt x="147171" y="1257300"/>
                </a:lnTo>
                <a:lnTo>
                  <a:pt x="151583" y="1193800"/>
                </a:lnTo>
                <a:lnTo>
                  <a:pt x="174036" y="1155700"/>
                </a:lnTo>
                <a:lnTo>
                  <a:pt x="210036" y="1117600"/>
                </a:lnTo>
                <a:lnTo>
                  <a:pt x="258418" y="1079500"/>
                </a:lnTo>
                <a:lnTo>
                  <a:pt x="318020" y="1054100"/>
                </a:lnTo>
                <a:lnTo>
                  <a:pt x="256995" y="1041400"/>
                </a:lnTo>
                <a:lnTo>
                  <a:pt x="201141" y="1028700"/>
                </a:lnTo>
                <a:lnTo>
                  <a:pt x="150994" y="1003300"/>
                </a:lnTo>
                <a:lnTo>
                  <a:pt x="107091" y="977900"/>
                </a:lnTo>
                <a:lnTo>
                  <a:pt x="69968" y="952500"/>
                </a:lnTo>
                <a:lnTo>
                  <a:pt x="40161" y="927100"/>
                </a:lnTo>
                <a:lnTo>
                  <a:pt x="4641" y="876300"/>
                </a:lnTo>
                <a:lnTo>
                  <a:pt x="0" y="838200"/>
                </a:lnTo>
                <a:lnTo>
                  <a:pt x="3804" y="812800"/>
                </a:lnTo>
                <a:lnTo>
                  <a:pt x="33051" y="762000"/>
                </a:lnTo>
                <a:lnTo>
                  <a:pt x="88498" y="711200"/>
                </a:lnTo>
                <a:lnTo>
                  <a:pt x="125053" y="698500"/>
                </a:lnTo>
                <a:lnTo>
                  <a:pt x="166966" y="673100"/>
                </a:lnTo>
                <a:lnTo>
                  <a:pt x="213841" y="660400"/>
                </a:lnTo>
                <a:lnTo>
                  <a:pt x="265278" y="635000"/>
                </a:lnTo>
                <a:lnTo>
                  <a:pt x="320882" y="622300"/>
                </a:lnTo>
                <a:lnTo>
                  <a:pt x="380254" y="609600"/>
                </a:lnTo>
                <a:lnTo>
                  <a:pt x="442998" y="609600"/>
                </a:lnTo>
                <a:lnTo>
                  <a:pt x="508716" y="596900"/>
                </a:lnTo>
                <a:lnTo>
                  <a:pt x="577011" y="596900"/>
                </a:lnTo>
                <a:lnTo>
                  <a:pt x="583107" y="584200"/>
                </a:lnTo>
                <a:lnTo>
                  <a:pt x="578765" y="571500"/>
                </a:lnTo>
                <a:lnTo>
                  <a:pt x="575725" y="558800"/>
                </a:lnTo>
                <a:lnTo>
                  <a:pt x="573938" y="546100"/>
                </a:lnTo>
                <a:lnTo>
                  <a:pt x="573354" y="533400"/>
                </a:lnTo>
                <a:lnTo>
                  <a:pt x="575659" y="508000"/>
                </a:lnTo>
                <a:lnTo>
                  <a:pt x="593659" y="457200"/>
                </a:lnTo>
                <a:lnTo>
                  <a:pt x="628517" y="406400"/>
                </a:lnTo>
                <a:lnTo>
                  <a:pt x="651896" y="393700"/>
                </a:lnTo>
                <a:lnTo>
                  <a:pt x="679042" y="368300"/>
                </a:lnTo>
                <a:lnTo>
                  <a:pt x="709808" y="342900"/>
                </a:lnTo>
                <a:lnTo>
                  <a:pt x="744044" y="317500"/>
                </a:lnTo>
                <a:lnTo>
                  <a:pt x="781602" y="304800"/>
                </a:lnTo>
                <a:lnTo>
                  <a:pt x="822332" y="279400"/>
                </a:lnTo>
                <a:lnTo>
                  <a:pt x="866086" y="266700"/>
                </a:lnTo>
                <a:lnTo>
                  <a:pt x="912714" y="254000"/>
                </a:lnTo>
                <a:lnTo>
                  <a:pt x="962069" y="228600"/>
                </a:lnTo>
                <a:lnTo>
                  <a:pt x="1014000" y="215900"/>
                </a:lnTo>
                <a:lnTo>
                  <a:pt x="1068360" y="203200"/>
                </a:lnTo>
                <a:lnTo>
                  <a:pt x="1183769" y="177800"/>
                </a:lnTo>
                <a:lnTo>
                  <a:pt x="1938463" y="177800"/>
                </a:lnTo>
                <a:lnTo>
                  <a:pt x="1986362" y="190500"/>
                </a:lnTo>
                <a:lnTo>
                  <a:pt x="2032947" y="190500"/>
                </a:lnTo>
                <a:lnTo>
                  <a:pt x="2078139" y="203200"/>
                </a:lnTo>
                <a:lnTo>
                  <a:pt x="5662733" y="203200"/>
                </a:lnTo>
                <a:lnTo>
                  <a:pt x="5676709" y="215900"/>
                </a:lnTo>
                <a:lnTo>
                  <a:pt x="5805722" y="241300"/>
                </a:lnTo>
                <a:lnTo>
                  <a:pt x="5865972" y="254000"/>
                </a:lnTo>
                <a:lnTo>
                  <a:pt x="5923011" y="266700"/>
                </a:lnTo>
                <a:lnTo>
                  <a:pt x="5976560" y="279400"/>
                </a:lnTo>
                <a:lnTo>
                  <a:pt x="6026338" y="304800"/>
                </a:lnTo>
                <a:lnTo>
                  <a:pt x="6072065" y="317500"/>
                </a:lnTo>
                <a:lnTo>
                  <a:pt x="6113461" y="342900"/>
                </a:lnTo>
                <a:lnTo>
                  <a:pt x="6150246" y="355600"/>
                </a:lnTo>
                <a:lnTo>
                  <a:pt x="6182140" y="381000"/>
                </a:lnTo>
                <a:lnTo>
                  <a:pt x="6230135" y="431800"/>
                </a:lnTo>
                <a:lnTo>
                  <a:pt x="6255206" y="482600"/>
                </a:lnTo>
                <a:lnTo>
                  <a:pt x="6258445" y="520700"/>
                </a:lnTo>
                <a:lnTo>
                  <a:pt x="6254253" y="546100"/>
                </a:lnTo>
                <a:lnTo>
                  <a:pt x="6241954" y="571500"/>
                </a:lnTo>
                <a:lnTo>
                  <a:pt x="6221969" y="609600"/>
                </a:lnTo>
                <a:lnTo>
                  <a:pt x="6194717" y="635000"/>
                </a:lnTo>
                <a:lnTo>
                  <a:pt x="6247172" y="660400"/>
                </a:lnTo>
                <a:lnTo>
                  <a:pt x="6292739" y="698500"/>
                </a:lnTo>
                <a:lnTo>
                  <a:pt x="6330987" y="723900"/>
                </a:lnTo>
                <a:lnTo>
                  <a:pt x="6361484" y="762000"/>
                </a:lnTo>
                <a:lnTo>
                  <a:pt x="6383801" y="800100"/>
                </a:lnTo>
                <a:lnTo>
                  <a:pt x="6397507" y="838200"/>
                </a:lnTo>
                <a:lnTo>
                  <a:pt x="6402171" y="863600"/>
                </a:lnTo>
                <a:lnTo>
                  <a:pt x="6399654" y="901700"/>
                </a:lnTo>
                <a:lnTo>
                  <a:pt x="6380029" y="952500"/>
                </a:lnTo>
                <a:lnTo>
                  <a:pt x="6342081" y="1003300"/>
                </a:lnTo>
                <a:lnTo>
                  <a:pt x="6287168" y="1054100"/>
                </a:lnTo>
                <a:lnTo>
                  <a:pt x="6253775" y="1066800"/>
                </a:lnTo>
                <a:lnTo>
                  <a:pt x="6216649" y="1092200"/>
                </a:lnTo>
                <a:lnTo>
                  <a:pt x="6175962" y="1117600"/>
                </a:lnTo>
                <a:lnTo>
                  <a:pt x="6131882" y="1130300"/>
                </a:lnTo>
                <a:lnTo>
                  <a:pt x="6084580" y="1155700"/>
                </a:lnTo>
                <a:lnTo>
                  <a:pt x="6034226" y="1168400"/>
                </a:lnTo>
                <a:lnTo>
                  <a:pt x="5980988" y="1181100"/>
                </a:lnTo>
                <a:lnTo>
                  <a:pt x="5866545" y="1206500"/>
                </a:lnTo>
                <a:lnTo>
                  <a:pt x="5677503" y="1244600"/>
                </a:lnTo>
                <a:lnTo>
                  <a:pt x="5610535" y="1244600"/>
                </a:lnTo>
                <a:lnTo>
                  <a:pt x="5541873" y="1257300"/>
                </a:lnTo>
                <a:lnTo>
                  <a:pt x="5538802" y="1282700"/>
                </a:lnTo>
                <a:lnTo>
                  <a:pt x="5530773" y="1308100"/>
                </a:lnTo>
                <a:lnTo>
                  <a:pt x="5517974" y="1320800"/>
                </a:lnTo>
                <a:lnTo>
                  <a:pt x="5500592" y="1346200"/>
                </a:lnTo>
                <a:lnTo>
                  <a:pt x="5478816" y="1371600"/>
                </a:lnTo>
                <a:lnTo>
                  <a:pt x="5452832" y="1397000"/>
                </a:lnTo>
                <a:lnTo>
                  <a:pt x="5422828" y="1422400"/>
                </a:lnTo>
                <a:lnTo>
                  <a:pt x="5388991" y="1435100"/>
                </a:lnTo>
                <a:lnTo>
                  <a:pt x="5351510" y="1460500"/>
                </a:lnTo>
                <a:lnTo>
                  <a:pt x="5310572" y="1473200"/>
                </a:lnTo>
                <a:lnTo>
                  <a:pt x="5266364" y="1485900"/>
                </a:lnTo>
                <a:lnTo>
                  <a:pt x="5219075" y="1511300"/>
                </a:lnTo>
                <a:lnTo>
                  <a:pt x="5168891" y="1524000"/>
                </a:lnTo>
                <a:lnTo>
                  <a:pt x="4232249" y="1524000"/>
                </a:lnTo>
                <a:lnTo>
                  <a:pt x="4212756" y="1549400"/>
                </a:lnTo>
                <a:lnTo>
                  <a:pt x="4189890" y="1574800"/>
                </a:lnTo>
                <a:lnTo>
                  <a:pt x="4163771" y="1587500"/>
                </a:lnTo>
                <a:lnTo>
                  <a:pt x="4134521" y="1612900"/>
                </a:lnTo>
                <a:lnTo>
                  <a:pt x="4118391" y="1625600"/>
                </a:lnTo>
                <a:lnTo>
                  <a:pt x="2444838" y="1625600"/>
                </a:lnTo>
                <a:lnTo>
                  <a:pt x="2356458" y="1651000"/>
                </a:lnTo>
                <a:lnTo>
                  <a:pt x="2310562" y="1663700"/>
                </a:lnTo>
                <a:close/>
              </a:path>
              <a:path w="6402705" h="1803400">
                <a:moveTo>
                  <a:pt x="5060590" y="1549400"/>
                </a:moveTo>
                <a:lnTo>
                  <a:pt x="4323307" y="1549400"/>
                </a:lnTo>
                <a:lnTo>
                  <a:pt x="4276943" y="1536700"/>
                </a:lnTo>
                <a:lnTo>
                  <a:pt x="4232249" y="1524000"/>
                </a:lnTo>
                <a:lnTo>
                  <a:pt x="5168891" y="1524000"/>
                </a:lnTo>
                <a:lnTo>
                  <a:pt x="5116000" y="1536700"/>
                </a:lnTo>
                <a:lnTo>
                  <a:pt x="5060590" y="1549400"/>
                </a:lnTo>
                <a:close/>
              </a:path>
              <a:path w="6402705" h="1803400">
                <a:moveTo>
                  <a:pt x="4881119" y="1574800"/>
                </a:moveTo>
                <a:lnTo>
                  <a:pt x="4523348" y="1574800"/>
                </a:lnTo>
                <a:lnTo>
                  <a:pt x="4471362" y="1562100"/>
                </a:lnTo>
                <a:lnTo>
                  <a:pt x="4420622" y="1562100"/>
                </a:lnTo>
                <a:lnTo>
                  <a:pt x="4371236" y="1549400"/>
                </a:lnTo>
                <a:lnTo>
                  <a:pt x="5002848" y="1549400"/>
                </a:lnTo>
                <a:lnTo>
                  <a:pt x="4881119" y="1574800"/>
                </a:lnTo>
                <a:close/>
              </a:path>
              <a:path w="6402705" h="1803400">
                <a:moveTo>
                  <a:pt x="3524481" y="1790700"/>
                </a:moveTo>
                <a:lnTo>
                  <a:pt x="2982881" y="1790700"/>
                </a:lnTo>
                <a:lnTo>
                  <a:pt x="2874656" y="1765300"/>
                </a:lnTo>
                <a:lnTo>
                  <a:pt x="2822860" y="1765300"/>
                </a:lnTo>
                <a:lnTo>
                  <a:pt x="2724421" y="1739900"/>
                </a:lnTo>
                <a:lnTo>
                  <a:pt x="2677984" y="1727200"/>
                </a:lnTo>
                <a:lnTo>
                  <a:pt x="2633540" y="1714500"/>
                </a:lnTo>
                <a:lnTo>
                  <a:pt x="2591192" y="1701800"/>
                </a:lnTo>
                <a:lnTo>
                  <a:pt x="2551045" y="1676400"/>
                </a:lnTo>
                <a:lnTo>
                  <a:pt x="2513201" y="1663700"/>
                </a:lnTo>
                <a:lnTo>
                  <a:pt x="2477765" y="1651000"/>
                </a:lnTo>
                <a:lnTo>
                  <a:pt x="2444838" y="1625600"/>
                </a:lnTo>
                <a:lnTo>
                  <a:pt x="4118391" y="1625600"/>
                </a:lnTo>
                <a:lnTo>
                  <a:pt x="4102261" y="1638300"/>
                </a:lnTo>
                <a:lnTo>
                  <a:pt x="4067113" y="1651000"/>
                </a:lnTo>
                <a:lnTo>
                  <a:pt x="4029196" y="1663700"/>
                </a:lnTo>
                <a:lnTo>
                  <a:pt x="3988634" y="1689100"/>
                </a:lnTo>
                <a:lnTo>
                  <a:pt x="3945546" y="1701800"/>
                </a:lnTo>
                <a:lnTo>
                  <a:pt x="3900054" y="1714500"/>
                </a:lnTo>
                <a:lnTo>
                  <a:pt x="3852279" y="1727200"/>
                </a:lnTo>
                <a:lnTo>
                  <a:pt x="3750367" y="1752600"/>
                </a:lnTo>
                <a:lnTo>
                  <a:pt x="3640777" y="1778000"/>
                </a:lnTo>
                <a:lnTo>
                  <a:pt x="3583407" y="1778000"/>
                </a:lnTo>
                <a:lnTo>
                  <a:pt x="3524481" y="1790700"/>
                </a:lnTo>
                <a:close/>
              </a:path>
              <a:path w="6402705" h="1803400">
                <a:moveTo>
                  <a:pt x="2215627" y="1676400"/>
                </a:moveTo>
                <a:lnTo>
                  <a:pt x="1508451" y="1676400"/>
                </a:lnTo>
                <a:lnTo>
                  <a:pt x="1454265" y="1663700"/>
                </a:lnTo>
                <a:lnTo>
                  <a:pt x="2263600" y="1663700"/>
                </a:lnTo>
                <a:lnTo>
                  <a:pt x="2215627" y="1676400"/>
                </a:lnTo>
                <a:close/>
              </a:path>
              <a:path w="6402705" h="1803400">
                <a:moveTo>
                  <a:pt x="2066176" y="1689100"/>
                </a:moveTo>
                <a:lnTo>
                  <a:pt x="1620340" y="1689100"/>
                </a:lnTo>
                <a:lnTo>
                  <a:pt x="1563835" y="1676400"/>
                </a:lnTo>
                <a:lnTo>
                  <a:pt x="2116861" y="1676400"/>
                </a:lnTo>
                <a:lnTo>
                  <a:pt x="2066176" y="1689100"/>
                </a:lnTo>
                <a:close/>
              </a:path>
              <a:path w="6402705" h="1803400">
                <a:moveTo>
                  <a:pt x="3402448" y="1803400"/>
                </a:moveTo>
                <a:lnTo>
                  <a:pt x="3155252" y="1803400"/>
                </a:lnTo>
                <a:lnTo>
                  <a:pt x="3096595" y="1790700"/>
                </a:lnTo>
                <a:lnTo>
                  <a:pt x="3464121" y="1790700"/>
                </a:lnTo>
                <a:lnTo>
                  <a:pt x="3402448" y="180340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53550" y="4704638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150672" y="301332"/>
                </a:moveTo>
                <a:lnTo>
                  <a:pt x="103050" y="293651"/>
                </a:lnTo>
                <a:lnTo>
                  <a:pt x="61689" y="272260"/>
                </a:lnTo>
                <a:lnTo>
                  <a:pt x="29072" y="239643"/>
                </a:lnTo>
                <a:lnTo>
                  <a:pt x="7681" y="198282"/>
                </a:lnTo>
                <a:lnTo>
                  <a:pt x="0" y="150660"/>
                </a:lnTo>
                <a:lnTo>
                  <a:pt x="7681" y="103038"/>
                </a:lnTo>
                <a:lnTo>
                  <a:pt x="29072" y="61680"/>
                </a:lnTo>
                <a:lnTo>
                  <a:pt x="61689" y="29067"/>
                </a:lnTo>
                <a:lnTo>
                  <a:pt x="103050" y="7680"/>
                </a:lnTo>
                <a:lnTo>
                  <a:pt x="150672" y="0"/>
                </a:lnTo>
                <a:lnTo>
                  <a:pt x="198295" y="7681"/>
                </a:lnTo>
                <a:lnTo>
                  <a:pt x="239661" y="29078"/>
                </a:lnTo>
                <a:lnTo>
                  <a:pt x="272298" y="61716"/>
                </a:lnTo>
                <a:lnTo>
                  <a:pt x="293730" y="103123"/>
                </a:lnTo>
                <a:lnTo>
                  <a:pt x="301485" y="150825"/>
                </a:lnTo>
                <a:lnTo>
                  <a:pt x="293730" y="198367"/>
                </a:lnTo>
                <a:lnTo>
                  <a:pt x="272298" y="239679"/>
                </a:lnTo>
                <a:lnTo>
                  <a:pt x="239661" y="272271"/>
                </a:lnTo>
                <a:lnTo>
                  <a:pt x="198295" y="293652"/>
                </a:lnTo>
                <a:lnTo>
                  <a:pt x="150672" y="301332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23362" y="4223791"/>
            <a:ext cx="6415405" cy="1816100"/>
          </a:xfrm>
          <a:custGeom>
            <a:avLst/>
            <a:gdLst/>
            <a:ahLst/>
            <a:cxnLst/>
            <a:rect l="l" t="t" r="r" b="b"/>
            <a:pathLst>
              <a:path w="6415405" h="1816100">
                <a:moveTo>
                  <a:pt x="4120260" y="12700"/>
                </a:moveTo>
                <a:lnTo>
                  <a:pt x="3687699" y="12700"/>
                </a:lnTo>
                <a:lnTo>
                  <a:pt x="3708971" y="0"/>
                </a:lnTo>
                <a:lnTo>
                  <a:pt x="4102430" y="0"/>
                </a:lnTo>
                <a:lnTo>
                  <a:pt x="4120260" y="12700"/>
                </a:lnTo>
                <a:close/>
              </a:path>
              <a:path w="6415405" h="1816100">
                <a:moveTo>
                  <a:pt x="5197932" y="12700"/>
                </a:moveTo>
                <a:lnTo>
                  <a:pt x="4758029" y="12700"/>
                </a:lnTo>
                <a:lnTo>
                  <a:pt x="4776863" y="0"/>
                </a:lnTo>
                <a:lnTo>
                  <a:pt x="5182844" y="0"/>
                </a:lnTo>
                <a:lnTo>
                  <a:pt x="5197932" y="12700"/>
                </a:lnTo>
                <a:close/>
              </a:path>
              <a:path w="6415405" h="1816100">
                <a:moveTo>
                  <a:pt x="3689451" y="25400"/>
                </a:moveTo>
                <a:lnTo>
                  <a:pt x="3625989" y="25400"/>
                </a:lnTo>
                <a:lnTo>
                  <a:pt x="3646195" y="12700"/>
                </a:lnTo>
                <a:lnTo>
                  <a:pt x="3710635" y="12700"/>
                </a:lnTo>
                <a:lnTo>
                  <a:pt x="3689451" y="25400"/>
                </a:lnTo>
                <a:close/>
              </a:path>
              <a:path w="6415405" h="1816100">
                <a:moveTo>
                  <a:pt x="4205858" y="25400"/>
                </a:moveTo>
                <a:lnTo>
                  <a:pt x="4118673" y="25400"/>
                </a:lnTo>
                <a:lnTo>
                  <a:pt x="4100918" y="12700"/>
                </a:lnTo>
                <a:lnTo>
                  <a:pt x="4189234" y="12700"/>
                </a:lnTo>
                <a:lnTo>
                  <a:pt x="4205858" y="25400"/>
                </a:lnTo>
                <a:close/>
              </a:path>
              <a:path w="6415405" h="1816100">
                <a:moveTo>
                  <a:pt x="4759515" y="25400"/>
                </a:moveTo>
                <a:lnTo>
                  <a:pt x="4667275" y="25400"/>
                </a:lnTo>
                <a:lnTo>
                  <a:pt x="4684941" y="12700"/>
                </a:lnTo>
                <a:lnTo>
                  <a:pt x="4778286" y="12700"/>
                </a:lnTo>
                <a:lnTo>
                  <a:pt x="4759515" y="25400"/>
                </a:lnTo>
                <a:close/>
              </a:path>
              <a:path w="6415405" h="1816100">
                <a:moveTo>
                  <a:pt x="5285308" y="25400"/>
                </a:moveTo>
                <a:lnTo>
                  <a:pt x="5196382" y="25400"/>
                </a:lnTo>
                <a:lnTo>
                  <a:pt x="5181358" y="12700"/>
                </a:lnTo>
                <a:lnTo>
                  <a:pt x="5271134" y="12700"/>
                </a:lnTo>
                <a:lnTo>
                  <a:pt x="5285308" y="25400"/>
                </a:lnTo>
                <a:close/>
              </a:path>
              <a:path w="6415405" h="1816100">
                <a:moveTo>
                  <a:pt x="3628313" y="38100"/>
                </a:moveTo>
                <a:lnTo>
                  <a:pt x="3567747" y="38100"/>
                </a:lnTo>
                <a:lnTo>
                  <a:pt x="3586746" y="25400"/>
                </a:lnTo>
                <a:lnTo>
                  <a:pt x="3648430" y="25400"/>
                </a:lnTo>
                <a:lnTo>
                  <a:pt x="3628313" y="38100"/>
                </a:lnTo>
                <a:close/>
              </a:path>
              <a:path w="6415405" h="1816100">
                <a:moveTo>
                  <a:pt x="4269587" y="38100"/>
                </a:moveTo>
                <a:lnTo>
                  <a:pt x="4203471" y="38100"/>
                </a:lnTo>
                <a:lnTo>
                  <a:pt x="4186935" y="25400"/>
                </a:lnTo>
                <a:lnTo>
                  <a:pt x="4254080" y="25400"/>
                </a:lnTo>
                <a:lnTo>
                  <a:pt x="4269587" y="38100"/>
                </a:lnTo>
                <a:close/>
              </a:path>
              <a:path w="6415405" h="1816100">
                <a:moveTo>
                  <a:pt x="4669510" y="38100"/>
                </a:moveTo>
                <a:lnTo>
                  <a:pt x="4599254" y="38100"/>
                </a:lnTo>
                <a:lnTo>
                  <a:pt x="4615853" y="25400"/>
                </a:lnTo>
                <a:lnTo>
                  <a:pt x="4687100" y="25400"/>
                </a:lnTo>
                <a:lnTo>
                  <a:pt x="4669510" y="38100"/>
                </a:lnTo>
                <a:close/>
              </a:path>
              <a:path w="6415405" h="1816100">
                <a:moveTo>
                  <a:pt x="5340286" y="38100"/>
                </a:moveTo>
                <a:lnTo>
                  <a:pt x="5283047" y="38100"/>
                </a:lnTo>
                <a:lnTo>
                  <a:pt x="5268937" y="25400"/>
                </a:lnTo>
                <a:lnTo>
                  <a:pt x="5326799" y="25400"/>
                </a:lnTo>
                <a:lnTo>
                  <a:pt x="5340286" y="38100"/>
                </a:lnTo>
                <a:close/>
              </a:path>
              <a:path w="6415405" h="1816100">
                <a:moveTo>
                  <a:pt x="2841929" y="50800"/>
                </a:moveTo>
                <a:lnTo>
                  <a:pt x="2725318" y="50800"/>
                </a:lnTo>
                <a:lnTo>
                  <a:pt x="2753360" y="38100"/>
                </a:lnTo>
                <a:lnTo>
                  <a:pt x="2821965" y="38100"/>
                </a:lnTo>
                <a:lnTo>
                  <a:pt x="2841929" y="50800"/>
                </a:lnTo>
                <a:close/>
              </a:path>
              <a:path w="6415405" h="1816100">
                <a:moveTo>
                  <a:pt x="3552329" y="50800"/>
                </a:moveTo>
                <a:lnTo>
                  <a:pt x="3513353" y="50800"/>
                </a:lnTo>
                <a:lnTo>
                  <a:pt x="3531031" y="38100"/>
                </a:lnTo>
                <a:lnTo>
                  <a:pt x="3570795" y="38100"/>
                </a:lnTo>
                <a:lnTo>
                  <a:pt x="3552329" y="50800"/>
                </a:lnTo>
                <a:close/>
              </a:path>
              <a:path w="6415405" h="1816100">
                <a:moveTo>
                  <a:pt x="4314278" y="50800"/>
                </a:moveTo>
                <a:lnTo>
                  <a:pt x="4266514" y="50800"/>
                </a:lnTo>
                <a:lnTo>
                  <a:pt x="4251096" y="38100"/>
                </a:lnTo>
                <a:lnTo>
                  <a:pt x="4299699" y="38100"/>
                </a:lnTo>
                <a:lnTo>
                  <a:pt x="4314278" y="50800"/>
                </a:lnTo>
                <a:close/>
              </a:path>
              <a:path w="6415405" h="1816100">
                <a:moveTo>
                  <a:pt x="4602111" y="50800"/>
                </a:moveTo>
                <a:lnTo>
                  <a:pt x="4551210" y="50800"/>
                </a:lnTo>
                <a:lnTo>
                  <a:pt x="4566919" y="38100"/>
                </a:lnTo>
                <a:lnTo>
                  <a:pt x="4618634" y="38100"/>
                </a:lnTo>
                <a:lnTo>
                  <a:pt x="4602111" y="50800"/>
                </a:lnTo>
                <a:close/>
              </a:path>
              <a:path w="6415405" h="1816100">
                <a:moveTo>
                  <a:pt x="5392356" y="50800"/>
                </a:moveTo>
                <a:lnTo>
                  <a:pt x="5350687" y="50800"/>
                </a:lnTo>
                <a:lnTo>
                  <a:pt x="5337454" y="38100"/>
                </a:lnTo>
                <a:lnTo>
                  <a:pt x="5379618" y="38100"/>
                </a:lnTo>
                <a:lnTo>
                  <a:pt x="5392356" y="50800"/>
                </a:lnTo>
                <a:close/>
              </a:path>
              <a:path w="6415405" h="1816100">
                <a:moveTo>
                  <a:pt x="2725623" y="63500"/>
                </a:moveTo>
                <a:lnTo>
                  <a:pt x="2537421" y="63500"/>
                </a:lnTo>
                <a:lnTo>
                  <a:pt x="2563253" y="50800"/>
                </a:lnTo>
                <a:lnTo>
                  <a:pt x="2753575" y="50800"/>
                </a:lnTo>
                <a:lnTo>
                  <a:pt x="2725623" y="63500"/>
                </a:lnTo>
                <a:close/>
              </a:path>
              <a:path w="6415405" h="1816100">
                <a:moveTo>
                  <a:pt x="3014802" y="63500"/>
                </a:moveTo>
                <a:lnTo>
                  <a:pt x="2841586" y="63500"/>
                </a:lnTo>
                <a:lnTo>
                  <a:pt x="2821685" y="50800"/>
                </a:lnTo>
                <a:lnTo>
                  <a:pt x="2996272" y="50800"/>
                </a:lnTo>
                <a:lnTo>
                  <a:pt x="3014802" y="63500"/>
                </a:lnTo>
                <a:close/>
              </a:path>
              <a:path w="6415405" h="1816100">
                <a:moveTo>
                  <a:pt x="3516972" y="63500"/>
                </a:moveTo>
                <a:lnTo>
                  <a:pt x="3479419" y="63500"/>
                </a:lnTo>
                <a:lnTo>
                  <a:pt x="3496144" y="50800"/>
                </a:lnTo>
                <a:lnTo>
                  <a:pt x="3534536" y="50800"/>
                </a:lnTo>
                <a:lnTo>
                  <a:pt x="3516972" y="63500"/>
                </a:lnTo>
                <a:close/>
              </a:path>
              <a:path w="6415405" h="1816100">
                <a:moveTo>
                  <a:pt x="4356061" y="63500"/>
                </a:moveTo>
                <a:lnTo>
                  <a:pt x="4310646" y="63500"/>
                </a:lnTo>
                <a:lnTo>
                  <a:pt x="4296156" y="50800"/>
                </a:lnTo>
                <a:lnTo>
                  <a:pt x="4342472" y="50800"/>
                </a:lnTo>
                <a:lnTo>
                  <a:pt x="4356061" y="63500"/>
                </a:lnTo>
                <a:close/>
              </a:path>
              <a:path w="6415405" h="1816100">
                <a:moveTo>
                  <a:pt x="4554588" y="63500"/>
                </a:moveTo>
                <a:lnTo>
                  <a:pt x="4505959" y="63500"/>
                </a:lnTo>
                <a:lnTo>
                  <a:pt x="4520717" y="50800"/>
                </a:lnTo>
                <a:lnTo>
                  <a:pt x="4570209" y="50800"/>
                </a:lnTo>
                <a:lnTo>
                  <a:pt x="4554588" y="63500"/>
                </a:lnTo>
                <a:close/>
              </a:path>
              <a:path w="6415405" h="1816100">
                <a:moveTo>
                  <a:pt x="5441264" y="63500"/>
                </a:moveTo>
                <a:lnTo>
                  <a:pt x="5389054" y="63500"/>
                </a:lnTo>
                <a:lnTo>
                  <a:pt x="5376392" y="50800"/>
                </a:lnTo>
                <a:lnTo>
                  <a:pt x="5429338" y="50800"/>
                </a:lnTo>
                <a:lnTo>
                  <a:pt x="5441264" y="63500"/>
                </a:lnTo>
                <a:close/>
              </a:path>
              <a:path w="6415405" h="1816100">
                <a:moveTo>
                  <a:pt x="2538945" y="76200"/>
                </a:moveTo>
                <a:lnTo>
                  <a:pt x="2438044" y="76200"/>
                </a:lnTo>
                <a:lnTo>
                  <a:pt x="2462263" y="63500"/>
                </a:lnTo>
                <a:lnTo>
                  <a:pt x="2564688" y="63500"/>
                </a:lnTo>
                <a:lnTo>
                  <a:pt x="2538945" y="76200"/>
                </a:lnTo>
                <a:close/>
              </a:path>
              <a:path w="6415405" h="1816100">
                <a:moveTo>
                  <a:pt x="3104464" y="76200"/>
                </a:moveTo>
                <a:lnTo>
                  <a:pt x="3013341" y="76200"/>
                </a:lnTo>
                <a:lnTo>
                  <a:pt x="2994875" y="63500"/>
                </a:lnTo>
                <a:lnTo>
                  <a:pt x="3086950" y="63500"/>
                </a:lnTo>
                <a:lnTo>
                  <a:pt x="3104464" y="76200"/>
                </a:lnTo>
                <a:close/>
              </a:path>
              <a:path w="6415405" h="1816100">
                <a:moveTo>
                  <a:pt x="3467557" y="76200"/>
                </a:moveTo>
                <a:lnTo>
                  <a:pt x="3432302" y="76200"/>
                </a:lnTo>
                <a:lnTo>
                  <a:pt x="3447491" y="63500"/>
                </a:lnTo>
                <a:lnTo>
                  <a:pt x="3483648" y="63500"/>
                </a:lnTo>
                <a:lnTo>
                  <a:pt x="3467557" y="76200"/>
                </a:lnTo>
                <a:close/>
              </a:path>
              <a:path w="6415405" h="1816100">
                <a:moveTo>
                  <a:pt x="4382198" y="76200"/>
                </a:moveTo>
                <a:lnTo>
                  <a:pt x="4351820" y="76200"/>
                </a:lnTo>
                <a:lnTo>
                  <a:pt x="4338332" y="63500"/>
                </a:lnTo>
                <a:lnTo>
                  <a:pt x="4369308" y="63500"/>
                </a:lnTo>
                <a:lnTo>
                  <a:pt x="4382198" y="76200"/>
                </a:lnTo>
                <a:close/>
              </a:path>
              <a:path w="6415405" h="1816100">
                <a:moveTo>
                  <a:pt x="4509884" y="76200"/>
                </a:moveTo>
                <a:lnTo>
                  <a:pt x="4477423" y="76200"/>
                </a:lnTo>
                <a:lnTo>
                  <a:pt x="4491520" y="63500"/>
                </a:lnTo>
                <a:lnTo>
                  <a:pt x="4524552" y="63500"/>
                </a:lnTo>
                <a:lnTo>
                  <a:pt x="4509884" y="76200"/>
                </a:lnTo>
                <a:close/>
              </a:path>
              <a:path w="6415405" h="1816100">
                <a:moveTo>
                  <a:pt x="5475719" y="76200"/>
                </a:moveTo>
                <a:lnTo>
                  <a:pt x="5437378" y="76200"/>
                </a:lnTo>
                <a:lnTo>
                  <a:pt x="5425541" y="63500"/>
                </a:lnTo>
                <a:lnTo>
                  <a:pt x="5464454" y="63500"/>
                </a:lnTo>
                <a:lnTo>
                  <a:pt x="5475719" y="76200"/>
                </a:lnTo>
                <a:close/>
              </a:path>
              <a:path w="6415405" h="1816100">
                <a:moveTo>
                  <a:pt x="2440305" y="88900"/>
                </a:moveTo>
                <a:lnTo>
                  <a:pt x="2390952" y="88900"/>
                </a:lnTo>
                <a:lnTo>
                  <a:pt x="2414257" y="76200"/>
                </a:lnTo>
                <a:lnTo>
                  <a:pt x="2464435" y="76200"/>
                </a:lnTo>
                <a:lnTo>
                  <a:pt x="2440305" y="88900"/>
                </a:lnTo>
                <a:close/>
              </a:path>
              <a:path w="6415405" h="1816100">
                <a:moveTo>
                  <a:pt x="3172282" y="88900"/>
                </a:moveTo>
                <a:lnTo>
                  <a:pt x="3102343" y="88900"/>
                </a:lnTo>
                <a:lnTo>
                  <a:pt x="3084893" y="76200"/>
                </a:lnTo>
                <a:lnTo>
                  <a:pt x="3155683" y="76200"/>
                </a:lnTo>
                <a:lnTo>
                  <a:pt x="3172282" y="88900"/>
                </a:lnTo>
                <a:close/>
              </a:path>
              <a:path w="6415405" h="1816100">
                <a:moveTo>
                  <a:pt x="3409048" y="101600"/>
                </a:moveTo>
                <a:lnTo>
                  <a:pt x="3390036" y="101600"/>
                </a:lnTo>
                <a:lnTo>
                  <a:pt x="3403561" y="88900"/>
                </a:lnTo>
                <a:lnTo>
                  <a:pt x="3417658" y="76200"/>
                </a:lnTo>
                <a:lnTo>
                  <a:pt x="3452241" y="76200"/>
                </a:lnTo>
                <a:lnTo>
                  <a:pt x="3437191" y="88900"/>
                </a:lnTo>
                <a:lnTo>
                  <a:pt x="3422992" y="88900"/>
                </a:lnTo>
                <a:lnTo>
                  <a:pt x="3409048" y="101600"/>
                </a:lnTo>
                <a:close/>
              </a:path>
              <a:path w="6415405" h="1816100">
                <a:moveTo>
                  <a:pt x="4377524" y="88900"/>
                </a:moveTo>
                <a:lnTo>
                  <a:pt x="4364748" y="76200"/>
                </a:lnTo>
                <a:lnTo>
                  <a:pt x="4377410" y="76200"/>
                </a:lnTo>
                <a:lnTo>
                  <a:pt x="4377524" y="88900"/>
                </a:lnTo>
                <a:close/>
              </a:path>
              <a:path w="6415405" h="1816100">
                <a:moveTo>
                  <a:pt x="4418672" y="88900"/>
                </a:moveTo>
                <a:lnTo>
                  <a:pt x="4389818" y="88900"/>
                </a:lnTo>
                <a:lnTo>
                  <a:pt x="4377410" y="76200"/>
                </a:lnTo>
                <a:lnTo>
                  <a:pt x="4406887" y="76200"/>
                </a:lnTo>
                <a:lnTo>
                  <a:pt x="4418672" y="88900"/>
                </a:lnTo>
                <a:close/>
              </a:path>
              <a:path w="6415405" h="1816100">
                <a:moveTo>
                  <a:pt x="4481741" y="88900"/>
                </a:moveTo>
                <a:lnTo>
                  <a:pt x="4437253" y="88900"/>
                </a:lnTo>
                <a:lnTo>
                  <a:pt x="4450283" y="76200"/>
                </a:lnTo>
                <a:lnTo>
                  <a:pt x="4495736" y="76200"/>
                </a:lnTo>
                <a:lnTo>
                  <a:pt x="4481741" y="88900"/>
                </a:lnTo>
                <a:close/>
              </a:path>
              <a:path w="6415405" h="1816100">
                <a:moveTo>
                  <a:pt x="5508155" y="88900"/>
                </a:moveTo>
                <a:lnTo>
                  <a:pt x="5471363" y="88900"/>
                </a:lnTo>
                <a:lnTo>
                  <a:pt x="5460174" y="76200"/>
                </a:lnTo>
                <a:lnTo>
                  <a:pt x="5497576" y="76200"/>
                </a:lnTo>
                <a:lnTo>
                  <a:pt x="5508155" y="88900"/>
                </a:lnTo>
                <a:close/>
              </a:path>
              <a:path w="6415405" h="1816100">
                <a:moveTo>
                  <a:pt x="2393619" y="101600"/>
                </a:moveTo>
                <a:lnTo>
                  <a:pt x="2323934" y="101600"/>
                </a:lnTo>
                <a:lnTo>
                  <a:pt x="2345766" y="88900"/>
                </a:lnTo>
                <a:lnTo>
                  <a:pt x="2416822" y="88900"/>
                </a:lnTo>
                <a:lnTo>
                  <a:pt x="2393619" y="101600"/>
                </a:lnTo>
                <a:close/>
              </a:path>
              <a:path w="6415405" h="1816100">
                <a:moveTo>
                  <a:pt x="3236201" y="101600"/>
                </a:moveTo>
                <a:lnTo>
                  <a:pt x="3169602" y="101600"/>
                </a:lnTo>
                <a:lnTo>
                  <a:pt x="3153067" y="88900"/>
                </a:lnTo>
                <a:lnTo>
                  <a:pt x="3220605" y="88900"/>
                </a:lnTo>
                <a:lnTo>
                  <a:pt x="3236201" y="101600"/>
                </a:lnTo>
                <a:close/>
              </a:path>
              <a:path w="6415405" h="1816100">
                <a:moveTo>
                  <a:pt x="4442206" y="101600"/>
                </a:moveTo>
                <a:lnTo>
                  <a:pt x="4413275" y="101600"/>
                </a:lnTo>
                <a:lnTo>
                  <a:pt x="4401616" y="88900"/>
                </a:lnTo>
                <a:lnTo>
                  <a:pt x="4455121" y="88900"/>
                </a:lnTo>
                <a:lnTo>
                  <a:pt x="4442206" y="101600"/>
                </a:lnTo>
                <a:close/>
              </a:path>
              <a:path w="6415405" h="1816100">
                <a:moveTo>
                  <a:pt x="5538457" y="101600"/>
                </a:moveTo>
                <a:lnTo>
                  <a:pt x="5503290" y="101600"/>
                </a:lnTo>
                <a:lnTo>
                  <a:pt x="5492800" y="88900"/>
                </a:lnTo>
                <a:lnTo>
                  <a:pt x="5528602" y="88900"/>
                </a:lnTo>
                <a:lnTo>
                  <a:pt x="5538457" y="101600"/>
                </a:lnTo>
                <a:close/>
              </a:path>
              <a:path w="6415405" h="1816100">
                <a:moveTo>
                  <a:pt x="2327224" y="114300"/>
                </a:moveTo>
                <a:lnTo>
                  <a:pt x="2281859" y="114300"/>
                </a:lnTo>
                <a:lnTo>
                  <a:pt x="2302624" y="101600"/>
                </a:lnTo>
                <a:lnTo>
                  <a:pt x="2348953" y="101600"/>
                </a:lnTo>
                <a:lnTo>
                  <a:pt x="2327224" y="114300"/>
                </a:lnTo>
                <a:close/>
              </a:path>
              <a:path w="6415405" h="1816100">
                <a:moveTo>
                  <a:pt x="3281362" y="114300"/>
                </a:moveTo>
                <a:lnTo>
                  <a:pt x="3232924" y="114300"/>
                </a:lnTo>
                <a:lnTo>
                  <a:pt x="3217405" y="101600"/>
                </a:lnTo>
                <a:lnTo>
                  <a:pt x="3266592" y="101600"/>
                </a:lnTo>
                <a:lnTo>
                  <a:pt x="3281362" y="114300"/>
                </a:lnTo>
                <a:close/>
              </a:path>
              <a:path w="6415405" h="1816100">
                <a:moveTo>
                  <a:pt x="3383229" y="114300"/>
                </a:moveTo>
                <a:lnTo>
                  <a:pt x="3364750" y="114300"/>
                </a:lnTo>
                <a:lnTo>
                  <a:pt x="3377095" y="101600"/>
                </a:lnTo>
                <a:lnTo>
                  <a:pt x="3396005" y="101600"/>
                </a:lnTo>
                <a:lnTo>
                  <a:pt x="3383229" y="114300"/>
                </a:lnTo>
                <a:close/>
              </a:path>
              <a:path w="6415405" h="1816100">
                <a:moveTo>
                  <a:pt x="5566536" y="114300"/>
                </a:moveTo>
                <a:lnTo>
                  <a:pt x="5533047" y="114300"/>
                </a:lnTo>
                <a:lnTo>
                  <a:pt x="5523280" y="101600"/>
                </a:lnTo>
                <a:lnTo>
                  <a:pt x="5557431" y="101600"/>
                </a:lnTo>
                <a:lnTo>
                  <a:pt x="5566536" y="114300"/>
                </a:lnTo>
                <a:close/>
              </a:path>
              <a:path w="6415405" h="1816100">
                <a:moveTo>
                  <a:pt x="2285593" y="127000"/>
                </a:moveTo>
                <a:lnTo>
                  <a:pt x="2242007" y="127000"/>
                </a:lnTo>
                <a:lnTo>
                  <a:pt x="2261641" y="114300"/>
                </a:lnTo>
                <a:lnTo>
                  <a:pt x="2306256" y="114300"/>
                </a:lnTo>
                <a:lnTo>
                  <a:pt x="2285593" y="127000"/>
                </a:lnTo>
                <a:close/>
              </a:path>
              <a:path w="6415405" h="1816100">
                <a:moveTo>
                  <a:pt x="3310051" y="127000"/>
                </a:moveTo>
                <a:lnTo>
                  <a:pt x="3277603" y="127000"/>
                </a:lnTo>
                <a:lnTo>
                  <a:pt x="3262909" y="114300"/>
                </a:lnTo>
                <a:lnTo>
                  <a:pt x="3295853" y="114300"/>
                </a:lnTo>
                <a:lnTo>
                  <a:pt x="3310051" y="127000"/>
                </a:lnTo>
                <a:close/>
              </a:path>
              <a:path w="6415405" h="1816100">
                <a:moveTo>
                  <a:pt x="3371240" y="127000"/>
                </a:moveTo>
                <a:lnTo>
                  <a:pt x="3341903" y="127000"/>
                </a:lnTo>
                <a:lnTo>
                  <a:pt x="3353015" y="114300"/>
                </a:lnTo>
                <a:lnTo>
                  <a:pt x="3383406" y="114300"/>
                </a:lnTo>
                <a:lnTo>
                  <a:pt x="3371240" y="127000"/>
                </a:lnTo>
                <a:close/>
              </a:path>
              <a:path w="6415405" h="1816100">
                <a:moveTo>
                  <a:pt x="5583974" y="127000"/>
                </a:moveTo>
                <a:lnTo>
                  <a:pt x="5560517" y="127000"/>
                </a:lnTo>
                <a:lnTo>
                  <a:pt x="5551512" y="114300"/>
                </a:lnTo>
                <a:lnTo>
                  <a:pt x="5575388" y="114300"/>
                </a:lnTo>
                <a:lnTo>
                  <a:pt x="5583974" y="127000"/>
                </a:lnTo>
                <a:close/>
              </a:path>
              <a:path w="6415405" h="1816100">
                <a:moveTo>
                  <a:pt x="2209266" y="152400"/>
                </a:moveTo>
                <a:lnTo>
                  <a:pt x="2186711" y="152400"/>
                </a:lnTo>
                <a:lnTo>
                  <a:pt x="2204529" y="139700"/>
                </a:lnTo>
                <a:lnTo>
                  <a:pt x="2222969" y="127000"/>
                </a:lnTo>
                <a:lnTo>
                  <a:pt x="2265743" y="127000"/>
                </a:lnTo>
                <a:lnTo>
                  <a:pt x="2246236" y="139700"/>
                </a:lnTo>
                <a:lnTo>
                  <a:pt x="2227580" y="139700"/>
                </a:lnTo>
                <a:lnTo>
                  <a:pt x="2209266" y="152400"/>
                </a:lnTo>
                <a:close/>
              </a:path>
              <a:path w="6415405" h="1816100">
                <a:moveTo>
                  <a:pt x="3349142" y="139700"/>
                </a:moveTo>
                <a:lnTo>
                  <a:pt x="3305962" y="139700"/>
                </a:lnTo>
                <a:lnTo>
                  <a:pt x="3291840" y="127000"/>
                </a:lnTo>
                <a:lnTo>
                  <a:pt x="3360064" y="127000"/>
                </a:lnTo>
                <a:lnTo>
                  <a:pt x="3349142" y="139700"/>
                </a:lnTo>
                <a:close/>
              </a:path>
              <a:path w="6415405" h="1816100">
                <a:moveTo>
                  <a:pt x="5608104" y="139700"/>
                </a:moveTo>
                <a:lnTo>
                  <a:pt x="5585599" y="139700"/>
                </a:lnTo>
                <a:lnTo>
                  <a:pt x="5577395" y="127000"/>
                </a:lnTo>
                <a:lnTo>
                  <a:pt x="5600331" y="127000"/>
                </a:lnTo>
                <a:lnTo>
                  <a:pt x="5608104" y="139700"/>
                </a:lnTo>
                <a:close/>
              </a:path>
              <a:path w="6415405" h="1816100">
                <a:moveTo>
                  <a:pt x="5622798" y="152400"/>
                </a:moveTo>
                <a:lnTo>
                  <a:pt x="5600941" y="152400"/>
                </a:lnTo>
                <a:lnTo>
                  <a:pt x="5593283" y="139700"/>
                </a:lnTo>
                <a:lnTo>
                  <a:pt x="5615597" y="139700"/>
                </a:lnTo>
                <a:lnTo>
                  <a:pt x="5622798" y="152400"/>
                </a:lnTo>
                <a:close/>
              </a:path>
              <a:path w="6415405" h="1816100">
                <a:moveTo>
                  <a:pt x="1781479" y="165100"/>
                </a:moveTo>
                <a:lnTo>
                  <a:pt x="1377226" y="165100"/>
                </a:lnTo>
                <a:lnTo>
                  <a:pt x="1401787" y="152400"/>
                </a:lnTo>
                <a:lnTo>
                  <a:pt x="1748612" y="152400"/>
                </a:lnTo>
                <a:lnTo>
                  <a:pt x="1781479" y="165100"/>
                </a:lnTo>
                <a:close/>
              </a:path>
              <a:path w="6415405" h="1816100">
                <a:moveTo>
                  <a:pt x="2158619" y="177800"/>
                </a:moveTo>
                <a:lnTo>
                  <a:pt x="2137156" y="177800"/>
                </a:lnTo>
                <a:lnTo>
                  <a:pt x="2153005" y="165100"/>
                </a:lnTo>
                <a:lnTo>
                  <a:pt x="2169528" y="152400"/>
                </a:lnTo>
                <a:lnTo>
                  <a:pt x="2209406" y="152400"/>
                </a:lnTo>
                <a:lnTo>
                  <a:pt x="2191727" y="165100"/>
                </a:lnTo>
                <a:lnTo>
                  <a:pt x="2174989" y="165100"/>
                </a:lnTo>
                <a:lnTo>
                  <a:pt x="2158619" y="177800"/>
                </a:lnTo>
                <a:close/>
              </a:path>
              <a:path w="6415405" h="1816100">
                <a:moveTo>
                  <a:pt x="5636348" y="165100"/>
                </a:moveTo>
                <a:lnTo>
                  <a:pt x="5621782" y="165100"/>
                </a:lnTo>
                <a:lnTo>
                  <a:pt x="5615000" y="152400"/>
                </a:lnTo>
                <a:lnTo>
                  <a:pt x="5629719" y="152400"/>
                </a:lnTo>
                <a:lnTo>
                  <a:pt x="5636348" y="165100"/>
                </a:lnTo>
                <a:close/>
              </a:path>
              <a:path w="6415405" h="1816100">
                <a:moveTo>
                  <a:pt x="1378191" y="177800"/>
                </a:moveTo>
                <a:lnTo>
                  <a:pt x="1257769" y="177800"/>
                </a:lnTo>
                <a:lnTo>
                  <a:pt x="1281188" y="165100"/>
                </a:lnTo>
                <a:lnTo>
                  <a:pt x="1402689" y="165100"/>
                </a:lnTo>
                <a:lnTo>
                  <a:pt x="1378191" y="177800"/>
                </a:lnTo>
                <a:close/>
              </a:path>
              <a:path w="6415405" h="1816100">
                <a:moveTo>
                  <a:pt x="1908911" y="177800"/>
                </a:moveTo>
                <a:lnTo>
                  <a:pt x="1780527" y="177800"/>
                </a:lnTo>
                <a:lnTo>
                  <a:pt x="1747735" y="165100"/>
                </a:lnTo>
                <a:lnTo>
                  <a:pt x="1877695" y="165100"/>
                </a:lnTo>
                <a:lnTo>
                  <a:pt x="1908911" y="177800"/>
                </a:lnTo>
                <a:close/>
              </a:path>
              <a:path w="6415405" h="1816100">
                <a:moveTo>
                  <a:pt x="5654459" y="177800"/>
                </a:moveTo>
                <a:lnTo>
                  <a:pt x="5634202" y="177800"/>
                </a:lnTo>
                <a:lnTo>
                  <a:pt x="5628005" y="165100"/>
                </a:lnTo>
                <a:lnTo>
                  <a:pt x="5648731" y="165100"/>
                </a:lnTo>
                <a:lnTo>
                  <a:pt x="5654459" y="177800"/>
                </a:lnTo>
                <a:close/>
              </a:path>
              <a:path w="6415405" h="1816100">
                <a:moveTo>
                  <a:pt x="1259382" y="190500"/>
                </a:moveTo>
                <a:lnTo>
                  <a:pt x="1166748" y="190500"/>
                </a:lnTo>
                <a:lnTo>
                  <a:pt x="1189100" y="177800"/>
                </a:lnTo>
                <a:lnTo>
                  <a:pt x="1282725" y="177800"/>
                </a:lnTo>
                <a:lnTo>
                  <a:pt x="1259382" y="190500"/>
                </a:lnTo>
                <a:close/>
              </a:path>
              <a:path w="6415405" h="1816100">
                <a:moveTo>
                  <a:pt x="1999716" y="190500"/>
                </a:moveTo>
                <a:lnTo>
                  <a:pt x="1907273" y="190500"/>
                </a:lnTo>
                <a:lnTo>
                  <a:pt x="1876145" y="177800"/>
                </a:lnTo>
                <a:lnTo>
                  <a:pt x="1969947" y="177800"/>
                </a:lnTo>
                <a:lnTo>
                  <a:pt x="1999716" y="190500"/>
                </a:lnTo>
                <a:close/>
              </a:path>
              <a:path w="6415405" h="1816100">
                <a:moveTo>
                  <a:pt x="2114118" y="203200"/>
                </a:moveTo>
                <a:lnTo>
                  <a:pt x="2093772" y="203200"/>
                </a:lnTo>
                <a:lnTo>
                  <a:pt x="2107514" y="190500"/>
                </a:lnTo>
                <a:lnTo>
                  <a:pt x="2121992" y="177800"/>
                </a:lnTo>
                <a:lnTo>
                  <a:pt x="2143239" y="177800"/>
                </a:lnTo>
                <a:lnTo>
                  <a:pt x="2128240" y="190500"/>
                </a:lnTo>
                <a:lnTo>
                  <a:pt x="2128418" y="190500"/>
                </a:lnTo>
                <a:lnTo>
                  <a:pt x="2114118" y="203200"/>
                </a:lnTo>
                <a:close/>
              </a:path>
              <a:path w="6415405" h="1816100">
                <a:moveTo>
                  <a:pt x="5665000" y="190500"/>
                </a:moveTo>
                <a:lnTo>
                  <a:pt x="5645391" y="190500"/>
                </a:lnTo>
                <a:lnTo>
                  <a:pt x="5639803" y="177800"/>
                </a:lnTo>
                <a:lnTo>
                  <a:pt x="5659882" y="177800"/>
                </a:lnTo>
                <a:lnTo>
                  <a:pt x="5665000" y="190500"/>
                </a:lnTo>
                <a:close/>
              </a:path>
              <a:path w="6415405" h="1816100">
                <a:moveTo>
                  <a:pt x="1168895" y="203200"/>
                </a:moveTo>
                <a:lnTo>
                  <a:pt x="1101458" y="203200"/>
                </a:lnTo>
                <a:lnTo>
                  <a:pt x="1122921" y="190500"/>
                </a:lnTo>
                <a:lnTo>
                  <a:pt x="1191171" y="190500"/>
                </a:lnTo>
                <a:lnTo>
                  <a:pt x="1168895" y="203200"/>
                </a:lnTo>
                <a:close/>
              </a:path>
              <a:path w="6415405" h="1816100">
                <a:moveTo>
                  <a:pt x="2057704" y="203200"/>
                </a:moveTo>
                <a:lnTo>
                  <a:pt x="1997532" y="203200"/>
                </a:lnTo>
                <a:lnTo>
                  <a:pt x="1967852" y="190500"/>
                </a:lnTo>
                <a:lnTo>
                  <a:pt x="2028977" y="190500"/>
                </a:lnTo>
                <a:lnTo>
                  <a:pt x="2057704" y="203200"/>
                </a:lnTo>
                <a:close/>
              </a:path>
              <a:path w="6415405" h="1816100">
                <a:moveTo>
                  <a:pt x="5674258" y="203200"/>
                </a:moveTo>
                <a:lnTo>
                  <a:pt x="5659818" y="203200"/>
                </a:lnTo>
                <a:lnTo>
                  <a:pt x="5655170" y="190500"/>
                </a:lnTo>
                <a:lnTo>
                  <a:pt x="5669787" y="190500"/>
                </a:lnTo>
                <a:lnTo>
                  <a:pt x="5674258" y="203200"/>
                </a:lnTo>
                <a:close/>
              </a:path>
              <a:path w="6415405" h="1816100">
                <a:moveTo>
                  <a:pt x="1104010" y="215900"/>
                </a:moveTo>
                <a:lnTo>
                  <a:pt x="1038936" y="215900"/>
                </a:lnTo>
                <a:lnTo>
                  <a:pt x="1059459" y="203200"/>
                </a:lnTo>
                <a:lnTo>
                  <a:pt x="1125410" y="203200"/>
                </a:lnTo>
                <a:lnTo>
                  <a:pt x="1104010" y="215900"/>
                </a:lnTo>
                <a:close/>
              </a:path>
              <a:path w="6415405" h="1816100">
                <a:moveTo>
                  <a:pt x="2085835" y="215900"/>
                </a:moveTo>
                <a:lnTo>
                  <a:pt x="2055152" y="215900"/>
                </a:lnTo>
                <a:lnTo>
                  <a:pt x="2026526" y="203200"/>
                </a:lnTo>
                <a:lnTo>
                  <a:pt x="2100922" y="203200"/>
                </a:lnTo>
                <a:lnTo>
                  <a:pt x="2085835" y="215900"/>
                </a:lnTo>
                <a:close/>
              </a:path>
              <a:path w="6415405" h="1816100">
                <a:moveTo>
                  <a:pt x="5682221" y="215900"/>
                </a:moveTo>
                <a:lnTo>
                  <a:pt x="5667832" y="215900"/>
                </a:lnTo>
                <a:lnTo>
                  <a:pt x="5663831" y="203200"/>
                </a:lnTo>
                <a:lnTo>
                  <a:pt x="5678411" y="203200"/>
                </a:lnTo>
                <a:lnTo>
                  <a:pt x="5682221" y="215900"/>
                </a:lnTo>
                <a:close/>
              </a:path>
              <a:path w="6415405" h="1816100">
                <a:moveTo>
                  <a:pt x="1041946" y="228600"/>
                </a:moveTo>
                <a:lnTo>
                  <a:pt x="998905" y="228600"/>
                </a:lnTo>
                <a:lnTo>
                  <a:pt x="1018755" y="215900"/>
                </a:lnTo>
                <a:lnTo>
                  <a:pt x="1062380" y="215900"/>
                </a:lnTo>
                <a:lnTo>
                  <a:pt x="1041946" y="228600"/>
                </a:lnTo>
                <a:close/>
              </a:path>
              <a:path w="6415405" h="1816100">
                <a:moveTo>
                  <a:pt x="5688749" y="228600"/>
                </a:moveTo>
                <a:lnTo>
                  <a:pt x="5674525" y="228600"/>
                </a:lnTo>
                <a:lnTo>
                  <a:pt x="5671197" y="215900"/>
                </a:lnTo>
                <a:lnTo>
                  <a:pt x="5683745" y="215900"/>
                </a:lnTo>
                <a:lnTo>
                  <a:pt x="5688749" y="228600"/>
                </a:lnTo>
                <a:close/>
              </a:path>
              <a:path w="6415405" h="1816100">
                <a:moveTo>
                  <a:pt x="5688749" y="228600"/>
                </a:moveTo>
                <a:lnTo>
                  <a:pt x="5683745" y="215900"/>
                </a:lnTo>
                <a:lnTo>
                  <a:pt x="5686159" y="217854"/>
                </a:lnTo>
                <a:lnTo>
                  <a:pt x="5688749" y="228600"/>
                </a:lnTo>
                <a:close/>
              </a:path>
              <a:path w="6415405" h="1816100">
                <a:moveTo>
                  <a:pt x="5686159" y="217854"/>
                </a:moveTo>
                <a:lnTo>
                  <a:pt x="5683745" y="215900"/>
                </a:lnTo>
                <a:lnTo>
                  <a:pt x="5685688" y="215900"/>
                </a:lnTo>
                <a:lnTo>
                  <a:pt x="5686159" y="217854"/>
                </a:lnTo>
                <a:close/>
              </a:path>
              <a:path w="6415405" h="1816100">
                <a:moveTo>
                  <a:pt x="5699429" y="228600"/>
                </a:moveTo>
                <a:lnTo>
                  <a:pt x="5688749" y="228600"/>
                </a:lnTo>
                <a:lnTo>
                  <a:pt x="5686159" y="217854"/>
                </a:lnTo>
                <a:lnTo>
                  <a:pt x="5699429" y="228600"/>
                </a:lnTo>
                <a:close/>
              </a:path>
              <a:path w="6415405" h="1816100">
                <a:moveTo>
                  <a:pt x="1002220" y="241300"/>
                </a:moveTo>
                <a:lnTo>
                  <a:pt x="960272" y="241300"/>
                </a:lnTo>
                <a:lnTo>
                  <a:pt x="979411" y="228600"/>
                </a:lnTo>
                <a:lnTo>
                  <a:pt x="1021981" y="228600"/>
                </a:lnTo>
                <a:lnTo>
                  <a:pt x="1002220" y="241300"/>
                </a:lnTo>
                <a:close/>
              </a:path>
              <a:path w="6415405" h="1816100">
                <a:moveTo>
                  <a:pt x="5805436" y="241300"/>
                </a:moveTo>
                <a:lnTo>
                  <a:pt x="5698020" y="241300"/>
                </a:lnTo>
                <a:lnTo>
                  <a:pt x="5678919" y="228600"/>
                </a:lnTo>
                <a:lnTo>
                  <a:pt x="5775883" y="228600"/>
                </a:lnTo>
                <a:lnTo>
                  <a:pt x="5805436" y="241300"/>
                </a:lnTo>
                <a:close/>
              </a:path>
              <a:path w="6415405" h="1816100">
                <a:moveTo>
                  <a:pt x="945286" y="254000"/>
                </a:moveTo>
                <a:lnTo>
                  <a:pt x="905052" y="254000"/>
                </a:lnTo>
                <a:lnTo>
                  <a:pt x="923074" y="241300"/>
                </a:lnTo>
                <a:lnTo>
                  <a:pt x="963980" y="241300"/>
                </a:lnTo>
                <a:lnTo>
                  <a:pt x="945286" y="254000"/>
                </a:lnTo>
                <a:close/>
              </a:path>
              <a:path w="6415405" h="1816100">
                <a:moveTo>
                  <a:pt x="5862599" y="254000"/>
                </a:moveTo>
                <a:lnTo>
                  <a:pt x="5803277" y="254000"/>
                </a:lnTo>
                <a:lnTo>
                  <a:pt x="5773839" y="241300"/>
                </a:lnTo>
                <a:lnTo>
                  <a:pt x="5834354" y="241300"/>
                </a:lnTo>
                <a:lnTo>
                  <a:pt x="5862599" y="254000"/>
                </a:lnTo>
                <a:close/>
              </a:path>
              <a:path w="6415405" h="1816100">
                <a:moveTo>
                  <a:pt x="909193" y="266700"/>
                </a:moveTo>
                <a:lnTo>
                  <a:pt x="870153" y="266700"/>
                </a:lnTo>
                <a:lnTo>
                  <a:pt x="887399" y="254000"/>
                </a:lnTo>
                <a:lnTo>
                  <a:pt x="927138" y="254000"/>
                </a:lnTo>
                <a:lnTo>
                  <a:pt x="909193" y="266700"/>
                </a:lnTo>
                <a:close/>
              </a:path>
              <a:path w="6415405" h="1816100">
                <a:moveTo>
                  <a:pt x="5917006" y="266700"/>
                </a:moveTo>
                <a:lnTo>
                  <a:pt x="5859983" y="266700"/>
                </a:lnTo>
                <a:lnTo>
                  <a:pt x="5831839" y="254000"/>
                </a:lnTo>
                <a:lnTo>
                  <a:pt x="5890171" y="254000"/>
                </a:lnTo>
                <a:lnTo>
                  <a:pt x="5917006" y="266700"/>
                </a:lnTo>
                <a:close/>
              </a:path>
              <a:path w="6415405" h="1816100">
                <a:moveTo>
                  <a:pt x="841768" y="292100"/>
                </a:moveTo>
                <a:lnTo>
                  <a:pt x="820839" y="292100"/>
                </a:lnTo>
                <a:lnTo>
                  <a:pt x="836866" y="279400"/>
                </a:lnTo>
                <a:lnTo>
                  <a:pt x="853300" y="266700"/>
                </a:lnTo>
                <a:lnTo>
                  <a:pt x="891832" y="266700"/>
                </a:lnTo>
                <a:lnTo>
                  <a:pt x="874674" y="279400"/>
                </a:lnTo>
                <a:lnTo>
                  <a:pt x="858113" y="279400"/>
                </a:lnTo>
                <a:lnTo>
                  <a:pt x="841768" y="292100"/>
                </a:lnTo>
                <a:close/>
              </a:path>
              <a:path w="6415405" h="1816100">
                <a:moveTo>
                  <a:pt x="5968415" y="279400"/>
                </a:moveTo>
                <a:lnTo>
                  <a:pt x="5913882" y="279400"/>
                </a:lnTo>
                <a:lnTo>
                  <a:pt x="5887173" y="266700"/>
                </a:lnTo>
                <a:lnTo>
                  <a:pt x="5943104" y="266700"/>
                </a:lnTo>
                <a:lnTo>
                  <a:pt x="5968415" y="279400"/>
                </a:lnTo>
                <a:close/>
              </a:path>
              <a:path w="6415405" h="1816100">
                <a:moveTo>
                  <a:pt x="6004890" y="292100"/>
                </a:moveTo>
                <a:lnTo>
                  <a:pt x="5964770" y="292100"/>
                </a:lnTo>
                <a:lnTo>
                  <a:pt x="5939586" y="279400"/>
                </a:lnTo>
                <a:lnTo>
                  <a:pt x="5992952" y="279400"/>
                </a:lnTo>
                <a:lnTo>
                  <a:pt x="6004890" y="292100"/>
                </a:lnTo>
                <a:close/>
              </a:path>
              <a:path w="6415405" h="1816100">
                <a:moveTo>
                  <a:pt x="810564" y="304800"/>
                </a:moveTo>
                <a:lnTo>
                  <a:pt x="790079" y="304800"/>
                </a:lnTo>
                <a:lnTo>
                  <a:pt x="805243" y="292100"/>
                </a:lnTo>
                <a:lnTo>
                  <a:pt x="826058" y="292100"/>
                </a:lnTo>
                <a:lnTo>
                  <a:pt x="810564" y="304800"/>
                </a:lnTo>
                <a:close/>
              </a:path>
              <a:path w="6415405" h="1816100">
                <a:moveTo>
                  <a:pt x="6039459" y="304800"/>
                </a:moveTo>
                <a:lnTo>
                  <a:pt x="6000775" y="304800"/>
                </a:lnTo>
                <a:lnTo>
                  <a:pt x="5988900" y="292100"/>
                </a:lnTo>
                <a:lnTo>
                  <a:pt x="6028156" y="292100"/>
                </a:lnTo>
                <a:lnTo>
                  <a:pt x="6039459" y="304800"/>
                </a:lnTo>
                <a:close/>
              </a:path>
              <a:path w="6415405" h="1816100">
                <a:moveTo>
                  <a:pt x="795616" y="317500"/>
                </a:moveTo>
                <a:lnTo>
                  <a:pt x="761072" y="317500"/>
                </a:lnTo>
                <a:lnTo>
                  <a:pt x="775360" y="304800"/>
                </a:lnTo>
                <a:lnTo>
                  <a:pt x="810666" y="304800"/>
                </a:lnTo>
                <a:lnTo>
                  <a:pt x="795616" y="317500"/>
                </a:lnTo>
                <a:close/>
              </a:path>
              <a:path w="6415405" h="1816100">
                <a:moveTo>
                  <a:pt x="6072022" y="317500"/>
                </a:moveTo>
                <a:lnTo>
                  <a:pt x="6034874" y="317500"/>
                </a:lnTo>
                <a:lnTo>
                  <a:pt x="6023648" y="304800"/>
                </a:lnTo>
                <a:lnTo>
                  <a:pt x="6061392" y="304800"/>
                </a:lnTo>
                <a:lnTo>
                  <a:pt x="6072022" y="317500"/>
                </a:lnTo>
                <a:close/>
              </a:path>
              <a:path w="6415405" h="1816100">
                <a:moveTo>
                  <a:pt x="740371" y="342900"/>
                </a:moveTo>
                <a:lnTo>
                  <a:pt x="721004" y="342900"/>
                </a:lnTo>
                <a:lnTo>
                  <a:pt x="733894" y="330200"/>
                </a:lnTo>
                <a:lnTo>
                  <a:pt x="747255" y="317500"/>
                </a:lnTo>
                <a:lnTo>
                  <a:pt x="781227" y="317500"/>
                </a:lnTo>
                <a:lnTo>
                  <a:pt x="767067" y="330200"/>
                </a:lnTo>
                <a:lnTo>
                  <a:pt x="753605" y="330200"/>
                </a:lnTo>
                <a:lnTo>
                  <a:pt x="740371" y="342900"/>
                </a:lnTo>
                <a:close/>
              </a:path>
              <a:path w="6415405" h="1816100">
                <a:moveTo>
                  <a:pt x="6092583" y="330200"/>
                </a:moveTo>
                <a:lnTo>
                  <a:pt x="6066955" y="330200"/>
                </a:lnTo>
                <a:lnTo>
                  <a:pt x="6056401" y="317500"/>
                </a:lnTo>
                <a:lnTo>
                  <a:pt x="6082423" y="317500"/>
                </a:lnTo>
                <a:lnTo>
                  <a:pt x="6092583" y="330200"/>
                </a:lnTo>
                <a:close/>
              </a:path>
              <a:path w="6415405" h="1816100">
                <a:moveTo>
                  <a:pt x="6121603" y="342900"/>
                </a:moveTo>
                <a:lnTo>
                  <a:pt x="6096888" y="342900"/>
                </a:lnTo>
                <a:lnTo>
                  <a:pt x="6087059" y="330200"/>
                </a:lnTo>
                <a:lnTo>
                  <a:pt x="6112167" y="330200"/>
                </a:lnTo>
                <a:lnTo>
                  <a:pt x="6121603" y="342900"/>
                </a:lnTo>
                <a:close/>
              </a:path>
              <a:path w="6415405" h="1816100">
                <a:moveTo>
                  <a:pt x="703935" y="368300"/>
                </a:moveTo>
                <a:lnTo>
                  <a:pt x="685228" y="368300"/>
                </a:lnTo>
                <a:lnTo>
                  <a:pt x="696658" y="355600"/>
                </a:lnTo>
                <a:lnTo>
                  <a:pt x="708583" y="342900"/>
                </a:lnTo>
                <a:lnTo>
                  <a:pt x="740498" y="342900"/>
                </a:lnTo>
                <a:lnTo>
                  <a:pt x="727735" y="355600"/>
                </a:lnTo>
                <a:lnTo>
                  <a:pt x="715721" y="355600"/>
                </a:lnTo>
                <a:lnTo>
                  <a:pt x="703935" y="368300"/>
                </a:lnTo>
                <a:close/>
              </a:path>
              <a:path w="6415405" h="1816100">
                <a:moveTo>
                  <a:pt x="6148374" y="355600"/>
                </a:moveTo>
                <a:lnTo>
                  <a:pt x="6115608" y="355600"/>
                </a:lnTo>
                <a:lnTo>
                  <a:pt x="6106274" y="342900"/>
                </a:lnTo>
                <a:lnTo>
                  <a:pt x="6139713" y="342900"/>
                </a:lnTo>
                <a:lnTo>
                  <a:pt x="6148374" y="355600"/>
                </a:lnTo>
                <a:close/>
              </a:path>
              <a:path w="6415405" h="1816100">
                <a:moveTo>
                  <a:pt x="6164935" y="368300"/>
                </a:moveTo>
                <a:lnTo>
                  <a:pt x="6141770" y="368300"/>
                </a:lnTo>
                <a:lnTo>
                  <a:pt x="6133210" y="355600"/>
                </a:lnTo>
                <a:lnTo>
                  <a:pt x="6156794" y="355600"/>
                </a:lnTo>
                <a:lnTo>
                  <a:pt x="6164935" y="368300"/>
                </a:lnTo>
                <a:close/>
              </a:path>
              <a:path w="6415405" h="1816100">
                <a:moveTo>
                  <a:pt x="672033" y="393700"/>
                </a:moveTo>
                <a:lnTo>
                  <a:pt x="653973" y="393700"/>
                </a:lnTo>
                <a:lnTo>
                  <a:pt x="663879" y="381000"/>
                </a:lnTo>
                <a:lnTo>
                  <a:pt x="674306" y="368300"/>
                </a:lnTo>
                <a:lnTo>
                  <a:pt x="692937" y="368300"/>
                </a:lnTo>
                <a:lnTo>
                  <a:pt x="682155" y="381000"/>
                </a:lnTo>
                <a:lnTo>
                  <a:pt x="682307" y="381000"/>
                </a:lnTo>
                <a:lnTo>
                  <a:pt x="672033" y="393700"/>
                </a:lnTo>
                <a:close/>
              </a:path>
              <a:path w="6415405" h="1816100">
                <a:moveTo>
                  <a:pt x="6180416" y="381000"/>
                </a:moveTo>
                <a:lnTo>
                  <a:pt x="6157887" y="381000"/>
                </a:lnTo>
                <a:lnTo>
                  <a:pt x="6149848" y="368300"/>
                </a:lnTo>
                <a:lnTo>
                  <a:pt x="6172809" y="368300"/>
                </a:lnTo>
                <a:lnTo>
                  <a:pt x="6180416" y="381000"/>
                </a:lnTo>
                <a:close/>
              </a:path>
              <a:path w="6415405" h="1816100">
                <a:moveTo>
                  <a:pt x="6201575" y="393700"/>
                </a:moveTo>
                <a:lnTo>
                  <a:pt x="6179985" y="393700"/>
                </a:lnTo>
                <a:lnTo>
                  <a:pt x="6172771" y="381000"/>
                </a:lnTo>
                <a:lnTo>
                  <a:pt x="6194806" y="381000"/>
                </a:lnTo>
                <a:lnTo>
                  <a:pt x="6201575" y="393700"/>
                </a:lnTo>
                <a:close/>
              </a:path>
              <a:path w="6415405" h="1816100">
                <a:moveTo>
                  <a:pt x="644867" y="419100"/>
                </a:moveTo>
                <a:lnTo>
                  <a:pt x="627456" y="419100"/>
                </a:lnTo>
                <a:lnTo>
                  <a:pt x="635749" y="406400"/>
                </a:lnTo>
                <a:lnTo>
                  <a:pt x="644601" y="393700"/>
                </a:lnTo>
                <a:lnTo>
                  <a:pt x="662609" y="393700"/>
                </a:lnTo>
                <a:lnTo>
                  <a:pt x="653389" y="406400"/>
                </a:lnTo>
                <a:lnTo>
                  <a:pt x="653554" y="406400"/>
                </a:lnTo>
                <a:lnTo>
                  <a:pt x="644867" y="419100"/>
                </a:lnTo>
                <a:close/>
              </a:path>
              <a:path w="6415405" h="1816100">
                <a:moveTo>
                  <a:pt x="6214249" y="406400"/>
                </a:moveTo>
                <a:lnTo>
                  <a:pt x="6193307" y="406400"/>
                </a:lnTo>
                <a:lnTo>
                  <a:pt x="6186665" y="393700"/>
                </a:lnTo>
                <a:lnTo>
                  <a:pt x="6208064" y="393700"/>
                </a:lnTo>
                <a:lnTo>
                  <a:pt x="6214249" y="406400"/>
                </a:lnTo>
                <a:close/>
              </a:path>
              <a:path w="6415405" h="1816100">
                <a:moveTo>
                  <a:pt x="6225755" y="419100"/>
                </a:moveTo>
                <a:lnTo>
                  <a:pt x="6205448" y="419100"/>
                </a:lnTo>
                <a:lnTo>
                  <a:pt x="6199390" y="406400"/>
                </a:lnTo>
                <a:lnTo>
                  <a:pt x="6220155" y="406400"/>
                </a:lnTo>
                <a:lnTo>
                  <a:pt x="6225755" y="419100"/>
                </a:lnTo>
                <a:close/>
              </a:path>
              <a:path w="6415405" h="1816100">
                <a:moveTo>
                  <a:pt x="616369" y="457200"/>
                </a:moveTo>
                <a:lnTo>
                  <a:pt x="599859" y="457200"/>
                </a:lnTo>
                <a:lnTo>
                  <a:pt x="605891" y="444500"/>
                </a:lnTo>
                <a:lnTo>
                  <a:pt x="612508" y="431800"/>
                </a:lnTo>
                <a:lnTo>
                  <a:pt x="619696" y="419100"/>
                </a:lnTo>
                <a:lnTo>
                  <a:pt x="637070" y="419100"/>
                </a:lnTo>
                <a:lnTo>
                  <a:pt x="629500" y="431800"/>
                </a:lnTo>
                <a:lnTo>
                  <a:pt x="629666" y="431800"/>
                </a:lnTo>
                <a:lnTo>
                  <a:pt x="622642" y="444500"/>
                </a:lnTo>
                <a:lnTo>
                  <a:pt x="622820" y="444500"/>
                </a:lnTo>
                <a:lnTo>
                  <a:pt x="616369" y="457200"/>
                </a:lnTo>
                <a:close/>
              </a:path>
              <a:path w="6415405" h="1816100">
                <a:moveTo>
                  <a:pt x="6236055" y="431800"/>
                </a:moveTo>
                <a:lnTo>
                  <a:pt x="6221425" y="431800"/>
                </a:lnTo>
                <a:lnTo>
                  <a:pt x="6216268" y="419100"/>
                </a:lnTo>
                <a:lnTo>
                  <a:pt x="6231064" y="419100"/>
                </a:lnTo>
                <a:lnTo>
                  <a:pt x="6236055" y="431800"/>
                </a:lnTo>
                <a:close/>
              </a:path>
              <a:path w="6415405" h="1816100">
                <a:moveTo>
                  <a:pt x="6245123" y="444500"/>
                </a:moveTo>
                <a:lnTo>
                  <a:pt x="6230543" y="444500"/>
                </a:lnTo>
                <a:lnTo>
                  <a:pt x="6225997" y="431800"/>
                </a:lnTo>
                <a:lnTo>
                  <a:pt x="6240741" y="431800"/>
                </a:lnTo>
                <a:lnTo>
                  <a:pt x="6245123" y="444500"/>
                </a:lnTo>
                <a:close/>
              </a:path>
              <a:path w="6415405" h="1816100">
                <a:moveTo>
                  <a:pt x="6252895" y="457200"/>
                </a:moveTo>
                <a:lnTo>
                  <a:pt x="6238405" y="457200"/>
                </a:lnTo>
                <a:lnTo>
                  <a:pt x="6234493" y="444500"/>
                </a:lnTo>
                <a:lnTo>
                  <a:pt x="6249174" y="444500"/>
                </a:lnTo>
                <a:lnTo>
                  <a:pt x="6252895" y="457200"/>
                </a:lnTo>
                <a:close/>
              </a:path>
              <a:path w="6415405" h="1816100">
                <a:moveTo>
                  <a:pt x="593712" y="495300"/>
                </a:moveTo>
                <a:lnTo>
                  <a:pt x="581723" y="495300"/>
                </a:lnTo>
                <a:lnTo>
                  <a:pt x="585317" y="482600"/>
                </a:lnTo>
                <a:lnTo>
                  <a:pt x="589559" y="469900"/>
                </a:lnTo>
                <a:lnTo>
                  <a:pt x="594410" y="457200"/>
                </a:lnTo>
                <a:lnTo>
                  <a:pt x="610831" y="457200"/>
                </a:lnTo>
                <a:lnTo>
                  <a:pt x="605535" y="469900"/>
                </a:lnTo>
                <a:lnTo>
                  <a:pt x="605701" y="469900"/>
                </a:lnTo>
                <a:lnTo>
                  <a:pt x="601002" y="482600"/>
                </a:lnTo>
                <a:lnTo>
                  <a:pt x="597192" y="482600"/>
                </a:lnTo>
                <a:lnTo>
                  <a:pt x="593712" y="495300"/>
                </a:lnTo>
                <a:close/>
              </a:path>
              <a:path w="6415405" h="1816100">
                <a:moveTo>
                  <a:pt x="6259360" y="469900"/>
                </a:moveTo>
                <a:lnTo>
                  <a:pt x="6244983" y="469900"/>
                </a:lnTo>
                <a:lnTo>
                  <a:pt x="6241719" y="457200"/>
                </a:lnTo>
                <a:lnTo>
                  <a:pt x="6256299" y="457200"/>
                </a:lnTo>
                <a:lnTo>
                  <a:pt x="6259360" y="469900"/>
                </a:lnTo>
                <a:close/>
              </a:path>
              <a:path w="6415405" h="1816100">
                <a:moveTo>
                  <a:pt x="6264452" y="482600"/>
                </a:moveTo>
                <a:lnTo>
                  <a:pt x="6250279" y="482600"/>
                </a:lnTo>
                <a:lnTo>
                  <a:pt x="6247676" y="469900"/>
                </a:lnTo>
                <a:lnTo>
                  <a:pt x="6262077" y="469900"/>
                </a:lnTo>
                <a:lnTo>
                  <a:pt x="6264452" y="482600"/>
                </a:lnTo>
                <a:close/>
              </a:path>
              <a:path w="6415405" h="1816100">
                <a:moveTo>
                  <a:pt x="6268148" y="495300"/>
                </a:moveTo>
                <a:lnTo>
                  <a:pt x="6254280" y="495300"/>
                </a:lnTo>
                <a:lnTo>
                  <a:pt x="6252349" y="482600"/>
                </a:lnTo>
                <a:lnTo>
                  <a:pt x="6266472" y="482600"/>
                </a:lnTo>
                <a:lnTo>
                  <a:pt x="6268148" y="495300"/>
                </a:lnTo>
                <a:close/>
              </a:path>
              <a:path w="6415405" h="1816100">
                <a:moveTo>
                  <a:pt x="590981" y="508000"/>
                </a:moveTo>
                <a:lnTo>
                  <a:pt x="578726" y="508000"/>
                </a:lnTo>
                <a:lnTo>
                  <a:pt x="580135" y="495300"/>
                </a:lnTo>
                <a:lnTo>
                  <a:pt x="592340" y="495300"/>
                </a:lnTo>
                <a:lnTo>
                  <a:pt x="590981" y="508000"/>
                </a:lnTo>
                <a:close/>
              </a:path>
              <a:path w="6415405" h="1816100">
                <a:moveTo>
                  <a:pt x="6270383" y="508000"/>
                </a:moveTo>
                <a:lnTo>
                  <a:pt x="6256947" y="508000"/>
                </a:lnTo>
                <a:lnTo>
                  <a:pt x="6255702" y="495300"/>
                </a:lnTo>
                <a:lnTo>
                  <a:pt x="6269443" y="495300"/>
                </a:lnTo>
                <a:lnTo>
                  <a:pt x="6270383" y="508000"/>
                </a:lnTo>
                <a:close/>
              </a:path>
              <a:path w="6415405" h="1816100">
                <a:moveTo>
                  <a:pt x="588835" y="520700"/>
                </a:moveTo>
                <a:lnTo>
                  <a:pt x="575475" y="520700"/>
                </a:lnTo>
                <a:lnTo>
                  <a:pt x="576389" y="508000"/>
                </a:lnTo>
                <a:lnTo>
                  <a:pt x="589876" y="508000"/>
                </a:lnTo>
                <a:lnTo>
                  <a:pt x="588835" y="520700"/>
                </a:lnTo>
                <a:close/>
              </a:path>
              <a:path w="6415405" h="1816100">
                <a:moveTo>
                  <a:pt x="6271145" y="520700"/>
                </a:moveTo>
                <a:lnTo>
                  <a:pt x="6258280" y="520700"/>
                </a:lnTo>
                <a:lnTo>
                  <a:pt x="6257747" y="508000"/>
                </a:lnTo>
                <a:lnTo>
                  <a:pt x="6270955" y="508000"/>
                </a:lnTo>
                <a:lnTo>
                  <a:pt x="6271145" y="520700"/>
                </a:lnTo>
                <a:close/>
              </a:path>
              <a:path w="6415405" h="1816100">
                <a:moveTo>
                  <a:pt x="586752" y="533400"/>
                </a:moveTo>
                <a:lnTo>
                  <a:pt x="574128" y="533400"/>
                </a:lnTo>
                <a:lnTo>
                  <a:pt x="574713" y="520700"/>
                </a:lnTo>
                <a:lnTo>
                  <a:pt x="587324" y="520700"/>
                </a:lnTo>
                <a:lnTo>
                  <a:pt x="586752" y="533400"/>
                </a:lnTo>
                <a:close/>
              </a:path>
              <a:path w="6415405" h="1816100">
                <a:moveTo>
                  <a:pt x="6270866" y="533400"/>
                </a:moveTo>
                <a:lnTo>
                  <a:pt x="6258179" y="533400"/>
                </a:lnTo>
                <a:lnTo>
                  <a:pt x="6258382" y="520700"/>
                </a:lnTo>
                <a:lnTo>
                  <a:pt x="6271069" y="520700"/>
                </a:lnTo>
                <a:lnTo>
                  <a:pt x="6270866" y="533400"/>
                </a:lnTo>
                <a:close/>
              </a:path>
              <a:path w="6415405" h="1816100">
                <a:moveTo>
                  <a:pt x="586054" y="546100"/>
                </a:moveTo>
                <a:lnTo>
                  <a:pt x="573354" y="546100"/>
                </a:lnTo>
                <a:lnTo>
                  <a:pt x="573443" y="533400"/>
                </a:lnTo>
                <a:lnTo>
                  <a:pt x="586143" y="533400"/>
                </a:lnTo>
                <a:lnTo>
                  <a:pt x="586054" y="546100"/>
                </a:lnTo>
                <a:close/>
              </a:path>
              <a:path w="6415405" h="1816100">
                <a:moveTo>
                  <a:pt x="6266738" y="558800"/>
                </a:moveTo>
                <a:lnTo>
                  <a:pt x="6252184" y="558800"/>
                </a:lnTo>
                <a:lnTo>
                  <a:pt x="6254521" y="546100"/>
                </a:lnTo>
                <a:lnTo>
                  <a:pt x="6256159" y="546100"/>
                </a:lnTo>
                <a:lnTo>
                  <a:pt x="6257467" y="533400"/>
                </a:lnTo>
                <a:lnTo>
                  <a:pt x="6270028" y="533400"/>
                </a:lnTo>
                <a:lnTo>
                  <a:pt x="6268656" y="546100"/>
                </a:lnTo>
                <a:lnTo>
                  <a:pt x="6266738" y="558800"/>
                </a:lnTo>
                <a:close/>
              </a:path>
              <a:path w="6415405" h="1816100">
                <a:moveTo>
                  <a:pt x="586625" y="558800"/>
                </a:moveTo>
                <a:lnTo>
                  <a:pt x="573951" y="558800"/>
                </a:lnTo>
                <a:lnTo>
                  <a:pt x="573506" y="546100"/>
                </a:lnTo>
                <a:lnTo>
                  <a:pt x="586193" y="546100"/>
                </a:lnTo>
                <a:lnTo>
                  <a:pt x="586625" y="558800"/>
                </a:lnTo>
                <a:close/>
              </a:path>
              <a:path w="6415405" h="1816100">
                <a:moveTo>
                  <a:pt x="588276" y="571500"/>
                </a:moveTo>
                <a:lnTo>
                  <a:pt x="575741" y="571500"/>
                </a:lnTo>
                <a:lnTo>
                  <a:pt x="574700" y="558800"/>
                </a:lnTo>
                <a:lnTo>
                  <a:pt x="587273" y="558800"/>
                </a:lnTo>
                <a:lnTo>
                  <a:pt x="588276" y="571500"/>
                </a:lnTo>
                <a:close/>
              </a:path>
              <a:path w="6415405" h="1816100">
                <a:moveTo>
                  <a:pt x="6257861" y="584200"/>
                </a:moveTo>
                <a:lnTo>
                  <a:pt x="6242634" y="584200"/>
                </a:lnTo>
                <a:lnTo>
                  <a:pt x="6246444" y="571500"/>
                </a:lnTo>
                <a:lnTo>
                  <a:pt x="6249479" y="571500"/>
                </a:lnTo>
                <a:lnTo>
                  <a:pt x="6252311" y="558800"/>
                </a:lnTo>
                <a:lnTo>
                  <a:pt x="6264287" y="558800"/>
                </a:lnTo>
                <a:lnTo>
                  <a:pt x="6261328" y="571500"/>
                </a:lnTo>
                <a:lnTo>
                  <a:pt x="6257861" y="584200"/>
                </a:lnTo>
                <a:close/>
              </a:path>
              <a:path w="6415405" h="1816100">
                <a:moveTo>
                  <a:pt x="585914" y="609600"/>
                </a:moveTo>
                <a:lnTo>
                  <a:pt x="464680" y="609600"/>
                </a:lnTo>
                <a:lnTo>
                  <a:pt x="479031" y="596900"/>
                </a:lnTo>
                <a:lnTo>
                  <a:pt x="580593" y="596900"/>
                </a:lnTo>
                <a:lnTo>
                  <a:pt x="578688" y="584200"/>
                </a:lnTo>
                <a:lnTo>
                  <a:pt x="577062" y="571500"/>
                </a:lnTo>
                <a:lnTo>
                  <a:pt x="589445" y="571500"/>
                </a:lnTo>
                <a:lnTo>
                  <a:pt x="591007" y="584200"/>
                </a:lnTo>
                <a:lnTo>
                  <a:pt x="592696" y="584200"/>
                </a:lnTo>
                <a:lnTo>
                  <a:pt x="596036" y="596900"/>
                </a:lnTo>
                <a:lnTo>
                  <a:pt x="585914" y="609600"/>
                </a:lnTo>
                <a:close/>
              </a:path>
              <a:path w="6415405" h="1816100">
                <a:moveTo>
                  <a:pt x="6249441" y="596900"/>
                </a:moveTo>
                <a:lnTo>
                  <a:pt x="6233896" y="596900"/>
                </a:lnTo>
                <a:lnTo>
                  <a:pt x="6238671" y="584200"/>
                </a:lnTo>
                <a:lnTo>
                  <a:pt x="6253899" y="584200"/>
                </a:lnTo>
                <a:lnTo>
                  <a:pt x="6249441" y="596900"/>
                </a:lnTo>
                <a:close/>
              </a:path>
              <a:path w="6415405" h="1816100">
                <a:moveTo>
                  <a:pt x="6233236" y="622300"/>
                </a:moveTo>
                <a:lnTo>
                  <a:pt x="6210922" y="622300"/>
                </a:lnTo>
                <a:lnTo>
                  <a:pt x="6217513" y="609600"/>
                </a:lnTo>
                <a:lnTo>
                  <a:pt x="6223317" y="609600"/>
                </a:lnTo>
                <a:lnTo>
                  <a:pt x="6229007" y="596900"/>
                </a:lnTo>
                <a:lnTo>
                  <a:pt x="6244501" y="596900"/>
                </a:lnTo>
                <a:lnTo>
                  <a:pt x="6239103" y="609600"/>
                </a:lnTo>
                <a:lnTo>
                  <a:pt x="6233236" y="622300"/>
                </a:lnTo>
                <a:close/>
              </a:path>
              <a:path w="6415405" h="1816100">
                <a:moveTo>
                  <a:pt x="466102" y="622300"/>
                </a:moveTo>
                <a:lnTo>
                  <a:pt x="368299" y="622300"/>
                </a:lnTo>
                <a:lnTo>
                  <a:pt x="381609" y="609600"/>
                </a:lnTo>
                <a:lnTo>
                  <a:pt x="480390" y="609600"/>
                </a:lnTo>
                <a:lnTo>
                  <a:pt x="466102" y="622300"/>
                </a:lnTo>
                <a:close/>
              </a:path>
              <a:path w="6415405" h="1816100">
                <a:moveTo>
                  <a:pt x="370611" y="635000"/>
                </a:moveTo>
                <a:lnTo>
                  <a:pt x="316788" y="635000"/>
                </a:lnTo>
                <a:lnTo>
                  <a:pt x="329399" y="622300"/>
                </a:lnTo>
                <a:lnTo>
                  <a:pt x="383844" y="622300"/>
                </a:lnTo>
                <a:lnTo>
                  <a:pt x="370611" y="635000"/>
                </a:lnTo>
                <a:close/>
              </a:path>
              <a:path w="6415405" h="1816100">
                <a:moveTo>
                  <a:pt x="6220142" y="635000"/>
                </a:moveTo>
                <a:lnTo>
                  <a:pt x="6204051" y="635000"/>
                </a:lnTo>
                <a:lnTo>
                  <a:pt x="6211087" y="622300"/>
                </a:lnTo>
                <a:lnTo>
                  <a:pt x="6226911" y="622300"/>
                </a:lnTo>
                <a:lnTo>
                  <a:pt x="6220142" y="635000"/>
                </a:lnTo>
                <a:close/>
              </a:path>
              <a:path w="6415405" h="1816100">
                <a:moveTo>
                  <a:pt x="319633" y="647700"/>
                </a:moveTo>
                <a:lnTo>
                  <a:pt x="268185" y="647700"/>
                </a:lnTo>
                <a:lnTo>
                  <a:pt x="280047" y="635000"/>
                </a:lnTo>
                <a:lnTo>
                  <a:pt x="332181" y="635000"/>
                </a:lnTo>
                <a:lnTo>
                  <a:pt x="319633" y="647700"/>
                </a:lnTo>
                <a:close/>
              </a:path>
              <a:path w="6415405" h="1816100">
                <a:moveTo>
                  <a:pt x="6209483" y="640812"/>
                </a:moveTo>
                <a:lnTo>
                  <a:pt x="6204073" y="635129"/>
                </a:lnTo>
                <a:lnTo>
                  <a:pt x="6204216" y="635000"/>
                </a:lnTo>
                <a:lnTo>
                  <a:pt x="6212941" y="635000"/>
                </a:lnTo>
                <a:lnTo>
                  <a:pt x="6209483" y="640812"/>
                </a:lnTo>
                <a:close/>
              </a:path>
              <a:path w="6415405" h="1816100">
                <a:moveTo>
                  <a:pt x="6205385" y="647700"/>
                </a:moveTo>
                <a:lnTo>
                  <a:pt x="6203974" y="635217"/>
                </a:lnTo>
                <a:lnTo>
                  <a:pt x="6209483" y="640812"/>
                </a:lnTo>
                <a:lnTo>
                  <a:pt x="6205385" y="647700"/>
                </a:lnTo>
                <a:close/>
              </a:path>
              <a:path w="6415405" h="1816100">
                <a:moveTo>
                  <a:pt x="6205385" y="647700"/>
                </a:moveTo>
                <a:lnTo>
                  <a:pt x="6190094" y="647700"/>
                </a:lnTo>
                <a:lnTo>
                  <a:pt x="6203974" y="635217"/>
                </a:lnTo>
                <a:lnTo>
                  <a:pt x="6205385" y="647700"/>
                </a:lnTo>
                <a:close/>
              </a:path>
              <a:path w="6415405" h="1816100">
                <a:moveTo>
                  <a:pt x="6216040" y="647700"/>
                </a:moveTo>
                <a:lnTo>
                  <a:pt x="6205385" y="647700"/>
                </a:lnTo>
                <a:lnTo>
                  <a:pt x="6209483" y="640812"/>
                </a:lnTo>
                <a:lnTo>
                  <a:pt x="6216040" y="647700"/>
                </a:lnTo>
                <a:close/>
              </a:path>
              <a:path w="6415405" h="1816100">
                <a:moveTo>
                  <a:pt x="260095" y="660400"/>
                </a:moveTo>
                <a:lnTo>
                  <a:pt x="222745" y="660400"/>
                </a:lnTo>
                <a:lnTo>
                  <a:pt x="233794" y="647700"/>
                </a:lnTo>
                <a:lnTo>
                  <a:pt x="271678" y="647700"/>
                </a:lnTo>
                <a:lnTo>
                  <a:pt x="260095" y="660400"/>
                </a:lnTo>
                <a:close/>
              </a:path>
              <a:path w="6415405" h="1816100">
                <a:moveTo>
                  <a:pt x="6239383" y="660400"/>
                </a:moveTo>
                <a:lnTo>
                  <a:pt x="6221857" y="660400"/>
                </a:lnTo>
                <a:lnTo>
                  <a:pt x="6210122" y="647700"/>
                </a:lnTo>
                <a:lnTo>
                  <a:pt x="6227864" y="647700"/>
                </a:lnTo>
                <a:lnTo>
                  <a:pt x="6239383" y="660400"/>
                </a:lnTo>
                <a:close/>
              </a:path>
              <a:path w="6415405" h="1816100">
                <a:moveTo>
                  <a:pt x="226796" y="673100"/>
                </a:moveTo>
                <a:lnTo>
                  <a:pt x="190906" y="673100"/>
                </a:lnTo>
                <a:lnTo>
                  <a:pt x="201294" y="660400"/>
                </a:lnTo>
                <a:lnTo>
                  <a:pt x="237769" y="660400"/>
                </a:lnTo>
                <a:lnTo>
                  <a:pt x="226796" y="673100"/>
                </a:lnTo>
                <a:close/>
              </a:path>
              <a:path w="6415405" h="1816100">
                <a:moveTo>
                  <a:pt x="6261442" y="673100"/>
                </a:moveTo>
                <a:lnTo>
                  <a:pt x="6244145" y="673100"/>
                </a:lnTo>
                <a:lnTo>
                  <a:pt x="6233058" y="660400"/>
                </a:lnTo>
                <a:lnTo>
                  <a:pt x="6250571" y="660400"/>
                </a:lnTo>
                <a:lnTo>
                  <a:pt x="6261442" y="673100"/>
                </a:lnTo>
                <a:close/>
              </a:path>
              <a:path w="6415405" h="1816100">
                <a:moveTo>
                  <a:pt x="185483" y="685800"/>
                </a:moveTo>
                <a:lnTo>
                  <a:pt x="161112" y="685800"/>
                </a:lnTo>
                <a:lnTo>
                  <a:pt x="170802" y="673100"/>
                </a:lnTo>
                <a:lnTo>
                  <a:pt x="195567" y="673100"/>
                </a:lnTo>
                <a:lnTo>
                  <a:pt x="185483" y="685800"/>
                </a:lnTo>
                <a:close/>
              </a:path>
              <a:path w="6415405" h="1816100">
                <a:moveTo>
                  <a:pt x="6282182" y="685800"/>
                </a:moveTo>
                <a:lnTo>
                  <a:pt x="6265125" y="685800"/>
                </a:lnTo>
                <a:lnTo>
                  <a:pt x="6254699" y="673100"/>
                </a:lnTo>
                <a:lnTo>
                  <a:pt x="6271971" y="673100"/>
                </a:lnTo>
                <a:lnTo>
                  <a:pt x="6282182" y="685800"/>
                </a:lnTo>
                <a:close/>
              </a:path>
              <a:path w="6415405" h="1816100">
                <a:moveTo>
                  <a:pt x="156959" y="698500"/>
                </a:moveTo>
                <a:lnTo>
                  <a:pt x="133451" y="698500"/>
                </a:lnTo>
                <a:lnTo>
                  <a:pt x="142430" y="685800"/>
                </a:lnTo>
                <a:lnTo>
                  <a:pt x="166319" y="685800"/>
                </a:lnTo>
                <a:lnTo>
                  <a:pt x="156959" y="698500"/>
                </a:lnTo>
                <a:close/>
              </a:path>
              <a:path w="6415405" h="1816100">
                <a:moveTo>
                  <a:pt x="6301574" y="698500"/>
                </a:moveTo>
                <a:lnTo>
                  <a:pt x="6284747" y="698500"/>
                </a:lnTo>
                <a:lnTo>
                  <a:pt x="6274993" y="685800"/>
                </a:lnTo>
                <a:lnTo>
                  <a:pt x="6292049" y="685800"/>
                </a:lnTo>
                <a:lnTo>
                  <a:pt x="6301574" y="698500"/>
                </a:lnTo>
                <a:close/>
              </a:path>
              <a:path w="6415405" h="1816100">
                <a:moveTo>
                  <a:pt x="130670" y="711200"/>
                </a:moveTo>
                <a:lnTo>
                  <a:pt x="108051" y="711200"/>
                </a:lnTo>
                <a:lnTo>
                  <a:pt x="116255" y="698500"/>
                </a:lnTo>
                <a:lnTo>
                  <a:pt x="139293" y="698500"/>
                </a:lnTo>
                <a:lnTo>
                  <a:pt x="130670" y="711200"/>
                </a:lnTo>
                <a:close/>
              </a:path>
              <a:path w="6415405" h="1816100">
                <a:moveTo>
                  <a:pt x="6294031" y="711200"/>
                </a:moveTo>
                <a:lnTo>
                  <a:pt x="6284633" y="698500"/>
                </a:lnTo>
                <a:lnTo>
                  <a:pt x="6293916" y="698500"/>
                </a:lnTo>
                <a:lnTo>
                  <a:pt x="6294031" y="711200"/>
                </a:lnTo>
                <a:close/>
              </a:path>
              <a:path w="6415405" h="1816100">
                <a:moveTo>
                  <a:pt x="6319583" y="711200"/>
                </a:moveTo>
                <a:lnTo>
                  <a:pt x="6302971" y="711200"/>
                </a:lnTo>
                <a:lnTo>
                  <a:pt x="6293916" y="698500"/>
                </a:lnTo>
                <a:lnTo>
                  <a:pt x="6310757" y="698500"/>
                </a:lnTo>
                <a:lnTo>
                  <a:pt x="6319583" y="711200"/>
                </a:lnTo>
                <a:close/>
              </a:path>
              <a:path w="6415405" h="1816100">
                <a:moveTo>
                  <a:pt x="114452" y="723900"/>
                </a:moveTo>
                <a:lnTo>
                  <a:pt x="85013" y="723900"/>
                </a:lnTo>
                <a:lnTo>
                  <a:pt x="92430" y="711200"/>
                </a:lnTo>
                <a:lnTo>
                  <a:pt x="122542" y="711200"/>
                </a:lnTo>
                <a:lnTo>
                  <a:pt x="114452" y="723900"/>
                </a:lnTo>
                <a:close/>
              </a:path>
              <a:path w="6415405" h="1816100">
                <a:moveTo>
                  <a:pt x="6343916" y="736600"/>
                </a:moveTo>
                <a:lnTo>
                  <a:pt x="6327622" y="736600"/>
                </a:lnTo>
                <a:lnTo>
                  <a:pt x="6319634" y="723900"/>
                </a:lnTo>
                <a:lnTo>
                  <a:pt x="6311544" y="723900"/>
                </a:lnTo>
                <a:lnTo>
                  <a:pt x="6302844" y="711200"/>
                </a:lnTo>
                <a:lnTo>
                  <a:pt x="6328054" y="711200"/>
                </a:lnTo>
                <a:lnTo>
                  <a:pt x="6336169" y="723900"/>
                </a:lnTo>
                <a:lnTo>
                  <a:pt x="6343916" y="736600"/>
                </a:lnTo>
                <a:close/>
              </a:path>
              <a:path w="6415405" h="1816100">
                <a:moveTo>
                  <a:pt x="92151" y="736600"/>
                </a:moveTo>
                <a:lnTo>
                  <a:pt x="71031" y="736600"/>
                </a:lnTo>
                <a:lnTo>
                  <a:pt x="77876" y="723900"/>
                </a:lnTo>
                <a:lnTo>
                  <a:pt x="99428" y="723900"/>
                </a:lnTo>
                <a:lnTo>
                  <a:pt x="92151" y="736600"/>
                </a:lnTo>
                <a:close/>
              </a:path>
              <a:path w="6415405" h="1816100">
                <a:moveTo>
                  <a:pt x="72389" y="749300"/>
                </a:moveTo>
                <a:lnTo>
                  <a:pt x="52171" y="749300"/>
                </a:lnTo>
                <a:lnTo>
                  <a:pt x="58165" y="736600"/>
                </a:lnTo>
                <a:lnTo>
                  <a:pt x="78828" y="736600"/>
                </a:lnTo>
                <a:lnTo>
                  <a:pt x="72389" y="749300"/>
                </a:lnTo>
                <a:close/>
              </a:path>
              <a:path w="6415405" h="1816100">
                <a:moveTo>
                  <a:pt x="6358305" y="749300"/>
                </a:moveTo>
                <a:lnTo>
                  <a:pt x="6342202" y="749300"/>
                </a:lnTo>
                <a:lnTo>
                  <a:pt x="6334963" y="736600"/>
                </a:lnTo>
                <a:lnTo>
                  <a:pt x="6351295" y="736600"/>
                </a:lnTo>
                <a:lnTo>
                  <a:pt x="6358305" y="749300"/>
                </a:lnTo>
                <a:close/>
              </a:path>
              <a:path w="6415405" h="1816100">
                <a:moveTo>
                  <a:pt x="60693" y="762000"/>
                </a:moveTo>
                <a:lnTo>
                  <a:pt x="41084" y="762000"/>
                </a:lnTo>
                <a:lnTo>
                  <a:pt x="46481" y="749300"/>
                </a:lnTo>
                <a:lnTo>
                  <a:pt x="66547" y="749300"/>
                </a:lnTo>
                <a:lnTo>
                  <a:pt x="60693" y="762000"/>
                </a:lnTo>
                <a:close/>
              </a:path>
              <a:path w="6415405" h="1816100">
                <a:moveTo>
                  <a:pt x="6377012" y="774700"/>
                </a:moveTo>
                <a:lnTo>
                  <a:pt x="6361226" y="774700"/>
                </a:lnTo>
                <a:lnTo>
                  <a:pt x="6355130" y="762000"/>
                </a:lnTo>
                <a:lnTo>
                  <a:pt x="6355270" y="762000"/>
                </a:lnTo>
                <a:lnTo>
                  <a:pt x="6348793" y="749300"/>
                </a:lnTo>
                <a:lnTo>
                  <a:pt x="6364922" y="749300"/>
                </a:lnTo>
                <a:lnTo>
                  <a:pt x="6371170" y="762000"/>
                </a:lnTo>
                <a:lnTo>
                  <a:pt x="6377012" y="774700"/>
                </a:lnTo>
                <a:close/>
              </a:path>
              <a:path w="6415405" h="1816100">
                <a:moveTo>
                  <a:pt x="45427" y="774700"/>
                </a:moveTo>
                <a:lnTo>
                  <a:pt x="31216" y="774700"/>
                </a:lnTo>
                <a:lnTo>
                  <a:pt x="35991" y="762000"/>
                </a:lnTo>
                <a:lnTo>
                  <a:pt x="50368" y="762000"/>
                </a:lnTo>
                <a:lnTo>
                  <a:pt x="45427" y="774700"/>
                </a:lnTo>
                <a:close/>
              </a:path>
              <a:path w="6415405" h="1816100">
                <a:moveTo>
                  <a:pt x="36817" y="787400"/>
                </a:moveTo>
                <a:lnTo>
                  <a:pt x="18783" y="787400"/>
                </a:lnTo>
                <a:lnTo>
                  <a:pt x="22606" y="774700"/>
                </a:lnTo>
                <a:lnTo>
                  <a:pt x="41122" y="774700"/>
                </a:lnTo>
                <a:lnTo>
                  <a:pt x="36817" y="787400"/>
                </a:lnTo>
                <a:close/>
              </a:path>
              <a:path w="6415405" h="1816100">
                <a:moveTo>
                  <a:pt x="6387528" y="787400"/>
                </a:moveTo>
                <a:lnTo>
                  <a:pt x="6371971" y="787400"/>
                </a:lnTo>
                <a:lnTo>
                  <a:pt x="6366649" y="774700"/>
                </a:lnTo>
                <a:lnTo>
                  <a:pt x="6382473" y="774700"/>
                </a:lnTo>
                <a:lnTo>
                  <a:pt x="6387528" y="787400"/>
                </a:lnTo>
                <a:close/>
              </a:path>
              <a:path w="6415405" h="1816100">
                <a:moveTo>
                  <a:pt x="26314" y="800100"/>
                </a:moveTo>
                <a:lnTo>
                  <a:pt x="12153" y="800100"/>
                </a:lnTo>
                <a:lnTo>
                  <a:pt x="15303" y="787400"/>
                </a:lnTo>
                <a:lnTo>
                  <a:pt x="29654" y="787400"/>
                </a:lnTo>
                <a:lnTo>
                  <a:pt x="26314" y="800100"/>
                </a:lnTo>
                <a:close/>
              </a:path>
              <a:path w="6415405" h="1816100">
                <a:moveTo>
                  <a:pt x="6400215" y="812800"/>
                </a:moveTo>
                <a:lnTo>
                  <a:pt x="6388646" y="812800"/>
                </a:lnTo>
                <a:lnTo>
                  <a:pt x="6384963" y="800100"/>
                </a:lnTo>
                <a:lnTo>
                  <a:pt x="6381114" y="800100"/>
                </a:lnTo>
                <a:lnTo>
                  <a:pt x="6376606" y="787400"/>
                </a:lnTo>
                <a:lnTo>
                  <a:pt x="6392163" y="787400"/>
                </a:lnTo>
                <a:lnTo>
                  <a:pt x="6396405" y="800100"/>
                </a:lnTo>
                <a:lnTo>
                  <a:pt x="6400215" y="812800"/>
                </a:lnTo>
                <a:close/>
              </a:path>
              <a:path w="6415405" h="1816100">
                <a:moveTo>
                  <a:pt x="20955" y="812800"/>
                </a:moveTo>
                <a:lnTo>
                  <a:pt x="6908" y="812800"/>
                </a:lnTo>
                <a:lnTo>
                  <a:pt x="9359" y="800100"/>
                </a:lnTo>
                <a:lnTo>
                  <a:pt x="23609" y="800100"/>
                </a:lnTo>
                <a:lnTo>
                  <a:pt x="20955" y="812800"/>
                </a:lnTo>
                <a:close/>
              </a:path>
              <a:path w="6415405" h="1816100">
                <a:moveTo>
                  <a:pt x="16903" y="825500"/>
                </a:moveTo>
                <a:lnTo>
                  <a:pt x="3098" y="825500"/>
                </a:lnTo>
                <a:lnTo>
                  <a:pt x="4825" y="812800"/>
                </a:lnTo>
                <a:lnTo>
                  <a:pt x="18884" y="812800"/>
                </a:lnTo>
                <a:lnTo>
                  <a:pt x="16903" y="825500"/>
                </a:lnTo>
                <a:close/>
              </a:path>
              <a:path w="6415405" h="1816100">
                <a:moveTo>
                  <a:pt x="6409080" y="838200"/>
                </a:moveTo>
                <a:lnTo>
                  <a:pt x="6396862" y="838200"/>
                </a:lnTo>
                <a:lnTo>
                  <a:pt x="6394450" y="825500"/>
                </a:lnTo>
                <a:lnTo>
                  <a:pt x="6391808" y="825500"/>
                </a:lnTo>
                <a:lnTo>
                  <a:pt x="6388531" y="812800"/>
                </a:lnTo>
                <a:lnTo>
                  <a:pt x="6403606" y="812800"/>
                </a:lnTo>
                <a:lnTo>
                  <a:pt x="6406553" y="825500"/>
                </a:lnTo>
                <a:lnTo>
                  <a:pt x="6409080" y="838200"/>
                </a:lnTo>
                <a:close/>
              </a:path>
              <a:path w="6415405" h="1816100">
                <a:moveTo>
                  <a:pt x="13360" y="838200"/>
                </a:moveTo>
                <a:lnTo>
                  <a:pt x="774" y="838200"/>
                </a:lnTo>
                <a:lnTo>
                  <a:pt x="1752" y="825500"/>
                </a:lnTo>
                <a:lnTo>
                  <a:pt x="14274" y="825500"/>
                </a:lnTo>
                <a:lnTo>
                  <a:pt x="13360" y="838200"/>
                </a:lnTo>
                <a:close/>
              </a:path>
              <a:path w="6415405" h="1816100">
                <a:moveTo>
                  <a:pt x="14211" y="838200"/>
                </a:moveTo>
                <a:lnTo>
                  <a:pt x="14274" y="825500"/>
                </a:lnTo>
                <a:lnTo>
                  <a:pt x="15481" y="825500"/>
                </a:lnTo>
                <a:lnTo>
                  <a:pt x="14211" y="838200"/>
                </a:lnTo>
                <a:close/>
              </a:path>
              <a:path w="6415405" h="1816100">
                <a:moveTo>
                  <a:pt x="12700" y="850900"/>
                </a:moveTo>
                <a:lnTo>
                  <a:pt x="0" y="850900"/>
                </a:lnTo>
                <a:lnTo>
                  <a:pt x="190" y="838200"/>
                </a:lnTo>
                <a:lnTo>
                  <a:pt x="12877" y="838200"/>
                </a:lnTo>
                <a:lnTo>
                  <a:pt x="12700" y="850900"/>
                </a:lnTo>
                <a:close/>
              </a:path>
              <a:path w="6415405" h="1816100">
                <a:moveTo>
                  <a:pt x="6398780" y="850900"/>
                </a:moveTo>
                <a:lnTo>
                  <a:pt x="6396786" y="838200"/>
                </a:lnTo>
                <a:lnTo>
                  <a:pt x="6398704" y="838200"/>
                </a:lnTo>
                <a:lnTo>
                  <a:pt x="6398780" y="850900"/>
                </a:lnTo>
                <a:close/>
              </a:path>
              <a:path w="6415405" h="1816100">
                <a:moveTo>
                  <a:pt x="6413931" y="863600"/>
                </a:moveTo>
                <a:lnTo>
                  <a:pt x="6401333" y="863600"/>
                </a:lnTo>
                <a:lnTo>
                  <a:pt x="6400215" y="850900"/>
                </a:lnTo>
                <a:lnTo>
                  <a:pt x="6398704" y="838200"/>
                </a:lnTo>
                <a:lnTo>
                  <a:pt x="6411150" y="838200"/>
                </a:lnTo>
                <a:lnTo>
                  <a:pt x="6412763" y="850900"/>
                </a:lnTo>
                <a:lnTo>
                  <a:pt x="6413931" y="863600"/>
                </a:lnTo>
                <a:close/>
              </a:path>
              <a:path w="6415405" h="1816100">
                <a:moveTo>
                  <a:pt x="13500" y="863600"/>
                </a:moveTo>
                <a:lnTo>
                  <a:pt x="393" y="863600"/>
                </a:lnTo>
                <a:lnTo>
                  <a:pt x="101" y="850900"/>
                </a:lnTo>
                <a:lnTo>
                  <a:pt x="13030" y="850900"/>
                </a:lnTo>
                <a:lnTo>
                  <a:pt x="13500" y="863600"/>
                </a:lnTo>
                <a:close/>
              </a:path>
              <a:path w="6415405" h="1816100">
                <a:moveTo>
                  <a:pt x="15836" y="876300"/>
                </a:moveTo>
                <a:lnTo>
                  <a:pt x="2451" y="876300"/>
                </a:lnTo>
                <a:lnTo>
                  <a:pt x="1574" y="863600"/>
                </a:lnTo>
                <a:lnTo>
                  <a:pt x="14833" y="863600"/>
                </a:lnTo>
                <a:lnTo>
                  <a:pt x="15836" y="876300"/>
                </a:lnTo>
                <a:close/>
              </a:path>
              <a:path w="6415405" h="1816100">
                <a:moveTo>
                  <a:pt x="6414871" y="876300"/>
                </a:moveTo>
                <a:lnTo>
                  <a:pt x="6402171" y="876300"/>
                </a:lnTo>
                <a:lnTo>
                  <a:pt x="6401942" y="863600"/>
                </a:lnTo>
                <a:lnTo>
                  <a:pt x="6414642" y="863600"/>
                </a:lnTo>
                <a:lnTo>
                  <a:pt x="6414871" y="876300"/>
                </a:lnTo>
                <a:close/>
              </a:path>
              <a:path w="6415405" h="1816100">
                <a:moveTo>
                  <a:pt x="19697" y="889000"/>
                </a:moveTo>
                <a:lnTo>
                  <a:pt x="6210" y="889000"/>
                </a:lnTo>
                <a:lnTo>
                  <a:pt x="4775" y="876300"/>
                </a:lnTo>
                <a:lnTo>
                  <a:pt x="18161" y="876300"/>
                </a:lnTo>
                <a:lnTo>
                  <a:pt x="19697" y="889000"/>
                </a:lnTo>
                <a:close/>
              </a:path>
              <a:path w="6415405" h="1816100">
                <a:moveTo>
                  <a:pt x="6414579" y="889000"/>
                </a:moveTo>
                <a:lnTo>
                  <a:pt x="6401904" y="889000"/>
                </a:lnTo>
                <a:lnTo>
                  <a:pt x="6402108" y="876300"/>
                </a:lnTo>
                <a:lnTo>
                  <a:pt x="6414795" y="876300"/>
                </a:lnTo>
                <a:lnTo>
                  <a:pt x="6414579" y="889000"/>
                </a:lnTo>
                <a:close/>
              </a:path>
              <a:path w="6415405" h="1816100">
                <a:moveTo>
                  <a:pt x="25057" y="901700"/>
                </a:moveTo>
                <a:lnTo>
                  <a:pt x="11620" y="901700"/>
                </a:lnTo>
                <a:lnTo>
                  <a:pt x="9639" y="889000"/>
                </a:lnTo>
                <a:lnTo>
                  <a:pt x="22999" y="889000"/>
                </a:lnTo>
                <a:lnTo>
                  <a:pt x="25057" y="901700"/>
                </a:lnTo>
                <a:close/>
              </a:path>
              <a:path w="6415405" h="1816100">
                <a:moveTo>
                  <a:pt x="6407873" y="927100"/>
                </a:moveTo>
                <a:lnTo>
                  <a:pt x="6392849" y="927100"/>
                </a:lnTo>
                <a:lnTo>
                  <a:pt x="6395770" y="914400"/>
                </a:lnTo>
                <a:lnTo>
                  <a:pt x="6397980" y="914400"/>
                </a:lnTo>
                <a:lnTo>
                  <a:pt x="6399872" y="901700"/>
                </a:lnTo>
                <a:lnTo>
                  <a:pt x="6401155" y="889000"/>
                </a:lnTo>
                <a:lnTo>
                  <a:pt x="6413728" y="889000"/>
                </a:lnTo>
                <a:lnTo>
                  <a:pt x="6412331" y="901700"/>
                </a:lnTo>
                <a:lnTo>
                  <a:pt x="6410375" y="914400"/>
                </a:lnTo>
                <a:lnTo>
                  <a:pt x="6407873" y="927100"/>
                </a:lnTo>
                <a:close/>
              </a:path>
              <a:path w="6415405" h="1816100">
                <a:moveTo>
                  <a:pt x="34569" y="914400"/>
                </a:moveTo>
                <a:lnTo>
                  <a:pt x="18605" y="914400"/>
                </a:lnTo>
                <a:lnTo>
                  <a:pt x="13804" y="901700"/>
                </a:lnTo>
                <a:lnTo>
                  <a:pt x="29298" y="901700"/>
                </a:lnTo>
                <a:lnTo>
                  <a:pt x="34569" y="914400"/>
                </a:lnTo>
                <a:close/>
              </a:path>
              <a:path w="6415405" h="1816100">
                <a:moveTo>
                  <a:pt x="53593" y="939800"/>
                </a:moveTo>
                <a:lnTo>
                  <a:pt x="37058" y="939800"/>
                </a:lnTo>
                <a:lnTo>
                  <a:pt x="30251" y="927100"/>
                </a:lnTo>
                <a:lnTo>
                  <a:pt x="24104" y="914400"/>
                </a:lnTo>
                <a:lnTo>
                  <a:pt x="40043" y="914400"/>
                </a:lnTo>
                <a:lnTo>
                  <a:pt x="46621" y="927100"/>
                </a:lnTo>
                <a:lnTo>
                  <a:pt x="46393" y="927100"/>
                </a:lnTo>
                <a:lnTo>
                  <a:pt x="53593" y="939800"/>
                </a:lnTo>
                <a:close/>
              </a:path>
              <a:path w="6415405" h="1816100">
                <a:moveTo>
                  <a:pt x="61188" y="939800"/>
                </a:moveTo>
                <a:lnTo>
                  <a:pt x="53593" y="939800"/>
                </a:lnTo>
                <a:lnTo>
                  <a:pt x="53378" y="927100"/>
                </a:lnTo>
                <a:lnTo>
                  <a:pt x="61188" y="939800"/>
                </a:lnTo>
                <a:close/>
              </a:path>
              <a:path w="6415405" h="1816100">
                <a:moveTo>
                  <a:pt x="6392633" y="965200"/>
                </a:moveTo>
                <a:lnTo>
                  <a:pt x="6376619" y="965200"/>
                </a:lnTo>
                <a:lnTo>
                  <a:pt x="6381559" y="952500"/>
                </a:lnTo>
                <a:lnTo>
                  <a:pt x="6381407" y="952500"/>
                </a:lnTo>
                <a:lnTo>
                  <a:pt x="6385852" y="939800"/>
                </a:lnTo>
                <a:lnTo>
                  <a:pt x="6389522" y="939800"/>
                </a:lnTo>
                <a:lnTo>
                  <a:pt x="6392964" y="927100"/>
                </a:lnTo>
                <a:lnTo>
                  <a:pt x="6404851" y="927100"/>
                </a:lnTo>
                <a:lnTo>
                  <a:pt x="6401282" y="939800"/>
                </a:lnTo>
                <a:lnTo>
                  <a:pt x="6397205" y="952500"/>
                </a:lnTo>
                <a:lnTo>
                  <a:pt x="6392633" y="965200"/>
                </a:lnTo>
                <a:close/>
              </a:path>
              <a:path w="6415405" h="1816100">
                <a:moveTo>
                  <a:pt x="69405" y="952500"/>
                </a:moveTo>
                <a:lnTo>
                  <a:pt x="52501" y="952500"/>
                </a:lnTo>
                <a:lnTo>
                  <a:pt x="44475" y="939800"/>
                </a:lnTo>
                <a:lnTo>
                  <a:pt x="60985" y="939800"/>
                </a:lnTo>
                <a:lnTo>
                  <a:pt x="69405" y="952500"/>
                </a:lnTo>
                <a:close/>
              </a:path>
              <a:path w="6415405" h="1816100">
                <a:moveTo>
                  <a:pt x="108140" y="977900"/>
                </a:moveTo>
                <a:lnTo>
                  <a:pt x="80149" y="977900"/>
                </a:lnTo>
                <a:lnTo>
                  <a:pt x="70357" y="965200"/>
                </a:lnTo>
                <a:lnTo>
                  <a:pt x="61137" y="952500"/>
                </a:lnTo>
                <a:lnTo>
                  <a:pt x="78016" y="952500"/>
                </a:lnTo>
                <a:lnTo>
                  <a:pt x="87617" y="965200"/>
                </a:lnTo>
                <a:lnTo>
                  <a:pt x="97408" y="965200"/>
                </a:lnTo>
                <a:lnTo>
                  <a:pt x="108140" y="977900"/>
                </a:lnTo>
                <a:close/>
              </a:path>
              <a:path w="6415405" h="1816100">
                <a:moveTo>
                  <a:pt x="6375908" y="990600"/>
                </a:moveTo>
                <a:lnTo>
                  <a:pt x="6359372" y="990600"/>
                </a:lnTo>
                <a:lnTo>
                  <a:pt x="6365748" y="977900"/>
                </a:lnTo>
                <a:lnTo>
                  <a:pt x="6365595" y="977900"/>
                </a:lnTo>
                <a:lnTo>
                  <a:pt x="6371501" y="965200"/>
                </a:lnTo>
                <a:lnTo>
                  <a:pt x="6387541" y="965200"/>
                </a:lnTo>
                <a:lnTo>
                  <a:pt x="6381965" y="977900"/>
                </a:lnTo>
                <a:lnTo>
                  <a:pt x="6375908" y="990600"/>
                </a:lnTo>
                <a:close/>
              </a:path>
              <a:path w="6415405" h="1816100">
                <a:moveTo>
                  <a:pt x="130873" y="990600"/>
                </a:moveTo>
                <a:lnTo>
                  <a:pt x="101396" y="990600"/>
                </a:lnTo>
                <a:lnTo>
                  <a:pt x="90500" y="977900"/>
                </a:lnTo>
                <a:lnTo>
                  <a:pt x="119075" y="977900"/>
                </a:lnTo>
                <a:lnTo>
                  <a:pt x="130873" y="990600"/>
                </a:lnTo>
                <a:close/>
              </a:path>
              <a:path w="6415405" h="1816100">
                <a:moveTo>
                  <a:pt x="155727" y="1003300"/>
                </a:moveTo>
                <a:lnTo>
                  <a:pt x="124802" y="1003300"/>
                </a:lnTo>
                <a:lnTo>
                  <a:pt x="112839" y="990600"/>
                </a:lnTo>
                <a:lnTo>
                  <a:pt x="142887" y="990600"/>
                </a:lnTo>
                <a:lnTo>
                  <a:pt x="155727" y="1003300"/>
                </a:lnTo>
                <a:close/>
              </a:path>
              <a:path w="6415405" h="1816100">
                <a:moveTo>
                  <a:pt x="6354889" y="1016000"/>
                </a:moveTo>
                <a:lnTo>
                  <a:pt x="6337884" y="1016000"/>
                </a:lnTo>
                <a:lnTo>
                  <a:pt x="6345669" y="1003300"/>
                </a:lnTo>
                <a:lnTo>
                  <a:pt x="6345516" y="1003300"/>
                </a:lnTo>
                <a:lnTo>
                  <a:pt x="6352832" y="990600"/>
                </a:lnTo>
                <a:lnTo>
                  <a:pt x="6369367" y="990600"/>
                </a:lnTo>
                <a:lnTo>
                  <a:pt x="6362357" y="1003300"/>
                </a:lnTo>
                <a:lnTo>
                  <a:pt x="6354889" y="1016000"/>
                </a:lnTo>
                <a:close/>
              </a:path>
              <a:path w="6415405" h="1816100">
                <a:moveTo>
                  <a:pt x="182600" y="1016000"/>
                </a:moveTo>
                <a:lnTo>
                  <a:pt x="150253" y="1016000"/>
                </a:lnTo>
                <a:lnTo>
                  <a:pt x="137274" y="1003300"/>
                </a:lnTo>
                <a:lnTo>
                  <a:pt x="168782" y="1003300"/>
                </a:lnTo>
                <a:lnTo>
                  <a:pt x="182600" y="1016000"/>
                </a:lnTo>
                <a:close/>
              </a:path>
              <a:path w="6415405" h="1816100">
                <a:moveTo>
                  <a:pt x="211378" y="1028700"/>
                </a:moveTo>
                <a:lnTo>
                  <a:pt x="177685" y="1028700"/>
                </a:lnTo>
                <a:lnTo>
                  <a:pt x="163728" y="1016000"/>
                </a:lnTo>
                <a:lnTo>
                  <a:pt x="196634" y="1016000"/>
                </a:lnTo>
                <a:lnTo>
                  <a:pt x="211378" y="1028700"/>
                </a:lnTo>
                <a:close/>
              </a:path>
              <a:path w="6415405" h="1816100">
                <a:moveTo>
                  <a:pt x="6338595" y="1028700"/>
                </a:moveTo>
                <a:lnTo>
                  <a:pt x="6321285" y="1028700"/>
                </a:lnTo>
                <a:lnTo>
                  <a:pt x="6329959" y="1016000"/>
                </a:lnTo>
                <a:lnTo>
                  <a:pt x="6346964" y="1016000"/>
                </a:lnTo>
                <a:lnTo>
                  <a:pt x="6338595" y="1028700"/>
                </a:lnTo>
                <a:close/>
              </a:path>
              <a:path w="6415405" h="1816100">
                <a:moveTo>
                  <a:pt x="257949" y="1041400"/>
                </a:moveTo>
                <a:lnTo>
                  <a:pt x="206984" y="1041400"/>
                </a:lnTo>
                <a:lnTo>
                  <a:pt x="192100" y="1028700"/>
                </a:lnTo>
                <a:lnTo>
                  <a:pt x="241871" y="1028700"/>
                </a:lnTo>
                <a:lnTo>
                  <a:pt x="257949" y="1041400"/>
                </a:lnTo>
                <a:close/>
              </a:path>
              <a:path w="6415405" h="1816100">
                <a:moveTo>
                  <a:pt x="6310833" y="1054100"/>
                </a:moveTo>
                <a:lnTo>
                  <a:pt x="6293078" y="1054100"/>
                </a:lnTo>
                <a:lnTo>
                  <a:pt x="6303048" y="1041400"/>
                </a:lnTo>
                <a:lnTo>
                  <a:pt x="6312458" y="1028700"/>
                </a:lnTo>
                <a:lnTo>
                  <a:pt x="6329768" y="1028700"/>
                </a:lnTo>
                <a:lnTo>
                  <a:pt x="6320523" y="1041400"/>
                </a:lnTo>
                <a:lnTo>
                  <a:pt x="6310833" y="1054100"/>
                </a:lnTo>
                <a:close/>
              </a:path>
              <a:path w="6415405" h="1816100">
                <a:moveTo>
                  <a:pt x="291096" y="1054100"/>
                </a:moveTo>
                <a:lnTo>
                  <a:pt x="254241" y="1054100"/>
                </a:lnTo>
                <a:lnTo>
                  <a:pt x="238061" y="1041400"/>
                </a:lnTo>
                <a:lnTo>
                  <a:pt x="274205" y="1041400"/>
                </a:lnTo>
                <a:lnTo>
                  <a:pt x="291096" y="1054100"/>
                </a:lnTo>
                <a:close/>
              </a:path>
              <a:path w="6415405" h="1816100">
                <a:moveTo>
                  <a:pt x="311861" y="1066800"/>
                </a:moveTo>
                <a:lnTo>
                  <a:pt x="287820" y="1066800"/>
                </a:lnTo>
                <a:lnTo>
                  <a:pt x="270840" y="1054100"/>
                </a:lnTo>
                <a:lnTo>
                  <a:pt x="308165" y="1054100"/>
                </a:lnTo>
                <a:lnTo>
                  <a:pt x="318952" y="1057835"/>
                </a:lnTo>
                <a:lnTo>
                  <a:pt x="311861" y="1066800"/>
                </a:lnTo>
                <a:close/>
              </a:path>
              <a:path w="6415405" h="1816100">
                <a:moveTo>
                  <a:pt x="322293" y="1058991"/>
                </a:moveTo>
                <a:lnTo>
                  <a:pt x="318952" y="1057835"/>
                </a:lnTo>
                <a:lnTo>
                  <a:pt x="321906" y="1054100"/>
                </a:lnTo>
                <a:lnTo>
                  <a:pt x="322293" y="1058991"/>
                </a:lnTo>
                <a:close/>
              </a:path>
              <a:path w="6415405" h="1816100">
                <a:moveTo>
                  <a:pt x="6279260" y="1079500"/>
                </a:moveTo>
                <a:lnTo>
                  <a:pt x="6249530" y="1079500"/>
                </a:lnTo>
                <a:lnTo>
                  <a:pt x="6261150" y="1066800"/>
                </a:lnTo>
                <a:lnTo>
                  <a:pt x="6272136" y="1066800"/>
                </a:lnTo>
                <a:lnTo>
                  <a:pt x="6282943" y="1054100"/>
                </a:lnTo>
                <a:lnTo>
                  <a:pt x="6300724" y="1054100"/>
                </a:lnTo>
                <a:lnTo>
                  <a:pt x="6290195" y="1066800"/>
                </a:lnTo>
                <a:lnTo>
                  <a:pt x="6279260" y="1079500"/>
                </a:lnTo>
                <a:close/>
              </a:path>
              <a:path w="6415405" h="1816100">
                <a:moveTo>
                  <a:pt x="322910" y="1066800"/>
                </a:moveTo>
                <a:lnTo>
                  <a:pt x="311861" y="1066800"/>
                </a:lnTo>
                <a:lnTo>
                  <a:pt x="318952" y="1057835"/>
                </a:lnTo>
                <a:lnTo>
                  <a:pt x="322293" y="1058991"/>
                </a:lnTo>
                <a:lnTo>
                  <a:pt x="322910" y="1066800"/>
                </a:lnTo>
                <a:close/>
              </a:path>
              <a:path w="6415405" h="1816100">
                <a:moveTo>
                  <a:pt x="316814" y="1079500"/>
                </a:moveTo>
                <a:lnTo>
                  <a:pt x="283057" y="1079500"/>
                </a:lnTo>
                <a:lnTo>
                  <a:pt x="292404" y="1066800"/>
                </a:lnTo>
                <a:lnTo>
                  <a:pt x="322910" y="1066800"/>
                </a:lnTo>
                <a:lnTo>
                  <a:pt x="322293" y="1058991"/>
                </a:lnTo>
                <a:lnTo>
                  <a:pt x="344843" y="1066800"/>
                </a:lnTo>
                <a:lnTo>
                  <a:pt x="316814" y="1079500"/>
                </a:lnTo>
                <a:close/>
              </a:path>
              <a:path w="6415405" h="1816100">
                <a:moveTo>
                  <a:pt x="288620" y="1092200"/>
                </a:moveTo>
                <a:lnTo>
                  <a:pt x="256590" y="1092200"/>
                </a:lnTo>
                <a:lnTo>
                  <a:pt x="265150" y="1079500"/>
                </a:lnTo>
                <a:lnTo>
                  <a:pt x="297865" y="1079500"/>
                </a:lnTo>
                <a:lnTo>
                  <a:pt x="288620" y="1092200"/>
                </a:lnTo>
                <a:close/>
              </a:path>
              <a:path w="6415405" h="1816100">
                <a:moveTo>
                  <a:pt x="6256172" y="1092200"/>
                </a:moveTo>
                <a:lnTo>
                  <a:pt x="6225324" y="1092200"/>
                </a:lnTo>
                <a:lnTo>
                  <a:pt x="6237732" y="1079500"/>
                </a:lnTo>
                <a:lnTo>
                  <a:pt x="6267919" y="1079500"/>
                </a:lnTo>
                <a:lnTo>
                  <a:pt x="6256172" y="1092200"/>
                </a:lnTo>
                <a:close/>
              </a:path>
              <a:path w="6415405" h="1816100">
                <a:moveTo>
                  <a:pt x="262826" y="1104900"/>
                </a:moveTo>
                <a:lnTo>
                  <a:pt x="240309" y="1104900"/>
                </a:lnTo>
                <a:lnTo>
                  <a:pt x="248310" y="1092200"/>
                </a:lnTo>
                <a:lnTo>
                  <a:pt x="271259" y="1092200"/>
                </a:lnTo>
                <a:lnTo>
                  <a:pt x="262826" y="1104900"/>
                </a:lnTo>
                <a:close/>
              </a:path>
              <a:path w="6415405" h="1816100">
                <a:moveTo>
                  <a:pt x="6231508" y="1104900"/>
                </a:moveTo>
                <a:lnTo>
                  <a:pt x="6199543" y="1104900"/>
                </a:lnTo>
                <a:lnTo>
                  <a:pt x="6212725" y="1092200"/>
                </a:lnTo>
                <a:lnTo>
                  <a:pt x="6244031" y="1092200"/>
                </a:lnTo>
                <a:lnTo>
                  <a:pt x="6231508" y="1104900"/>
                </a:lnTo>
                <a:close/>
              </a:path>
              <a:path w="6415405" h="1816100">
                <a:moveTo>
                  <a:pt x="239560" y="1117600"/>
                </a:moveTo>
                <a:lnTo>
                  <a:pt x="217995" y="1117600"/>
                </a:lnTo>
                <a:lnTo>
                  <a:pt x="225145" y="1104900"/>
                </a:lnTo>
                <a:lnTo>
                  <a:pt x="247154" y="1104900"/>
                </a:lnTo>
                <a:lnTo>
                  <a:pt x="239560" y="1117600"/>
                </a:lnTo>
                <a:close/>
              </a:path>
              <a:path w="6415405" h="1816100">
                <a:moveTo>
                  <a:pt x="6205308" y="1117600"/>
                </a:moveTo>
                <a:lnTo>
                  <a:pt x="6186093" y="1117600"/>
                </a:lnTo>
                <a:lnTo>
                  <a:pt x="6199657" y="1104900"/>
                </a:lnTo>
                <a:lnTo>
                  <a:pt x="6218593" y="1104900"/>
                </a:lnTo>
                <a:lnTo>
                  <a:pt x="6205308" y="1117600"/>
                </a:lnTo>
                <a:close/>
              </a:path>
              <a:path w="6415405" h="1816100">
                <a:moveTo>
                  <a:pt x="225501" y="1130300"/>
                </a:moveTo>
                <a:lnTo>
                  <a:pt x="204584" y="1130300"/>
                </a:lnTo>
                <a:lnTo>
                  <a:pt x="211137" y="1117600"/>
                </a:lnTo>
                <a:lnTo>
                  <a:pt x="232511" y="1117600"/>
                </a:lnTo>
                <a:lnTo>
                  <a:pt x="225501" y="1130300"/>
                </a:lnTo>
                <a:close/>
              </a:path>
              <a:path w="6415405" h="1816100">
                <a:moveTo>
                  <a:pt x="6177622" y="1130300"/>
                </a:moveTo>
                <a:lnTo>
                  <a:pt x="6158077" y="1130300"/>
                </a:lnTo>
                <a:lnTo>
                  <a:pt x="6172365" y="1117600"/>
                </a:lnTo>
                <a:lnTo>
                  <a:pt x="6191643" y="1117600"/>
                </a:lnTo>
                <a:lnTo>
                  <a:pt x="6177622" y="1130300"/>
                </a:lnTo>
                <a:close/>
              </a:path>
              <a:path w="6415405" h="1816100">
                <a:moveTo>
                  <a:pt x="206705" y="1143000"/>
                </a:moveTo>
                <a:lnTo>
                  <a:pt x="186753" y="1143000"/>
                </a:lnTo>
                <a:lnTo>
                  <a:pt x="192392" y="1130300"/>
                </a:lnTo>
                <a:lnTo>
                  <a:pt x="212813" y="1130300"/>
                </a:lnTo>
                <a:lnTo>
                  <a:pt x="206705" y="1143000"/>
                </a:lnTo>
                <a:close/>
              </a:path>
              <a:path w="6415405" h="1816100">
                <a:moveTo>
                  <a:pt x="6148501" y="1143000"/>
                </a:moveTo>
                <a:lnTo>
                  <a:pt x="6128626" y="1143000"/>
                </a:lnTo>
                <a:lnTo>
                  <a:pt x="6143625" y="1130300"/>
                </a:lnTo>
                <a:lnTo>
                  <a:pt x="6163246" y="1130300"/>
                </a:lnTo>
                <a:lnTo>
                  <a:pt x="6148501" y="1143000"/>
                </a:lnTo>
                <a:close/>
              </a:path>
              <a:path w="6415405" h="1816100">
                <a:moveTo>
                  <a:pt x="195757" y="1155700"/>
                </a:moveTo>
                <a:lnTo>
                  <a:pt x="176453" y="1155700"/>
                </a:lnTo>
                <a:lnTo>
                  <a:pt x="181444" y="1143000"/>
                </a:lnTo>
                <a:lnTo>
                  <a:pt x="201231" y="1143000"/>
                </a:lnTo>
                <a:lnTo>
                  <a:pt x="195757" y="1155700"/>
                </a:lnTo>
                <a:close/>
              </a:path>
              <a:path w="6415405" h="1816100">
                <a:moveTo>
                  <a:pt x="6117996" y="1155700"/>
                </a:moveTo>
                <a:lnTo>
                  <a:pt x="6081864" y="1155700"/>
                </a:lnTo>
                <a:lnTo>
                  <a:pt x="6097879" y="1143000"/>
                </a:lnTo>
                <a:lnTo>
                  <a:pt x="6133426" y="1143000"/>
                </a:lnTo>
                <a:lnTo>
                  <a:pt x="6117996" y="1155700"/>
                </a:lnTo>
                <a:close/>
              </a:path>
              <a:path w="6415405" h="1816100">
                <a:moveTo>
                  <a:pt x="181762" y="1168400"/>
                </a:moveTo>
                <a:lnTo>
                  <a:pt x="167474" y="1168400"/>
                </a:lnTo>
                <a:lnTo>
                  <a:pt x="171792" y="1155700"/>
                </a:lnTo>
                <a:lnTo>
                  <a:pt x="186258" y="1155700"/>
                </a:lnTo>
                <a:lnTo>
                  <a:pt x="181762" y="1168400"/>
                </a:lnTo>
                <a:close/>
              </a:path>
              <a:path w="6415405" h="1816100">
                <a:moveTo>
                  <a:pt x="6086144" y="1168400"/>
                </a:moveTo>
                <a:lnTo>
                  <a:pt x="6049048" y="1168400"/>
                </a:lnTo>
                <a:lnTo>
                  <a:pt x="6065697" y="1155700"/>
                </a:lnTo>
                <a:lnTo>
                  <a:pt x="6102235" y="1155700"/>
                </a:lnTo>
                <a:lnTo>
                  <a:pt x="6086144" y="1168400"/>
                </a:lnTo>
                <a:close/>
              </a:path>
              <a:path w="6415405" h="1816100">
                <a:moveTo>
                  <a:pt x="174104" y="1181100"/>
                </a:moveTo>
                <a:lnTo>
                  <a:pt x="159842" y="1181100"/>
                </a:lnTo>
                <a:lnTo>
                  <a:pt x="163487" y="1168400"/>
                </a:lnTo>
                <a:lnTo>
                  <a:pt x="177926" y="1168400"/>
                </a:lnTo>
                <a:lnTo>
                  <a:pt x="174104" y="1181100"/>
                </a:lnTo>
                <a:close/>
              </a:path>
              <a:path w="6415405" h="1816100">
                <a:moveTo>
                  <a:pt x="6052997" y="1181100"/>
                </a:moveTo>
                <a:lnTo>
                  <a:pt x="6014961" y="1181100"/>
                </a:lnTo>
                <a:lnTo>
                  <a:pt x="6032233" y="1168400"/>
                </a:lnTo>
                <a:lnTo>
                  <a:pt x="6069736" y="1168400"/>
                </a:lnTo>
                <a:lnTo>
                  <a:pt x="6052997" y="1181100"/>
                </a:lnTo>
                <a:close/>
              </a:path>
              <a:path w="6415405" h="1816100">
                <a:moveTo>
                  <a:pt x="167805" y="1193800"/>
                </a:moveTo>
                <a:lnTo>
                  <a:pt x="153631" y="1193800"/>
                </a:lnTo>
                <a:lnTo>
                  <a:pt x="156552" y="1181100"/>
                </a:lnTo>
                <a:lnTo>
                  <a:pt x="170929" y="1181100"/>
                </a:lnTo>
                <a:lnTo>
                  <a:pt x="167805" y="1193800"/>
                </a:lnTo>
                <a:close/>
              </a:path>
              <a:path w="6415405" h="1816100">
                <a:moveTo>
                  <a:pt x="6018606" y="1193800"/>
                </a:moveTo>
                <a:lnTo>
                  <a:pt x="5961557" y="1193800"/>
                </a:lnTo>
                <a:lnTo>
                  <a:pt x="5979731" y="1181100"/>
                </a:lnTo>
                <a:lnTo>
                  <a:pt x="6035954" y="1181100"/>
                </a:lnTo>
                <a:lnTo>
                  <a:pt x="6018606" y="1193800"/>
                </a:lnTo>
                <a:close/>
              </a:path>
              <a:path w="6415405" h="1816100">
                <a:moveTo>
                  <a:pt x="160947" y="1206500"/>
                </a:moveTo>
                <a:lnTo>
                  <a:pt x="148894" y="1206500"/>
                </a:lnTo>
                <a:lnTo>
                  <a:pt x="151079" y="1193800"/>
                </a:lnTo>
                <a:lnTo>
                  <a:pt x="163004" y="1193800"/>
                </a:lnTo>
                <a:lnTo>
                  <a:pt x="160947" y="1206500"/>
                </a:lnTo>
                <a:close/>
              </a:path>
              <a:path w="6415405" h="1816100">
                <a:moveTo>
                  <a:pt x="5964770" y="1206500"/>
                </a:moveTo>
                <a:lnTo>
                  <a:pt x="5905601" y="1206500"/>
                </a:lnTo>
                <a:lnTo>
                  <a:pt x="5924600" y="1193800"/>
                </a:lnTo>
                <a:lnTo>
                  <a:pt x="5983008" y="1193800"/>
                </a:lnTo>
                <a:lnTo>
                  <a:pt x="5964770" y="1206500"/>
                </a:lnTo>
                <a:close/>
              </a:path>
              <a:path w="6415405" h="1816100">
                <a:moveTo>
                  <a:pt x="158114" y="1219200"/>
                </a:moveTo>
                <a:lnTo>
                  <a:pt x="145681" y="1219200"/>
                </a:lnTo>
                <a:lnTo>
                  <a:pt x="147091" y="1206500"/>
                </a:lnTo>
                <a:lnTo>
                  <a:pt x="159448" y="1206500"/>
                </a:lnTo>
                <a:lnTo>
                  <a:pt x="158114" y="1219200"/>
                </a:lnTo>
                <a:close/>
              </a:path>
              <a:path w="6415405" h="1816100">
                <a:moveTo>
                  <a:pt x="5908382" y="1219200"/>
                </a:moveTo>
                <a:lnTo>
                  <a:pt x="5847232" y="1219200"/>
                </a:lnTo>
                <a:lnTo>
                  <a:pt x="5867006" y="1206500"/>
                </a:lnTo>
                <a:lnTo>
                  <a:pt x="5927458" y="1206500"/>
                </a:lnTo>
                <a:lnTo>
                  <a:pt x="5908382" y="1219200"/>
                </a:lnTo>
                <a:close/>
              </a:path>
              <a:path w="6415405" h="1816100">
                <a:moveTo>
                  <a:pt x="156705" y="1231900"/>
                </a:moveTo>
                <a:lnTo>
                  <a:pt x="144043" y="1231900"/>
                </a:lnTo>
                <a:lnTo>
                  <a:pt x="144665" y="1219200"/>
                </a:lnTo>
                <a:lnTo>
                  <a:pt x="157289" y="1219200"/>
                </a:lnTo>
                <a:lnTo>
                  <a:pt x="156705" y="1231900"/>
                </a:lnTo>
                <a:close/>
              </a:path>
              <a:path w="6415405" h="1816100">
                <a:moveTo>
                  <a:pt x="5849619" y="1231900"/>
                </a:moveTo>
                <a:lnTo>
                  <a:pt x="5786615" y="1231900"/>
                </a:lnTo>
                <a:lnTo>
                  <a:pt x="5807125" y="1219200"/>
                </a:lnTo>
                <a:lnTo>
                  <a:pt x="5869470" y="1219200"/>
                </a:lnTo>
                <a:lnTo>
                  <a:pt x="5849619" y="1231900"/>
                </a:lnTo>
                <a:close/>
              </a:path>
              <a:path w="6415405" h="1816100">
                <a:moveTo>
                  <a:pt x="156756" y="1244600"/>
                </a:moveTo>
                <a:lnTo>
                  <a:pt x="144068" y="1244600"/>
                </a:lnTo>
                <a:lnTo>
                  <a:pt x="143840" y="1231900"/>
                </a:lnTo>
                <a:lnTo>
                  <a:pt x="156540" y="1231900"/>
                </a:lnTo>
                <a:lnTo>
                  <a:pt x="156756" y="1244600"/>
                </a:lnTo>
                <a:close/>
              </a:path>
              <a:path w="6415405" h="1816100">
                <a:moveTo>
                  <a:pt x="5788634" y="1244600"/>
                </a:moveTo>
                <a:lnTo>
                  <a:pt x="5702604" y="1244600"/>
                </a:lnTo>
                <a:lnTo>
                  <a:pt x="5723991" y="1231900"/>
                </a:lnTo>
                <a:lnTo>
                  <a:pt x="5809208" y="1231900"/>
                </a:lnTo>
                <a:lnTo>
                  <a:pt x="5788634" y="1244600"/>
                </a:lnTo>
                <a:close/>
              </a:path>
              <a:path w="6415405" h="1816100">
                <a:moveTo>
                  <a:pt x="159715" y="1257300"/>
                </a:moveTo>
                <a:lnTo>
                  <a:pt x="145846" y="1257300"/>
                </a:lnTo>
                <a:lnTo>
                  <a:pt x="144741" y="1244600"/>
                </a:lnTo>
                <a:lnTo>
                  <a:pt x="158267" y="1244600"/>
                </a:lnTo>
                <a:lnTo>
                  <a:pt x="159715" y="1257300"/>
                </a:lnTo>
                <a:close/>
              </a:path>
              <a:path w="6415405" h="1816100">
                <a:moveTo>
                  <a:pt x="5704128" y="1257300"/>
                </a:moveTo>
                <a:lnTo>
                  <a:pt x="5542089" y="1257300"/>
                </a:lnTo>
                <a:lnTo>
                  <a:pt x="5570550" y="1244600"/>
                </a:lnTo>
                <a:lnTo>
                  <a:pt x="5725579" y="1244600"/>
                </a:lnTo>
                <a:lnTo>
                  <a:pt x="5704128" y="1257300"/>
                </a:lnTo>
                <a:close/>
              </a:path>
              <a:path w="6415405" h="1816100">
                <a:moveTo>
                  <a:pt x="163601" y="1270000"/>
                </a:moveTo>
                <a:lnTo>
                  <a:pt x="149351" y="1270000"/>
                </a:lnTo>
                <a:lnTo>
                  <a:pt x="147383" y="1257300"/>
                </a:lnTo>
                <a:lnTo>
                  <a:pt x="161340" y="1257300"/>
                </a:lnTo>
                <a:lnTo>
                  <a:pt x="163601" y="1270000"/>
                </a:lnTo>
                <a:close/>
              </a:path>
              <a:path w="6415405" h="1816100">
                <a:moveTo>
                  <a:pt x="5548591" y="1270000"/>
                </a:moveTo>
                <a:lnTo>
                  <a:pt x="5541441" y="1270000"/>
                </a:lnTo>
                <a:lnTo>
                  <a:pt x="5541733" y="1257300"/>
                </a:lnTo>
                <a:lnTo>
                  <a:pt x="5554408" y="1257300"/>
                </a:lnTo>
                <a:lnTo>
                  <a:pt x="5554400" y="1257641"/>
                </a:lnTo>
                <a:lnTo>
                  <a:pt x="5548591" y="1270000"/>
                </a:lnTo>
                <a:close/>
              </a:path>
              <a:path w="6415405" h="1816100">
                <a:moveTo>
                  <a:pt x="5554178" y="1266878"/>
                </a:moveTo>
                <a:lnTo>
                  <a:pt x="5554400" y="1257641"/>
                </a:lnTo>
                <a:lnTo>
                  <a:pt x="5554560" y="1257300"/>
                </a:lnTo>
                <a:lnTo>
                  <a:pt x="5571324" y="1257300"/>
                </a:lnTo>
                <a:lnTo>
                  <a:pt x="5554178" y="1266878"/>
                </a:lnTo>
                <a:close/>
              </a:path>
              <a:path w="6415405" h="1816100">
                <a:moveTo>
                  <a:pt x="5548591" y="1270000"/>
                </a:moveTo>
                <a:lnTo>
                  <a:pt x="5554400" y="1257641"/>
                </a:lnTo>
                <a:lnTo>
                  <a:pt x="5554178" y="1266878"/>
                </a:lnTo>
                <a:lnTo>
                  <a:pt x="5548591" y="1270000"/>
                </a:lnTo>
                <a:close/>
              </a:path>
              <a:path w="6415405" h="1816100">
                <a:moveTo>
                  <a:pt x="5554103" y="1270000"/>
                </a:moveTo>
                <a:lnTo>
                  <a:pt x="5548591" y="1270000"/>
                </a:lnTo>
                <a:lnTo>
                  <a:pt x="5554178" y="1266878"/>
                </a:lnTo>
                <a:lnTo>
                  <a:pt x="5554103" y="1270000"/>
                </a:lnTo>
                <a:close/>
              </a:path>
              <a:path w="6415405" h="1816100">
                <a:moveTo>
                  <a:pt x="168986" y="1282700"/>
                </a:moveTo>
                <a:lnTo>
                  <a:pt x="154508" y="1282700"/>
                </a:lnTo>
                <a:lnTo>
                  <a:pt x="151726" y="1270000"/>
                </a:lnTo>
                <a:lnTo>
                  <a:pt x="165950" y="1270000"/>
                </a:lnTo>
                <a:lnTo>
                  <a:pt x="168986" y="1282700"/>
                </a:lnTo>
                <a:close/>
              </a:path>
              <a:path w="6415405" h="1816100">
                <a:moveTo>
                  <a:pt x="5546559" y="1308100"/>
                </a:moveTo>
                <a:lnTo>
                  <a:pt x="5531510" y="1308100"/>
                </a:lnTo>
                <a:lnTo>
                  <a:pt x="5534634" y="1295400"/>
                </a:lnTo>
                <a:lnTo>
                  <a:pt x="5537009" y="1295400"/>
                </a:lnTo>
                <a:lnTo>
                  <a:pt x="5539079" y="1282700"/>
                </a:lnTo>
                <a:lnTo>
                  <a:pt x="5540527" y="1270000"/>
                </a:lnTo>
                <a:lnTo>
                  <a:pt x="5553049" y="1270000"/>
                </a:lnTo>
                <a:lnTo>
                  <a:pt x="5551449" y="1282700"/>
                </a:lnTo>
                <a:lnTo>
                  <a:pt x="5549277" y="1295400"/>
                </a:lnTo>
                <a:lnTo>
                  <a:pt x="5546559" y="1308100"/>
                </a:lnTo>
                <a:close/>
              </a:path>
              <a:path w="6415405" h="1816100">
                <a:moveTo>
                  <a:pt x="175869" y="1295400"/>
                </a:moveTo>
                <a:lnTo>
                  <a:pt x="161277" y="1295400"/>
                </a:lnTo>
                <a:lnTo>
                  <a:pt x="157695" y="1282700"/>
                </a:lnTo>
                <a:lnTo>
                  <a:pt x="172072" y="1282700"/>
                </a:lnTo>
                <a:lnTo>
                  <a:pt x="175869" y="1295400"/>
                </a:lnTo>
                <a:close/>
              </a:path>
              <a:path w="6415405" h="1816100">
                <a:moveTo>
                  <a:pt x="184226" y="1308100"/>
                </a:moveTo>
                <a:lnTo>
                  <a:pt x="169570" y="1308100"/>
                </a:lnTo>
                <a:lnTo>
                  <a:pt x="165226" y="1295400"/>
                </a:lnTo>
                <a:lnTo>
                  <a:pt x="179692" y="1295400"/>
                </a:lnTo>
                <a:lnTo>
                  <a:pt x="184226" y="1308100"/>
                </a:lnTo>
                <a:close/>
              </a:path>
              <a:path w="6415405" h="1816100">
                <a:moveTo>
                  <a:pt x="199466" y="1320800"/>
                </a:moveTo>
                <a:lnTo>
                  <a:pt x="179336" y="1320800"/>
                </a:lnTo>
                <a:lnTo>
                  <a:pt x="174269" y="1308100"/>
                </a:lnTo>
                <a:lnTo>
                  <a:pt x="193865" y="1308100"/>
                </a:lnTo>
                <a:lnTo>
                  <a:pt x="199466" y="1320800"/>
                </a:lnTo>
                <a:close/>
              </a:path>
              <a:path w="6415405" h="1816100">
                <a:moveTo>
                  <a:pt x="5535231" y="1333500"/>
                </a:moveTo>
                <a:lnTo>
                  <a:pt x="5519547" y="1333500"/>
                </a:lnTo>
                <a:lnTo>
                  <a:pt x="5524182" y="1320800"/>
                </a:lnTo>
                <a:lnTo>
                  <a:pt x="5524030" y="1320800"/>
                </a:lnTo>
                <a:lnTo>
                  <a:pt x="5528170" y="1308100"/>
                </a:lnTo>
                <a:lnTo>
                  <a:pt x="5543308" y="1308100"/>
                </a:lnTo>
                <a:lnTo>
                  <a:pt x="5539536" y="1320800"/>
                </a:lnTo>
                <a:lnTo>
                  <a:pt x="5535231" y="1333500"/>
                </a:lnTo>
                <a:close/>
              </a:path>
              <a:path w="6415405" h="1816100">
                <a:moveTo>
                  <a:pt x="211378" y="1333500"/>
                </a:moveTo>
                <a:lnTo>
                  <a:pt x="190525" y="1333500"/>
                </a:lnTo>
                <a:lnTo>
                  <a:pt x="184759" y="1320800"/>
                </a:lnTo>
                <a:lnTo>
                  <a:pt x="205092" y="1320800"/>
                </a:lnTo>
                <a:lnTo>
                  <a:pt x="211378" y="1333500"/>
                </a:lnTo>
                <a:close/>
              </a:path>
              <a:path w="6415405" h="1816100">
                <a:moveTo>
                  <a:pt x="224675" y="1346200"/>
                </a:moveTo>
                <a:lnTo>
                  <a:pt x="209867" y="1346200"/>
                </a:lnTo>
                <a:lnTo>
                  <a:pt x="203085" y="1333500"/>
                </a:lnTo>
                <a:lnTo>
                  <a:pt x="217703" y="1333500"/>
                </a:lnTo>
                <a:lnTo>
                  <a:pt x="224675" y="1346200"/>
                </a:lnTo>
                <a:close/>
              </a:path>
              <a:path w="6415405" h="1816100">
                <a:moveTo>
                  <a:pt x="5525122" y="1346200"/>
                </a:moveTo>
                <a:lnTo>
                  <a:pt x="5509107" y="1346200"/>
                </a:lnTo>
                <a:lnTo>
                  <a:pt x="5514733" y="1333500"/>
                </a:lnTo>
                <a:lnTo>
                  <a:pt x="5530430" y="1333500"/>
                </a:lnTo>
                <a:lnTo>
                  <a:pt x="5525122" y="1346200"/>
                </a:lnTo>
                <a:close/>
              </a:path>
              <a:path w="6415405" h="1816100">
                <a:moveTo>
                  <a:pt x="247065" y="1358900"/>
                </a:moveTo>
                <a:lnTo>
                  <a:pt x="224408" y="1358900"/>
                </a:lnTo>
                <a:lnTo>
                  <a:pt x="216979" y="1346200"/>
                </a:lnTo>
                <a:lnTo>
                  <a:pt x="239140" y="1346200"/>
                </a:lnTo>
                <a:lnTo>
                  <a:pt x="247065" y="1358900"/>
                </a:lnTo>
                <a:close/>
              </a:path>
              <a:path w="6415405" h="1816100">
                <a:moveTo>
                  <a:pt x="5506300" y="1371600"/>
                </a:moveTo>
                <a:lnTo>
                  <a:pt x="5489892" y="1371600"/>
                </a:lnTo>
                <a:lnTo>
                  <a:pt x="5496940" y="1358900"/>
                </a:lnTo>
                <a:lnTo>
                  <a:pt x="5496763" y="1358900"/>
                </a:lnTo>
                <a:lnTo>
                  <a:pt x="5503341" y="1346200"/>
                </a:lnTo>
                <a:lnTo>
                  <a:pt x="5519331" y="1346200"/>
                </a:lnTo>
                <a:lnTo>
                  <a:pt x="5513057" y="1358900"/>
                </a:lnTo>
                <a:lnTo>
                  <a:pt x="5506300" y="1371600"/>
                </a:lnTo>
                <a:close/>
              </a:path>
              <a:path w="6415405" h="1816100">
                <a:moveTo>
                  <a:pt x="263601" y="1371600"/>
                </a:moveTo>
                <a:lnTo>
                  <a:pt x="240220" y="1371600"/>
                </a:lnTo>
                <a:lnTo>
                  <a:pt x="232156" y="1358900"/>
                </a:lnTo>
                <a:lnTo>
                  <a:pt x="255054" y="1358900"/>
                </a:lnTo>
                <a:lnTo>
                  <a:pt x="263601" y="1371600"/>
                </a:lnTo>
                <a:close/>
              </a:path>
              <a:path w="6415405" h="1816100">
                <a:moveTo>
                  <a:pt x="290664" y="1384300"/>
                </a:moveTo>
                <a:lnTo>
                  <a:pt x="266230" y="1384300"/>
                </a:lnTo>
                <a:lnTo>
                  <a:pt x="257263" y="1371600"/>
                </a:lnTo>
                <a:lnTo>
                  <a:pt x="281228" y="1371600"/>
                </a:lnTo>
                <a:lnTo>
                  <a:pt x="290664" y="1384300"/>
                </a:lnTo>
                <a:close/>
              </a:path>
              <a:path w="6415405" h="1816100">
                <a:moveTo>
                  <a:pt x="5491416" y="1384300"/>
                </a:moveTo>
                <a:lnTo>
                  <a:pt x="5474741" y="1384300"/>
                </a:lnTo>
                <a:lnTo>
                  <a:pt x="5482704" y="1371600"/>
                </a:lnTo>
                <a:lnTo>
                  <a:pt x="5499087" y="1371600"/>
                </a:lnTo>
                <a:lnTo>
                  <a:pt x="5491416" y="1384300"/>
                </a:lnTo>
                <a:close/>
              </a:path>
              <a:path w="6415405" h="1816100">
                <a:moveTo>
                  <a:pt x="320344" y="1397000"/>
                </a:moveTo>
                <a:lnTo>
                  <a:pt x="285038" y="1397000"/>
                </a:lnTo>
                <a:lnTo>
                  <a:pt x="275488" y="1384300"/>
                </a:lnTo>
                <a:lnTo>
                  <a:pt x="310070" y="1384300"/>
                </a:lnTo>
                <a:lnTo>
                  <a:pt x="320344" y="1397000"/>
                </a:lnTo>
                <a:close/>
              </a:path>
              <a:path w="6415405" h="1816100">
                <a:moveTo>
                  <a:pt x="5465711" y="1409700"/>
                </a:moveTo>
                <a:lnTo>
                  <a:pt x="5439079" y="1409700"/>
                </a:lnTo>
                <a:lnTo>
                  <a:pt x="5448795" y="1397000"/>
                </a:lnTo>
                <a:lnTo>
                  <a:pt x="5457786" y="1397000"/>
                </a:lnTo>
                <a:lnTo>
                  <a:pt x="5466638" y="1384300"/>
                </a:lnTo>
                <a:lnTo>
                  <a:pt x="5483288" y="1384300"/>
                </a:lnTo>
                <a:lnTo>
                  <a:pt x="5474715" y="1397000"/>
                </a:lnTo>
                <a:lnTo>
                  <a:pt x="5465711" y="1409700"/>
                </a:lnTo>
                <a:close/>
              </a:path>
              <a:path w="6415405" h="1816100">
                <a:moveTo>
                  <a:pt x="352501" y="1409700"/>
                </a:moveTo>
                <a:lnTo>
                  <a:pt x="315353" y="1409700"/>
                </a:lnTo>
                <a:lnTo>
                  <a:pt x="304977" y="1397000"/>
                </a:lnTo>
                <a:lnTo>
                  <a:pt x="341414" y="1397000"/>
                </a:lnTo>
                <a:lnTo>
                  <a:pt x="352501" y="1409700"/>
                </a:lnTo>
                <a:close/>
              </a:path>
              <a:path w="6415405" h="1816100">
                <a:moveTo>
                  <a:pt x="386969" y="1422400"/>
                </a:moveTo>
                <a:lnTo>
                  <a:pt x="348081" y="1422400"/>
                </a:lnTo>
                <a:lnTo>
                  <a:pt x="336918" y="1409700"/>
                </a:lnTo>
                <a:lnTo>
                  <a:pt x="375145" y="1409700"/>
                </a:lnTo>
                <a:lnTo>
                  <a:pt x="386969" y="1422400"/>
                </a:lnTo>
                <a:close/>
              </a:path>
              <a:path w="6415405" h="1816100">
                <a:moveTo>
                  <a:pt x="5446420" y="1422400"/>
                </a:moveTo>
                <a:lnTo>
                  <a:pt x="5418658" y="1422400"/>
                </a:lnTo>
                <a:lnTo>
                  <a:pt x="5429211" y="1409700"/>
                </a:lnTo>
                <a:lnTo>
                  <a:pt x="5456288" y="1409700"/>
                </a:lnTo>
                <a:lnTo>
                  <a:pt x="5446420" y="1422400"/>
                </a:lnTo>
                <a:close/>
              </a:path>
              <a:path w="6415405" h="1816100">
                <a:moveTo>
                  <a:pt x="436321" y="1435100"/>
                </a:moveTo>
                <a:lnTo>
                  <a:pt x="383095" y="1435100"/>
                </a:lnTo>
                <a:lnTo>
                  <a:pt x="371182" y="1422400"/>
                </a:lnTo>
                <a:lnTo>
                  <a:pt x="423557" y="1422400"/>
                </a:lnTo>
                <a:lnTo>
                  <a:pt x="436321" y="1435100"/>
                </a:lnTo>
                <a:close/>
              </a:path>
              <a:path w="6415405" h="1816100">
                <a:moveTo>
                  <a:pt x="5425465" y="1435100"/>
                </a:moveTo>
                <a:lnTo>
                  <a:pt x="5407825" y="1435100"/>
                </a:lnTo>
                <a:lnTo>
                  <a:pt x="5418785" y="1422400"/>
                </a:lnTo>
                <a:lnTo>
                  <a:pt x="5436146" y="1422400"/>
                </a:lnTo>
                <a:lnTo>
                  <a:pt x="5425465" y="1435100"/>
                </a:lnTo>
                <a:close/>
              </a:path>
              <a:path w="6415405" h="1816100">
                <a:moveTo>
                  <a:pt x="489229" y="1447800"/>
                </a:moveTo>
                <a:lnTo>
                  <a:pt x="433095" y="1447800"/>
                </a:lnTo>
                <a:lnTo>
                  <a:pt x="420255" y="1435100"/>
                </a:lnTo>
                <a:lnTo>
                  <a:pt x="475615" y="1435100"/>
                </a:lnTo>
                <a:lnTo>
                  <a:pt x="489229" y="1447800"/>
                </a:lnTo>
                <a:close/>
              </a:path>
              <a:path w="6415405" h="1816100">
                <a:moveTo>
                  <a:pt x="5402884" y="1447800"/>
                </a:moveTo>
                <a:lnTo>
                  <a:pt x="5384952" y="1447800"/>
                </a:lnTo>
                <a:lnTo>
                  <a:pt x="5396712" y="1435100"/>
                </a:lnTo>
                <a:lnTo>
                  <a:pt x="5414378" y="1435100"/>
                </a:lnTo>
                <a:lnTo>
                  <a:pt x="5402884" y="1447800"/>
                </a:lnTo>
                <a:close/>
              </a:path>
              <a:path w="6415405" h="1816100">
                <a:moveTo>
                  <a:pt x="545350" y="1460500"/>
                </a:moveTo>
                <a:lnTo>
                  <a:pt x="486600" y="1460500"/>
                </a:lnTo>
                <a:lnTo>
                  <a:pt x="472909" y="1447800"/>
                </a:lnTo>
                <a:lnTo>
                  <a:pt x="530961" y="1447800"/>
                </a:lnTo>
                <a:lnTo>
                  <a:pt x="545350" y="1460500"/>
                </a:lnTo>
                <a:close/>
              </a:path>
              <a:path w="6415405" h="1816100">
                <a:moveTo>
                  <a:pt x="5378754" y="1460500"/>
                </a:moveTo>
                <a:lnTo>
                  <a:pt x="5360517" y="1460500"/>
                </a:lnTo>
                <a:lnTo>
                  <a:pt x="5373039" y="1447800"/>
                </a:lnTo>
                <a:lnTo>
                  <a:pt x="5391010" y="1447800"/>
                </a:lnTo>
                <a:lnTo>
                  <a:pt x="5378754" y="1460500"/>
                </a:lnTo>
                <a:close/>
              </a:path>
              <a:path w="6415405" h="1816100">
                <a:moveTo>
                  <a:pt x="650328" y="1473200"/>
                </a:moveTo>
                <a:lnTo>
                  <a:pt x="543280" y="1473200"/>
                </a:lnTo>
                <a:lnTo>
                  <a:pt x="528828" y="1460500"/>
                </a:lnTo>
                <a:lnTo>
                  <a:pt x="634796" y="1460500"/>
                </a:lnTo>
                <a:lnTo>
                  <a:pt x="650328" y="1473200"/>
                </a:lnTo>
                <a:close/>
              </a:path>
              <a:path w="6415405" h="1816100">
                <a:moveTo>
                  <a:pt x="5353100" y="1473200"/>
                </a:moveTo>
                <a:lnTo>
                  <a:pt x="5321033" y="1473200"/>
                </a:lnTo>
                <a:lnTo>
                  <a:pt x="5334660" y="1460500"/>
                </a:lnTo>
                <a:lnTo>
                  <a:pt x="5366118" y="1460500"/>
                </a:lnTo>
                <a:lnTo>
                  <a:pt x="5353100" y="1473200"/>
                </a:lnTo>
                <a:close/>
              </a:path>
              <a:path w="6415405" h="1816100">
                <a:moveTo>
                  <a:pt x="893343" y="1485900"/>
                </a:moveTo>
                <a:lnTo>
                  <a:pt x="649185" y="1485900"/>
                </a:lnTo>
                <a:lnTo>
                  <a:pt x="633577" y="1473200"/>
                </a:lnTo>
                <a:lnTo>
                  <a:pt x="883729" y="1473200"/>
                </a:lnTo>
                <a:lnTo>
                  <a:pt x="893343" y="1485900"/>
                </a:lnTo>
                <a:close/>
              </a:path>
              <a:path w="6415405" h="1816100">
                <a:moveTo>
                  <a:pt x="5325999" y="1485900"/>
                </a:moveTo>
                <a:lnTo>
                  <a:pt x="5292902" y="1485900"/>
                </a:lnTo>
                <a:lnTo>
                  <a:pt x="5307241" y="1473200"/>
                </a:lnTo>
                <a:lnTo>
                  <a:pt x="5339727" y="1473200"/>
                </a:lnTo>
                <a:lnTo>
                  <a:pt x="5325999" y="1485900"/>
                </a:lnTo>
                <a:close/>
              </a:path>
              <a:path w="6415405" h="1816100">
                <a:moveTo>
                  <a:pt x="913142" y="1498600"/>
                </a:moveTo>
                <a:lnTo>
                  <a:pt x="886561" y="1498600"/>
                </a:lnTo>
                <a:lnTo>
                  <a:pt x="876858" y="1485900"/>
                </a:lnTo>
                <a:lnTo>
                  <a:pt x="903033" y="1485900"/>
                </a:lnTo>
                <a:lnTo>
                  <a:pt x="913142" y="1498600"/>
                </a:lnTo>
                <a:close/>
              </a:path>
              <a:path w="6415405" h="1816100">
                <a:moveTo>
                  <a:pt x="5297474" y="1498600"/>
                </a:moveTo>
                <a:lnTo>
                  <a:pt x="5263400" y="1498600"/>
                </a:lnTo>
                <a:lnTo>
                  <a:pt x="5278412" y="1485900"/>
                </a:lnTo>
                <a:lnTo>
                  <a:pt x="5311914" y="1485900"/>
                </a:lnTo>
                <a:lnTo>
                  <a:pt x="5297474" y="1498600"/>
                </a:lnTo>
                <a:close/>
              </a:path>
              <a:path w="6415405" h="1816100">
                <a:moveTo>
                  <a:pt x="933919" y="1511300"/>
                </a:moveTo>
                <a:lnTo>
                  <a:pt x="906703" y="1511300"/>
                </a:lnTo>
                <a:lnTo>
                  <a:pt x="896518" y="1498600"/>
                </a:lnTo>
                <a:lnTo>
                  <a:pt x="923328" y="1498600"/>
                </a:lnTo>
                <a:lnTo>
                  <a:pt x="933919" y="1511300"/>
                </a:lnTo>
                <a:close/>
              </a:path>
              <a:path w="6415405" h="1816100">
                <a:moveTo>
                  <a:pt x="5267604" y="1511300"/>
                </a:moveTo>
                <a:lnTo>
                  <a:pt x="5216664" y="1511300"/>
                </a:lnTo>
                <a:lnTo>
                  <a:pt x="5232654" y="1498600"/>
                </a:lnTo>
                <a:lnTo>
                  <a:pt x="5282704" y="1498600"/>
                </a:lnTo>
                <a:lnTo>
                  <a:pt x="5267604" y="1511300"/>
                </a:lnTo>
                <a:close/>
              </a:path>
              <a:path w="6415405" h="1816100">
                <a:moveTo>
                  <a:pt x="955649" y="1524000"/>
                </a:moveTo>
                <a:lnTo>
                  <a:pt x="927811" y="1524000"/>
                </a:lnTo>
                <a:lnTo>
                  <a:pt x="917143" y="1511300"/>
                </a:lnTo>
                <a:lnTo>
                  <a:pt x="944587" y="1511300"/>
                </a:lnTo>
                <a:lnTo>
                  <a:pt x="955649" y="1524000"/>
                </a:lnTo>
                <a:close/>
              </a:path>
              <a:path w="6415405" h="1816100">
                <a:moveTo>
                  <a:pt x="5220360" y="1524000"/>
                </a:moveTo>
                <a:lnTo>
                  <a:pt x="5183949" y="1524000"/>
                </a:lnTo>
                <a:lnTo>
                  <a:pt x="5200548" y="1511300"/>
                </a:lnTo>
                <a:lnTo>
                  <a:pt x="5236425" y="1511300"/>
                </a:lnTo>
                <a:lnTo>
                  <a:pt x="5220360" y="1524000"/>
                </a:lnTo>
                <a:close/>
              </a:path>
              <a:path w="6415405" h="1816100">
                <a:moveTo>
                  <a:pt x="978319" y="1536700"/>
                </a:moveTo>
                <a:lnTo>
                  <a:pt x="949858" y="1536700"/>
                </a:lnTo>
                <a:lnTo>
                  <a:pt x="938720" y="1524000"/>
                </a:lnTo>
                <a:lnTo>
                  <a:pt x="966787" y="1524000"/>
                </a:lnTo>
                <a:lnTo>
                  <a:pt x="978319" y="1536700"/>
                </a:lnTo>
                <a:close/>
              </a:path>
              <a:path w="6415405" h="1816100">
                <a:moveTo>
                  <a:pt x="4264964" y="1536700"/>
                </a:moveTo>
                <a:lnTo>
                  <a:pt x="4227664" y="1536700"/>
                </a:lnTo>
                <a:lnTo>
                  <a:pt x="4236173" y="1524000"/>
                </a:lnTo>
                <a:lnTo>
                  <a:pt x="4264964" y="1536700"/>
                </a:lnTo>
                <a:close/>
              </a:path>
              <a:path w="6415405" h="1816100">
                <a:moveTo>
                  <a:pt x="5187327" y="1536700"/>
                </a:moveTo>
                <a:lnTo>
                  <a:pt x="5132666" y="1536700"/>
                </a:lnTo>
                <a:lnTo>
                  <a:pt x="5150129" y="1524000"/>
                </a:lnTo>
                <a:lnTo>
                  <a:pt x="5203990" y="1524000"/>
                </a:lnTo>
                <a:lnTo>
                  <a:pt x="5187327" y="1536700"/>
                </a:lnTo>
                <a:close/>
              </a:path>
              <a:path w="6415405" h="1816100">
                <a:moveTo>
                  <a:pt x="1014018" y="1549400"/>
                </a:moveTo>
                <a:lnTo>
                  <a:pt x="972832" y="1549400"/>
                </a:lnTo>
                <a:lnTo>
                  <a:pt x="961237" y="1536700"/>
                </a:lnTo>
                <a:lnTo>
                  <a:pt x="1001826" y="1536700"/>
                </a:lnTo>
                <a:lnTo>
                  <a:pt x="1014018" y="1549400"/>
                </a:lnTo>
                <a:close/>
              </a:path>
              <a:path w="6415405" h="1816100">
                <a:moveTo>
                  <a:pt x="4237443" y="1549400"/>
                </a:moveTo>
                <a:lnTo>
                  <a:pt x="4221416" y="1549400"/>
                </a:lnTo>
                <a:lnTo>
                  <a:pt x="4227804" y="1536700"/>
                </a:lnTo>
                <a:lnTo>
                  <a:pt x="4237177" y="1536700"/>
                </a:lnTo>
                <a:lnTo>
                  <a:pt x="4242283" y="1539297"/>
                </a:lnTo>
                <a:lnTo>
                  <a:pt x="4237443" y="1549400"/>
                </a:lnTo>
                <a:close/>
              </a:path>
              <a:path w="6415405" h="1816100">
                <a:moveTo>
                  <a:pt x="4242283" y="1539297"/>
                </a:moveTo>
                <a:lnTo>
                  <a:pt x="4237177" y="1536700"/>
                </a:lnTo>
                <a:lnTo>
                  <a:pt x="4243527" y="1536700"/>
                </a:lnTo>
                <a:lnTo>
                  <a:pt x="4242283" y="1539297"/>
                </a:lnTo>
                <a:close/>
              </a:path>
              <a:path w="6415405" h="1816100">
                <a:moveTo>
                  <a:pt x="4316234" y="1549400"/>
                </a:moveTo>
                <a:lnTo>
                  <a:pt x="4262145" y="1549400"/>
                </a:lnTo>
                <a:lnTo>
                  <a:pt x="4242283" y="1539297"/>
                </a:lnTo>
                <a:lnTo>
                  <a:pt x="4243527" y="1536700"/>
                </a:lnTo>
                <a:lnTo>
                  <a:pt x="4290237" y="1536700"/>
                </a:lnTo>
                <a:lnTo>
                  <a:pt x="4316234" y="1549400"/>
                </a:lnTo>
                <a:close/>
              </a:path>
              <a:path w="6415405" h="1816100">
                <a:moveTo>
                  <a:pt x="5135575" y="1549400"/>
                </a:moveTo>
                <a:lnTo>
                  <a:pt x="5060441" y="1549400"/>
                </a:lnTo>
                <a:lnTo>
                  <a:pt x="5078958" y="1536700"/>
                </a:lnTo>
                <a:lnTo>
                  <a:pt x="5153113" y="1536700"/>
                </a:lnTo>
                <a:lnTo>
                  <a:pt x="5135575" y="1549400"/>
                </a:lnTo>
                <a:close/>
              </a:path>
              <a:path w="6415405" h="1816100">
                <a:moveTo>
                  <a:pt x="1051725" y="1562100"/>
                </a:moveTo>
                <a:lnTo>
                  <a:pt x="1008964" y="1562100"/>
                </a:lnTo>
                <a:lnTo>
                  <a:pt x="996695" y="1549400"/>
                </a:lnTo>
                <a:lnTo>
                  <a:pt x="1026261" y="1549400"/>
                </a:lnTo>
                <a:lnTo>
                  <a:pt x="1051725" y="1562100"/>
                </a:lnTo>
                <a:close/>
              </a:path>
              <a:path w="6415405" h="1816100">
                <a:moveTo>
                  <a:pt x="4216768" y="1574800"/>
                </a:moveTo>
                <a:lnTo>
                  <a:pt x="4192765" y="1574800"/>
                </a:lnTo>
                <a:lnTo>
                  <a:pt x="4200588" y="1562100"/>
                </a:lnTo>
                <a:lnTo>
                  <a:pt x="4207814" y="1562100"/>
                </a:lnTo>
                <a:lnTo>
                  <a:pt x="4214926" y="1549400"/>
                </a:lnTo>
                <a:lnTo>
                  <a:pt x="4230916" y="1549400"/>
                </a:lnTo>
                <a:lnTo>
                  <a:pt x="4224019" y="1562100"/>
                </a:lnTo>
                <a:lnTo>
                  <a:pt x="4216768" y="1574800"/>
                </a:lnTo>
                <a:close/>
              </a:path>
              <a:path w="6415405" h="1816100">
                <a:moveTo>
                  <a:pt x="4396879" y="1562100"/>
                </a:moveTo>
                <a:lnTo>
                  <a:pt x="4313821" y="1562100"/>
                </a:lnTo>
                <a:lnTo>
                  <a:pt x="4287723" y="1549400"/>
                </a:lnTo>
                <a:lnTo>
                  <a:pt x="4369422" y="1549400"/>
                </a:lnTo>
                <a:lnTo>
                  <a:pt x="4396879" y="1562100"/>
                </a:lnTo>
                <a:close/>
              </a:path>
              <a:path w="6415405" h="1816100">
                <a:moveTo>
                  <a:pt x="5062778" y="1562100"/>
                </a:moveTo>
                <a:lnTo>
                  <a:pt x="5003609" y="1562100"/>
                </a:lnTo>
                <a:lnTo>
                  <a:pt x="5022862" y="1549400"/>
                </a:lnTo>
                <a:lnTo>
                  <a:pt x="5081358" y="1549400"/>
                </a:lnTo>
                <a:lnTo>
                  <a:pt x="5062778" y="1562100"/>
                </a:lnTo>
                <a:close/>
              </a:path>
              <a:path w="6415405" h="1816100">
                <a:moveTo>
                  <a:pt x="1161300" y="1600200"/>
                </a:moveTo>
                <a:lnTo>
                  <a:pt x="1100721" y="1600200"/>
                </a:lnTo>
                <a:lnTo>
                  <a:pt x="1073467" y="1587500"/>
                </a:lnTo>
                <a:lnTo>
                  <a:pt x="1047038" y="1574800"/>
                </a:lnTo>
                <a:lnTo>
                  <a:pt x="1021460" y="1562100"/>
                </a:lnTo>
                <a:lnTo>
                  <a:pt x="1051598" y="1562100"/>
                </a:lnTo>
                <a:lnTo>
                  <a:pt x="1077912" y="1574800"/>
                </a:lnTo>
                <a:lnTo>
                  <a:pt x="1104912" y="1587500"/>
                </a:lnTo>
                <a:lnTo>
                  <a:pt x="1132598" y="1587500"/>
                </a:lnTo>
                <a:lnTo>
                  <a:pt x="1161300" y="1600200"/>
                </a:lnTo>
                <a:close/>
              </a:path>
              <a:path w="6415405" h="1816100">
                <a:moveTo>
                  <a:pt x="4510633" y="1574800"/>
                </a:moveTo>
                <a:lnTo>
                  <a:pt x="4395050" y="1574800"/>
                </a:lnTo>
                <a:lnTo>
                  <a:pt x="4367504" y="1562100"/>
                </a:lnTo>
                <a:lnTo>
                  <a:pt x="4481499" y="1562100"/>
                </a:lnTo>
                <a:lnTo>
                  <a:pt x="4510633" y="1574800"/>
                </a:lnTo>
                <a:close/>
              </a:path>
              <a:path w="6415405" h="1816100">
                <a:moveTo>
                  <a:pt x="5005539" y="1574800"/>
                </a:moveTo>
                <a:lnTo>
                  <a:pt x="4883937" y="1574800"/>
                </a:lnTo>
                <a:lnTo>
                  <a:pt x="4904460" y="1562100"/>
                </a:lnTo>
                <a:lnTo>
                  <a:pt x="5024856" y="1562100"/>
                </a:lnTo>
                <a:lnTo>
                  <a:pt x="5005539" y="1574800"/>
                </a:lnTo>
                <a:close/>
              </a:path>
              <a:path w="6415405" h="1816100">
                <a:moveTo>
                  <a:pt x="4201198" y="1587500"/>
                </a:moveTo>
                <a:lnTo>
                  <a:pt x="4176293" y="1587500"/>
                </a:lnTo>
                <a:lnTo>
                  <a:pt x="4184827" y="1574800"/>
                </a:lnTo>
                <a:lnTo>
                  <a:pt x="4209160" y="1574800"/>
                </a:lnTo>
                <a:lnTo>
                  <a:pt x="4201198" y="1587500"/>
                </a:lnTo>
                <a:close/>
              </a:path>
              <a:path w="6415405" h="1816100">
                <a:moveTo>
                  <a:pt x="4885080" y="1587500"/>
                </a:moveTo>
                <a:lnTo>
                  <a:pt x="4509541" y="1587500"/>
                </a:lnTo>
                <a:lnTo>
                  <a:pt x="4480318" y="1574800"/>
                </a:lnTo>
                <a:lnTo>
                  <a:pt x="4905667" y="1574800"/>
                </a:lnTo>
                <a:lnTo>
                  <a:pt x="4885080" y="1587500"/>
                </a:lnTo>
                <a:close/>
              </a:path>
              <a:path w="6415405" h="1816100">
                <a:moveTo>
                  <a:pt x="4184230" y="1600200"/>
                </a:moveTo>
                <a:lnTo>
                  <a:pt x="4167543" y="1600200"/>
                </a:lnTo>
                <a:lnTo>
                  <a:pt x="4176420" y="1587500"/>
                </a:lnTo>
                <a:lnTo>
                  <a:pt x="4192879" y="1587500"/>
                </a:lnTo>
                <a:lnTo>
                  <a:pt x="4184230" y="1600200"/>
                </a:lnTo>
                <a:close/>
              </a:path>
              <a:path w="6415405" h="1816100">
                <a:moveTo>
                  <a:pt x="1251496" y="1625600"/>
                </a:moveTo>
                <a:lnTo>
                  <a:pt x="1187132" y="1625600"/>
                </a:lnTo>
                <a:lnTo>
                  <a:pt x="1157566" y="1612900"/>
                </a:lnTo>
                <a:lnTo>
                  <a:pt x="1128763" y="1600200"/>
                </a:lnTo>
                <a:lnTo>
                  <a:pt x="1161186" y="1600200"/>
                </a:lnTo>
                <a:lnTo>
                  <a:pt x="1190637" y="1612900"/>
                </a:lnTo>
                <a:lnTo>
                  <a:pt x="1220609" y="1612900"/>
                </a:lnTo>
                <a:lnTo>
                  <a:pt x="1251496" y="1625600"/>
                </a:lnTo>
                <a:close/>
              </a:path>
              <a:path w="6415405" h="1816100">
                <a:moveTo>
                  <a:pt x="4165904" y="1612900"/>
                </a:moveTo>
                <a:lnTo>
                  <a:pt x="4149026" y="1612900"/>
                </a:lnTo>
                <a:lnTo>
                  <a:pt x="4158576" y="1600200"/>
                </a:lnTo>
                <a:lnTo>
                  <a:pt x="4175239" y="1600200"/>
                </a:lnTo>
                <a:lnTo>
                  <a:pt x="4165904" y="1612900"/>
                </a:lnTo>
                <a:close/>
              </a:path>
              <a:path w="6415405" h="1816100">
                <a:moveTo>
                  <a:pt x="4146270" y="1625600"/>
                </a:moveTo>
                <a:lnTo>
                  <a:pt x="4129176" y="1625600"/>
                </a:lnTo>
                <a:lnTo>
                  <a:pt x="4139374" y="1612900"/>
                </a:lnTo>
                <a:lnTo>
                  <a:pt x="4156252" y="1612900"/>
                </a:lnTo>
                <a:lnTo>
                  <a:pt x="4146270" y="1625600"/>
                </a:lnTo>
                <a:close/>
              </a:path>
              <a:path w="6415405" h="1816100">
                <a:moveTo>
                  <a:pt x="1347901" y="1651000"/>
                </a:moveTo>
                <a:lnTo>
                  <a:pt x="1280083" y="1651000"/>
                </a:lnTo>
                <a:lnTo>
                  <a:pt x="1217421" y="1625600"/>
                </a:lnTo>
                <a:lnTo>
                  <a:pt x="1251394" y="1625600"/>
                </a:lnTo>
                <a:lnTo>
                  <a:pt x="1282966" y="1638300"/>
                </a:lnTo>
                <a:lnTo>
                  <a:pt x="1315008" y="1638300"/>
                </a:lnTo>
                <a:lnTo>
                  <a:pt x="1347901" y="1651000"/>
                </a:lnTo>
                <a:close/>
              </a:path>
              <a:path w="6415405" h="1816100">
                <a:moveTo>
                  <a:pt x="2471458" y="1638300"/>
                </a:moveTo>
                <a:lnTo>
                  <a:pt x="2417203" y="1638300"/>
                </a:lnTo>
                <a:lnTo>
                  <a:pt x="2452166" y="1625600"/>
                </a:lnTo>
                <a:lnTo>
                  <a:pt x="2471458" y="1638300"/>
                </a:lnTo>
                <a:close/>
              </a:path>
              <a:path w="6415405" h="1816100">
                <a:moveTo>
                  <a:pt x="4125340" y="1638300"/>
                </a:moveTo>
                <a:lnTo>
                  <a:pt x="4108030" y="1638300"/>
                </a:lnTo>
                <a:lnTo>
                  <a:pt x="4118876" y="1625600"/>
                </a:lnTo>
                <a:lnTo>
                  <a:pt x="4135958" y="1625600"/>
                </a:lnTo>
                <a:lnTo>
                  <a:pt x="4125340" y="1638300"/>
                </a:lnTo>
                <a:close/>
              </a:path>
              <a:path w="6415405" h="1816100">
                <a:moveTo>
                  <a:pt x="2386584" y="1663700"/>
                </a:moveTo>
                <a:lnTo>
                  <a:pt x="2315819" y="1663700"/>
                </a:lnTo>
                <a:lnTo>
                  <a:pt x="2350338" y="1651000"/>
                </a:lnTo>
                <a:lnTo>
                  <a:pt x="2384044" y="1651000"/>
                </a:lnTo>
                <a:lnTo>
                  <a:pt x="2417305" y="1638300"/>
                </a:lnTo>
                <a:lnTo>
                  <a:pt x="2448090" y="1638300"/>
                </a:lnTo>
                <a:lnTo>
                  <a:pt x="2449640" y="1639441"/>
                </a:lnTo>
                <a:lnTo>
                  <a:pt x="2386584" y="1663700"/>
                </a:lnTo>
                <a:close/>
              </a:path>
              <a:path w="6415405" h="1816100">
                <a:moveTo>
                  <a:pt x="2449640" y="1639441"/>
                </a:moveTo>
                <a:lnTo>
                  <a:pt x="2448090" y="1638300"/>
                </a:lnTo>
                <a:lnTo>
                  <a:pt x="2452573" y="1638300"/>
                </a:lnTo>
                <a:lnTo>
                  <a:pt x="2449640" y="1639441"/>
                </a:lnTo>
                <a:close/>
              </a:path>
              <a:path w="6415405" h="1816100">
                <a:moveTo>
                  <a:pt x="2546654" y="1676400"/>
                </a:moveTo>
                <a:lnTo>
                  <a:pt x="2502128" y="1676400"/>
                </a:lnTo>
                <a:lnTo>
                  <a:pt x="2483383" y="1663700"/>
                </a:lnTo>
                <a:lnTo>
                  <a:pt x="2465336" y="1651000"/>
                </a:lnTo>
                <a:lnTo>
                  <a:pt x="2449640" y="1639441"/>
                </a:lnTo>
                <a:lnTo>
                  <a:pt x="2452573" y="1638300"/>
                </a:lnTo>
                <a:lnTo>
                  <a:pt x="2471305" y="1638300"/>
                </a:lnTo>
                <a:lnTo>
                  <a:pt x="2489199" y="1651000"/>
                </a:lnTo>
                <a:lnTo>
                  <a:pt x="2489060" y="1651000"/>
                </a:lnTo>
                <a:lnTo>
                  <a:pt x="2507665" y="1663700"/>
                </a:lnTo>
                <a:lnTo>
                  <a:pt x="2526690" y="1663700"/>
                </a:lnTo>
                <a:lnTo>
                  <a:pt x="2546654" y="1676400"/>
                </a:lnTo>
                <a:close/>
              </a:path>
              <a:path w="6415405" h="1816100">
                <a:moveTo>
                  <a:pt x="4103154" y="1651000"/>
                </a:moveTo>
                <a:lnTo>
                  <a:pt x="4085628" y="1651000"/>
                </a:lnTo>
                <a:lnTo>
                  <a:pt x="4097083" y="1638300"/>
                </a:lnTo>
                <a:lnTo>
                  <a:pt x="4114393" y="1638300"/>
                </a:lnTo>
                <a:lnTo>
                  <a:pt x="4103154" y="1651000"/>
                </a:lnTo>
                <a:close/>
              </a:path>
              <a:path w="6415405" h="1816100">
                <a:moveTo>
                  <a:pt x="1415326" y="1663700"/>
                </a:moveTo>
                <a:lnTo>
                  <a:pt x="1345412" y="1663700"/>
                </a:lnTo>
                <a:lnTo>
                  <a:pt x="1312430" y="1651000"/>
                </a:lnTo>
                <a:lnTo>
                  <a:pt x="1381213" y="1651000"/>
                </a:lnTo>
                <a:lnTo>
                  <a:pt x="1415326" y="1663700"/>
                </a:lnTo>
                <a:close/>
              </a:path>
              <a:path w="6415405" h="1816100">
                <a:moveTo>
                  <a:pt x="4079748" y="1663700"/>
                </a:moveTo>
                <a:lnTo>
                  <a:pt x="4049737" y="1663700"/>
                </a:lnTo>
                <a:lnTo>
                  <a:pt x="4062094" y="1651000"/>
                </a:lnTo>
                <a:lnTo>
                  <a:pt x="4091597" y="1651000"/>
                </a:lnTo>
                <a:lnTo>
                  <a:pt x="4079748" y="1663700"/>
                </a:lnTo>
                <a:close/>
              </a:path>
              <a:path w="6415405" h="1816100">
                <a:moveTo>
                  <a:pt x="1520748" y="1676400"/>
                </a:moveTo>
                <a:lnTo>
                  <a:pt x="1413205" y="1676400"/>
                </a:lnTo>
                <a:lnTo>
                  <a:pt x="1379004" y="1663700"/>
                </a:lnTo>
                <a:lnTo>
                  <a:pt x="1484972" y="1663700"/>
                </a:lnTo>
                <a:lnTo>
                  <a:pt x="1520748" y="1676400"/>
                </a:lnTo>
                <a:close/>
              </a:path>
              <a:path w="6415405" h="1816100">
                <a:moveTo>
                  <a:pt x="2317965" y="1676400"/>
                </a:moveTo>
                <a:lnTo>
                  <a:pt x="2209012" y="1676400"/>
                </a:lnTo>
                <a:lnTo>
                  <a:pt x="2245258" y="1663700"/>
                </a:lnTo>
                <a:lnTo>
                  <a:pt x="2352586" y="1663700"/>
                </a:lnTo>
                <a:lnTo>
                  <a:pt x="2317965" y="1676400"/>
                </a:lnTo>
                <a:close/>
              </a:path>
              <a:path w="6415405" h="1816100">
                <a:moveTo>
                  <a:pt x="4055160" y="1676400"/>
                </a:moveTo>
                <a:lnTo>
                  <a:pt x="4024337" y="1676400"/>
                </a:lnTo>
                <a:lnTo>
                  <a:pt x="4037266" y="1663700"/>
                </a:lnTo>
                <a:lnTo>
                  <a:pt x="4067594" y="1663700"/>
                </a:lnTo>
                <a:lnTo>
                  <a:pt x="4055160" y="1676400"/>
                </a:lnTo>
                <a:close/>
              </a:path>
              <a:path w="6415405" h="1816100">
                <a:moveTo>
                  <a:pt x="1630807" y="1689100"/>
                </a:moveTo>
                <a:lnTo>
                  <a:pt x="1519173" y="1689100"/>
                </a:lnTo>
                <a:lnTo>
                  <a:pt x="1483309" y="1676400"/>
                </a:lnTo>
                <a:lnTo>
                  <a:pt x="1593557" y="1676400"/>
                </a:lnTo>
                <a:lnTo>
                  <a:pt x="1630807" y="1689100"/>
                </a:lnTo>
                <a:close/>
              </a:path>
              <a:path w="6415405" h="1816100">
                <a:moveTo>
                  <a:pt x="2210600" y="1689100"/>
                </a:moveTo>
                <a:lnTo>
                  <a:pt x="2116340" y="1689100"/>
                </a:lnTo>
                <a:lnTo>
                  <a:pt x="2135174" y="1676400"/>
                </a:lnTo>
                <a:lnTo>
                  <a:pt x="2246947" y="1676400"/>
                </a:lnTo>
                <a:lnTo>
                  <a:pt x="2210600" y="1689100"/>
                </a:lnTo>
                <a:close/>
              </a:path>
              <a:path w="6415405" h="1816100">
                <a:moveTo>
                  <a:pt x="2610091" y="1701800"/>
                </a:moveTo>
                <a:lnTo>
                  <a:pt x="2562402" y="1701800"/>
                </a:lnTo>
                <a:lnTo>
                  <a:pt x="2541650" y="1689100"/>
                </a:lnTo>
                <a:lnTo>
                  <a:pt x="2521546" y="1676400"/>
                </a:lnTo>
                <a:lnTo>
                  <a:pt x="2546527" y="1676400"/>
                </a:lnTo>
                <a:lnTo>
                  <a:pt x="2567152" y="1689100"/>
                </a:lnTo>
                <a:lnTo>
                  <a:pt x="2588196" y="1689100"/>
                </a:lnTo>
                <a:lnTo>
                  <a:pt x="2610091" y="1701800"/>
                </a:lnTo>
                <a:close/>
              </a:path>
              <a:path w="6415405" h="1816100">
                <a:moveTo>
                  <a:pt x="4029417" y="1689100"/>
                </a:moveTo>
                <a:lnTo>
                  <a:pt x="3997807" y="1689100"/>
                </a:lnTo>
                <a:lnTo>
                  <a:pt x="4011294" y="1676400"/>
                </a:lnTo>
                <a:lnTo>
                  <a:pt x="4042435" y="1676400"/>
                </a:lnTo>
                <a:lnTo>
                  <a:pt x="4029417" y="1689100"/>
                </a:lnTo>
                <a:close/>
              </a:path>
              <a:path w="6415405" h="1816100">
                <a:moveTo>
                  <a:pt x="2117471" y="1701800"/>
                </a:moveTo>
                <a:lnTo>
                  <a:pt x="1629752" y="1701800"/>
                </a:lnTo>
                <a:lnTo>
                  <a:pt x="1592414" y="1689100"/>
                </a:lnTo>
                <a:lnTo>
                  <a:pt x="2136355" y="1689100"/>
                </a:lnTo>
                <a:lnTo>
                  <a:pt x="2117471" y="1701800"/>
                </a:lnTo>
                <a:close/>
              </a:path>
              <a:path w="6415405" h="1816100">
                <a:moveTo>
                  <a:pt x="4002557" y="1701800"/>
                </a:moveTo>
                <a:lnTo>
                  <a:pt x="3970172" y="1701800"/>
                </a:lnTo>
                <a:lnTo>
                  <a:pt x="3984205" y="1689100"/>
                </a:lnTo>
                <a:lnTo>
                  <a:pt x="4016121" y="1689100"/>
                </a:lnTo>
                <a:lnTo>
                  <a:pt x="4002557" y="1701800"/>
                </a:lnTo>
                <a:close/>
              </a:path>
              <a:path w="6415405" h="1816100">
                <a:moveTo>
                  <a:pt x="2679090" y="1727200"/>
                </a:moveTo>
                <a:lnTo>
                  <a:pt x="2628442" y="1727200"/>
                </a:lnTo>
                <a:lnTo>
                  <a:pt x="2605811" y="1714500"/>
                </a:lnTo>
                <a:lnTo>
                  <a:pt x="2583789" y="1701800"/>
                </a:lnTo>
                <a:lnTo>
                  <a:pt x="2609977" y="1701800"/>
                </a:lnTo>
                <a:lnTo>
                  <a:pt x="2632494" y="1714500"/>
                </a:lnTo>
                <a:lnTo>
                  <a:pt x="2655404" y="1714500"/>
                </a:lnTo>
                <a:lnTo>
                  <a:pt x="2679090" y="1727200"/>
                </a:lnTo>
                <a:close/>
              </a:path>
              <a:path w="6415405" h="1816100">
                <a:moveTo>
                  <a:pt x="3960228" y="1714500"/>
                </a:moveTo>
                <a:lnTo>
                  <a:pt x="3926725" y="1714500"/>
                </a:lnTo>
                <a:lnTo>
                  <a:pt x="3941533" y="1701800"/>
                </a:lnTo>
                <a:lnTo>
                  <a:pt x="3974604" y="1701800"/>
                </a:lnTo>
                <a:lnTo>
                  <a:pt x="3960228" y="1714500"/>
                </a:lnTo>
                <a:close/>
              </a:path>
              <a:path w="6415405" h="1816100">
                <a:moveTo>
                  <a:pt x="3930713" y="1727200"/>
                </a:moveTo>
                <a:lnTo>
                  <a:pt x="3880992" y="1727200"/>
                </a:lnTo>
                <a:lnTo>
                  <a:pt x="3896550" y="1714500"/>
                </a:lnTo>
                <a:lnTo>
                  <a:pt x="3945597" y="1714500"/>
                </a:lnTo>
                <a:lnTo>
                  <a:pt x="3930713" y="1727200"/>
                </a:lnTo>
                <a:close/>
              </a:path>
              <a:path w="6415405" h="1816100">
                <a:moveTo>
                  <a:pt x="2727972" y="1739900"/>
                </a:moveTo>
                <a:lnTo>
                  <a:pt x="2675458" y="1739900"/>
                </a:lnTo>
                <a:lnTo>
                  <a:pt x="2651658" y="1727200"/>
                </a:lnTo>
                <a:lnTo>
                  <a:pt x="2703156" y="1727200"/>
                </a:lnTo>
                <a:lnTo>
                  <a:pt x="2727972" y="1739900"/>
                </a:lnTo>
                <a:close/>
              </a:path>
              <a:path w="6415405" h="1816100">
                <a:moveTo>
                  <a:pt x="3884574" y="1739900"/>
                </a:moveTo>
                <a:lnTo>
                  <a:pt x="3849293" y="1739900"/>
                </a:lnTo>
                <a:lnTo>
                  <a:pt x="3865321" y="1727200"/>
                </a:lnTo>
                <a:lnTo>
                  <a:pt x="3900195" y="1727200"/>
                </a:lnTo>
                <a:lnTo>
                  <a:pt x="3884574" y="1739900"/>
                </a:lnTo>
                <a:close/>
              </a:path>
              <a:path w="6415405" h="1816100">
                <a:moveTo>
                  <a:pt x="2779001" y="1752600"/>
                </a:moveTo>
                <a:lnTo>
                  <a:pt x="2724746" y="1752600"/>
                </a:lnTo>
                <a:lnTo>
                  <a:pt x="2699829" y="1739900"/>
                </a:lnTo>
                <a:lnTo>
                  <a:pt x="2753131" y="1739900"/>
                </a:lnTo>
                <a:lnTo>
                  <a:pt x="2779001" y="1752600"/>
                </a:lnTo>
                <a:close/>
              </a:path>
              <a:path w="6415405" h="1816100">
                <a:moveTo>
                  <a:pt x="3836288" y="1752600"/>
                </a:moveTo>
                <a:lnTo>
                  <a:pt x="3800017" y="1752600"/>
                </a:lnTo>
                <a:lnTo>
                  <a:pt x="3816730" y="1739900"/>
                </a:lnTo>
                <a:lnTo>
                  <a:pt x="3852608" y="1739900"/>
                </a:lnTo>
                <a:lnTo>
                  <a:pt x="3836288" y="1752600"/>
                </a:lnTo>
                <a:close/>
              </a:path>
              <a:path w="6415405" h="1816100">
                <a:moveTo>
                  <a:pt x="2832074" y="1765300"/>
                </a:moveTo>
                <a:lnTo>
                  <a:pt x="2776156" y="1765300"/>
                </a:lnTo>
                <a:lnTo>
                  <a:pt x="2750197" y="1752600"/>
                </a:lnTo>
                <a:lnTo>
                  <a:pt x="2805201" y="1752600"/>
                </a:lnTo>
                <a:lnTo>
                  <a:pt x="2832074" y="1765300"/>
                </a:lnTo>
                <a:close/>
              </a:path>
              <a:path w="6415405" h="1816100">
                <a:moveTo>
                  <a:pt x="3785971" y="1765300"/>
                </a:moveTo>
                <a:lnTo>
                  <a:pt x="3731285" y="1765300"/>
                </a:lnTo>
                <a:lnTo>
                  <a:pt x="3748836" y="1752600"/>
                </a:lnTo>
                <a:lnTo>
                  <a:pt x="3802964" y="1752600"/>
                </a:lnTo>
                <a:lnTo>
                  <a:pt x="3785971" y="1765300"/>
                </a:lnTo>
                <a:close/>
              </a:path>
              <a:path w="6415405" h="1816100">
                <a:moveTo>
                  <a:pt x="2915196" y="1778000"/>
                </a:moveTo>
                <a:lnTo>
                  <a:pt x="2829585" y="1778000"/>
                </a:lnTo>
                <a:lnTo>
                  <a:pt x="2802623" y="1765300"/>
                </a:lnTo>
                <a:lnTo>
                  <a:pt x="2886951" y="1765300"/>
                </a:lnTo>
                <a:lnTo>
                  <a:pt x="2915196" y="1778000"/>
                </a:lnTo>
                <a:close/>
              </a:path>
              <a:path w="6415405" h="1816100">
                <a:moveTo>
                  <a:pt x="3733749" y="1778000"/>
                </a:moveTo>
                <a:lnTo>
                  <a:pt x="3659314" y="1778000"/>
                </a:lnTo>
                <a:lnTo>
                  <a:pt x="3677653" y="1765300"/>
                </a:lnTo>
                <a:lnTo>
                  <a:pt x="3751364" y="1765300"/>
                </a:lnTo>
                <a:lnTo>
                  <a:pt x="3733749" y="1778000"/>
                </a:lnTo>
                <a:close/>
              </a:path>
              <a:path w="6415405" h="1816100">
                <a:moveTo>
                  <a:pt x="3002165" y="1790700"/>
                </a:moveTo>
                <a:lnTo>
                  <a:pt x="2913227" y="1790700"/>
                </a:lnTo>
                <a:lnTo>
                  <a:pt x="2884906" y="1778000"/>
                </a:lnTo>
                <a:lnTo>
                  <a:pt x="2972688" y="1778000"/>
                </a:lnTo>
                <a:lnTo>
                  <a:pt x="3002165" y="1790700"/>
                </a:lnTo>
                <a:close/>
              </a:path>
              <a:path w="6415405" h="1816100">
                <a:moveTo>
                  <a:pt x="3661333" y="1790700"/>
                </a:moveTo>
                <a:lnTo>
                  <a:pt x="3565258" y="1790700"/>
                </a:lnTo>
                <a:lnTo>
                  <a:pt x="3584460" y="1778000"/>
                </a:lnTo>
                <a:lnTo>
                  <a:pt x="3679723" y="1778000"/>
                </a:lnTo>
                <a:lnTo>
                  <a:pt x="3661333" y="1790700"/>
                </a:lnTo>
                <a:close/>
              </a:path>
              <a:path w="6415405" h="1816100">
                <a:moveTo>
                  <a:pt x="3123412" y="1803400"/>
                </a:moveTo>
                <a:lnTo>
                  <a:pt x="3000705" y="1803400"/>
                </a:lnTo>
                <a:lnTo>
                  <a:pt x="2971152" y="1790700"/>
                </a:lnTo>
                <a:lnTo>
                  <a:pt x="3092500" y="1790700"/>
                </a:lnTo>
                <a:lnTo>
                  <a:pt x="3123412" y="1803400"/>
                </a:lnTo>
                <a:close/>
              </a:path>
              <a:path w="6415405" h="1816100">
                <a:moveTo>
                  <a:pt x="3566718" y="1803400"/>
                </a:moveTo>
                <a:lnTo>
                  <a:pt x="3447059" y="1803400"/>
                </a:lnTo>
                <a:lnTo>
                  <a:pt x="3467176" y="1790700"/>
                </a:lnTo>
                <a:lnTo>
                  <a:pt x="3585984" y="1790700"/>
                </a:lnTo>
                <a:lnTo>
                  <a:pt x="3566718" y="1803400"/>
                </a:lnTo>
                <a:close/>
              </a:path>
              <a:path w="6415405" h="1816100">
                <a:moveTo>
                  <a:pt x="3447897" y="1816100"/>
                </a:moveTo>
                <a:lnTo>
                  <a:pt x="3122587" y="1816100"/>
                </a:lnTo>
                <a:lnTo>
                  <a:pt x="3091599" y="1803400"/>
                </a:lnTo>
                <a:lnTo>
                  <a:pt x="3468065" y="1803400"/>
                </a:lnTo>
                <a:lnTo>
                  <a:pt x="3447897" y="181610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32814" y="4748263"/>
            <a:ext cx="113087" cy="113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39952" y="4719167"/>
            <a:ext cx="213560" cy="213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47200" y="4698288"/>
            <a:ext cx="314325" cy="313690"/>
          </a:xfrm>
          <a:custGeom>
            <a:avLst/>
            <a:gdLst/>
            <a:ahLst/>
            <a:cxnLst/>
            <a:rect l="l" t="t" r="r" b="b"/>
            <a:pathLst>
              <a:path w="314325" h="313689">
                <a:moveTo>
                  <a:pt x="165100" y="313689"/>
                </a:moveTo>
                <a:lnTo>
                  <a:pt x="148945" y="313689"/>
                </a:lnTo>
                <a:lnTo>
                  <a:pt x="117779" y="308610"/>
                </a:lnTo>
                <a:lnTo>
                  <a:pt x="82168" y="294639"/>
                </a:lnTo>
                <a:lnTo>
                  <a:pt x="63068" y="281939"/>
                </a:lnTo>
                <a:lnTo>
                  <a:pt x="57137" y="278129"/>
                </a:lnTo>
                <a:lnTo>
                  <a:pt x="51447" y="273050"/>
                </a:lnTo>
                <a:lnTo>
                  <a:pt x="45986" y="267970"/>
                </a:lnTo>
                <a:lnTo>
                  <a:pt x="40792" y="261620"/>
                </a:lnTo>
                <a:lnTo>
                  <a:pt x="35864" y="256539"/>
                </a:lnTo>
                <a:lnTo>
                  <a:pt x="12344" y="217170"/>
                </a:lnTo>
                <a:lnTo>
                  <a:pt x="9525" y="210820"/>
                </a:lnTo>
                <a:lnTo>
                  <a:pt x="812" y="172720"/>
                </a:lnTo>
                <a:lnTo>
                  <a:pt x="0" y="156210"/>
                </a:lnTo>
                <a:lnTo>
                  <a:pt x="203" y="148589"/>
                </a:lnTo>
                <a:lnTo>
                  <a:pt x="7061" y="109220"/>
                </a:lnTo>
                <a:lnTo>
                  <a:pt x="9525" y="102870"/>
                </a:lnTo>
                <a:lnTo>
                  <a:pt x="12344" y="95250"/>
                </a:lnTo>
                <a:lnTo>
                  <a:pt x="15493" y="88900"/>
                </a:lnTo>
                <a:lnTo>
                  <a:pt x="18961" y="81279"/>
                </a:lnTo>
                <a:lnTo>
                  <a:pt x="22732" y="74929"/>
                </a:lnTo>
                <a:lnTo>
                  <a:pt x="51447" y="40639"/>
                </a:lnTo>
                <a:lnTo>
                  <a:pt x="69227" y="26670"/>
                </a:lnTo>
                <a:lnTo>
                  <a:pt x="75590" y="21589"/>
                </a:lnTo>
                <a:lnTo>
                  <a:pt x="82168" y="17779"/>
                </a:lnTo>
                <a:lnTo>
                  <a:pt x="88938" y="15239"/>
                </a:lnTo>
                <a:lnTo>
                  <a:pt x="95897" y="11429"/>
                </a:lnTo>
                <a:lnTo>
                  <a:pt x="103035" y="8889"/>
                </a:lnTo>
                <a:lnTo>
                  <a:pt x="117779" y="3810"/>
                </a:lnTo>
                <a:lnTo>
                  <a:pt x="140969" y="0"/>
                </a:lnTo>
                <a:lnTo>
                  <a:pt x="173062" y="0"/>
                </a:lnTo>
                <a:lnTo>
                  <a:pt x="196253" y="3810"/>
                </a:lnTo>
                <a:lnTo>
                  <a:pt x="211010" y="8889"/>
                </a:lnTo>
                <a:lnTo>
                  <a:pt x="218135" y="11429"/>
                </a:lnTo>
                <a:lnTo>
                  <a:pt x="220455" y="12700"/>
                </a:lnTo>
                <a:lnTo>
                  <a:pt x="142417" y="12700"/>
                </a:lnTo>
                <a:lnTo>
                  <a:pt x="134874" y="13970"/>
                </a:lnTo>
                <a:lnTo>
                  <a:pt x="135191" y="13970"/>
                </a:lnTo>
                <a:lnTo>
                  <a:pt x="127774" y="15239"/>
                </a:lnTo>
                <a:lnTo>
                  <a:pt x="128079" y="15239"/>
                </a:lnTo>
                <a:lnTo>
                  <a:pt x="120789" y="16510"/>
                </a:lnTo>
                <a:lnTo>
                  <a:pt x="121107" y="16510"/>
                </a:lnTo>
                <a:lnTo>
                  <a:pt x="113957" y="19050"/>
                </a:lnTo>
                <a:lnTo>
                  <a:pt x="114249" y="19050"/>
                </a:lnTo>
                <a:lnTo>
                  <a:pt x="107251" y="20320"/>
                </a:lnTo>
                <a:lnTo>
                  <a:pt x="107543" y="20320"/>
                </a:lnTo>
                <a:lnTo>
                  <a:pt x="100698" y="22860"/>
                </a:lnTo>
                <a:lnTo>
                  <a:pt x="100990" y="22860"/>
                </a:lnTo>
                <a:lnTo>
                  <a:pt x="94310" y="26670"/>
                </a:lnTo>
                <a:lnTo>
                  <a:pt x="94589" y="26670"/>
                </a:lnTo>
                <a:lnTo>
                  <a:pt x="88099" y="29210"/>
                </a:lnTo>
                <a:lnTo>
                  <a:pt x="88366" y="29210"/>
                </a:lnTo>
                <a:lnTo>
                  <a:pt x="82054" y="33020"/>
                </a:lnTo>
                <a:lnTo>
                  <a:pt x="82321" y="33020"/>
                </a:lnTo>
                <a:lnTo>
                  <a:pt x="76212" y="36829"/>
                </a:lnTo>
                <a:lnTo>
                  <a:pt x="76466" y="36829"/>
                </a:lnTo>
                <a:lnTo>
                  <a:pt x="70548" y="40639"/>
                </a:lnTo>
                <a:lnTo>
                  <a:pt x="70802" y="40639"/>
                </a:lnTo>
                <a:lnTo>
                  <a:pt x="66525" y="44450"/>
                </a:lnTo>
                <a:lnTo>
                  <a:pt x="65341" y="44450"/>
                </a:lnTo>
                <a:lnTo>
                  <a:pt x="59867" y="49529"/>
                </a:lnTo>
                <a:lnTo>
                  <a:pt x="60096" y="49529"/>
                </a:lnTo>
                <a:lnTo>
                  <a:pt x="54863" y="54610"/>
                </a:lnTo>
                <a:lnTo>
                  <a:pt x="55079" y="54610"/>
                </a:lnTo>
                <a:lnTo>
                  <a:pt x="50088" y="59689"/>
                </a:lnTo>
                <a:lnTo>
                  <a:pt x="50292" y="59689"/>
                </a:lnTo>
                <a:lnTo>
                  <a:pt x="45554" y="64770"/>
                </a:lnTo>
                <a:lnTo>
                  <a:pt x="45745" y="64770"/>
                </a:lnTo>
                <a:lnTo>
                  <a:pt x="41275" y="69850"/>
                </a:lnTo>
                <a:lnTo>
                  <a:pt x="41465" y="69850"/>
                </a:lnTo>
                <a:lnTo>
                  <a:pt x="37261" y="76200"/>
                </a:lnTo>
                <a:lnTo>
                  <a:pt x="37426" y="76200"/>
                </a:lnTo>
                <a:lnTo>
                  <a:pt x="33515" y="81279"/>
                </a:lnTo>
                <a:lnTo>
                  <a:pt x="33667" y="81279"/>
                </a:lnTo>
                <a:lnTo>
                  <a:pt x="30048" y="87629"/>
                </a:lnTo>
                <a:lnTo>
                  <a:pt x="30187" y="87629"/>
                </a:lnTo>
                <a:lnTo>
                  <a:pt x="26860" y="93979"/>
                </a:lnTo>
                <a:lnTo>
                  <a:pt x="27000" y="93979"/>
                </a:lnTo>
                <a:lnTo>
                  <a:pt x="23977" y="100329"/>
                </a:lnTo>
                <a:lnTo>
                  <a:pt x="21399" y="106679"/>
                </a:lnTo>
                <a:lnTo>
                  <a:pt x="19138" y="113029"/>
                </a:lnTo>
                <a:lnTo>
                  <a:pt x="17208" y="120650"/>
                </a:lnTo>
                <a:lnTo>
                  <a:pt x="15595" y="127000"/>
                </a:lnTo>
                <a:lnTo>
                  <a:pt x="14338" y="134620"/>
                </a:lnTo>
                <a:lnTo>
                  <a:pt x="13595" y="140970"/>
                </a:lnTo>
                <a:lnTo>
                  <a:pt x="13462" y="140970"/>
                </a:lnTo>
                <a:lnTo>
                  <a:pt x="12877" y="148589"/>
                </a:lnTo>
                <a:lnTo>
                  <a:pt x="12700" y="156210"/>
                </a:lnTo>
                <a:lnTo>
                  <a:pt x="12903" y="163829"/>
                </a:lnTo>
                <a:lnTo>
                  <a:pt x="13462" y="171450"/>
                </a:lnTo>
                <a:lnTo>
                  <a:pt x="14389" y="179070"/>
                </a:lnTo>
                <a:lnTo>
                  <a:pt x="14558" y="179070"/>
                </a:lnTo>
                <a:lnTo>
                  <a:pt x="15659" y="185420"/>
                </a:lnTo>
                <a:lnTo>
                  <a:pt x="17284" y="193039"/>
                </a:lnTo>
                <a:lnTo>
                  <a:pt x="17547" y="193039"/>
                </a:lnTo>
                <a:lnTo>
                  <a:pt x="19240" y="199389"/>
                </a:lnTo>
                <a:lnTo>
                  <a:pt x="21513" y="205739"/>
                </a:lnTo>
                <a:lnTo>
                  <a:pt x="24104" y="212089"/>
                </a:lnTo>
                <a:lnTo>
                  <a:pt x="27000" y="219710"/>
                </a:lnTo>
                <a:lnTo>
                  <a:pt x="27525" y="219710"/>
                </a:lnTo>
                <a:lnTo>
                  <a:pt x="30187" y="224789"/>
                </a:lnTo>
                <a:lnTo>
                  <a:pt x="30048" y="224789"/>
                </a:lnTo>
                <a:lnTo>
                  <a:pt x="33667" y="231139"/>
                </a:lnTo>
                <a:lnTo>
                  <a:pt x="33515" y="231139"/>
                </a:lnTo>
                <a:lnTo>
                  <a:pt x="37426" y="237489"/>
                </a:lnTo>
                <a:lnTo>
                  <a:pt x="37261" y="237489"/>
                </a:lnTo>
                <a:lnTo>
                  <a:pt x="41465" y="242570"/>
                </a:lnTo>
                <a:lnTo>
                  <a:pt x="41275" y="242570"/>
                </a:lnTo>
                <a:lnTo>
                  <a:pt x="45745" y="248920"/>
                </a:lnTo>
                <a:lnTo>
                  <a:pt x="46502" y="248920"/>
                </a:lnTo>
                <a:lnTo>
                  <a:pt x="50292" y="254000"/>
                </a:lnTo>
                <a:lnTo>
                  <a:pt x="51087" y="254000"/>
                </a:lnTo>
                <a:lnTo>
                  <a:pt x="55079" y="259079"/>
                </a:lnTo>
                <a:lnTo>
                  <a:pt x="56172" y="259079"/>
                </a:lnTo>
                <a:lnTo>
                  <a:pt x="60096" y="262889"/>
                </a:lnTo>
                <a:lnTo>
                  <a:pt x="59867" y="262889"/>
                </a:lnTo>
                <a:lnTo>
                  <a:pt x="65341" y="267970"/>
                </a:lnTo>
                <a:lnTo>
                  <a:pt x="65100" y="267970"/>
                </a:lnTo>
                <a:lnTo>
                  <a:pt x="70802" y="271779"/>
                </a:lnTo>
                <a:lnTo>
                  <a:pt x="70548" y="271779"/>
                </a:lnTo>
                <a:lnTo>
                  <a:pt x="76466" y="275589"/>
                </a:lnTo>
                <a:lnTo>
                  <a:pt x="76212" y="275589"/>
                </a:lnTo>
                <a:lnTo>
                  <a:pt x="82321" y="279400"/>
                </a:lnTo>
                <a:lnTo>
                  <a:pt x="82054" y="279400"/>
                </a:lnTo>
                <a:lnTo>
                  <a:pt x="88366" y="283210"/>
                </a:lnTo>
                <a:lnTo>
                  <a:pt x="88099" y="283210"/>
                </a:lnTo>
                <a:lnTo>
                  <a:pt x="94589" y="287020"/>
                </a:lnTo>
                <a:lnTo>
                  <a:pt x="94310" y="287020"/>
                </a:lnTo>
                <a:lnTo>
                  <a:pt x="100990" y="289560"/>
                </a:lnTo>
                <a:lnTo>
                  <a:pt x="100698" y="289560"/>
                </a:lnTo>
                <a:lnTo>
                  <a:pt x="107543" y="292100"/>
                </a:lnTo>
                <a:lnTo>
                  <a:pt x="107251" y="292100"/>
                </a:lnTo>
                <a:lnTo>
                  <a:pt x="114249" y="294639"/>
                </a:lnTo>
                <a:lnTo>
                  <a:pt x="113957" y="294639"/>
                </a:lnTo>
                <a:lnTo>
                  <a:pt x="121107" y="295910"/>
                </a:lnTo>
                <a:lnTo>
                  <a:pt x="120789" y="295910"/>
                </a:lnTo>
                <a:lnTo>
                  <a:pt x="128079" y="297179"/>
                </a:lnTo>
                <a:lnTo>
                  <a:pt x="127774" y="297179"/>
                </a:lnTo>
                <a:lnTo>
                  <a:pt x="135191" y="298450"/>
                </a:lnTo>
                <a:lnTo>
                  <a:pt x="134874" y="298450"/>
                </a:lnTo>
                <a:lnTo>
                  <a:pt x="142417" y="299720"/>
                </a:lnTo>
                <a:lnTo>
                  <a:pt x="142100" y="299720"/>
                </a:lnTo>
                <a:lnTo>
                  <a:pt x="149745" y="300989"/>
                </a:lnTo>
                <a:lnTo>
                  <a:pt x="218135" y="300989"/>
                </a:lnTo>
                <a:lnTo>
                  <a:pt x="203707" y="306070"/>
                </a:lnTo>
                <a:lnTo>
                  <a:pt x="196253" y="308610"/>
                </a:lnTo>
                <a:lnTo>
                  <a:pt x="165100" y="313689"/>
                </a:lnTo>
                <a:close/>
              </a:path>
              <a:path w="314325" h="313689">
                <a:moveTo>
                  <a:pt x="248932" y="45720"/>
                </a:moveTo>
                <a:lnTo>
                  <a:pt x="243243" y="40639"/>
                </a:lnTo>
                <a:lnTo>
                  <a:pt x="243484" y="40639"/>
                </a:lnTo>
                <a:lnTo>
                  <a:pt x="237578" y="36829"/>
                </a:lnTo>
                <a:lnTo>
                  <a:pt x="237832" y="36829"/>
                </a:lnTo>
                <a:lnTo>
                  <a:pt x="231724" y="33020"/>
                </a:lnTo>
                <a:lnTo>
                  <a:pt x="231978" y="33020"/>
                </a:lnTo>
                <a:lnTo>
                  <a:pt x="225666" y="29210"/>
                </a:lnTo>
                <a:lnTo>
                  <a:pt x="225945" y="29210"/>
                </a:lnTo>
                <a:lnTo>
                  <a:pt x="219443" y="26670"/>
                </a:lnTo>
                <a:lnTo>
                  <a:pt x="219722" y="26670"/>
                </a:lnTo>
                <a:lnTo>
                  <a:pt x="213055" y="22860"/>
                </a:lnTo>
                <a:lnTo>
                  <a:pt x="213334" y="22860"/>
                </a:lnTo>
                <a:lnTo>
                  <a:pt x="206501" y="20320"/>
                </a:lnTo>
                <a:lnTo>
                  <a:pt x="206794" y="20320"/>
                </a:lnTo>
                <a:lnTo>
                  <a:pt x="199783" y="19050"/>
                </a:lnTo>
                <a:lnTo>
                  <a:pt x="200088" y="19050"/>
                </a:lnTo>
                <a:lnTo>
                  <a:pt x="192938" y="16510"/>
                </a:lnTo>
                <a:lnTo>
                  <a:pt x="193243" y="16510"/>
                </a:lnTo>
                <a:lnTo>
                  <a:pt x="185953" y="15239"/>
                </a:lnTo>
                <a:lnTo>
                  <a:pt x="186270" y="15239"/>
                </a:lnTo>
                <a:lnTo>
                  <a:pt x="178854" y="13970"/>
                </a:lnTo>
                <a:lnTo>
                  <a:pt x="179171" y="13970"/>
                </a:lnTo>
                <a:lnTo>
                  <a:pt x="171627" y="12700"/>
                </a:lnTo>
                <a:lnTo>
                  <a:pt x="220455" y="12700"/>
                </a:lnTo>
                <a:lnTo>
                  <a:pt x="225094" y="15239"/>
                </a:lnTo>
                <a:lnTo>
                  <a:pt x="231863" y="17779"/>
                </a:lnTo>
                <a:lnTo>
                  <a:pt x="238442" y="21589"/>
                </a:lnTo>
                <a:lnTo>
                  <a:pt x="244817" y="26670"/>
                </a:lnTo>
                <a:lnTo>
                  <a:pt x="250977" y="30479"/>
                </a:lnTo>
                <a:lnTo>
                  <a:pt x="256895" y="35560"/>
                </a:lnTo>
                <a:lnTo>
                  <a:pt x="262597" y="40639"/>
                </a:lnTo>
                <a:lnTo>
                  <a:pt x="266684" y="44450"/>
                </a:lnTo>
                <a:lnTo>
                  <a:pt x="248704" y="44450"/>
                </a:lnTo>
                <a:lnTo>
                  <a:pt x="248932" y="45720"/>
                </a:lnTo>
                <a:close/>
              </a:path>
              <a:path w="314325" h="313689">
                <a:moveTo>
                  <a:pt x="65100" y="45720"/>
                </a:moveTo>
                <a:lnTo>
                  <a:pt x="65341" y="44450"/>
                </a:lnTo>
                <a:lnTo>
                  <a:pt x="66525" y="44450"/>
                </a:lnTo>
                <a:lnTo>
                  <a:pt x="65100" y="45720"/>
                </a:lnTo>
                <a:close/>
              </a:path>
              <a:path w="314325" h="313689">
                <a:moveTo>
                  <a:pt x="300608" y="142239"/>
                </a:moveTo>
                <a:lnTo>
                  <a:pt x="299656" y="134620"/>
                </a:lnTo>
                <a:lnTo>
                  <a:pt x="298373" y="127000"/>
                </a:lnTo>
                <a:lnTo>
                  <a:pt x="296760" y="120650"/>
                </a:lnTo>
                <a:lnTo>
                  <a:pt x="294805" y="113029"/>
                </a:lnTo>
                <a:lnTo>
                  <a:pt x="292531" y="106679"/>
                </a:lnTo>
                <a:lnTo>
                  <a:pt x="289940" y="100329"/>
                </a:lnTo>
                <a:lnTo>
                  <a:pt x="287045" y="93979"/>
                </a:lnTo>
                <a:lnTo>
                  <a:pt x="283857" y="87629"/>
                </a:lnTo>
                <a:lnTo>
                  <a:pt x="283997" y="87629"/>
                </a:lnTo>
                <a:lnTo>
                  <a:pt x="280365" y="81279"/>
                </a:lnTo>
                <a:lnTo>
                  <a:pt x="280530" y="81279"/>
                </a:lnTo>
                <a:lnTo>
                  <a:pt x="276606" y="76200"/>
                </a:lnTo>
                <a:lnTo>
                  <a:pt x="276783" y="76200"/>
                </a:lnTo>
                <a:lnTo>
                  <a:pt x="272580" y="69850"/>
                </a:lnTo>
                <a:lnTo>
                  <a:pt x="272757" y="69850"/>
                </a:lnTo>
                <a:lnTo>
                  <a:pt x="268287" y="64770"/>
                </a:lnTo>
                <a:lnTo>
                  <a:pt x="268477" y="64770"/>
                </a:lnTo>
                <a:lnTo>
                  <a:pt x="263753" y="59689"/>
                </a:lnTo>
                <a:lnTo>
                  <a:pt x="263956" y="59689"/>
                </a:lnTo>
                <a:lnTo>
                  <a:pt x="258965" y="54610"/>
                </a:lnTo>
                <a:lnTo>
                  <a:pt x="259181" y="54610"/>
                </a:lnTo>
                <a:lnTo>
                  <a:pt x="253949" y="49529"/>
                </a:lnTo>
                <a:lnTo>
                  <a:pt x="254165" y="49529"/>
                </a:lnTo>
                <a:lnTo>
                  <a:pt x="248704" y="44450"/>
                </a:lnTo>
                <a:lnTo>
                  <a:pt x="266684" y="44450"/>
                </a:lnTo>
                <a:lnTo>
                  <a:pt x="291299" y="74929"/>
                </a:lnTo>
                <a:lnTo>
                  <a:pt x="298551" y="88900"/>
                </a:lnTo>
                <a:lnTo>
                  <a:pt x="301701" y="95250"/>
                </a:lnTo>
                <a:lnTo>
                  <a:pt x="304507" y="102870"/>
                </a:lnTo>
                <a:lnTo>
                  <a:pt x="306984" y="109220"/>
                </a:lnTo>
                <a:lnTo>
                  <a:pt x="309092" y="116839"/>
                </a:lnTo>
                <a:lnTo>
                  <a:pt x="310845" y="124460"/>
                </a:lnTo>
                <a:lnTo>
                  <a:pt x="312229" y="132079"/>
                </a:lnTo>
                <a:lnTo>
                  <a:pt x="313232" y="139700"/>
                </a:lnTo>
                <a:lnTo>
                  <a:pt x="313318" y="140970"/>
                </a:lnTo>
                <a:lnTo>
                  <a:pt x="300583" y="140970"/>
                </a:lnTo>
                <a:lnTo>
                  <a:pt x="300608" y="142239"/>
                </a:lnTo>
                <a:close/>
              </a:path>
              <a:path w="314325" h="313689">
                <a:moveTo>
                  <a:pt x="13436" y="142239"/>
                </a:moveTo>
                <a:lnTo>
                  <a:pt x="13462" y="140970"/>
                </a:lnTo>
                <a:lnTo>
                  <a:pt x="13595" y="140970"/>
                </a:lnTo>
                <a:lnTo>
                  <a:pt x="13436" y="142239"/>
                </a:lnTo>
                <a:close/>
              </a:path>
              <a:path w="314325" h="313689">
                <a:moveTo>
                  <a:pt x="312396" y="179070"/>
                </a:moveTo>
                <a:lnTo>
                  <a:pt x="299656" y="179070"/>
                </a:lnTo>
                <a:lnTo>
                  <a:pt x="300608" y="171450"/>
                </a:lnTo>
                <a:lnTo>
                  <a:pt x="301155" y="163829"/>
                </a:lnTo>
                <a:lnTo>
                  <a:pt x="301345" y="156210"/>
                </a:lnTo>
                <a:lnTo>
                  <a:pt x="301142" y="148589"/>
                </a:lnTo>
                <a:lnTo>
                  <a:pt x="300583" y="140970"/>
                </a:lnTo>
                <a:lnTo>
                  <a:pt x="313318" y="140970"/>
                </a:lnTo>
                <a:lnTo>
                  <a:pt x="313829" y="148589"/>
                </a:lnTo>
                <a:lnTo>
                  <a:pt x="314045" y="156210"/>
                </a:lnTo>
                <a:lnTo>
                  <a:pt x="313829" y="163829"/>
                </a:lnTo>
                <a:lnTo>
                  <a:pt x="313232" y="172720"/>
                </a:lnTo>
                <a:lnTo>
                  <a:pt x="312396" y="179070"/>
                </a:lnTo>
                <a:close/>
              </a:path>
              <a:path w="314325" h="313689">
                <a:moveTo>
                  <a:pt x="14558" y="179070"/>
                </a:moveTo>
                <a:lnTo>
                  <a:pt x="14389" y="179070"/>
                </a:lnTo>
                <a:lnTo>
                  <a:pt x="14338" y="177800"/>
                </a:lnTo>
                <a:lnTo>
                  <a:pt x="14558" y="179070"/>
                </a:lnTo>
                <a:close/>
              </a:path>
              <a:path w="314325" h="313689">
                <a:moveTo>
                  <a:pt x="309676" y="193039"/>
                </a:moveTo>
                <a:lnTo>
                  <a:pt x="296760" y="193039"/>
                </a:lnTo>
                <a:lnTo>
                  <a:pt x="298437" y="185420"/>
                </a:lnTo>
                <a:lnTo>
                  <a:pt x="299694" y="177800"/>
                </a:lnTo>
                <a:lnTo>
                  <a:pt x="299656" y="179070"/>
                </a:lnTo>
                <a:lnTo>
                  <a:pt x="312396" y="179070"/>
                </a:lnTo>
                <a:lnTo>
                  <a:pt x="312229" y="180339"/>
                </a:lnTo>
                <a:lnTo>
                  <a:pt x="310845" y="187960"/>
                </a:lnTo>
                <a:lnTo>
                  <a:pt x="309676" y="193039"/>
                </a:lnTo>
                <a:close/>
              </a:path>
              <a:path w="314325" h="313689">
                <a:moveTo>
                  <a:pt x="17547" y="193039"/>
                </a:moveTo>
                <a:lnTo>
                  <a:pt x="17284" y="193039"/>
                </a:lnTo>
                <a:lnTo>
                  <a:pt x="17208" y="191770"/>
                </a:lnTo>
                <a:lnTo>
                  <a:pt x="17547" y="193039"/>
                </a:lnTo>
                <a:close/>
              </a:path>
              <a:path w="314325" h="313689">
                <a:moveTo>
                  <a:pt x="300651" y="219710"/>
                </a:moveTo>
                <a:lnTo>
                  <a:pt x="287045" y="219710"/>
                </a:lnTo>
                <a:lnTo>
                  <a:pt x="290055" y="212089"/>
                </a:lnTo>
                <a:lnTo>
                  <a:pt x="292633" y="205739"/>
                </a:lnTo>
                <a:lnTo>
                  <a:pt x="294894" y="199389"/>
                </a:lnTo>
                <a:lnTo>
                  <a:pt x="296837" y="191770"/>
                </a:lnTo>
                <a:lnTo>
                  <a:pt x="296760" y="193039"/>
                </a:lnTo>
                <a:lnTo>
                  <a:pt x="309676" y="193039"/>
                </a:lnTo>
                <a:lnTo>
                  <a:pt x="309092" y="195579"/>
                </a:lnTo>
                <a:lnTo>
                  <a:pt x="306984" y="203200"/>
                </a:lnTo>
                <a:lnTo>
                  <a:pt x="304507" y="210820"/>
                </a:lnTo>
                <a:lnTo>
                  <a:pt x="301701" y="217170"/>
                </a:lnTo>
                <a:lnTo>
                  <a:pt x="300651" y="219710"/>
                </a:lnTo>
                <a:close/>
              </a:path>
              <a:path w="314325" h="313689">
                <a:moveTo>
                  <a:pt x="27525" y="219710"/>
                </a:moveTo>
                <a:lnTo>
                  <a:pt x="27000" y="219710"/>
                </a:lnTo>
                <a:lnTo>
                  <a:pt x="26860" y="218439"/>
                </a:lnTo>
                <a:lnTo>
                  <a:pt x="27525" y="219710"/>
                </a:lnTo>
                <a:close/>
              </a:path>
              <a:path w="314325" h="313689">
                <a:moveTo>
                  <a:pt x="283717" y="248920"/>
                </a:moveTo>
                <a:lnTo>
                  <a:pt x="268287" y="248920"/>
                </a:lnTo>
                <a:lnTo>
                  <a:pt x="272757" y="242570"/>
                </a:lnTo>
                <a:lnTo>
                  <a:pt x="272580" y="242570"/>
                </a:lnTo>
                <a:lnTo>
                  <a:pt x="276783" y="237489"/>
                </a:lnTo>
                <a:lnTo>
                  <a:pt x="276606" y="237489"/>
                </a:lnTo>
                <a:lnTo>
                  <a:pt x="280530" y="231139"/>
                </a:lnTo>
                <a:lnTo>
                  <a:pt x="280365" y="231139"/>
                </a:lnTo>
                <a:lnTo>
                  <a:pt x="283997" y="224789"/>
                </a:lnTo>
                <a:lnTo>
                  <a:pt x="283857" y="224789"/>
                </a:lnTo>
                <a:lnTo>
                  <a:pt x="287172" y="218439"/>
                </a:lnTo>
                <a:lnTo>
                  <a:pt x="287045" y="219710"/>
                </a:lnTo>
                <a:lnTo>
                  <a:pt x="300651" y="219710"/>
                </a:lnTo>
                <a:lnTo>
                  <a:pt x="298551" y="224789"/>
                </a:lnTo>
                <a:lnTo>
                  <a:pt x="295084" y="231139"/>
                </a:lnTo>
                <a:lnTo>
                  <a:pt x="291299" y="237489"/>
                </a:lnTo>
                <a:lnTo>
                  <a:pt x="287223" y="243839"/>
                </a:lnTo>
                <a:lnTo>
                  <a:pt x="283717" y="248920"/>
                </a:lnTo>
                <a:close/>
              </a:path>
              <a:path w="314325" h="313689">
                <a:moveTo>
                  <a:pt x="46502" y="248920"/>
                </a:moveTo>
                <a:lnTo>
                  <a:pt x="45745" y="248920"/>
                </a:lnTo>
                <a:lnTo>
                  <a:pt x="45554" y="247650"/>
                </a:lnTo>
                <a:lnTo>
                  <a:pt x="46502" y="248920"/>
                </a:lnTo>
                <a:close/>
              </a:path>
              <a:path w="314325" h="313689">
                <a:moveTo>
                  <a:pt x="280045" y="254000"/>
                </a:moveTo>
                <a:lnTo>
                  <a:pt x="263753" y="254000"/>
                </a:lnTo>
                <a:lnTo>
                  <a:pt x="268477" y="247650"/>
                </a:lnTo>
                <a:lnTo>
                  <a:pt x="268287" y="248920"/>
                </a:lnTo>
                <a:lnTo>
                  <a:pt x="283717" y="248920"/>
                </a:lnTo>
                <a:lnTo>
                  <a:pt x="282841" y="250189"/>
                </a:lnTo>
                <a:lnTo>
                  <a:pt x="280045" y="254000"/>
                </a:lnTo>
                <a:close/>
              </a:path>
              <a:path w="314325" h="313689">
                <a:moveTo>
                  <a:pt x="51087" y="254000"/>
                </a:moveTo>
                <a:lnTo>
                  <a:pt x="50292" y="254000"/>
                </a:lnTo>
                <a:lnTo>
                  <a:pt x="50088" y="252729"/>
                </a:lnTo>
                <a:lnTo>
                  <a:pt x="51087" y="254000"/>
                </a:lnTo>
                <a:close/>
              </a:path>
              <a:path w="314325" h="313689">
                <a:moveTo>
                  <a:pt x="275717" y="259079"/>
                </a:moveTo>
                <a:lnTo>
                  <a:pt x="258965" y="259079"/>
                </a:lnTo>
                <a:lnTo>
                  <a:pt x="263956" y="252729"/>
                </a:lnTo>
                <a:lnTo>
                  <a:pt x="263753" y="254000"/>
                </a:lnTo>
                <a:lnTo>
                  <a:pt x="280045" y="254000"/>
                </a:lnTo>
                <a:lnTo>
                  <a:pt x="278180" y="256539"/>
                </a:lnTo>
                <a:lnTo>
                  <a:pt x="275717" y="259079"/>
                </a:lnTo>
                <a:close/>
              </a:path>
              <a:path w="314325" h="313689">
                <a:moveTo>
                  <a:pt x="56172" y="259079"/>
                </a:moveTo>
                <a:lnTo>
                  <a:pt x="55079" y="259079"/>
                </a:lnTo>
                <a:lnTo>
                  <a:pt x="54863" y="257810"/>
                </a:lnTo>
                <a:lnTo>
                  <a:pt x="56172" y="259079"/>
                </a:lnTo>
                <a:close/>
              </a:path>
              <a:path w="314325" h="313689">
                <a:moveTo>
                  <a:pt x="218135" y="300989"/>
                </a:moveTo>
                <a:lnTo>
                  <a:pt x="164287" y="300989"/>
                </a:lnTo>
                <a:lnTo>
                  <a:pt x="171945" y="299720"/>
                </a:lnTo>
                <a:lnTo>
                  <a:pt x="171627" y="299720"/>
                </a:lnTo>
                <a:lnTo>
                  <a:pt x="179171" y="298450"/>
                </a:lnTo>
                <a:lnTo>
                  <a:pt x="178854" y="298450"/>
                </a:lnTo>
                <a:lnTo>
                  <a:pt x="186270" y="297179"/>
                </a:lnTo>
                <a:lnTo>
                  <a:pt x="185953" y="297179"/>
                </a:lnTo>
                <a:lnTo>
                  <a:pt x="193243" y="295910"/>
                </a:lnTo>
                <a:lnTo>
                  <a:pt x="192938" y="295910"/>
                </a:lnTo>
                <a:lnTo>
                  <a:pt x="200088" y="294639"/>
                </a:lnTo>
                <a:lnTo>
                  <a:pt x="199783" y="294639"/>
                </a:lnTo>
                <a:lnTo>
                  <a:pt x="206794" y="292100"/>
                </a:lnTo>
                <a:lnTo>
                  <a:pt x="206501" y="292100"/>
                </a:lnTo>
                <a:lnTo>
                  <a:pt x="213334" y="289560"/>
                </a:lnTo>
                <a:lnTo>
                  <a:pt x="213055" y="289560"/>
                </a:lnTo>
                <a:lnTo>
                  <a:pt x="219722" y="287020"/>
                </a:lnTo>
                <a:lnTo>
                  <a:pt x="219443" y="287020"/>
                </a:lnTo>
                <a:lnTo>
                  <a:pt x="225945" y="283210"/>
                </a:lnTo>
                <a:lnTo>
                  <a:pt x="225666" y="283210"/>
                </a:lnTo>
                <a:lnTo>
                  <a:pt x="231978" y="279400"/>
                </a:lnTo>
                <a:lnTo>
                  <a:pt x="231724" y="279400"/>
                </a:lnTo>
                <a:lnTo>
                  <a:pt x="237832" y="275589"/>
                </a:lnTo>
                <a:lnTo>
                  <a:pt x="237578" y="275589"/>
                </a:lnTo>
                <a:lnTo>
                  <a:pt x="243484" y="271779"/>
                </a:lnTo>
                <a:lnTo>
                  <a:pt x="243243" y="271779"/>
                </a:lnTo>
                <a:lnTo>
                  <a:pt x="248932" y="267970"/>
                </a:lnTo>
                <a:lnTo>
                  <a:pt x="248704" y="267970"/>
                </a:lnTo>
                <a:lnTo>
                  <a:pt x="254165" y="262889"/>
                </a:lnTo>
                <a:lnTo>
                  <a:pt x="253949" y="262889"/>
                </a:lnTo>
                <a:lnTo>
                  <a:pt x="259181" y="257810"/>
                </a:lnTo>
                <a:lnTo>
                  <a:pt x="258965" y="259079"/>
                </a:lnTo>
                <a:lnTo>
                  <a:pt x="275717" y="259079"/>
                </a:lnTo>
                <a:lnTo>
                  <a:pt x="273253" y="261620"/>
                </a:lnTo>
                <a:lnTo>
                  <a:pt x="268046" y="267970"/>
                </a:lnTo>
                <a:lnTo>
                  <a:pt x="262597" y="273050"/>
                </a:lnTo>
                <a:lnTo>
                  <a:pt x="256895" y="278129"/>
                </a:lnTo>
                <a:lnTo>
                  <a:pt x="250977" y="281939"/>
                </a:lnTo>
                <a:lnTo>
                  <a:pt x="244817" y="287020"/>
                </a:lnTo>
                <a:lnTo>
                  <a:pt x="238442" y="290829"/>
                </a:lnTo>
                <a:lnTo>
                  <a:pt x="231863" y="294639"/>
                </a:lnTo>
                <a:lnTo>
                  <a:pt x="225094" y="298450"/>
                </a:lnTo>
                <a:lnTo>
                  <a:pt x="218135" y="300989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52965" y="4316641"/>
            <a:ext cx="5872137" cy="15491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48455" y="4764023"/>
            <a:ext cx="5593080" cy="510540"/>
          </a:xfrm>
          <a:custGeom>
            <a:avLst/>
            <a:gdLst/>
            <a:ahLst/>
            <a:cxnLst/>
            <a:rect l="l" t="t" r="r" b="b"/>
            <a:pathLst>
              <a:path w="5593080" h="510539">
                <a:moveTo>
                  <a:pt x="0" y="0"/>
                </a:moveTo>
                <a:lnTo>
                  <a:pt x="5593080" y="0"/>
                </a:lnTo>
                <a:lnTo>
                  <a:pt x="5593080" y="510539"/>
                </a:lnTo>
                <a:lnTo>
                  <a:pt x="0" y="510539"/>
                </a:lnTo>
                <a:lnTo>
                  <a:pt x="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409336" y="1420444"/>
            <a:ext cx="116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想一想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482682" y="4802403"/>
            <a:ext cx="524510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400">
                <a:latin typeface="华文楷体"/>
                <a:cs typeface="华文楷体"/>
              </a:rPr>
              <a:t>电源内部是什么力把正电荷从负极搬 运到正极的？做正功还是负功？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53295" y="2071560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01111" y="1818132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00755" y="2042160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4" h="247014">
                <a:moveTo>
                  <a:pt x="0" y="0"/>
                </a:moveTo>
                <a:lnTo>
                  <a:pt x="245363" y="0"/>
                </a:lnTo>
                <a:lnTo>
                  <a:pt x="245363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343400" y="1298447"/>
            <a:ext cx="778763" cy="7741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64002" y="2268245"/>
            <a:ext cx="6402705" cy="1892300"/>
          </a:xfrm>
          <a:custGeom>
            <a:avLst/>
            <a:gdLst/>
            <a:ahLst/>
            <a:cxnLst/>
            <a:rect l="l" t="t" r="r" b="b"/>
            <a:pathLst>
              <a:path w="6402705" h="1892300">
                <a:moveTo>
                  <a:pt x="5590488" y="139700"/>
                </a:moveTo>
                <a:lnTo>
                  <a:pt x="3328949" y="139700"/>
                </a:lnTo>
                <a:lnTo>
                  <a:pt x="3357761" y="114300"/>
                </a:lnTo>
                <a:lnTo>
                  <a:pt x="3391011" y="101600"/>
                </a:lnTo>
                <a:lnTo>
                  <a:pt x="3428423" y="76200"/>
                </a:lnTo>
                <a:lnTo>
                  <a:pt x="3469724" y="63500"/>
                </a:lnTo>
                <a:lnTo>
                  <a:pt x="3514638" y="50800"/>
                </a:lnTo>
                <a:lnTo>
                  <a:pt x="3562891" y="38100"/>
                </a:lnTo>
                <a:lnTo>
                  <a:pt x="3614208" y="25400"/>
                </a:lnTo>
                <a:lnTo>
                  <a:pt x="3668315" y="12700"/>
                </a:lnTo>
                <a:lnTo>
                  <a:pt x="3724936" y="0"/>
                </a:lnTo>
                <a:lnTo>
                  <a:pt x="4072432" y="0"/>
                </a:lnTo>
                <a:lnTo>
                  <a:pt x="4124275" y="12700"/>
                </a:lnTo>
                <a:lnTo>
                  <a:pt x="4174153" y="12700"/>
                </a:lnTo>
                <a:lnTo>
                  <a:pt x="4221865" y="25400"/>
                </a:lnTo>
                <a:lnTo>
                  <a:pt x="4267208" y="38100"/>
                </a:lnTo>
                <a:lnTo>
                  <a:pt x="4309980" y="50800"/>
                </a:lnTo>
                <a:lnTo>
                  <a:pt x="4349978" y="63500"/>
                </a:lnTo>
                <a:lnTo>
                  <a:pt x="4387000" y="76200"/>
                </a:lnTo>
                <a:lnTo>
                  <a:pt x="4420844" y="101600"/>
                </a:lnTo>
                <a:lnTo>
                  <a:pt x="5519612" y="101600"/>
                </a:lnTo>
                <a:lnTo>
                  <a:pt x="5557151" y="114300"/>
                </a:lnTo>
                <a:lnTo>
                  <a:pt x="5590488" y="139700"/>
                </a:lnTo>
                <a:close/>
              </a:path>
              <a:path w="6402705" h="1892300">
                <a:moveTo>
                  <a:pt x="5519612" y="101600"/>
                </a:moveTo>
                <a:lnTo>
                  <a:pt x="4420844" y="101600"/>
                </a:lnTo>
                <a:lnTo>
                  <a:pt x="4458384" y="76200"/>
                </a:lnTo>
                <a:lnTo>
                  <a:pt x="4498951" y="63500"/>
                </a:lnTo>
                <a:lnTo>
                  <a:pt x="4542357" y="50800"/>
                </a:lnTo>
                <a:lnTo>
                  <a:pt x="4588415" y="38100"/>
                </a:lnTo>
                <a:lnTo>
                  <a:pt x="4636934" y="25400"/>
                </a:lnTo>
                <a:lnTo>
                  <a:pt x="4687727" y="12700"/>
                </a:lnTo>
                <a:lnTo>
                  <a:pt x="4740606" y="12700"/>
                </a:lnTo>
                <a:lnTo>
                  <a:pt x="4795382" y="0"/>
                </a:lnTo>
                <a:lnTo>
                  <a:pt x="5160597" y="0"/>
                </a:lnTo>
                <a:lnTo>
                  <a:pt x="5277808" y="25400"/>
                </a:lnTo>
                <a:lnTo>
                  <a:pt x="5332533" y="38100"/>
                </a:lnTo>
                <a:lnTo>
                  <a:pt x="5384331" y="50800"/>
                </a:lnTo>
                <a:lnTo>
                  <a:pt x="5432947" y="63500"/>
                </a:lnTo>
                <a:lnTo>
                  <a:pt x="5478125" y="76200"/>
                </a:lnTo>
                <a:lnTo>
                  <a:pt x="5519612" y="101600"/>
                </a:lnTo>
                <a:close/>
              </a:path>
              <a:path w="6402705" h="1892300">
                <a:moveTo>
                  <a:pt x="3001004" y="63500"/>
                </a:moveTo>
                <a:lnTo>
                  <a:pt x="2543823" y="63500"/>
                </a:lnTo>
                <a:lnTo>
                  <a:pt x="2599542" y="50800"/>
                </a:lnTo>
                <a:lnTo>
                  <a:pt x="2946594" y="50800"/>
                </a:lnTo>
                <a:lnTo>
                  <a:pt x="3001004" y="63500"/>
                </a:lnTo>
                <a:close/>
              </a:path>
              <a:path w="6402705" h="1892300">
                <a:moveTo>
                  <a:pt x="5669721" y="215900"/>
                </a:moveTo>
                <a:lnTo>
                  <a:pt x="2078126" y="215900"/>
                </a:lnTo>
                <a:lnTo>
                  <a:pt x="2106374" y="190500"/>
                </a:lnTo>
                <a:lnTo>
                  <a:pt x="2137920" y="177800"/>
                </a:lnTo>
                <a:lnTo>
                  <a:pt x="2172604" y="165100"/>
                </a:lnTo>
                <a:lnTo>
                  <a:pt x="2210265" y="139700"/>
                </a:lnTo>
                <a:lnTo>
                  <a:pt x="2250744" y="127000"/>
                </a:lnTo>
                <a:lnTo>
                  <a:pt x="2293881" y="114300"/>
                </a:lnTo>
                <a:lnTo>
                  <a:pt x="2339515" y="101600"/>
                </a:lnTo>
                <a:lnTo>
                  <a:pt x="2387487" y="88900"/>
                </a:lnTo>
                <a:lnTo>
                  <a:pt x="2489801" y="63500"/>
                </a:lnTo>
                <a:lnTo>
                  <a:pt x="3053820" y="63500"/>
                </a:lnTo>
                <a:lnTo>
                  <a:pt x="3154078" y="88900"/>
                </a:lnTo>
                <a:lnTo>
                  <a:pt x="3201223" y="101600"/>
                </a:lnTo>
                <a:lnTo>
                  <a:pt x="3246182" y="114300"/>
                </a:lnTo>
                <a:lnTo>
                  <a:pt x="3288807" y="127000"/>
                </a:lnTo>
                <a:lnTo>
                  <a:pt x="3328949" y="139700"/>
                </a:lnTo>
                <a:lnTo>
                  <a:pt x="5590488" y="139700"/>
                </a:lnTo>
                <a:lnTo>
                  <a:pt x="5619367" y="165100"/>
                </a:lnTo>
                <a:lnTo>
                  <a:pt x="5643534" y="177800"/>
                </a:lnTo>
                <a:lnTo>
                  <a:pt x="5662733" y="203200"/>
                </a:lnTo>
                <a:lnTo>
                  <a:pt x="5669721" y="215900"/>
                </a:lnTo>
                <a:close/>
              </a:path>
              <a:path w="6402705" h="1892300">
                <a:moveTo>
                  <a:pt x="1839017" y="177800"/>
                </a:moveTo>
                <a:lnTo>
                  <a:pt x="1317267" y="177800"/>
                </a:lnTo>
                <a:lnTo>
                  <a:pt x="1379179" y="165100"/>
                </a:lnTo>
                <a:lnTo>
                  <a:pt x="1787631" y="165100"/>
                </a:lnTo>
                <a:lnTo>
                  <a:pt x="1839017" y="177800"/>
                </a:lnTo>
                <a:close/>
              </a:path>
              <a:path w="6402705" h="1892300">
                <a:moveTo>
                  <a:pt x="2356453" y="1739900"/>
                </a:moveTo>
                <a:lnTo>
                  <a:pt x="1349782" y="1739900"/>
                </a:lnTo>
                <a:lnTo>
                  <a:pt x="1251025" y="1714500"/>
                </a:lnTo>
                <a:lnTo>
                  <a:pt x="1158601" y="1689100"/>
                </a:lnTo>
                <a:lnTo>
                  <a:pt x="1114957" y="1676400"/>
                </a:lnTo>
                <a:lnTo>
                  <a:pt x="1073129" y="1663700"/>
                </a:lnTo>
                <a:lnTo>
                  <a:pt x="1033192" y="1638300"/>
                </a:lnTo>
                <a:lnTo>
                  <a:pt x="995224" y="1625600"/>
                </a:lnTo>
                <a:lnTo>
                  <a:pt x="959303" y="1612900"/>
                </a:lnTo>
                <a:lnTo>
                  <a:pt x="925506" y="1587500"/>
                </a:lnTo>
                <a:lnTo>
                  <a:pt x="893909" y="1574800"/>
                </a:lnTo>
                <a:lnTo>
                  <a:pt x="864590" y="1549400"/>
                </a:lnTo>
                <a:lnTo>
                  <a:pt x="659069" y="1549400"/>
                </a:lnTo>
                <a:lnTo>
                  <a:pt x="597229" y="1536700"/>
                </a:lnTo>
                <a:lnTo>
                  <a:pt x="537944" y="1536700"/>
                </a:lnTo>
                <a:lnTo>
                  <a:pt x="481538" y="1524000"/>
                </a:lnTo>
                <a:lnTo>
                  <a:pt x="428335" y="1511300"/>
                </a:lnTo>
                <a:lnTo>
                  <a:pt x="378660" y="1498600"/>
                </a:lnTo>
                <a:lnTo>
                  <a:pt x="332836" y="1473200"/>
                </a:lnTo>
                <a:lnTo>
                  <a:pt x="291189" y="1460500"/>
                </a:lnTo>
                <a:lnTo>
                  <a:pt x="254043" y="1435100"/>
                </a:lnTo>
                <a:lnTo>
                  <a:pt x="221721" y="1409700"/>
                </a:lnTo>
                <a:lnTo>
                  <a:pt x="194549" y="1397000"/>
                </a:lnTo>
                <a:lnTo>
                  <a:pt x="172850" y="1371600"/>
                </a:lnTo>
                <a:lnTo>
                  <a:pt x="156949" y="1346200"/>
                </a:lnTo>
                <a:lnTo>
                  <a:pt x="147171" y="1320800"/>
                </a:lnTo>
                <a:lnTo>
                  <a:pt x="143840" y="1295400"/>
                </a:lnTo>
                <a:lnTo>
                  <a:pt x="151583" y="1244600"/>
                </a:lnTo>
                <a:lnTo>
                  <a:pt x="174035" y="1206500"/>
                </a:lnTo>
                <a:lnTo>
                  <a:pt x="210033" y="1181100"/>
                </a:lnTo>
                <a:lnTo>
                  <a:pt x="258412" y="1143000"/>
                </a:lnTo>
                <a:lnTo>
                  <a:pt x="318007" y="1117600"/>
                </a:lnTo>
                <a:lnTo>
                  <a:pt x="256986" y="1092200"/>
                </a:lnTo>
                <a:lnTo>
                  <a:pt x="201135" y="1079500"/>
                </a:lnTo>
                <a:lnTo>
                  <a:pt x="150990" y="1054100"/>
                </a:lnTo>
                <a:lnTo>
                  <a:pt x="107089" y="1028700"/>
                </a:lnTo>
                <a:lnTo>
                  <a:pt x="69967" y="1003300"/>
                </a:lnTo>
                <a:lnTo>
                  <a:pt x="40161" y="977900"/>
                </a:lnTo>
                <a:lnTo>
                  <a:pt x="4641" y="914400"/>
                </a:lnTo>
                <a:lnTo>
                  <a:pt x="0" y="889000"/>
                </a:lnTo>
                <a:lnTo>
                  <a:pt x="3804" y="863600"/>
                </a:lnTo>
                <a:lnTo>
                  <a:pt x="14951" y="825500"/>
                </a:lnTo>
                <a:lnTo>
                  <a:pt x="57678" y="774700"/>
                </a:lnTo>
                <a:lnTo>
                  <a:pt x="88460" y="749300"/>
                </a:lnTo>
                <a:lnTo>
                  <a:pt x="124989" y="736600"/>
                </a:lnTo>
                <a:lnTo>
                  <a:pt x="166866" y="711200"/>
                </a:lnTo>
                <a:lnTo>
                  <a:pt x="213693" y="698500"/>
                </a:lnTo>
                <a:lnTo>
                  <a:pt x="265070" y="673100"/>
                </a:lnTo>
                <a:lnTo>
                  <a:pt x="320599" y="660400"/>
                </a:lnTo>
                <a:lnTo>
                  <a:pt x="379880" y="647700"/>
                </a:lnTo>
                <a:lnTo>
                  <a:pt x="442514" y="635000"/>
                </a:lnTo>
                <a:lnTo>
                  <a:pt x="508104" y="635000"/>
                </a:lnTo>
                <a:lnTo>
                  <a:pt x="576249" y="622300"/>
                </a:lnTo>
                <a:lnTo>
                  <a:pt x="582345" y="622300"/>
                </a:lnTo>
                <a:lnTo>
                  <a:pt x="578444" y="609600"/>
                </a:lnTo>
                <a:lnTo>
                  <a:pt x="575630" y="596900"/>
                </a:lnTo>
                <a:lnTo>
                  <a:pt x="573926" y="584200"/>
                </a:lnTo>
                <a:lnTo>
                  <a:pt x="573354" y="571500"/>
                </a:lnTo>
                <a:lnTo>
                  <a:pt x="575480" y="533400"/>
                </a:lnTo>
                <a:lnTo>
                  <a:pt x="592091" y="482600"/>
                </a:lnTo>
                <a:lnTo>
                  <a:pt x="624305" y="431800"/>
                </a:lnTo>
                <a:lnTo>
                  <a:pt x="645934" y="419100"/>
                </a:lnTo>
                <a:lnTo>
                  <a:pt x="671068" y="393700"/>
                </a:lnTo>
                <a:lnTo>
                  <a:pt x="699575" y="368300"/>
                </a:lnTo>
                <a:lnTo>
                  <a:pt x="731325" y="342900"/>
                </a:lnTo>
                <a:lnTo>
                  <a:pt x="766185" y="330200"/>
                </a:lnTo>
                <a:lnTo>
                  <a:pt x="804024" y="304800"/>
                </a:lnTo>
                <a:lnTo>
                  <a:pt x="844710" y="292100"/>
                </a:lnTo>
                <a:lnTo>
                  <a:pt x="888111" y="266700"/>
                </a:lnTo>
                <a:lnTo>
                  <a:pt x="934096" y="254000"/>
                </a:lnTo>
                <a:lnTo>
                  <a:pt x="982532" y="241300"/>
                </a:lnTo>
                <a:lnTo>
                  <a:pt x="1033289" y="228600"/>
                </a:lnTo>
                <a:lnTo>
                  <a:pt x="1141236" y="203200"/>
                </a:lnTo>
                <a:lnTo>
                  <a:pt x="1256884" y="177800"/>
                </a:lnTo>
                <a:lnTo>
                  <a:pt x="1889317" y="177800"/>
                </a:lnTo>
                <a:lnTo>
                  <a:pt x="1986354" y="203200"/>
                </a:lnTo>
                <a:lnTo>
                  <a:pt x="2032937" y="203200"/>
                </a:lnTo>
                <a:lnTo>
                  <a:pt x="2078126" y="215900"/>
                </a:lnTo>
                <a:lnTo>
                  <a:pt x="5669721" y="215900"/>
                </a:lnTo>
                <a:lnTo>
                  <a:pt x="5676709" y="228600"/>
                </a:lnTo>
                <a:lnTo>
                  <a:pt x="5805717" y="254000"/>
                </a:lnTo>
                <a:lnTo>
                  <a:pt x="5865966" y="266700"/>
                </a:lnTo>
                <a:lnTo>
                  <a:pt x="5923003" y="279400"/>
                </a:lnTo>
                <a:lnTo>
                  <a:pt x="5976551" y="292100"/>
                </a:lnTo>
                <a:lnTo>
                  <a:pt x="6026328" y="317500"/>
                </a:lnTo>
                <a:lnTo>
                  <a:pt x="6072054" y="330200"/>
                </a:lnTo>
                <a:lnTo>
                  <a:pt x="6113449" y="355600"/>
                </a:lnTo>
                <a:lnTo>
                  <a:pt x="6150234" y="381000"/>
                </a:lnTo>
                <a:lnTo>
                  <a:pt x="6182128" y="406400"/>
                </a:lnTo>
                <a:lnTo>
                  <a:pt x="6230123" y="457200"/>
                </a:lnTo>
                <a:lnTo>
                  <a:pt x="6255194" y="508000"/>
                </a:lnTo>
                <a:lnTo>
                  <a:pt x="6258433" y="546100"/>
                </a:lnTo>
                <a:lnTo>
                  <a:pt x="6254240" y="571500"/>
                </a:lnTo>
                <a:lnTo>
                  <a:pt x="6241942" y="609600"/>
                </a:lnTo>
                <a:lnTo>
                  <a:pt x="6221957" y="635000"/>
                </a:lnTo>
                <a:lnTo>
                  <a:pt x="6194704" y="673100"/>
                </a:lnTo>
                <a:lnTo>
                  <a:pt x="6247164" y="698500"/>
                </a:lnTo>
                <a:lnTo>
                  <a:pt x="6292732" y="736600"/>
                </a:lnTo>
                <a:lnTo>
                  <a:pt x="6330979" y="762000"/>
                </a:lnTo>
                <a:lnTo>
                  <a:pt x="6361475" y="800100"/>
                </a:lnTo>
                <a:lnTo>
                  <a:pt x="6383790" y="838200"/>
                </a:lnTo>
                <a:lnTo>
                  <a:pt x="6397495" y="876300"/>
                </a:lnTo>
                <a:lnTo>
                  <a:pt x="6402158" y="914400"/>
                </a:lnTo>
                <a:lnTo>
                  <a:pt x="6399864" y="939800"/>
                </a:lnTo>
                <a:lnTo>
                  <a:pt x="6381952" y="1003300"/>
                </a:lnTo>
                <a:lnTo>
                  <a:pt x="6347261" y="1054100"/>
                </a:lnTo>
                <a:lnTo>
                  <a:pt x="6296971" y="1092200"/>
                </a:lnTo>
                <a:lnTo>
                  <a:pt x="6266346" y="1117600"/>
                </a:lnTo>
                <a:lnTo>
                  <a:pt x="6232264" y="1143000"/>
                </a:lnTo>
                <a:lnTo>
                  <a:pt x="6194874" y="1168400"/>
                </a:lnTo>
                <a:lnTo>
                  <a:pt x="6154323" y="1181100"/>
                </a:lnTo>
                <a:lnTo>
                  <a:pt x="6110758" y="1206500"/>
                </a:lnTo>
                <a:lnTo>
                  <a:pt x="6064327" y="1219200"/>
                </a:lnTo>
                <a:lnTo>
                  <a:pt x="6015179" y="1231900"/>
                </a:lnTo>
                <a:lnTo>
                  <a:pt x="5963459" y="1257300"/>
                </a:lnTo>
                <a:lnTo>
                  <a:pt x="5852901" y="1282700"/>
                </a:lnTo>
                <a:lnTo>
                  <a:pt x="5794357" y="1295400"/>
                </a:lnTo>
                <a:lnTo>
                  <a:pt x="5733833" y="1295400"/>
                </a:lnTo>
                <a:lnTo>
                  <a:pt x="5671477" y="1308100"/>
                </a:lnTo>
                <a:lnTo>
                  <a:pt x="5607437" y="1308100"/>
                </a:lnTo>
                <a:lnTo>
                  <a:pt x="5541860" y="1320800"/>
                </a:lnTo>
                <a:lnTo>
                  <a:pt x="5538789" y="1346200"/>
                </a:lnTo>
                <a:lnTo>
                  <a:pt x="5530760" y="1371600"/>
                </a:lnTo>
                <a:lnTo>
                  <a:pt x="5500580" y="1422400"/>
                </a:lnTo>
                <a:lnTo>
                  <a:pt x="5452819" y="1473200"/>
                </a:lnTo>
                <a:lnTo>
                  <a:pt x="5422815" y="1485900"/>
                </a:lnTo>
                <a:lnTo>
                  <a:pt x="5388979" y="1511300"/>
                </a:lnTo>
                <a:lnTo>
                  <a:pt x="5351499" y="1536700"/>
                </a:lnTo>
                <a:lnTo>
                  <a:pt x="5310561" y="1549400"/>
                </a:lnTo>
                <a:lnTo>
                  <a:pt x="5266354" y="1574800"/>
                </a:lnTo>
                <a:lnTo>
                  <a:pt x="5219064" y="1587500"/>
                </a:lnTo>
                <a:lnTo>
                  <a:pt x="5168881" y="1600200"/>
                </a:lnTo>
                <a:lnTo>
                  <a:pt x="5115991" y="1612900"/>
                </a:lnTo>
                <a:lnTo>
                  <a:pt x="4232249" y="1612900"/>
                </a:lnTo>
                <a:lnTo>
                  <a:pt x="4212756" y="1638300"/>
                </a:lnTo>
                <a:lnTo>
                  <a:pt x="4189890" y="1651000"/>
                </a:lnTo>
                <a:lnTo>
                  <a:pt x="4163771" y="1676400"/>
                </a:lnTo>
                <a:lnTo>
                  <a:pt x="4134521" y="1701800"/>
                </a:lnTo>
                <a:lnTo>
                  <a:pt x="4102261" y="1714500"/>
                </a:lnTo>
                <a:lnTo>
                  <a:pt x="2444838" y="1714500"/>
                </a:lnTo>
                <a:lnTo>
                  <a:pt x="2356453" y="1739900"/>
                </a:lnTo>
                <a:close/>
              </a:path>
              <a:path w="6402705" h="1892300">
                <a:moveTo>
                  <a:pt x="4942956" y="1651000"/>
                </a:moveTo>
                <a:lnTo>
                  <a:pt x="4420622" y="1651000"/>
                </a:lnTo>
                <a:lnTo>
                  <a:pt x="4323307" y="1625600"/>
                </a:lnTo>
                <a:lnTo>
                  <a:pt x="4276943" y="1625600"/>
                </a:lnTo>
                <a:lnTo>
                  <a:pt x="4232249" y="1612900"/>
                </a:lnTo>
                <a:lnTo>
                  <a:pt x="5115991" y="1612900"/>
                </a:lnTo>
                <a:lnTo>
                  <a:pt x="5002841" y="1638300"/>
                </a:lnTo>
                <a:lnTo>
                  <a:pt x="4942956" y="1651000"/>
                </a:lnTo>
                <a:close/>
              </a:path>
              <a:path w="6402705" h="1892300">
                <a:moveTo>
                  <a:pt x="4817504" y="1663700"/>
                </a:moveTo>
                <a:lnTo>
                  <a:pt x="4576475" y="1663700"/>
                </a:lnTo>
                <a:lnTo>
                  <a:pt x="4523348" y="1651000"/>
                </a:lnTo>
                <a:lnTo>
                  <a:pt x="4881114" y="1651000"/>
                </a:lnTo>
                <a:lnTo>
                  <a:pt x="4817504" y="1663700"/>
                </a:lnTo>
                <a:close/>
              </a:path>
              <a:path w="6402705" h="1892300">
                <a:moveTo>
                  <a:pt x="3464113" y="1892300"/>
                </a:moveTo>
                <a:lnTo>
                  <a:pt x="3039097" y="1892300"/>
                </a:lnTo>
                <a:lnTo>
                  <a:pt x="2928024" y="1866900"/>
                </a:lnTo>
                <a:lnTo>
                  <a:pt x="2874650" y="1866900"/>
                </a:lnTo>
                <a:lnTo>
                  <a:pt x="2822854" y="1854200"/>
                </a:lnTo>
                <a:lnTo>
                  <a:pt x="2724415" y="1828800"/>
                </a:lnTo>
                <a:lnTo>
                  <a:pt x="2677978" y="1816100"/>
                </a:lnTo>
                <a:lnTo>
                  <a:pt x="2633534" y="1803400"/>
                </a:lnTo>
                <a:lnTo>
                  <a:pt x="2591187" y="1790700"/>
                </a:lnTo>
                <a:lnTo>
                  <a:pt x="2551040" y="1765300"/>
                </a:lnTo>
                <a:lnTo>
                  <a:pt x="2513198" y="1752600"/>
                </a:lnTo>
                <a:lnTo>
                  <a:pt x="2477763" y="1739900"/>
                </a:lnTo>
                <a:lnTo>
                  <a:pt x="2444838" y="1714500"/>
                </a:lnTo>
                <a:lnTo>
                  <a:pt x="4102261" y="1714500"/>
                </a:lnTo>
                <a:lnTo>
                  <a:pt x="4067112" y="1739900"/>
                </a:lnTo>
                <a:lnTo>
                  <a:pt x="4029196" y="1752600"/>
                </a:lnTo>
                <a:lnTo>
                  <a:pt x="3988633" y="1778000"/>
                </a:lnTo>
                <a:lnTo>
                  <a:pt x="3945545" y="1790700"/>
                </a:lnTo>
                <a:lnTo>
                  <a:pt x="3900052" y="1803400"/>
                </a:lnTo>
                <a:lnTo>
                  <a:pt x="3852277" y="1828800"/>
                </a:lnTo>
                <a:lnTo>
                  <a:pt x="3750364" y="1854200"/>
                </a:lnTo>
                <a:lnTo>
                  <a:pt x="3696467" y="1854200"/>
                </a:lnTo>
                <a:lnTo>
                  <a:pt x="3583401" y="1879600"/>
                </a:lnTo>
                <a:lnTo>
                  <a:pt x="3524474" y="1879600"/>
                </a:lnTo>
                <a:lnTo>
                  <a:pt x="3464113" y="1892300"/>
                </a:lnTo>
                <a:close/>
              </a:path>
              <a:path w="6402705" h="1892300">
                <a:moveTo>
                  <a:pt x="2215617" y="1765300"/>
                </a:moveTo>
                <a:lnTo>
                  <a:pt x="1508443" y="1765300"/>
                </a:lnTo>
                <a:lnTo>
                  <a:pt x="1401343" y="1739900"/>
                </a:lnTo>
                <a:lnTo>
                  <a:pt x="2310555" y="1739900"/>
                </a:lnTo>
                <a:lnTo>
                  <a:pt x="2215617" y="1765300"/>
                </a:lnTo>
                <a:close/>
              </a:path>
              <a:path w="6402705" h="1892300">
                <a:moveTo>
                  <a:pt x="2116852" y="1778000"/>
                </a:moveTo>
                <a:lnTo>
                  <a:pt x="1620334" y="1778000"/>
                </a:lnTo>
                <a:lnTo>
                  <a:pt x="1563828" y="1765300"/>
                </a:lnTo>
                <a:lnTo>
                  <a:pt x="2166686" y="1765300"/>
                </a:lnTo>
                <a:lnTo>
                  <a:pt x="2116852" y="177800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373502" y="2789656"/>
            <a:ext cx="211201" cy="2115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681630" y="2767964"/>
            <a:ext cx="318135" cy="317500"/>
          </a:xfrm>
          <a:custGeom>
            <a:avLst/>
            <a:gdLst/>
            <a:ahLst/>
            <a:cxnLst/>
            <a:rect l="l" t="t" r="r" b="b"/>
            <a:pathLst>
              <a:path w="318135" h="317500">
                <a:moveTo>
                  <a:pt x="158623" y="317271"/>
                </a:moveTo>
                <a:lnTo>
                  <a:pt x="108477" y="309180"/>
                </a:lnTo>
                <a:lnTo>
                  <a:pt x="64942" y="286665"/>
                </a:lnTo>
                <a:lnTo>
                  <a:pt x="30605" y="252326"/>
                </a:lnTo>
                <a:lnTo>
                  <a:pt x="8086" y="208778"/>
                </a:lnTo>
                <a:lnTo>
                  <a:pt x="0" y="158635"/>
                </a:lnTo>
                <a:lnTo>
                  <a:pt x="8086" y="108497"/>
                </a:lnTo>
                <a:lnTo>
                  <a:pt x="30605" y="64950"/>
                </a:lnTo>
                <a:lnTo>
                  <a:pt x="64942" y="30609"/>
                </a:lnTo>
                <a:lnTo>
                  <a:pt x="108511" y="8083"/>
                </a:lnTo>
                <a:lnTo>
                  <a:pt x="158623" y="0"/>
                </a:lnTo>
                <a:lnTo>
                  <a:pt x="208776" y="8088"/>
                </a:lnTo>
                <a:lnTo>
                  <a:pt x="252335" y="30576"/>
                </a:lnTo>
                <a:lnTo>
                  <a:pt x="286726" y="64838"/>
                </a:lnTo>
                <a:lnTo>
                  <a:pt x="309347" y="108230"/>
                </a:lnTo>
                <a:lnTo>
                  <a:pt x="317601" y="158115"/>
                </a:lnTo>
                <a:lnTo>
                  <a:pt x="309347" y="208512"/>
                </a:lnTo>
                <a:lnTo>
                  <a:pt x="286726" y="252213"/>
                </a:lnTo>
                <a:lnTo>
                  <a:pt x="252335" y="286632"/>
                </a:lnTo>
                <a:lnTo>
                  <a:pt x="208743" y="309184"/>
                </a:lnTo>
                <a:lnTo>
                  <a:pt x="158623" y="317271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957639" y="2261882"/>
            <a:ext cx="6415405" cy="1905000"/>
          </a:xfrm>
          <a:custGeom>
            <a:avLst/>
            <a:gdLst/>
            <a:ahLst/>
            <a:cxnLst/>
            <a:rect l="l" t="t" r="r" b="b"/>
            <a:pathLst>
              <a:path w="6415405" h="1905000">
                <a:moveTo>
                  <a:pt x="4120311" y="12700"/>
                </a:moveTo>
                <a:lnTo>
                  <a:pt x="3708946" y="12700"/>
                </a:lnTo>
                <a:lnTo>
                  <a:pt x="3730548" y="0"/>
                </a:lnTo>
                <a:lnTo>
                  <a:pt x="4102480" y="0"/>
                </a:lnTo>
                <a:lnTo>
                  <a:pt x="4120311" y="12700"/>
                </a:lnTo>
                <a:close/>
              </a:path>
              <a:path w="6415405" h="1905000">
                <a:moveTo>
                  <a:pt x="5197970" y="12700"/>
                </a:moveTo>
                <a:lnTo>
                  <a:pt x="4757991" y="12700"/>
                </a:lnTo>
                <a:lnTo>
                  <a:pt x="4776825" y="0"/>
                </a:lnTo>
                <a:lnTo>
                  <a:pt x="5182882" y="0"/>
                </a:lnTo>
                <a:lnTo>
                  <a:pt x="5197970" y="12700"/>
                </a:lnTo>
                <a:close/>
              </a:path>
              <a:path w="6415405" h="1905000">
                <a:moveTo>
                  <a:pt x="3710584" y="25400"/>
                </a:moveTo>
                <a:lnTo>
                  <a:pt x="3625938" y="25400"/>
                </a:lnTo>
                <a:lnTo>
                  <a:pt x="3646144" y="12700"/>
                </a:lnTo>
                <a:lnTo>
                  <a:pt x="3732098" y="12700"/>
                </a:lnTo>
                <a:lnTo>
                  <a:pt x="3710584" y="25400"/>
                </a:lnTo>
                <a:close/>
              </a:path>
              <a:path w="6415405" h="1905000">
                <a:moveTo>
                  <a:pt x="4205922" y="25400"/>
                </a:moveTo>
                <a:lnTo>
                  <a:pt x="4118635" y="25400"/>
                </a:lnTo>
                <a:lnTo>
                  <a:pt x="4100880" y="12700"/>
                </a:lnTo>
                <a:lnTo>
                  <a:pt x="4189310" y="12700"/>
                </a:lnTo>
                <a:lnTo>
                  <a:pt x="4205922" y="25400"/>
                </a:lnTo>
                <a:close/>
              </a:path>
              <a:path w="6415405" h="1905000">
                <a:moveTo>
                  <a:pt x="4759566" y="25400"/>
                </a:moveTo>
                <a:lnTo>
                  <a:pt x="4667224" y="25400"/>
                </a:lnTo>
                <a:lnTo>
                  <a:pt x="4684903" y="12700"/>
                </a:lnTo>
                <a:lnTo>
                  <a:pt x="4778324" y="12700"/>
                </a:lnTo>
                <a:lnTo>
                  <a:pt x="4759566" y="25400"/>
                </a:lnTo>
                <a:close/>
              </a:path>
              <a:path w="6415405" h="1905000">
                <a:moveTo>
                  <a:pt x="5271198" y="25400"/>
                </a:moveTo>
                <a:lnTo>
                  <a:pt x="5196357" y="25400"/>
                </a:lnTo>
                <a:lnTo>
                  <a:pt x="5181333" y="12700"/>
                </a:lnTo>
                <a:lnTo>
                  <a:pt x="5256860" y="12700"/>
                </a:lnTo>
                <a:lnTo>
                  <a:pt x="5271198" y="25400"/>
                </a:lnTo>
                <a:close/>
              </a:path>
              <a:path w="6415405" h="1905000">
                <a:moveTo>
                  <a:pt x="3628390" y="38100"/>
                </a:moveTo>
                <a:lnTo>
                  <a:pt x="3567683" y="38100"/>
                </a:lnTo>
                <a:lnTo>
                  <a:pt x="3586695" y="25400"/>
                </a:lnTo>
                <a:lnTo>
                  <a:pt x="3648494" y="25400"/>
                </a:lnTo>
                <a:lnTo>
                  <a:pt x="3628390" y="38100"/>
                </a:lnTo>
                <a:close/>
              </a:path>
              <a:path w="6415405" h="1905000">
                <a:moveTo>
                  <a:pt x="4254169" y="38100"/>
                </a:moveTo>
                <a:lnTo>
                  <a:pt x="4203420" y="38100"/>
                </a:lnTo>
                <a:lnTo>
                  <a:pt x="4186885" y="25400"/>
                </a:lnTo>
                <a:lnTo>
                  <a:pt x="4238371" y="25400"/>
                </a:lnTo>
                <a:lnTo>
                  <a:pt x="4254169" y="38100"/>
                </a:lnTo>
                <a:close/>
              </a:path>
              <a:path w="6415405" h="1905000">
                <a:moveTo>
                  <a:pt x="4669574" y="38100"/>
                </a:moveTo>
                <a:lnTo>
                  <a:pt x="4615789" y="38100"/>
                </a:lnTo>
                <a:lnTo>
                  <a:pt x="4632667" y="25400"/>
                </a:lnTo>
                <a:lnTo>
                  <a:pt x="4687163" y="25400"/>
                </a:lnTo>
                <a:lnTo>
                  <a:pt x="4669574" y="38100"/>
                </a:lnTo>
                <a:close/>
              </a:path>
              <a:path w="6415405" h="1905000">
                <a:moveTo>
                  <a:pt x="5340362" y="38100"/>
                </a:moveTo>
                <a:lnTo>
                  <a:pt x="5268950" y="38100"/>
                </a:lnTo>
                <a:lnTo>
                  <a:pt x="5254688" y="25400"/>
                </a:lnTo>
                <a:lnTo>
                  <a:pt x="5326875" y="25400"/>
                </a:lnTo>
                <a:lnTo>
                  <a:pt x="5340362" y="38100"/>
                </a:lnTo>
                <a:close/>
              </a:path>
              <a:path w="6415405" h="1905000">
                <a:moveTo>
                  <a:pt x="3570770" y="50800"/>
                </a:moveTo>
                <a:lnTo>
                  <a:pt x="3513277" y="50800"/>
                </a:lnTo>
                <a:lnTo>
                  <a:pt x="3530955" y="38100"/>
                </a:lnTo>
                <a:lnTo>
                  <a:pt x="3589667" y="38100"/>
                </a:lnTo>
                <a:lnTo>
                  <a:pt x="3570770" y="50800"/>
                </a:lnTo>
                <a:close/>
              </a:path>
              <a:path w="6415405" h="1905000">
                <a:moveTo>
                  <a:pt x="4299788" y="50800"/>
                </a:moveTo>
                <a:lnTo>
                  <a:pt x="4251121" y="50800"/>
                </a:lnTo>
                <a:lnTo>
                  <a:pt x="4235411" y="38100"/>
                </a:lnTo>
                <a:lnTo>
                  <a:pt x="4284878" y="38100"/>
                </a:lnTo>
                <a:lnTo>
                  <a:pt x="4299788" y="50800"/>
                </a:lnTo>
                <a:close/>
              </a:path>
              <a:path w="6415405" h="1905000">
                <a:moveTo>
                  <a:pt x="4618621" y="50800"/>
                </a:moveTo>
                <a:lnTo>
                  <a:pt x="4566856" y="50800"/>
                </a:lnTo>
                <a:lnTo>
                  <a:pt x="4582871" y="38100"/>
                </a:lnTo>
                <a:lnTo>
                  <a:pt x="4635423" y="38100"/>
                </a:lnTo>
                <a:lnTo>
                  <a:pt x="4618621" y="50800"/>
                </a:lnTo>
                <a:close/>
              </a:path>
              <a:path w="6415405" h="1905000">
                <a:moveTo>
                  <a:pt x="5392445" y="50800"/>
                </a:moveTo>
                <a:lnTo>
                  <a:pt x="5337467" y="50800"/>
                </a:lnTo>
                <a:lnTo>
                  <a:pt x="5324043" y="38100"/>
                </a:lnTo>
                <a:lnTo>
                  <a:pt x="5379707" y="38100"/>
                </a:lnTo>
                <a:lnTo>
                  <a:pt x="5392445" y="50800"/>
                </a:lnTo>
                <a:close/>
              </a:path>
              <a:path w="6415405" h="1905000">
                <a:moveTo>
                  <a:pt x="2996311" y="63500"/>
                </a:moveTo>
                <a:lnTo>
                  <a:pt x="2563228" y="63500"/>
                </a:lnTo>
                <a:lnTo>
                  <a:pt x="2589428" y="50800"/>
                </a:lnTo>
                <a:lnTo>
                  <a:pt x="2977603" y="50800"/>
                </a:lnTo>
                <a:lnTo>
                  <a:pt x="2996311" y="63500"/>
                </a:lnTo>
                <a:close/>
              </a:path>
              <a:path w="6415405" h="1905000">
                <a:moveTo>
                  <a:pt x="3517061" y="63500"/>
                </a:moveTo>
                <a:lnTo>
                  <a:pt x="3479330" y="63500"/>
                </a:lnTo>
                <a:lnTo>
                  <a:pt x="3496068" y="50800"/>
                </a:lnTo>
                <a:lnTo>
                  <a:pt x="3534625" y="50800"/>
                </a:lnTo>
                <a:lnTo>
                  <a:pt x="3517061" y="63500"/>
                </a:lnTo>
                <a:close/>
              </a:path>
              <a:path w="6415405" h="1905000">
                <a:moveTo>
                  <a:pt x="4342574" y="63500"/>
                </a:moveTo>
                <a:lnTo>
                  <a:pt x="4296181" y="63500"/>
                </a:lnTo>
                <a:lnTo>
                  <a:pt x="4281373" y="50800"/>
                </a:lnTo>
                <a:lnTo>
                  <a:pt x="4328642" y="50800"/>
                </a:lnTo>
                <a:lnTo>
                  <a:pt x="4342574" y="63500"/>
                </a:lnTo>
                <a:close/>
              </a:path>
              <a:path w="6415405" h="1905000">
                <a:moveTo>
                  <a:pt x="4570209" y="63500"/>
                </a:moveTo>
                <a:lnTo>
                  <a:pt x="4520641" y="63500"/>
                </a:lnTo>
                <a:lnTo>
                  <a:pt x="4535728" y="50800"/>
                </a:lnTo>
                <a:lnTo>
                  <a:pt x="4586147" y="50800"/>
                </a:lnTo>
                <a:lnTo>
                  <a:pt x="4570209" y="63500"/>
                </a:lnTo>
                <a:close/>
              </a:path>
              <a:path w="6415405" h="1905000">
                <a:moveTo>
                  <a:pt x="5429440" y="63500"/>
                </a:moveTo>
                <a:lnTo>
                  <a:pt x="5388978" y="63500"/>
                </a:lnTo>
                <a:lnTo>
                  <a:pt x="5376316" y="50800"/>
                </a:lnTo>
                <a:lnTo>
                  <a:pt x="5417312" y="50800"/>
                </a:lnTo>
                <a:lnTo>
                  <a:pt x="5429440" y="63500"/>
                </a:lnTo>
                <a:close/>
              </a:path>
              <a:path w="6415405" h="1905000">
                <a:moveTo>
                  <a:pt x="2564650" y="76200"/>
                </a:moveTo>
                <a:lnTo>
                  <a:pt x="2462212" y="76200"/>
                </a:lnTo>
                <a:lnTo>
                  <a:pt x="2486863" y="63500"/>
                </a:lnTo>
                <a:lnTo>
                  <a:pt x="2590761" y="63500"/>
                </a:lnTo>
                <a:lnTo>
                  <a:pt x="2564650" y="76200"/>
                </a:lnTo>
                <a:close/>
              </a:path>
              <a:path w="6415405" h="1905000">
                <a:moveTo>
                  <a:pt x="3087014" y="76200"/>
                </a:moveTo>
                <a:lnTo>
                  <a:pt x="2994914" y="76200"/>
                </a:lnTo>
                <a:lnTo>
                  <a:pt x="2976257" y="63500"/>
                </a:lnTo>
                <a:lnTo>
                  <a:pt x="3069272" y="63500"/>
                </a:lnTo>
                <a:lnTo>
                  <a:pt x="3087014" y="76200"/>
                </a:lnTo>
                <a:close/>
              </a:path>
              <a:path w="6415405" h="1905000">
                <a:moveTo>
                  <a:pt x="3483622" y="76200"/>
                </a:moveTo>
                <a:lnTo>
                  <a:pt x="3447389" y="76200"/>
                </a:lnTo>
                <a:lnTo>
                  <a:pt x="3463099" y="63500"/>
                </a:lnTo>
                <a:lnTo>
                  <a:pt x="3500221" y="63500"/>
                </a:lnTo>
                <a:lnTo>
                  <a:pt x="3483622" y="76200"/>
                </a:lnTo>
                <a:close/>
              </a:path>
              <a:path w="6415405" h="1905000">
                <a:moveTo>
                  <a:pt x="4382312" y="76200"/>
                </a:moveTo>
                <a:lnTo>
                  <a:pt x="4338358" y="76200"/>
                </a:lnTo>
                <a:lnTo>
                  <a:pt x="4324527" y="63500"/>
                </a:lnTo>
                <a:lnTo>
                  <a:pt x="4369422" y="63500"/>
                </a:lnTo>
                <a:lnTo>
                  <a:pt x="4382312" y="76200"/>
                </a:lnTo>
                <a:close/>
              </a:path>
              <a:path w="6415405" h="1905000">
                <a:moveTo>
                  <a:pt x="4524552" y="76200"/>
                </a:moveTo>
                <a:lnTo>
                  <a:pt x="4477334" y="76200"/>
                </a:lnTo>
                <a:lnTo>
                  <a:pt x="4491431" y="63500"/>
                </a:lnTo>
                <a:lnTo>
                  <a:pt x="4539551" y="63500"/>
                </a:lnTo>
                <a:lnTo>
                  <a:pt x="4524552" y="76200"/>
                </a:lnTo>
                <a:close/>
              </a:path>
              <a:path w="6415405" h="1905000">
                <a:moveTo>
                  <a:pt x="5464556" y="76200"/>
                </a:moveTo>
                <a:lnTo>
                  <a:pt x="5425528" y="76200"/>
                </a:lnTo>
                <a:lnTo>
                  <a:pt x="5413476" y="63500"/>
                </a:lnTo>
                <a:lnTo>
                  <a:pt x="5453062" y="63500"/>
                </a:lnTo>
                <a:lnTo>
                  <a:pt x="5464556" y="76200"/>
                </a:lnTo>
                <a:close/>
              </a:path>
              <a:path w="6415405" h="1905000">
                <a:moveTo>
                  <a:pt x="2464396" y="88900"/>
                </a:moveTo>
                <a:lnTo>
                  <a:pt x="2414206" y="88900"/>
                </a:lnTo>
                <a:lnTo>
                  <a:pt x="2437980" y="76200"/>
                </a:lnTo>
                <a:lnTo>
                  <a:pt x="2488958" y="76200"/>
                </a:lnTo>
                <a:lnTo>
                  <a:pt x="2464396" y="88900"/>
                </a:lnTo>
                <a:close/>
              </a:path>
              <a:path w="6415405" h="1905000">
                <a:moveTo>
                  <a:pt x="3155746" y="88900"/>
                </a:moveTo>
                <a:lnTo>
                  <a:pt x="3084918" y="88900"/>
                </a:lnTo>
                <a:lnTo>
                  <a:pt x="3067253" y="76200"/>
                </a:lnTo>
                <a:lnTo>
                  <a:pt x="3138906" y="76200"/>
                </a:lnTo>
                <a:lnTo>
                  <a:pt x="3155746" y="88900"/>
                </a:lnTo>
                <a:close/>
              </a:path>
              <a:path w="6415405" h="1905000">
                <a:moveTo>
                  <a:pt x="3452215" y="88900"/>
                </a:moveTo>
                <a:lnTo>
                  <a:pt x="3417544" y="88900"/>
                </a:lnTo>
                <a:lnTo>
                  <a:pt x="3432200" y="76200"/>
                </a:lnTo>
                <a:lnTo>
                  <a:pt x="3467798" y="76200"/>
                </a:lnTo>
                <a:lnTo>
                  <a:pt x="3452215" y="88900"/>
                </a:lnTo>
                <a:close/>
              </a:path>
              <a:path w="6415405" h="1905000">
                <a:moveTo>
                  <a:pt x="4407014" y="88900"/>
                </a:moveTo>
                <a:lnTo>
                  <a:pt x="4377423" y="88900"/>
                </a:lnTo>
                <a:lnTo>
                  <a:pt x="4364647" y="76200"/>
                </a:lnTo>
                <a:lnTo>
                  <a:pt x="4394847" y="76200"/>
                </a:lnTo>
                <a:lnTo>
                  <a:pt x="4407014" y="88900"/>
                </a:lnTo>
                <a:close/>
              </a:path>
              <a:path w="6415405" h="1905000">
                <a:moveTo>
                  <a:pt x="4481842" y="88900"/>
                </a:moveTo>
                <a:lnTo>
                  <a:pt x="4450181" y="88900"/>
                </a:lnTo>
                <a:lnTo>
                  <a:pt x="4463580" y="76200"/>
                </a:lnTo>
                <a:lnTo>
                  <a:pt x="4495838" y="76200"/>
                </a:lnTo>
                <a:lnTo>
                  <a:pt x="4481842" y="88900"/>
                </a:lnTo>
                <a:close/>
              </a:path>
              <a:path w="6415405" h="1905000">
                <a:moveTo>
                  <a:pt x="5497690" y="88900"/>
                </a:moveTo>
                <a:lnTo>
                  <a:pt x="5460161" y="88900"/>
                </a:lnTo>
                <a:lnTo>
                  <a:pt x="5448757" y="76200"/>
                </a:lnTo>
                <a:lnTo>
                  <a:pt x="5486869" y="76200"/>
                </a:lnTo>
                <a:lnTo>
                  <a:pt x="5497690" y="88900"/>
                </a:lnTo>
                <a:close/>
              </a:path>
              <a:path w="6415405" h="1905000">
                <a:moveTo>
                  <a:pt x="2416797" y="101600"/>
                </a:moveTo>
                <a:lnTo>
                  <a:pt x="2345702" y="101600"/>
                </a:lnTo>
                <a:lnTo>
                  <a:pt x="2368042" y="88900"/>
                </a:lnTo>
                <a:lnTo>
                  <a:pt x="2440482" y="88900"/>
                </a:lnTo>
                <a:lnTo>
                  <a:pt x="2416797" y="101600"/>
                </a:lnTo>
                <a:close/>
              </a:path>
              <a:path w="6415405" h="1905000">
                <a:moveTo>
                  <a:pt x="3204832" y="101600"/>
                </a:moveTo>
                <a:lnTo>
                  <a:pt x="3153092" y="101600"/>
                </a:lnTo>
                <a:lnTo>
                  <a:pt x="3136315" y="88900"/>
                </a:lnTo>
                <a:lnTo>
                  <a:pt x="3188728" y="88900"/>
                </a:lnTo>
                <a:lnTo>
                  <a:pt x="3204832" y="101600"/>
                </a:lnTo>
                <a:close/>
              </a:path>
              <a:path w="6415405" h="1905000">
                <a:moveTo>
                  <a:pt x="3395967" y="114300"/>
                </a:moveTo>
                <a:lnTo>
                  <a:pt x="3376980" y="114300"/>
                </a:lnTo>
                <a:lnTo>
                  <a:pt x="3389922" y="101600"/>
                </a:lnTo>
                <a:lnTo>
                  <a:pt x="3403447" y="88900"/>
                </a:lnTo>
                <a:lnTo>
                  <a:pt x="3437458" y="88900"/>
                </a:lnTo>
                <a:lnTo>
                  <a:pt x="3422954" y="101600"/>
                </a:lnTo>
                <a:lnTo>
                  <a:pt x="3409327" y="101600"/>
                </a:lnTo>
                <a:lnTo>
                  <a:pt x="3395967" y="114300"/>
                </a:lnTo>
                <a:close/>
              </a:path>
              <a:path w="6415405" h="1905000">
                <a:moveTo>
                  <a:pt x="4424540" y="101600"/>
                </a:moveTo>
                <a:lnTo>
                  <a:pt x="4401642" y="101600"/>
                </a:lnTo>
                <a:lnTo>
                  <a:pt x="4389602" y="88900"/>
                </a:lnTo>
                <a:lnTo>
                  <a:pt x="4418799" y="88900"/>
                </a:lnTo>
                <a:lnTo>
                  <a:pt x="4427484" y="98635"/>
                </a:lnTo>
                <a:lnTo>
                  <a:pt x="4424540" y="101600"/>
                </a:lnTo>
                <a:close/>
              </a:path>
              <a:path w="6415405" h="1905000">
                <a:moveTo>
                  <a:pt x="4455134" y="101600"/>
                </a:moveTo>
                <a:lnTo>
                  <a:pt x="4430128" y="101600"/>
                </a:lnTo>
                <a:lnTo>
                  <a:pt x="4427484" y="98635"/>
                </a:lnTo>
                <a:lnTo>
                  <a:pt x="4437151" y="88900"/>
                </a:lnTo>
                <a:lnTo>
                  <a:pt x="4468418" y="88900"/>
                </a:lnTo>
                <a:lnTo>
                  <a:pt x="4455134" y="101600"/>
                </a:lnTo>
                <a:close/>
              </a:path>
              <a:path w="6415405" h="1905000">
                <a:moveTo>
                  <a:pt x="5528729" y="101600"/>
                </a:moveTo>
                <a:lnTo>
                  <a:pt x="5492788" y="101600"/>
                </a:lnTo>
                <a:lnTo>
                  <a:pt x="5482056" y="88900"/>
                </a:lnTo>
                <a:lnTo>
                  <a:pt x="5518619" y="88900"/>
                </a:lnTo>
                <a:lnTo>
                  <a:pt x="5528729" y="101600"/>
                </a:lnTo>
                <a:close/>
              </a:path>
              <a:path w="6415405" h="1905000">
                <a:moveTo>
                  <a:pt x="4430128" y="101600"/>
                </a:moveTo>
                <a:lnTo>
                  <a:pt x="4424540" y="101600"/>
                </a:lnTo>
                <a:lnTo>
                  <a:pt x="4427484" y="98635"/>
                </a:lnTo>
                <a:lnTo>
                  <a:pt x="4430128" y="101600"/>
                </a:lnTo>
                <a:close/>
              </a:path>
              <a:path w="6415405" h="1905000">
                <a:moveTo>
                  <a:pt x="2348928" y="114300"/>
                </a:moveTo>
                <a:lnTo>
                  <a:pt x="2302548" y="114300"/>
                </a:lnTo>
                <a:lnTo>
                  <a:pt x="2323858" y="101600"/>
                </a:lnTo>
                <a:lnTo>
                  <a:pt x="2371166" y="101600"/>
                </a:lnTo>
                <a:lnTo>
                  <a:pt x="2348928" y="114300"/>
                </a:lnTo>
                <a:close/>
              </a:path>
              <a:path w="6415405" h="1905000">
                <a:moveTo>
                  <a:pt x="3251619" y="114300"/>
                </a:moveTo>
                <a:lnTo>
                  <a:pt x="3201720" y="114300"/>
                </a:lnTo>
                <a:lnTo>
                  <a:pt x="3185680" y="101600"/>
                </a:lnTo>
                <a:lnTo>
                  <a:pt x="3236290" y="101600"/>
                </a:lnTo>
                <a:lnTo>
                  <a:pt x="3251619" y="114300"/>
                </a:lnTo>
                <a:close/>
              </a:path>
              <a:path w="6415405" h="1905000">
                <a:moveTo>
                  <a:pt x="4427067" y="114300"/>
                </a:moveTo>
                <a:lnTo>
                  <a:pt x="4413034" y="101600"/>
                </a:lnTo>
                <a:lnTo>
                  <a:pt x="4442434" y="101600"/>
                </a:lnTo>
                <a:lnTo>
                  <a:pt x="4427067" y="114300"/>
                </a:lnTo>
                <a:close/>
              </a:path>
              <a:path w="6415405" h="1905000">
                <a:moveTo>
                  <a:pt x="5548198" y="114300"/>
                </a:moveTo>
                <a:lnTo>
                  <a:pt x="5523268" y="114300"/>
                </a:lnTo>
                <a:lnTo>
                  <a:pt x="5513260" y="101600"/>
                </a:lnTo>
                <a:lnTo>
                  <a:pt x="5538584" y="101600"/>
                </a:lnTo>
                <a:lnTo>
                  <a:pt x="5548198" y="114300"/>
                </a:lnTo>
                <a:close/>
              </a:path>
              <a:path w="6415405" h="1905000">
                <a:moveTo>
                  <a:pt x="2306231" y="127000"/>
                </a:moveTo>
                <a:lnTo>
                  <a:pt x="2261565" y="127000"/>
                </a:lnTo>
                <a:lnTo>
                  <a:pt x="2281770" y="114300"/>
                </a:lnTo>
                <a:lnTo>
                  <a:pt x="2327427" y="114300"/>
                </a:lnTo>
                <a:lnTo>
                  <a:pt x="2306231" y="127000"/>
                </a:lnTo>
                <a:close/>
              </a:path>
              <a:path w="6415405" h="1905000">
                <a:moveTo>
                  <a:pt x="3295954" y="127000"/>
                </a:moveTo>
                <a:lnTo>
                  <a:pt x="3248025" y="127000"/>
                </a:lnTo>
                <a:lnTo>
                  <a:pt x="3232772" y="114300"/>
                </a:lnTo>
                <a:lnTo>
                  <a:pt x="3281464" y="114300"/>
                </a:lnTo>
                <a:lnTo>
                  <a:pt x="3295954" y="127000"/>
                </a:lnTo>
                <a:close/>
              </a:path>
              <a:path w="6415405" h="1905000">
                <a:moveTo>
                  <a:pt x="3371367" y="127000"/>
                </a:moveTo>
                <a:lnTo>
                  <a:pt x="3352901" y="127000"/>
                </a:lnTo>
                <a:lnTo>
                  <a:pt x="3364636" y="114300"/>
                </a:lnTo>
                <a:lnTo>
                  <a:pt x="3383534" y="114300"/>
                </a:lnTo>
                <a:lnTo>
                  <a:pt x="3371367" y="127000"/>
                </a:lnTo>
                <a:close/>
              </a:path>
              <a:path w="6415405" h="1905000">
                <a:moveTo>
                  <a:pt x="5575515" y="127000"/>
                </a:moveTo>
                <a:lnTo>
                  <a:pt x="5551512" y="127000"/>
                </a:lnTo>
                <a:lnTo>
                  <a:pt x="5542254" y="114300"/>
                </a:lnTo>
                <a:lnTo>
                  <a:pt x="5566676" y="114300"/>
                </a:lnTo>
                <a:lnTo>
                  <a:pt x="5575515" y="127000"/>
                </a:lnTo>
                <a:close/>
              </a:path>
              <a:path w="6415405" h="1905000">
                <a:moveTo>
                  <a:pt x="2227554" y="152400"/>
                </a:moveTo>
                <a:lnTo>
                  <a:pt x="2204427" y="152400"/>
                </a:lnTo>
                <a:lnTo>
                  <a:pt x="2222868" y="139700"/>
                </a:lnTo>
                <a:lnTo>
                  <a:pt x="2241918" y="127000"/>
                </a:lnTo>
                <a:lnTo>
                  <a:pt x="2285822" y="127000"/>
                </a:lnTo>
                <a:lnTo>
                  <a:pt x="2265730" y="139700"/>
                </a:lnTo>
                <a:lnTo>
                  <a:pt x="2246477" y="139700"/>
                </a:lnTo>
                <a:lnTo>
                  <a:pt x="2227554" y="152400"/>
                </a:lnTo>
                <a:close/>
              </a:path>
              <a:path w="6415405" h="1905000">
                <a:moveTo>
                  <a:pt x="3324072" y="139700"/>
                </a:moveTo>
                <a:lnTo>
                  <a:pt x="3291840" y="139700"/>
                </a:lnTo>
                <a:lnTo>
                  <a:pt x="3277438" y="127000"/>
                </a:lnTo>
                <a:lnTo>
                  <a:pt x="3310166" y="127000"/>
                </a:lnTo>
                <a:lnTo>
                  <a:pt x="3324072" y="139700"/>
                </a:lnTo>
                <a:close/>
              </a:path>
              <a:path w="6415405" h="1905000">
                <a:moveTo>
                  <a:pt x="3360000" y="139700"/>
                </a:moveTo>
                <a:lnTo>
                  <a:pt x="3331425" y="139700"/>
                </a:lnTo>
                <a:lnTo>
                  <a:pt x="3341789" y="127000"/>
                </a:lnTo>
                <a:lnTo>
                  <a:pt x="3371557" y="127000"/>
                </a:lnTo>
                <a:lnTo>
                  <a:pt x="3360000" y="139700"/>
                </a:lnTo>
                <a:close/>
              </a:path>
              <a:path w="6415405" h="1905000">
                <a:moveTo>
                  <a:pt x="5592419" y="139700"/>
                </a:moveTo>
                <a:lnTo>
                  <a:pt x="5569038" y="139700"/>
                </a:lnTo>
                <a:lnTo>
                  <a:pt x="5560301" y="127000"/>
                </a:lnTo>
                <a:lnTo>
                  <a:pt x="5584101" y="127000"/>
                </a:lnTo>
                <a:lnTo>
                  <a:pt x="5592419" y="139700"/>
                </a:lnTo>
                <a:close/>
              </a:path>
              <a:path w="6415405" h="1905000">
                <a:moveTo>
                  <a:pt x="3336366" y="152400"/>
                </a:moveTo>
                <a:lnTo>
                  <a:pt x="3319500" y="139700"/>
                </a:lnTo>
                <a:lnTo>
                  <a:pt x="3349485" y="139700"/>
                </a:lnTo>
                <a:lnTo>
                  <a:pt x="3336366" y="152400"/>
                </a:lnTo>
                <a:close/>
              </a:path>
              <a:path w="6415405" h="1905000">
                <a:moveTo>
                  <a:pt x="5615724" y="152400"/>
                </a:moveTo>
                <a:lnTo>
                  <a:pt x="5593295" y="152400"/>
                </a:lnTo>
                <a:lnTo>
                  <a:pt x="5585371" y="139700"/>
                </a:lnTo>
                <a:lnTo>
                  <a:pt x="5608231" y="139700"/>
                </a:lnTo>
                <a:lnTo>
                  <a:pt x="5615724" y="152400"/>
                </a:lnTo>
                <a:close/>
              </a:path>
              <a:path w="6415405" h="1905000">
                <a:moveTo>
                  <a:pt x="2174963" y="177800"/>
                </a:moveTo>
                <a:lnTo>
                  <a:pt x="2152904" y="177800"/>
                </a:lnTo>
                <a:lnTo>
                  <a:pt x="2169426" y="165100"/>
                </a:lnTo>
                <a:lnTo>
                  <a:pt x="2186609" y="152400"/>
                </a:lnTo>
                <a:lnTo>
                  <a:pt x="2227694" y="152400"/>
                </a:lnTo>
                <a:lnTo>
                  <a:pt x="2209380" y="165100"/>
                </a:lnTo>
                <a:lnTo>
                  <a:pt x="2191994" y="165100"/>
                </a:lnTo>
                <a:lnTo>
                  <a:pt x="2174963" y="177800"/>
                </a:lnTo>
                <a:close/>
              </a:path>
              <a:path w="6415405" h="1905000">
                <a:moveTo>
                  <a:pt x="5629846" y="165100"/>
                </a:moveTo>
                <a:lnTo>
                  <a:pt x="5608053" y="165100"/>
                </a:lnTo>
                <a:lnTo>
                  <a:pt x="5600700" y="152400"/>
                </a:lnTo>
                <a:lnTo>
                  <a:pt x="5622937" y="152400"/>
                </a:lnTo>
                <a:lnTo>
                  <a:pt x="5629846" y="165100"/>
                </a:lnTo>
                <a:close/>
              </a:path>
              <a:path w="6415405" h="1905000">
                <a:moveTo>
                  <a:pt x="1814004" y="177800"/>
                </a:moveTo>
                <a:lnTo>
                  <a:pt x="1352842" y="177800"/>
                </a:lnTo>
                <a:lnTo>
                  <a:pt x="1377200" y="165100"/>
                </a:lnTo>
                <a:lnTo>
                  <a:pt x="1781517" y="165100"/>
                </a:lnTo>
                <a:lnTo>
                  <a:pt x="1814004" y="177800"/>
                </a:lnTo>
                <a:close/>
              </a:path>
              <a:path w="6415405" h="1905000">
                <a:moveTo>
                  <a:pt x="5642813" y="177800"/>
                </a:moveTo>
                <a:lnTo>
                  <a:pt x="5621667" y="177800"/>
                </a:lnTo>
                <a:lnTo>
                  <a:pt x="5614873" y="165100"/>
                </a:lnTo>
                <a:lnTo>
                  <a:pt x="5636475" y="165100"/>
                </a:lnTo>
                <a:lnTo>
                  <a:pt x="5642813" y="177800"/>
                </a:lnTo>
                <a:close/>
              </a:path>
              <a:path w="6415405" h="1905000">
                <a:moveTo>
                  <a:pt x="1329994" y="190500"/>
                </a:moveTo>
                <a:lnTo>
                  <a:pt x="1234579" y="190500"/>
                </a:lnTo>
                <a:lnTo>
                  <a:pt x="1257744" y="177800"/>
                </a:lnTo>
                <a:lnTo>
                  <a:pt x="1354061" y="177800"/>
                </a:lnTo>
                <a:lnTo>
                  <a:pt x="1329994" y="190500"/>
                </a:lnTo>
                <a:close/>
              </a:path>
              <a:path w="6415405" h="1905000">
                <a:moveTo>
                  <a:pt x="1939721" y="190500"/>
                </a:moveTo>
                <a:lnTo>
                  <a:pt x="1812810" y="190500"/>
                </a:lnTo>
                <a:lnTo>
                  <a:pt x="1780413" y="177800"/>
                </a:lnTo>
                <a:lnTo>
                  <a:pt x="1908962" y="177800"/>
                </a:lnTo>
                <a:lnTo>
                  <a:pt x="1939721" y="190500"/>
                </a:lnTo>
                <a:close/>
              </a:path>
              <a:path w="6415405" h="1905000">
                <a:moveTo>
                  <a:pt x="2128367" y="203200"/>
                </a:moveTo>
                <a:lnTo>
                  <a:pt x="2107399" y="203200"/>
                </a:lnTo>
                <a:lnTo>
                  <a:pt x="2121865" y="190500"/>
                </a:lnTo>
                <a:lnTo>
                  <a:pt x="2137041" y="177800"/>
                </a:lnTo>
                <a:lnTo>
                  <a:pt x="2158898" y="177800"/>
                </a:lnTo>
                <a:lnTo>
                  <a:pt x="2143201" y="190500"/>
                </a:lnTo>
                <a:lnTo>
                  <a:pt x="2143366" y="190500"/>
                </a:lnTo>
                <a:lnTo>
                  <a:pt x="2128367" y="203200"/>
                </a:lnTo>
                <a:close/>
              </a:path>
              <a:path w="6415405" h="1905000">
                <a:moveTo>
                  <a:pt x="5654573" y="190500"/>
                </a:moveTo>
                <a:lnTo>
                  <a:pt x="5639841" y="190500"/>
                </a:lnTo>
                <a:lnTo>
                  <a:pt x="5633948" y="177800"/>
                </a:lnTo>
                <a:lnTo>
                  <a:pt x="5648845" y="177800"/>
                </a:lnTo>
                <a:lnTo>
                  <a:pt x="5654573" y="190500"/>
                </a:lnTo>
                <a:close/>
              </a:path>
              <a:path w="6415405" h="1905000">
                <a:moveTo>
                  <a:pt x="1236408" y="203200"/>
                </a:moveTo>
                <a:lnTo>
                  <a:pt x="1166698" y="203200"/>
                </a:lnTo>
                <a:lnTo>
                  <a:pt x="1189050" y="190500"/>
                </a:lnTo>
                <a:lnTo>
                  <a:pt x="1259497" y="190500"/>
                </a:lnTo>
                <a:lnTo>
                  <a:pt x="1236408" y="203200"/>
                </a:lnTo>
                <a:close/>
              </a:path>
              <a:path w="6415405" h="1905000">
                <a:moveTo>
                  <a:pt x="1999780" y="203200"/>
                </a:moveTo>
                <a:lnTo>
                  <a:pt x="1937804" y="203200"/>
                </a:lnTo>
                <a:lnTo>
                  <a:pt x="1907146" y="190500"/>
                </a:lnTo>
                <a:lnTo>
                  <a:pt x="1969998" y="190500"/>
                </a:lnTo>
                <a:lnTo>
                  <a:pt x="1999780" y="203200"/>
                </a:lnTo>
                <a:close/>
              </a:path>
              <a:path w="6415405" h="1905000">
                <a:moveTo>
                  <a:pt x="5665101" y="203200"/>
                </a:moveTo>
                <a:lnTo>
                  <a:pt x="5650407" y="203200"/>
                </a:lnTo>
                <a:lnTo>
                  <a:pt x="5645137" y="190500"/>
                </a:lnTo>
                <a:lnTo>
                  <a:pt x="5659996" y="190500"/>
                </a:lnTo>
                <a:lnTo>
                  <a:pt x="5665101" y="203200"/>
                </a:lnTo>
                <a:close/>
              </a:path>
              <a:path w="6415405" h="1905000">
                <a:moveTo>
                  <a:pt x="1147038" y="215900"/>
                </a:moveTo>
                <a:lnTo>
                  <a:pt x="1101394" y="215900"/>
                </a:lnTo>
                <a:lnTo>
                  <a:pt x="1122870" y="203200"/>
                </a:lnTo>
                <a:lnTo>
                  <a:pt x="1169022" y="203200"/>
                </a:lnTo>
                <a:lnTo>
                  <a:pt x="1147038" y="215900"/>
                </a:lnTo>
                <a:close/>
              </a:path>
              <a:path w="6415405" h="1905000">
                <a:moveTo>
                  <a:pt x="2057781" y="215900"/>
                </a:moveTo>
                <a:lnTo>
                  <a:pt x="1997494" y="215900"/>
                </a:lnTo>
                <a:lnTo>
                  <a:pt x="1967801" y="203200"/>
                </a:lnTo>
                <a:lnTo>
                  <a:pt x="2029053" y="203200"/>
                </a:lnTo>
                <a:lnTo>
                  <a:pt x="2057781" y="215900"/>
                </a:lnTo>
                <a:close/>
              </a:path>
              <a:path w="6415405" h="1905000">
                <a:moveTo>
                  <a:pt x="2114257" y="215900"/>
                </a:moveTo>
                <a:lnTo>
                  <a:pt x="2080742" y="215900"/>
                </a:lnTo>
                <a:lnTo>
                  <a:pt x="2093658" y="203200"/>
                </a:lnTo>
                <a:lnTo>
                  <a:pt x="2128545" y="203200"/>
                </a:lnTo>
                <a:lnTo>
                  <a:pt x="2114257" y="215900"/>
                </a:lnTo>
                <a:close/>
              </a:path>
              <a:path w="6415405" h="1905000">
                <a:moveTo>
                  <a:pt x="5674359" y="215900"/>
                </a:moveTo>
                <a:lnTo>
                  <a:pt x="5659729" y="215900"/>
                </a:lnTo>
                <a:lnTo>
                  <a:pt x="5655081" y="203200"/>
                </a:lnTo>
                <a:lnTo>
                  <a:pt x="5669889" y="203200"/>
                </a:lnTo>
                <a:lnTo>
                  <a:pt x="5674359" y="215900"/>
                </a:lnTo>
                <a:close/>
              </a:path>
              <a:path w="6415405" h="1905000">
                <a:moveTo>
                  <a:pt x="1104087" y="228600"/>
                </a:moveTo>
                <a:lnTo>
                  <a:pt x="1038872" y="228600"/>
                </a:lnTo>
                <a:lnTo>
                  <a:pt x="1059383" y="215900"/>
                </a:lnTo>
                <a:lnTo>
                  <a:pt x="1125486" y="215900"/>
                </a:lnTo>
                <a:lnTo>
                  <a:pt x="1104087" y="228600"/>
                </a:lnTo>
                <a:close/>
              </a:path>
              <a:path w="6415405" h="1905000">
                <a:moveTo>
                  <a:pt x="2085898" y="228600"/>
                </a:moveTo>
                <a:lnTo>
                  <a:pt x="2055101" y="228600"/>
                </a:lnTo>
                <a:lnTo>
                  <a:pt x="2026462" y="215900"/>
                </a:lnTo>
                <a:lnTo>
                  <a:pt x="2101062" y="215900"/>
                </a:lnTo>
                <a:lnTo>
                  <a:pt x="2085898" y="228600"/>
                </a:lnTo>
                <a:close/>
              </a:path>
              <a:path w="6415405" h="1905000">
                <a:moveTo>
                  <a:pt x="5682297" y="228600"/>
                </a:moveTo>
                <a:lnTo>
                  <a:pt x="5667756" y="228600"/>
                </a:lnTo>
                <a:lnTo>
                  <a:pt x="5663755" y="215900"/>
                </a:lnTo>
                <a:lnTo>
                  <a:pt x="5678487" y="215900"/>
                </a:lnTo>
                <a:lnTo>
                  <a:pt x="5682297" y="228600"/>
                </a:lnTo>
                <a:close/>
              </a:path>
              <a:path w="6415405" h="1905000">
                <a:moveTo>
                  <a:pt x="1042022" y="241300"/>
                </a:moveTo>
                <a:lnTo>
                  <a:pt x="998829" y="241300"/>
                </a:lnTo>
                <a:lnTo>
                  <a:pt x="1018679" y="228600"/>
                </a:lnTo>
                <a:lnTo>
                  <a:pt x="1062469" y="228600"/>
                </a:lnTo>
                <a:lnTo>
                  <a:pt x="1042022" y="241300"/>
                </a:lnTo>
                <a:close/>
              </a:path>
              <a:path w="6415405" h="1905000">
                <a:moveTo>
                  <a:pt x="5688812" y="241300"/>
                </a:moveTo>
                <a:lnTo>
                  <a:pt x="5674461" y="241300"/>
                </a:lnTo>
                <a:lnTo>
                  <a:pt x="5671134" y="228600"/>
                </a:lnTo>
                <a:lnTo>
                  <a:pt x="5683796" y="228600"/>
                </a:lnTo>
                <a:lnTo>
                  <a:pt x="5688812" y="241300"/>
                </a:lnTo>
                <a:close/>
              </a:path>
              <a:path w="6415405" h="1905000">
                <a:moveTo>
                  <a:pt x="5688812" y="241300"/>
                </a:moveTo>
                <a:lnTo>
                  <a:pt x="5683796" y="228600"/>
                </a:lnTo>
                <a:lnTo>
                  <a:pt x="5685764" y="228600"/>
                </a:lnTo>
                <a:lnTo>
                  <a:pt x="5688812" y="241300"/>
                </a:lnTo>
                <a:close/>
              </a:path>
              <a:path w="6415405" h="1905000">
                <a:moveTo>
                  <a:pt x="5715050" y="241300"/>
                </a:moveTo>
                <a:lnTo>
                  <a:pt x="5688812" y="241300"/>
                </a:lnTo>
                <a:lnTo>
                  <a:pt x="5685764" y="228600"/>
                </a:lnTo>
                <a:lnTo>
                  <a:pt x="5699480" y="228600"/>
                </a:lnTo>
                <a:lnTo>
                  <a:pt x="5715050" y="241300"/>
                </a:lnTo>
                <a:close/>
              </a:path>
              <a:path w="6415405" h="1905000">
                <a:moveTo>
                  <a:pt x="1002309" y="254000"/>
                </a:moveTo>
                <a:lnTo>
                  <a:pt x="960183" y="254000"/>
                </a:lnTo>
                <a:lnTo>
                  <a:pt x="979335" y="241300"/>
                </a:lnTo>
                <a:lnTo>
                  <a:pt x="1022070" y="241300"/>
                </a:lnTo>
                <a:lnTo>
                  <a:pt x="1002309" y="254000"/>
                </a:lnTo>
                <a:close/>
              </a:path>
              <a:path w="6415405" h="1905000">
                <a:moveTo>
                  <a:pt x="5790806" y="254000"/>
                </a:moveTo>
                <a:lnTo>
                  <a:pt x="5713450" y="254000"/>
                </a:lnTo>
                <a:lnTo>
                  <a:pt x="5697943" y="241300"/>
                </a:lnTo>
                <a:lnTo>
                  <a:pt x="5775947" y="241300"/>
                </a:lnTo>
                <a:lnTo>
                  <a:pt x="5790806" y="254000"/>
                </a:lnTo>
                <a:close/>
              </a:path>
              <a:path w="6415405" h="1905000">
                <a:moveTo>
                  <a:pt x="909307" y="279400"/>
                </a:moveTo>
                <a:lnTo>
                  <a:pt x="887310" y="279400"/>
                </a:lnTo>
                <a:lnTo>
                  <a:pt x="904963" y="266700"/>
                </a:lnTo>
                <a:lnTo>
                  <a:pt x="922997" y="254000"/>
                </a:lnTo>
                <a:lnTo>
                  <a:pt x="964082" y="254000"/>
                </a:lnTo>
                <a:lnTo>
                  <a:pt x="945388" y="266700"/>
                </a:lnTo>
                <a:lnTo>
                  <a:pt x="927239" y="266700"/>
                </a:lnTo>
                <a:lnTo>
                  <a:pt x="909307" y="279400"/>
                </a:lnTo>
                <a:close/>
              </a:path>
              <a:path w="6415405" h="1905000">
                <a:moveTo>
                  <a:pt x="5862675" y="266700"/>
                </a:moveTo>
                <a:lnTo>
                  <a:pt x="5788621" y="266700"/>
                </a:lnTo>
                <a:lnTo>
                  <a:pt x="5773826" y="254000"/>
                </a:lnTo>
                <a:lnTo>
                  <a:pt x="5848629" y="254000"/>
                </a:lnTo>
                <a:lnTo>
                  <a:pt x="5862675" y="266700"/>
                </a:lnTo>
                <a:close/>
              </a:path>
              <a:path w="6415405" h="1905000">
                <a:moveTo>
                  <a:pt x="5917095" y="279400"/>
                </a:moveTo>
                <a:lnTo>
                  <a:pt x="5859894" y="279400"/>
                </a:lnTo>
                <a:lnTo>
                  <a:pt x="5845911" y="266700"/>
                </a:lnTo>
                <a:lnTo>
                  <a:pt x="5903760" y="266700"/>
                </a:lnTo>
                <a:lnTo>
                  <a:pt x="5917095" y="279400"/>
                </a:lnTo>
                <a:close/>
              </a:path>
              <a:path w="6415405" h="1905000">
                <a:moveTo>
                  <a:pt x="874776" y="292100"/>
                </a:moveTo>
                <a:lnTo>
                  <a:pt x="853211" y="292100"/>
                </a:lnTo>
                <a:lnTo>
                  <a:pt x="870064" y="279400"/>
                </a:lnTo>
                <a:lnTo>
                  <a:pt x="891933" y="279400"/>
                </a:lnTo>
                <a:lnTo>
                  <a:pt x="874776" y="292100"/>
                </a:lnTo>
                <a:close/>
              </a:path>
              <a:path w="6415405" h="1905000">
                <a:moveTo>
                  <a:pt x="5955957" y="292100"/>
                </a:moveTo>
                <a:lnTo>
                  <a:pt x="5913780" y="292100"/>
                </a:lnTo>
                <a:lnTo>
                  <a:pt x="5900521" y="279400"/>
                </a:lnTo>
                <a:lnTo>
                  <a:pt x="5943206" y="279400"/>
                </a:lnTo>
                <a:lnTo>
                  <a:pt x="5955957" y="292100"/>
                </a:lnTo>
                <a:close/>
              </a:path>
              <a:path w="6415405" h="1905000">
                <a:moveTo>
                  <a:pt x="858126" y="304800"/>
                </a:moveTo>
                <a:lnTo>
                  <a:pt x="820737" y="304800"/>
                </a:lnTo>
                <a:lnTo>
                  <a:pt x="836764" y="292100"/>
                </a:lnTo>
                <a:lnTo>
                  <a:pt x="874877" y="292100"/>
                </a:lnTo>
                <a:lnTo>
                  <a:pt x="858126" y="304800"/>
                </a:lnTo>
                <a:close/>
              </a:path>
              <a:path w="6415405" h="1905000">
                <a:moveTo>
                  <a:pt x="5993053" y="304800"/>
                </a:moveTo>
                <a:lnTo>
                  <a:pt x="5952236" y="304800"/>
                </a:lnTo>
                <a:lnTo>
                  <a:pt x="5939548" y="292100"/>
                </a:lnTo>
                <a:lnTo>
                  <a:pt x="5980887" y="292100"/>
                </a:lnTo>
                <a:lnTo>
                  <a:pt x="5993053" y="304800"/>
                </a:lnTo>
                <a:close/>
              </a:path>
              <a:path w="6415405" h="1905000">
                <a:moveTo>
                  <a:pt x="795731" y="330200"/>
                </a:moveTo>
                <a:lnTo>
                  <a:pt x="775246" y="330200"/>
                </a:lnTo>
                <a:lnTo>
                  <a:pt x="789965" y="317500"/>
                </a:lnTo>
                <a:lnTo>
                  <a:pt x="805141" y="304800"/>
                </a:lnTo>
                <a:lnTo>
                  <a:pt x="841984" y="304800"/>
                </a:lnTo>
                <a:lnTo>
                  <a:pt x="826071" y="317500"/>
                </a:lnTo>
                <a:lnTo>
                  <a:pt x="810793" y="317500"/>
                </a:lnTo>
                <a:lnTo>
                  <a:pt x="795731" y="330200"/>
                </a:lnTo>
                <a:close/>
              </a:path>
              <a:path w="6415405" h="1905000">
                <a:moveTo>
                  <a:pt x="6028270" y="317500"/>
                </a:moveTo>
                <a:lnTo>
                  <a:pt x="5988888" y="317500"/>
                </a:lnTo>
                <a:lnTo>
                  <a:pt x="5976797" y="304800"/>
                </a:lnTo>
                <a:lnTo>
                  <a:pt x="6016739" y="304800"/>
                </a:lnTo>
                <a:lnTo>
                  <a:pt x="6028270" y="317500"/>
                </a:lnTo>
                <a:close/>
              </a:path>
              <a:path w="6415405" h="1905000">
                <a:moveTo>
                  <a:pt x="6061519" y="330200"/>
                </a:moveTo>
                <a:lnTo>
                  <a:pt x="6023635" y="330200"/>
                </a:lnTo>
                <a:lnTo>
                  <a:pt x="6012192" y="317500"/>
                </a:lnTo>
                <a:lnTo>
                  <a:pt x="6050661" y="317500"/>
                </a:lnTo>
                <a:lnTo>
                  <a:pt x="6061519" y="330200"/>
                </a:lnTo>
                <a:close/>
              </a:path>
              <a:path w="6415405" h="1905000">
                <a:moveTo>
                  <a:pt x="767194" y="342900"/>
                </a:moveTo>
                <a:lnTo>
                  <a:pt x="747140" y="342900"/>
                </a:lnTo>
                <a:lnTo>
                  <a:pt x="760958" y="330200"/>
                </a:lnTo>
                <a:lnTo>
                  <a:pt x="781354" y="330200"/>
                </a:lnTo>
                <a:lnTo>
                  <a:pt x="767194" y="342900"/>
                </a:lnTo>
                <a:close/>
              </a:path>
              <a:path w="6415405" h="1905000">
                <a:moveTo>
                  <a:pt x="6082538" y="342900"/>
                </a:moveTo>
                <a:lnTo>
                  <a:pt x="6056388" y="342900"/>
                </a:lnTo>
                <a:lnTo>
                  <a:pt x="6045619" y="330200"/>
                </a:lnTo>
                <a:lnTo>
                  <a:pt x="6072149" y="330200"/>
                </a:lnTo>
                <a:lnTo>
                  <a:pt x="6082538" y="342900"/>
                </a:lnTo>
                <a:close/>
              </a:path>
              <a:path w="6415405" h="1905000">
                <a:moveTo>
                  <a:pt x="727862" y="368300"/>
                </a:moveTo>
                <a:lnTo>
                  <a:pt x="708469" y="368300"/>
                </a:lnTo>
                <a:lnTo>
                  <a:pt x="720890" y="355600"/>
                </a:lnTo>
                <a:lnTo>
                  <a:pt x="733780" y="342900"/>
                </a:lnTo>
                <a:lnTo>
                  <a:pt x="767308" y="342900"/>
                </a:lnTo>
                <a:lnTo>
                  <a:pt x="753605" y="355600"/>
                </a:lnTo>
                <a:lnTo>
                  <a:pt x="740625" y="355600"/>
                </a:lnTo>
                <a:lnTo>
                  <a:pt x="727862" y="368300"/>
                </a:lnTo>
                <a:close/>
              </a:path>
              <a:path w="6415405" h="1905000">
                <a:moveTo>
                  <a:pt x="6112306" y="355600"/>
                </a:moveTo>
                <a:lnTo>
                  <a:pt x="6087046" y="355600"/>
                </a:lnTo>
                <a:lnTo>
                  <a:pt x="6076975" y="342900"/>
                </a:lnTo>
                <a:lnTo>
                  <a:pt x="6102616" y="342900"/>
                </a:lnTo>
                <a:lnTo>
                  <a:pt x="6112306" y="355600"/>
                </a:lnTo>
                <a:close/>
              </a:path>
              <a:path w="6415405" h="1905000">
                <a:moveTo>
                  <a:pt x="6130912" y="368300"/>
                </a:moveTo>
                <a:lnTo>
                  <a:pt x="6106261" y="368300"/>
                </a:lnTo>
                <a:lnTo>
                  <a:pt x="6096685" y="355600"/>
                </a:lnTo>
                <a:lnTo>
                  <a:pt x="6121730" y="355600"/>
                </a:lnTo>
                <a:lnTo>
                  <a:pt x="6130912" y="368300"/>
                </a:lnTo>
                <a:close/>
              </a:path>
              <a:path w="6415405" h="1905000">
                <a:moveTo>
                  <a:pt x="682282" y="406400"/>
                </a:moveTo>
                <a:lnTo>
                  <a:pt x="663765" y="406400"/>
                </a:lnTo>
                <a:lnTo>
                  <a:pt x="674179" y="393700"/>
                </a:lnTo>
                <a:lnTo>
                  <a:pt x="685114" y="381000"/>
                </a:lnTo>
                <a:lnTo>
                  <a:pt x="696544" y="368300"/>
                </a:lnTo>
                <a:lnTo>
                  <a:pt x="728002" y="368300"/>
                </a:lnTo>
                <a:lnTo>
                  <a:pt x="715721" y="381000"/>
                </a:lnTo>
                <a:lnTo>
                  <a:pt x="704214" y="381000"/>
                </a:lnTo>
                <a:lnTo>
                  <a:pt x="692924" y="393700"/>
                </a:lnTo>
                <a:lnTo>
                  <a:pt x="693064" y="393700"/>
                </a:lnTo>
                <a:lnTo>
                  <a:pt x="682282" y="406400"/>
                </a:lnTo>
                <a:close/>
              </a:path>
              <a:path w="6415405" h="1905000">
                <a:moveTo>
                  <a:pt x="6156921" y="381000"/>
                </a:moveTo>
                <a:lnTo>
                  <a:pt x="6133198" y="381000"/>
                </a:lnTo>
                <a:lnTo>
                  <a:pt x="6124371" y="368300"/>
                </a:lnTo>
                <a:lnTo>
                  <a:pt x="6148514" y="368300"/>
                </a:lnTo>
                <a:lnTo>
                  <a:pt x="6156921" y="381000"/>
                </a:lnTo>
                <a:close/>
              </a:path>
              <a:path w="6415405" h="1905000">
                <a:moveTo>
                  <a:pt x="6172949" y="393700"/>
                </a:moveTo>
                <a:lnTo>
                  <a:pt x="6149848" y="393700"/>
                </a:lnTo>
                <a:lnTo>
                  <a:pt x="6141542" y="381000"/>
                </a:lnTo>
                <a:lnTo>
                  <a:pt x="6165062" y="381000"/>
                </a:lnTo>
                <a:lnTo>
                  <a:pt x="6172949" y="393700"/>
                </a:lnTo>
                <a:close/>
              </a:path>
              <a:path w="6415405" h="1905000">
                <a:moveTo>
                  <a:pt x="6187884" y="406400"/>
                </a:moveTo>
                <a:lnTo>
                  <a:pt x="6165405" y="406400"/>
                </a:lnTo>
                <a:lnTo>
                  <a:pt x="6157645" y="393700"/>
                </a:lnTo>
                <a:lnTo>
                  <a:pt x="6180543" y="393700"/>
                </a:lnTo>
                <a:lnTo>
                  <a:pt x="6187884" y="406400"/>
                </a:lnTo>
                <a:close/>
              </a:path>
              <a:path w="6415405" h="1905000">
                <a:moveTo>
                  <a:pt x="637019" y="444500"/>
                </a:moveTo>
                <a:lnTo>
                  <a:pt x="627354" y="444500"/>
                </a:lnTo>
                <a:lnTo>
                  <a:pt x="635647" y="431800"/>
                </a:lnTo>
                <a:lnTo>
                  <a:pt x="644486" y="419100"/>
                </a:lnTo>
                <a:lnTo>
                  <a:pt x="653859" y="406400"/>
                </a:lnTo>
                <a:lnTo>
                  <a:pt x="672325" y="406400"/>
                </a:lnTo>
                <a:lnTo>
                  <a:pt x="662571" y="419100"/>
                </a:lnTo>
                <a:lnTo>
                  <a:pt x="662724" y="419100"/>
                </a:lnTo>
                <a:lnTo>
                  <a:pt x="653516" y="431800"/>
                </a:lnTo>
                <a:lnTo>
                  <a:pt x="645160" y="431800"/>
                </a:lnTo>
                <a:lnTo>
                  <a:pt x="637019" y="444500"/>
                </a:lnTo>
                <a:close/>
              </a:path>
              <a:path w="6415405" h="1905000">
                <a:moveTo>
                  <a:pt x="6201702" y="419100"/>
                </a:moveTo>
                <a:lnTo>
                  <a:pt x="6186678" y="419100"/>
                </a:lnTo>
                <a:lnTo>
                  <a:pt x="6179743" y="406400"/>
                </a:lnTo>
                <a:lnTo>
                  <a:pt x="6194933" y="406400"/>
                </a:lnTo>
                <a:lnTo>
                  <a:pt x="6201702" y="419100"/>
                </a:lnTo>
                <a:close/>
              </a:path>
              <a:path w="6415405" h="1905000">
                <a:moveTo>
                  <a:pt x="6214376" y="431800"/>
                </a:moveTo>
                <a:lnTo>
                  <a:pt x="6199416" y="431800"/>
                </a:lnTo>
                <a:lnTo>
                  <a:pt x="6193053" y="419100"/>
                </a:lnTo>
                <a:lnTo>
                  <a:pt x="6208191" y="419100"/>
                </a:lnTo>
                <a:lnTo>
                  <a:pt x="6214376" y="431800"/>
                </a:lnTo>
                <a:close/>
              </a:path>
              <a:path w="6415405" h="1905000">
                <a:moveTo>
                  <a:pt x="6225882" y="444500"/>
                </a:moveTo>
                <a:lnTo>
                  <a:pt x="6210973" y="444500"/>
                </a:lnTo>
                <a:lnTo>
                  <a:pt x="6205207" y="431800"/>
                </a:lnTo>
                <a:lnTo>
                  <a:pt x="6220282" y="431800"/>
                </a:lnTo>
                <a:lnTo>
                  <a:pt x="6225882" y="444500"/>
                </a:lnTo>
                <a:close/>
              </a:path>
              <a:path w="6415405" h="1905000">
                <a:moveTo>
                  <a:pt x="610755" y="482600"/>
                </a:moveTo>
                <a:lnTo>
                  <a:pt x="599795" y="482600"/>
                </a:lnTo>
                <a:lnTo>
                  <a:pt x="605815" y="469900"/>
                </a:lnTo>
                <a:lnTo>
                  <a:pt x="612432" y="457200"/>
                </a:lnTo>
                <a:lnTo>
                  <a:pt x="619607" y="444500"/>
                </a:lnTo>
                <a:lnTo>
                  <a:pt x="637184" y="444500"/>
                </a:lnTo>
                <a:lnTo>
                  <a:pt x="629602" y="457200"/>
                </a:lnTo>
                <a:lnTo>
                  <a:pt x="629767" y="457200"/>
                </a:lnTo>
                <a:lnTo>
                  <a:pt x="622744" y="469900"/>
                </a:lnTo>
                <a:lnTo>
                  <a:pt x="616623" y="469900"/>
                </a:lnTo>
                <a:lnTo>
                  <a:pt x="610755" y="482600"/>
                </a:lnTo>
                <a:close/>
              </a:path>
              <a:path w="6415405" h="1905000">
                <a:moveTo>
                  <a:pt x="6236169" y="457200"/>
                </a:moveTo>
                <a:lnTo>
                  <a:pt x="6221336" y="457200"/>
                </a:lnTo>
                <a:lnTo>
                  <a:pt x="6216167" y="444500"/>
                </a:lnTo>
                <a:lnTo>
                  <a:pt x="6231178" y="444500"/>
                </a:lnTo>
                <a:lnTo>
                  <a:pt x="6236169" y="457200"/>
                </a:lnTo>
                <a:close/>
              </a:path>
              <a:path w="6415405" h="1905000">
                <a:moveTo>
                  <a:pt x="6245212" y="469900"/>
                </a:moveTo>
                <a:lnTo>
                  <a:pt x="6230454" y="469900"/>
                </a:lnTo>
                <a:lnTo>
                  <a:pt x="6225908" y="457200"/>
                </a:lnTo>
                <a:lnTo>
                  <a:pt x="6240843" y="457200"/>
                </a:lnTo>
                <a:lnTo>
                  <a:pt x="6245212" y="469900"/>
                </a:lnTo>
                <a:close/>
              </a:path>
              <a:path w="6415405" h="1905000">
                <a:moveTo>
                  <a:pt x="6252972" y="482600"/>
                </a:moveTo>
                <a:lnTo>
                  <a:pt x="6238328" y="482600"/>
                </a:lnTo>
                <a:lnTo>
                  <a:pt x="6234417" y="469900"/>
                </a:lnTo>
                <a:lnTo>
                  <a:pt x="6249250" y="469900"/>
                </a:lnTo>
                <a:lnTo>
                  <a:pt x="6252972" y="482600"/>
                </a:lnTo>
                <a:close/>
              </a:path>
              <a:path w="6415405" h="1905000">
                <a:moveTo>
                  <a:pt x="593750" y="520700"/>
                </a:moveTo>
                <a:lnTo>
                  <a:pt x="581698" y="520700"/>
                </a:lnTo>
                <a:lnTo>
                  <a:pt x="585292" y="508000"/>
                </a:lnTo>
                <a:lnTo>
                  <a:pt x="589508" y="495300"/>
                </a:lnTo>
                <a:lnTo>
                  <a:pt x="594347" y="482600"/>
                </a:lnTo>
                <a:lnTo>
                  <a:pt x="610908" y="482600"/>
                </a:lnTo>
                <a:lnTo>
                  <a:pt x="605612" y="495300"/>
                </a:lnTo>
                <a:lnTo>
                  <a:pt x="605764" y="495300"/>
                </a:lnTo>
                <a:lnTo>
                  <a:pt x="601065" y="508000"/>
                </a:lnTo>
                <a:lnTo>
                  <a:pt x="597230" y="508000"/>
                </a:lnTo>
                <a:lnTo>
                  <a:pt x="593750" y="520700"/>
                </a:lnTo>
                <a:close/>
              </a:path>
              <a:path w="6415405" h="1905000">
                <a:moveTo>
                  <a:pt x="6259410" y="495300"/>
                </a:moveTo>
                <a:lnTo>
                  <a:pt x="6244932" y="495300"/>
                </a:lnTo>
                <a:lnTo>
                  <a:pt x="6241669" y="482600"/>
                </a:lnTo>
                <a:lnTo>
                  <a:pt x="6256362" y="482600"/>
                </a:lnTo>
                <a:lnTo>
                  <a:pt x="6259410" y="495300"/>
                </a:lnTo>
                <a:close/>
              </a:path>
              <a:path w="6415405" h="1905000">
                <a:moveTo>
                  <a:pt x="6264490" y="508000"/>
                </a:moveTo>
                <a:lnTo>
                  <a:pt x="6250254" y="508000"/>
                </a:lnTo>
                <a:lnTo>
                  <a:pt x="6247638" y="495300"/>
                </a:lnTo>
                <a:lnTo>
                  <a:pt x="6262128" y="495300"/>
                </a:lnTo>
                <a:lnTo>
                  <a:pt x="6264490" y="508000"/>
                </a:lnTo>
                <a:close/>
              </a:path>
              <a:path w="6415405" h="1905000">
                <a:moveTo>
                  <a:pt x="6268161" y="520700"/>
                </a:moveTo>
                <a:lnTo>
                  <a:pt x="6254254" y="520700"/>
                </a:lnTo>
                <a:lnTo>
                  <a:pt x="6252324" y="508000"/>
                </a:lnTo>
                <a:lnTo>
                  <a:pt x="6266510" y="508000"/>
                </a:lnTo>
                <a:lnTo>
                  <a:pt x="6268161" y="520700"/>
                </a:lnTo>
                <a:close/>
              </a:path>
              <a:path w="6415405" h="1905000">
                <a:moveTo>
                  <a:pt x="592315" y="533400"/>
                </a:moveTo>
                <a:lnTo>
                  <a:pt x="578713" y="533400"/>
                </a:lnTo>
                <a:lnTo>
                  <a:pt x="580123" y="520700"/>
                </a:lnTo>
                <a:lnTo>
                  <a:pt x="593839" y="520700"/>
                </a:lnTo>
                <a:lnTo>
                  <a:pt x="592315" y="533400"/>
                </a:lnTo>
                <a:close/>
              </a:path>
              <a:path w="6415405" h="1905000">
                <a:moveTo>
                  <a:pt x="6270955" y="546100"/>
                </a:moveTo>
                <a:lnTo>
                  <a:pt x="6258280" y="546100"/>
                </a:lnTo>
                <a:lnTo>
                  <a:pt x="6257747" y="533400"/>
                </a:lnTo>
                <a:lnTo>
                  <a:pt x="6256947" y="533400"/>
                </a:lnTo>
                <a:lnTo>
                  <a:pt x="6255702" y="520700"/>
                </a:lnTo>
                <a:lnTo>
                  <a:pt x="6269469" y="520700"/>
                </a:lnTo>
                <a:lnTo>
                  <a:pt x="6270396" y="533400"/>
                </a:lnTo>
                <a:lnTo>
                  <a:pt x="6270955" y="546100"/>
                </a:lnTo>
                <a:close/>
              </a:path>
              <a:path w="6415405" h="1905000">
                <a:moveTo>
                  <a:pt x="588848" y="546100"/>
                </a:moveTo>
                <a:lnTo>
                  <a:pt x="576389" y="546100"/>
                </a:lnTo>
                <a:lnTo>
                  <a:pt x="577469" y="533400"/>
                </a:lnTo>
                <a:lnTo>
                  <a:pt x="589902" y="533400"/>
                </a:lnTo>
                <a:lnTo>
                  <a:pt x="588848" y="546100"/>
                </a:lnTo>
                <a:close/>
              </a:path>
              <a:path w="6415405" h="1905000">
                <a:moveTo>
                  <a:pt x="586765" y="558800"/>
                </a:moveTo>
                <a:lnTo>
                  <a:pt x="574128" y="558800"/>
                </a:lnTo>
                <a:lnTo>
                  <a:pt x="574713" y="546100"/>
                </a:lnTo>
                <a:lnTo>
                  <a:pt x="587336" y="546100"/>
                </a:lnTo>
                <a:lnTo>
                  <a:pt x="586765" y="558800"/>
                </a:lnTo>
                <a:close/>
              </a:path>
              <a:path w="6415405" h="1905000">
                <a:moveTo>
                  <a:pt x="6271082" y="558800"/>
                </a:moveTo>
                <a:lnTo>
                  <a:pt x="6258382" y="558800"/>
                </a:lnTo>
                <a:lnTo>
                  <a:pt x="6258445" y="546100"/>
                </a:lnTo>
                <a:lnTo>
                  <a:pt x="6271145" y="546100"/>
                </a:lnTo>
                <a:lnTo>
                  <a:pt x="6271082" y="558800"/>
                </a:lnTo>
                <a:close/>
              </a:path>
              <a:path w="6415405" h="1905000">
                <a:moveTo>
                  <a:pt x="586143" y="571500"/>
                </a:moveTo>
                <a:lnTo>
                  <a:pt x="573455" y="571500"/>
                </a:lnTo>
                <a:lnTo>
                  <a:pt x="573709" y="558800"/>
                </a:lnTo>
                <a:lnTo>
                  <a:pt x="586384" y="558800"/>
                </a:lnTo>
                <a:lnTo>
                  <a:pt x="586143" y="571500"/>
                </a:lnTo>
                <a:close/>
              </a:path>
              <a:path w="6415405" h="1905000">
                <a:moveTo>
                  <a:pt x="6270040" y="571500"/>
                </a:moveTo>
                <a:lnTo>
                  <a:pt x="6256159" y="571500"/>
                </a:lnTo>
                <a:lnTo>
                  <a:pt x="6257467" y="558800"/>
                </a:lnTo>
                <a:lnTo>
                  <a:pt x="6270523" y="558800"/>
                </a:lnTo>
                <a:lnTo>
                  <a:pt x="6270040" y="571500"/>
                </a:lnTo>
                <a:close/>
              </a:path>
              <a:path w="6415405" h="1905000">
                <a:moveTo>
                  <a:pt x="586206" y="584200"/>
                </a:moveTo>
                <a:lnTo>
                  <a:pt x="573519" y="584200"/>
                </a:lnTo>
                <a:lnTo>
                  <a:pt x="573366" y="571500"/>
                </a:lnTo>
                <a:lnTo>
                  <a:pt x="586066" y="571500"/>
                </a:lnTo>
                <a:lnTo>
                  <a:pt x="586206" y="584200"/>
                </a:lnTo>
                <a:close/>
              </a:path>
              <a:path w="6415405" h="1905000">
                <a:moveTo>
                  <a:pt x="6264325" y="596900"/>
                </a:moveTo>
                <a:lnTo>
                  <a:pt x="6249454" y="596900"/>
                </a:lnTo>
                <a:lnTo>
                  <a:pt x="6252286" y="584200"/>
                </a:lnTo>
                <a:lnTo>
                  <a:pt x="6254407" y="584200"/>
                </a:lnTo>
                <a:lnTo>
                  <a:pt x="6256235" y="571500"/>
                </a:lnTo>
                <a:lnTo>
                  <a:pt x="6268669" y="571500"/>
                </a:lnTo>
                <a:lnTo>
                  <a:pt x="6266764" y="584200"/>
                </a:lnTo>
                <a:lnTo>
                  <a:pt x="6264325" y="596900"/>
                </a:lnTo>
                <a:close/>
              </a:path>
              <a:path w="6415405" h="1905000">
                <a:moveTo>
                  <a:pt x="587324" y="596900"/>
                </a:moveTo>
                <a:lnTo>
                  <a:pt x="574700" y="596900"/>
                </a:lnTo>
                <a:lnTo>
                  <a:pt x="573963" y="584200"/>
                </a:lnTo>
                <a:lnTo>
                  <a:pt x="586613" y="584200"/>
                </a:lnTo>
                <a:lnTo>
                  <a:pt x="587324" y="596900"/>
                </a:lnTo>
                <a:close/>
              </a:path>
              <a:path w="6415405" h="1905000">
                <a:moveTo>
                  <a:pt x="589521" y="609600"/>
                </a:moveTo>
                <a:lnTo>
                  <a:pt x="577062" y="609600"/>
                </a:lnTo>
                <a:lnTo>
                  <a:pt x="575741" y="596900"/>
                </a:lnTo>
                <a:lnTo>
                  <a:pt x="588238" y="596900"/>
                </a:lnTo>
                <a:lnTo>
                  <a:pt x="589521" y="609600"/>
                </a:lnTo>
                <a:close/>
              </a:path>
              <a:path w="6415405" h="1905000">
                <a:moveTo>
                  <a:pt x="6253962" y="622300"/>
                </a:moveTo>
                <a:lnTo>
                  <a:pt x="6238443" y="622300"/>
                </a:lnTo>
                <a:lnTo>
                  <a:pt x="6242735" y="609600"/>
                </a:lnTo>
                <a:lnTo>
                  <a:pt x="6246253" y="609600"/>
                </a:lnTo>
                <a:lnTo>
                  <a:pt x="6249581" y="596900"/>
                </a:lnTo>
                <a:lnTo>
                  <a:pt x="6261379" y="596900"/>
                </a:lnTo>
                <a:lnTo>
                  <a:pt x="6257925" y="609600"/>
                </a:lnTo>
                <a:lnTo>
                  <a:pt x="6253962" y="622300"/>
                </a:lnTo>
                <a:close/>
              </a:path>
              <a:path w="6415405" h="1905000">
                <a:moveTo>
                  <a:pt x="582714" y="635000"/>
                </a:moveTo>
                <a:lnTo>
                  <a:pt x="580567" y="622300"/>
                </a:lnTo>
                <a:lnTo>
                  <a:pt x="578675" y="609600"/>
                </a:lnTo>
                <a:lnTo>
                  <a:pt x="590969" y="609600"/>
                </a:lnTo>
                <a:lnTo>
                  <a:pt x="592797" y="622300"/>
                </a:lnTo>
                <a:lnTo>
                  <a:pt x="584200" y="622300"/>
                </a:lnTo>
                <a:lnTo>
                  <a:pt x="582714" y="635000"/>
                </a:lnTo>
                <a:close/>
              </a:path>
              <a:path w="6415405" h="1905000">
                <a:moveTo>
                  <a:pt x="582714" y="635000"/>
                </a:moveTo>
                <a:lnTo>
                  <a:pt x="537692" y="635000"/>
                </a:lnTo>
                <a:lnTo>
                  <a:pt x="552665" y="622300"/>
                </a:lnTo>
                <a:lnTo>
                  <a:pt x="580567" y="622300"/>
                </a:lnTo>
                <a:lnTo>
                  <a:pt x="582714" y="635000"/>
                </a:lnTo>
                <a:close/>
              </a:path>
              <a:path w="6415405" h="1905000">
                <a:moveTo>
                  <a:pt x="595960" y="635000"/>
                </a:moveTo>
                <a:lnTo>
                  <a:pt x="582714" y="635000"/>
                </a:lnTo>
                <a:lnTo>
                  <a:pt x="584200" y="622300"/>
                </a:lnTo>
                <a:lnTo>
                  <a:pt x="592734" y="622300"/>
                </a:lnTo>
                <a:lnTo>
                  <a:pt x="595960" y="635000"/>
                </a:lnTo>
                <a:close/>
              </a:path>
              <a:path w="6415405" h="1905000">
                <a:moveTo>
                  <a:pt x="6244590" y="635000"/>
                </a:moveTo>
                <a:lnTo>
                  <a:pt x="6228753" y="635000"/>
                </a:lnTo>
                <a:lnTo>
                  <a:pt x="6233985" y="622300"/>
                </a:lnTo>
                <a:lnTo>
                  <a:pt x="6249517" y="622300"/>
                </a:lnTo>
                <a:lnTo>
                  <a:pt x="6244590" y="635000"/>
                </a:lnTo>
                <a:close/>
              </a:path>
              <a:path w="6415405" h="1905000">
                <a:moveTo>
                  <a:pt x="538556" y="647700"/>
                </a:moveTo>
                <a:lnTo>
                  <a:pt x="422427" y="647700"/>
                </a:lnTo>
                <a:lnTo>
                  <a:pt x="436359" y="635000"/>
                </a:lnTo>
                <a:lnTo>
                  <a:pt x="553465" y="635000"/>
                </a:lnTo>
                <a:lnTo>
                  <a:pt x="538556" y="647700"/>
                </a:lnTo>
                <a:close/>
              </a:path>
              <a:path w="6415405" h="1905000">
                <a:moveTo>
                  <a:pt x="6223228" y="647700"/>
                </a:moveTo>
                <a:lnTo>
                  <a:pt x="6217246" y="647700"/>
                </a:lnTo>
                <a:lnTo>
                  <a:pt x="6223393" y="635000"/>
                </a:lnTo>
                <a:lnTo>
                  <a:pt x="6223228" y="647700"/>
                </a:lnTo>
                <a:close/>
              </a:path>
              <a:path w="6415405" h="1905000">
                <a:moveTo>
                  <a:pt x="6227025" y="660400"/>
                </a:moveTo>
                <a:lnTo>
                  <a:pt x="6210820" y="660400"/>
                </a:lnTo>
                <a:lnTo>
                  <a:pt x="6217412" y="647700"/>
                </a:lnTo>
                <a:lnTo>
                  <a:pt x="6223228" y="647700"/>
                </a:lnTo>
                <a:lnTo>
                  <a:pt x="6228918" y="635000"/>
                </a:lnTo>
                <a:lnTo>
                  <a:pt x="6239205" y="635000"/>
                </a:lnTo>
                <a:lnTo>
                  <a:pt x="6233337" y="647700"/>
                </a:lnTo>
                <a:lnTo>
                  <a:pt x="6227025" y="660400"/>
                </a:lnTo>
                <a:close/>
              </a:path>
              <a:path w="6415405" h="1905000">
                <a:moveTo>
                  <a:pt x="424319" y="660400"/>
                </a:moveTo>
                <a:lnTo>
                  <a:pt x="355117" y="660400"/>
                </a:lnTo>
                <a:lnTo>
                  <a:pt x="368249" y="647700"/>
                </a:lnTo>
                <a:lnTo>
                  <a:pt x="438175" y="647700"/>
                </a:lnTo>
                <a:lnTo>
                  <a:pt x="424319" y="660400"/>
                </a:lnTo>
                <a:close/>
              </a:path>
              <a:path w="6415405" h="1905000">
                <a:moveTo>
                  <a:pt x="344843" y="673100"/>
                </a:moveTo>
                <a:lnTo>
                  <a:pt x="292036" y="673100"/>
                </a:lnTo>
                <a:lnTo>
                  <a:pt x="304279" y="660400"/>
                </a:lnTo>
                <a:lnTo>
                  <a:pt x="357746" y="660400"/>
                </a:lnTo>
                <a:lnTo>
                  <a:pt x="344843" y="673100"/>
                </a:lnTo>
                <a:close/>
              </a:path>
              <a:path w="6415405" h="1905000">
                <a:moveTo>
                  <a:pt x="6206789" y="683653"/>
                </a:moveTo>
                <a:lnTo>
                  <a:pt x="6205149" y="682594"/>
                </a:lnTo>
                <a:lnTo>
                  <a:pt x="6204077" y="673100"/>
                </a:lnTo>
                <a:lnTo>
                  <a:pt x="6190462" y="673100"/>
                </a:lnTo>
                <a:lnTo>
                  <a:pt x="6204102" y="660400"/>
                </a:lnTo>
                <a:lnTo>
                  <a:pt x="6220269" y="660400"/>
                </a:lnTo>
                <a:lnTo>
                  <a:pt x="6213068" y="673100"/>
                </a:lnTo>
                <a:lnTo>
                  <a:pt x="6204077" y="673100"/>
                </a:lnTo>
                <a:lnTo>
                  <a:pt x="6205149" y="682594"/>
                </a:lnTo>
                <a:lnTo>
                  <a:pt x="6207419" y="682594"/>
                </a:lnTo>
                <a:lnTo>
                  <a:pt x="6206789" y="683653"/>
                </a:lnTo>
                <a:close/>
              </a:path>
              <a:path w="6415405" h="1905000">
                <a:moveTo>
                  <a:pt x="295313" y="685800"/>
                </a:moveTo>
                <a:lnTo>
                  <a:pt x="256438" y="685800"/>
                </a:lnTo>
                <a:lnTo>
                  <a:pt x="268109" y="673100"/>
                </a:lnTo>
                <a:lnTo>
                  <a:pt x="307492" y="673100"/>
                </a:lnTo>
                <a:lnTo>
                  <a:pt x="295313" y="685800"/>
                </a:lnTo>
                <a:close/>
              </a:path>
              <a:path w="6415405" h="1905000">
                <a:moveTo>
                  <a:pt x="6228003" y="685800"/>
                </a:moveTo>
                <a:lnTo>
                  <a:pt x="6210109" y="685800"/>
                </a:lnTo>
                <a:lnTo>
                  <a:pt x="6206789" y="683653"/>
                </a:lnTo>
                <a:lnTo>
                  <a:pt x="6213068" y="673100"/>
                </a:lnTo>
                <a:lnTo>
                  <a:pt x="6216167" y="673100"/>
                </a:lnTo>
                <a:lnTo>
                  <a:pt x="6228003" y="685800"/>
                </a:lnTo>
                <a:close/>
              </a:path>
              <a:path w="6415405" h="1905000">
                <a:moveTo>
                  <a:pt x="6205512" y="685800"/>
                </a:moveTo>
                <a:lnTo>
                  <a:pt x="6205149" y="682594"/>
                </a:lnTo>
                <a:lnTo>
                  <a:pt x="6206789" y="683653"/>
                </a:lnTo>
                <a:lnTo>
                  <a:pt x="6205512" y="685800"/>
                </a:lnTo>
                <a:close/>
              </a:path>
              <a:path w="6415405" h="1905000">
                <a:moveTo>
                  <a:pt x="248881" y="698500"/>
                </a:moveTo>
                <a:lnTo>
                  <a:pt x="211823" y="698500"/>
                </a:lnTo>
                <a:lnTo>
                  <a:pt x="222656" y="685800"/>
                </a:lnTo>
                <a:lnTo>
                  <a:pt x="260261" y="685800"/>
                </a:lnTo>
                <a:lnTo>
                  <a:pt x="248881" y="698500"/>
                </a:lnTo>
                <a:close/>
              </a:path>
              <a:path w="6415405" h="1905000">
                <a:moveTo>
                  <a:pt x="6250698" y="698500"/>
                </a:moveTo>
                <a:lnTo>
                  <a:pt x="6221742" y="698500"/>
                </a:lnTo>
                <a:lnTo>
                  <a:pt x="6210007" y="685800"/>
                </a:lnTo>
                <a:lnTo>
                  <a:pt x="6239509" y="685800"/>
                </a:lnTo>
                <a:lnTo>
                  <a:pt x="6250698" y="698500"/>
                </a:lnTo>
                <a:close/>
              </a:path>
              <a:path w="6415405" h="1905000">
                <a:moveTo>
                  <a:pt x="216242" y="711200"/>
                </a:moveTo>
                <a:lnTo>
                  <a:pt x="180644" y="711200"/>
                </a:lnTo>
                <a:lnTo>
                  <a:pt x="190804" y="698500"/>
                </a:lnTo>
                <a:lnTo>
                  <a:pt x="226987" y="698500"/>
                </a:lnTo>
                <a:lnTo>
                  <a:pt x="216242" y="711200"/>
                </a:lnTo>
                <a:close/>
              </a:path>
              <a:path w="6415405" h="1905000">
                <a:moveTo>
                  <a:pt x="6272110" y="711200"/>
                </a:moveTo>
                <a:lnTo>
                  <a:pt x="6244031" y="711200"/>
                </a:lnTo>
                <a:lnTo>
                  <a:pt x="6232944" y="698500"/>
                </a:lnTo>
                <a:lnTo>
                  <a:pt x="6261569" y="698500"/>
                </a:lnTo>
                <a:lnTo>
                  <a:pt x="6272110" y="711200"/>
                </a:lnTo>
                <a:close/>
              </a:path>
              <a:path w="6415405" h="1905000">
                <a:moveTo>
                  <a:pt x="185597" y="723900"/>
                </a:moveTo>
                <a:lnTo>
                  <a:pt x="151536" y="723900"/>
                </a:lnTo>
                <a:lnTo>
                  <a:pt x="160997" y="711200"/>
                </a:lnTo>
                <a:lnTo>
                  <a:pt x="195668" y="711200"/>
                </a:lnTo>
                <a:lnTo>
                  <a:pt x="185597" y="723900"/>
                </a:lnTo>
                <a:close/>
              </a:path>
              <a:path w="6415405" h="1905000">
                <a:moveTo>
                  <a:pt x="6301714" y="736600"/>
                </a:moveTo>
                <a:lnTo>
                  <a:pt x="6284620" y="736600"/>
                </a:lnTo>
                <a:lnTo>
                  <a:pt x="6274879" y="723900"/>
                </a:lnTo>
                <a:lnTo>
                  <a:pt x="6265011" y="723900"/>
                </a:lnTo>
                <a:lnTo>
                  <a:pt x="6254572" y="711200"/>
                </a:lnTo>
                <a:lnTo>
                  <a:pt x="6282308" y="711200"/>
                </a:lnTo>
                <a:lnTo>
                  <a:pt x="6292176" y="723900"/>
                </a:lnTo>
                <a:lnTo>
                  <a:pt x="6301714" y="736600"/>
                </a:lnTo>
                <a:close/>
              </a:path>
              <a:path w="6415405" h="1905000">
                <a:moveTo>
                  <a:pt x="157086" y="736600"/>
                </a:moveTo>
                <a:lnTo>
                  <a:pt x="124612" y="736600"/>
                </a:lnTo>
                <a:lnTo>
                  <a:pt x="133337" y="723900"/>
                </a:lnTo>
                <a:lnTo>
                  <a:pt x="166446" y="723900"/>
                </a:lnTo>
                <a:lnTo>
                  <a:pt x="157086" y="736600"/>
                </a:lnTo>
                <a:close/>
              </a:path>
              <a:path w="6415405" h="1905000">
                <a:moveTo>
                  <a:pt x="130797" y="749300"/>
                </a:moveTo>
                <a:lnTo>
                  <a:pt x="107937" y="749300"/>
                </a:lnTo>
                <a:lnTo>
                  <a:pt x="116141" y="736600"/>
                </a:lnTo>
                <a:lnTo>
                  <a:pt x="139420" y="736600"/>
                </a:lnTo>
                <a:lnTo>
                  <a:pt x="130797" y="749300"/>
                </a:lnTo>
                <a:close/>
              </a:path>
              <a:path w="6415405" h="1905000">
                <a:moveTo>
                  <a:pt x="6319710" y="749300"/>
                </a:moveTo>
                <a:lnTo>
                  <a:pt x="6302857" y="749300"/>
                </a:lnTo>
                <a:lnTo>
                  <a:pt x="6293789" y="736600"/>
                </a:lnTo>
                <a:lnTo>
                  <a:pt x="6310883" y="736600"/>
                </a:lnTo>
                <a:lnTo>
                  <a:pt x="6319710" y="749300"/>
                </a:lnTo>
                <a:close/>
              </a:path>
              <a:path w="6415405" h="1905000">
                <a:moveTo>
                  <a:pt x="106870" y="762000"/>
                </a:moveTo>
                <a:lnTo>
                  <a:pt x="84899" y="762000"/>
                </a:lnTo>
                <a:lnTo>
                  <a:pt x="92303" y="749300"/>
                </a:lnTo>
                <a:lnTo>
                  <a:pt x="114693" y="749300"/>
                </a:lnTo>
                <a:lnTo>
                  <a:pt x="106870" y="762000"/>
                </a:lnTo>
                <a:close/>
              </a:path>
              <a:path w="6415405" h="1905000">
                <a:moveTo>
                  <a:pt x="6344043" y="774700"/>
                </a:moveTo>
                <a:lnTo>
                  <a:pt x="6327508" y="774700"/>
                </a:lnTo>
                <a:lnTo>
                  <a:pt x="6319520" y="762000"/>
                </a:lnTo>
                <a:lnTo>
                  <a:pt x="6311430" y="762000"/>
                </a:lnTo>
                <a:lnTo>
                  <a:pt x="6302730" y="749300"/>
                </a:lnTo>
                <a:lnTo>
                  <a:pt x="6328181" y="749300"/>
                </a:lnTo>
                <a:lnTo>
                  <a:pt x="6336296" y="762000"/>
                </a:lnTo>
                <a:lnTo>
                  <a:pt x="6344043" y="774700"/>
                </a:lnTo>
                <a:close/>
              </a:path>
              <a:path w="6415405" h="1905000">
                <a:moveTo>
                  <a:pt x="92278" y="774700"/>
                </a:moveTo>
                <a:lnTo>
                  <a:pt x="70904" y="774700"/>
                </a:lnTo>
                <a:lnTo>
                  <a:pt x="77762" y="762000"/>
                </a:lnTo>
                <a:lnTo>
                  <a:pt x="99568" y="762000"/>
                </a:lnTo>
                <a:lnTo>
                  <a:pt x="92278" y="774700"/>
                </a:lnTo>
                <a:close/>
              </a:path>
              <a:path w="6415405" h="1905000">
                <a:moveTo>
                  <a:pt x="72529" y="787400"/>
                </a:moveTo>
                <a:lnTo>
                  <a:pt x="58051" y="787400"/>
                </a:lnTo>
                <a:lnTo>
                  <a:pt x="64338" y="774700"/>
                </a:lnTo>
                <a:lnTo>
                  <a:pt x="78955" y="774700"/>
                </a:lnTo>
                <a:lnTo>
                  <a:pt x="72529" y="787400"/>
                </a:lnTo>
                <a:close/>
              </a:path>
              <a:path w="6415405" h="1905000">
                <a:moveTo>
                  <a:pt x="6358420" y="787400"/>
                </a:moveTo>
                <a:lnTo>
                  <a:pt x="6342100" y="787400"/>
                </a:lnTo>
                <a:lnTo>
                  <a:pt x="6334861" y="774700"/>
                </a:lnTo>
                <a:lnTo>
                  <a:pt x="6351422" y="774700"/>
                </a:lnTo>
                <a:lnTo>
                  <a:pt x="6358420" y="787400"/>
                </a:lnTo>
                <a:close/>
              </a:path>
              <a:path w="6415405" h="1905000">
                <a:moveTo>
                  <a:pt x="60820" y="800100"/>
                </a:moveTo>
                <a:lnTo>
                  <a:pt x="40982" y="800100"/>
                </a:lnTo>
                <a:lnTo>
                  <a:pt x="46367" y="787400"/>
                </a:lnTo>
                <a:lnTo>
                  <a:pt x="66675" y="787400"/>
                </a:lnTo>
                <a:lnTo>
                  <a:pt x="60820" y="800100"/>
                </a:lnTo>
                <a:close/>
              </a:path>
              <a:path w="6415405" h="1905000">
                <a:moveTo>
                  <a:pt x="6377114" y="812800"/>
                </a:moveTo>
                <a:lnTo>
                  <a:pt x="6361137" y="812800"/>
                </a:lnTo>
                <a:lnTo>
                  <a:pt x="6355041" y="800100"/>
                </a:lnTo>
                <a:lnTo>
                  <a:pt x="6355181" y="800100"/>
                </a:lnTo>
                <a:lnTo>
                  <a:pt x="6348691" y="787400"/>
                </a:lnTo>
                <a:lnTo>
                  <a:pt x="6365036" y="787400"/>
                </a:lnTo>
                <a:lnTo>
                  <a:pt x="6371272" y="800100"/>
                </a:lnTo>
                <a:lnTo>
                  <a:pt x="6377114" y="812800"/>
                </a:lnTo>
                <a:close/>
              </a:path>
              <a:path w="6415405" h="1905000">
                <a:moveTo>
                  <a:pt x="50330" y="812800"/>
                </a:moveTo>
                <a:lnTo>
                  <a:pt x="31115" y="812800"/>
                </a:lnTo>
                <a:lnTo>
                  <a:pt x="35890" y="800100"/>
                </a:lnTo>
                <a:lnTo>
                  <a:pt x="55575" y="800100"/>
                </a:lnTo>
                <a:lnTo>
                  <a:pt x="50330" y="812800"/>
                </a:lnTo>
                <a:close/>
              </a:path>
              <a:path w="6415405" h="1905000">
                <a:moveTo>
                  <a:pt x="36931" y="825500"/>
                </a:moveTo>
                <a:lnTo>
                  <a:pt x="22529" y="825500"/>
                </a:lnTo>
                <a:lnTo>
                  <a:pt x="26657" y="812800"/>
                </a:lnTo>
                <a:lnTo>
                  <a:pt x="41236" y="812800"/>
                </a:lnTo>
                <a:lnTo>
                  <a:pt x="36931" y="825500"/>
                </a:lnTo>
                <a:close/>
              </a:path>
              <a:path w="6415405" h="1905000">
                <a:moveTo>
                  <a:pt x="6392240" y="838200"/>
                </a:moveTo>
                <a:lnTo>
                  <a:pt x="6376670" y="838200"/>
                </a:lnTo>
                <a:lnTo>
                  <a:pt x="6371755" y="825500"/>
                </a:lnTo>
                <a:lnTo>
                  <a:pt x="6371894" y="825500"/>
                </a:lnTo>
                <a:lnTo>
                  <a:pt x="6366573" y="812800"/>
                </a:lnTo>
                <a:lnTo>
                  <a:pt x="6382562" y="812800"/>
                </a:lnTo>
                <a:lnTo>
                  <a:pt x="6387604" y="825500"/>
                </a:lnTo>
                <a:lnTo>
                  <a:pt x="6392240" y="838200"/>
                </a:lnTo>
                <a:close/>
              </a:path>
              <a:path w="6415405" h="1905000">
                <a:moveTo>
                  <a:pt x="29578" y="838200"/>
                </a:moveTo>
                <a:lnTo>
                  <a:pt x="15240" y="838200"/>
                </a:lnTo>
                <a:lnTo>
                  <a:pt x="18719" y="825500"/>
                </a:lnTo>
                <a:lnTo>
                  <a:pt x="33235" y="825500"/>
                </a:lnTo>
                <a:lnTo>
                  <a:pt x="29578" y="838200"/>
                </a:lnTo>
                <a:close/>
              </a:path>
              <a:path w="6415405" h="1905000">
                <a:moveTo>
                  <a:pt x="23533" y="850900"/>
                </a:moveTo>
                <a:lnTo>
                  <a:pt x="9321" y="850900"/>
                </a:lnTo>
                <a:lnTo>
                  <a:pt x="12103" y="838200"/>
                </a:lnTo>
                <a:lnTo>
                  <a:pt x="26530" y="838200"/>
                </a:lnTo>
                <a:lnTo>
                  <a:pt x="23533" y="850900"/>
                </a:lnTo>
                <a:close/>
              </a:path>
              <a:path w="6415405" h="1905000">
                <a:moveTo>
                  <a:pt x="6403644" y="863600"/>
                </a:moveTo>
                <a:lnTo>
                  <a:pt x="6391770" y="863600"/>
                </a:lnTo>
                <a:lnTo>
                  <a:pt x="6388493" y="850900"/>
                </a:lnTo>
                <a:lnTo>
                  <a:pt x="6385039" y="850900"/>
                </a:lnTo>
                <a:lnTo>
                  <a:pt x="6380937" y="838200"/>
                </a:lnTo>
                <a:lnTo>
                  <a:pt x="6396469" y="838200"/>
                </a:lnTo>
                <a:lnTo>
                  <a:pt x="6400266" y="850900"/>
                </a:lnTo>
                <a:lnTo>
                  <a:pt x="6403644" y="863600"/>
                </a:lnTo>
                <a:close/>
              </a:path>
              <a:path w="6415405" h="1905000">
                <a:moveTo>
                  <a:pt x="18808" y="863600"/>
                </a:moveTo>
                <a:lnTo>
                  <a:pt x="4800" y="863600"/>
                </a:lnTo>
                <a:lnTo>
                  <a:pt x="6883" y="850900"/>
                </a:lnTo>
                <a:lnTo>
                  <a:pt x="21132" y="850900"/>
                </a:lnTo>
                <a:lnTo>
                  <a:pt x="18808" y="863600"/>
                </a:lnTo>
                <a:close/>
              </a:path>
              <a:path w="6415405" h="1905000">
                <a:moveTo>
                  <a:pt x="14224" y="876300"/>
                </a:moveTo>
                <a:lnTo>
                  <a:pt x="1752" y="876300"/>
                </a:lnTo>
                <a:lnTo>
                  <a:pt x="3086" y="863600"/>
                </a:lnTo>
                <a:lnTo>
                  <a:pt x="15493" y="863600"/>
                </a:lnTo>
                <a:lnTo>
                  <a:pt x="14224" y="876300"/>
                </a:lnTo>
                <a:close/>
              </a:path>
              <a:path w="6415405" h="1905000">
                <a:moveTo>
                  <a:pt x="15417" y="876300"/>
                </a:moveTo>
                <a:lnTo>
                  <a:pt x="15493" y="863600"/>
                </a:lnTo>
                <a:lnTo>
                  <a:pt x="17043" y="863600"/>
                </a:lnTo>
                <a:lnTo>
                  <a:pt x="15417" y="876300"/>
                </a:lnTo>
                <a:close/>
              </a:path>
              <a:path w="6415405" h="1905000">
                <a:moveTo>
                  <a:pt x="6412788" y="901700"/>
                </a:moveTo>
                <a:lnTo>
                  <a:pt x="6400266" y="901700"/>
                </a:lnTo>
                <a:lnTo>
                  <a:pt x="6398704" y="889000"/>
                </a:lnTo>
                <a:lnTo>
                  <a:pt x="6396774" y="876300"/>
                </a:lnTo>
                <a:lnTo>
                  <a:pt x="6394513" y="876300"/>
                </a:lnTo>
                <a:lnTo>
                  <a:pt x="6391668" y="863600"/>
                </a:lnTo>
                <a:lnTo>
                  <a:pt x="6406591" y="863600"/>
                </a:lnTo>
                <a:lnTo>
                  <a:pt x="6409105" y="876300"/>
                </a:lnTo>
                <a:lnTo>
                  <a:pt x="6411163" y="889000"/>
                </a:lnTo>
                <a:lnTo>
                  <a:pt x="6412788" y="901700"/>
                </a:lnTo>
                <a:close/>
              </a:path>
              <a:path w="6415405" h="1905000">
                <a:moveTo>
                  <a:pt x="12865" y="889000"/>
                </a:moveTo>
                <a:lnTo>
                  <a:pt x="203" y="889000"/>
                </a:lnTo>
                <a:lnTo>
                  <a:pt x="787" y="876300"/>
                </a:lnTo>
                <a:lnTo>
                  <a:pt x="13423" y="876300"/>
                </a:lnTo>
                <a:lnTo>
                  <a:pt x="12865" y="889000"/>
                </a:lnTo>
                <a:close/>
              </a:path>
              <a:path w="6415405" h="1905000">
                <a:moveTo>
                  <a:pt x="12801" y="901700"/>
                </a:moveTo>
                <a:lnTo>
                  <a:pt x="101" y="901700"/>
                </a:lnTo>
                <a:lnTo>
                  <a:pt x="0" y="889000"/>
                </a:lnTo>
                <a:lnTo>
                  <a:pt x="12700" y="889000"/>
                </a:lnTo>
                <a:lnTo>
                  <a:pt x="12801" y="901700"/>
                </a:lnTo>
                <a:close/>
              </a:path>
              <a:path w="6415405" h="1905000">
                <a:moveTo>
                  <a:pt x="14122" y="914400"/>
                </a:moveTo>
                <a:lnTo>
                  <a:pt x="1574" y="914400"/>
                </a:lnTo>
                <a:lnTo>
                  <a:pt x="889" y="901700"/>
                </a:lnTo>
                <a:lnTo>
                  <a:pt x="13474" y="901700"/>
                </a:lnTo>
                <a:lnTo>
                  <a:pt x="14122" y="914400"/>
                </a:lnTo>
                <a:close/>
              </a:path>
              <a:path w="6415405" h="1905000">
                <a:moveTo>
                  <a:pt x="6414884" y="927100"/>
                </a:moveTo>
                <a:lnTo>
                  <a:pt x="6402184" y="927100"/>
                </a:lnTo>
                <a:lnTo>
                  <a:pt x="6401955" y="914400"/>
                </a:lnTo>
                <a:lnTo>
                  <a:pt x="6401295" y="901700"/>
                </a:lnTo>
                <a:lnTo>
                  <a:pt x="6413944" y="901700"/>
                </a:lnTo>
                <a:lnTo>
                  <a:pt x="6414643" y="914400"/>
                </a:lnTo>
                <a:lnTo>
                  <a:pt x="6414884" y="927100"/>
                </a:lnTo>
                <a:close/>
              </a:path>
              <a:path w="6415405" h="1905000">
                <a:moveTo>
                  <a:pt x="16992" y="927100"/>
                </a:moveTo>
                <a:lnTo>
                  <a:pt x="3505" y="927100"/>
                </a:lnTo>
                <a:lnTo>
                  <a:pt x="2451" y="914400"/>
                </a:lnTo>
                <a:lnTo>
                  <a:pt x="15798" y="914400"/>
                </a:lnTo>
                <a:lnTo>
                  <a:pt x="16992" y="927100"/>
                </a:lnTo>
                <a:close/>
              </a:path>
              <a:path w="6415405" h="1905000">
                <a:moveTo>
                  <a:pt x="21374" y="939800"/>
                </a:moveTo>
                <a:lnTo>
                  <a:pt x="7810" y="939800"/>
                </a:lnTo>
                <a:lnTo>
                  <a:pt x="6197" y="927100"/>
                </a:lnTo>
                <a:lnTo>
                  <a:pt x="19659" y="927100"/>
                </a:lnTo>
                <a:lnTo>
                  <a:pt x="21374" y="939800"/>
                </a:lnTo>
                <a:close/>
              </a:path>
              <a:path w="6415405" h="1905000">
                <a:moveTo>
                  <a:pt x="6414236" y="939800"/>
                </a:moveTo>
                <a:lnTo>
                  <a:pt x="6401574" y="939800"/>
                </a:lnTo>
                <a:lnTo>
                  <a:pt x="6401917" y="927100"/>
                </a:lnTo>
                <a:lnTo>
                  <a:pt x="6414592" y="927100"/>
                </a:lnTo>
                <a:lnTo>
                  <a:pt x="6414236" y="939800"/>
                </a:lnTo>
                <a:close/>
              </a:path>
              <a:path w="6415405" h="1905000">
                <a:moveTo>
                  <a:pt x="29591" y="952500"/>
                </a:moveTo>
                <a:lnTo>
                  <a:pt x="13741" y="952500"/>
                </a:lnTo>
                <a:lnTo>
                  <a:pt x="11569" y="939800"/>
                </a:lnTo>
                <a:lnTo>
                  <a:pt x="24980" y="939800"/>
                </a:lnTo>
                <a:lnTo>
                  <a:pt x="29591" y="952500"/>
                </a:lnTo>
                <a:close/>
              </a:path>
              <a:path w="6415405" h="1905000">
                <a:moveTo>
                  <a:pt x="6407912" y="977900"/>
                </a:moveTo>
                <a:lnTo>
                  <a:pt x="6392824" y="977900"/>
                </a:lnTo>
                <a:lnTo>
                  <a:pt x="6395745" y="965200"/>
                </a:lnTo>
                <a:lnTo>
                  <a:pt x="6397980" y="965200"/>
                </a:lnTo>
                <a:lnTo>
                  <a:pt x="6399860" y="952500"/>
                </a:lnTo>
                <a:lnTo>
                  <a:pt x="6401155" y="939800"/>
                </a:lnTo>
                <a:lnTo>
                  <a:pt x="6413741" y="939800"/>
                </a:lnTo>
                <a:lnTo>
                  <a:pt x="6412344" y="952500"/>
                </a:lnTo>
                <a:lnTo>
                  <a:pt x="6410401" y="965200"/>
                </a:lnTo>
                <a:lnTo>
                  <a:pt x="6407912" y="977900"/>
                </a:lnTo>
                <a:close/>
              </a:path>
              <a:path w="6415405" h="1905000">
                <a:moveTo>
                  <a:pt x="46736" y="977900"/>
                </a:moveTo>
                <a:lnTo>
                  <a:pt x="30162" y="977900"/>
                </a:lnTo>
                <a:lnTo>
                  <a:pt x="24015" y="965200"/>
                </a:lnTo>
                <a:lnTo>
                  <a:pt x="18529" y="952500"/>
                </a:lnTo>
                <a:lnTo>
                  <a:pt x="29387" y="952500"/>
                </a:lnTo>
                <a:lnTo>
                  <a:pt x="34658" y="965200"/>
                </a:lnTo>
                <a:lnTo>
                  <a:pt x="40157" y="965200"/>
                </a:lnTo>
                <a:lnTo>
                  <a:pt x="46736" y="977900"/>
                </a:lnTo>
                <a:close/>
              </a:path>
              <a:path w="6415405" h="1905000">
                <a:moveTo>
                  <a:pt x="69532" y="1003300"/>
                </a:moveTo>
                <a:lnTo>
                  <a:pt x="52400" y="1003300"/>
                </a:lnTo>
                <a:lnTo>
                  <a:pt x="44373" y="990600"/>
                </a:lnTo>
                <a:lnTo>
                  <a:pt x="36956" y="977900"/>
                </a:lnTo>
                <a:lnTo>
                  <a:pt x="53505" y="977900"/>
                </a:lnTo>
                <a:lnTo>
                  <a:pt x="61315" y="990600"/>
                </a:lnTo>
                <a:lnTo>
                  <a:pt x="61112" y="990600"/>
                </a:lnTo>
                <a:lnTo>
                  <a:pt x="69532" y="1003300"/>
                </a:lnTo>
                <a:close/>
              </a:path>
              <a:path w="6415405" h="1905000">
                <a:moveTo>
                  <a:pt x="6397269" y="1003300"/>
                </a:moveTo>
                <a:lnTo>
                  <a:pt x="6381356" y="1003300"/>
                </a:lnTo>
                <a:lnTo>
                  <a:pt x="6385801" y="990600"/>
                </a:lnTo>
                <a:lnTo>
                  <a:pt x="6389497" y="990600"/>
                </a:lnTo>
                <a:lnTo>
                  <a:pt x="6392926" y="977900"/>
                </a:lnTo>
                <a:lnTo>
                  <a:pt x="6404889" y="977900"/>
                </a:lnTo>
                <a:lnTo>
                  <a:pt x="6401333" y="990600"/>
                </a:lnTo>
                <a:lnTo>
                  <a:pt x="6397269" y="1003300"/>
                </a:lnTo>
                <a:close/>
              </a:path>
              <a:path w="6415405" h="1905000">
                <a:moveTo>
                  <a:pt x="108267" y="1028700"/>
                </a:moveTo>
                <a:lnTo>
                  <a:pt x="80022" y="1028700"/>
                </a:lnTo>
                <a:lnTo>
                  <a:pt x="70243" y="1016000"/>
                </a:lnTo>
                <a:lnTo>
                  <a:pt x="61023" y="1003300"/>
                </a:lnTo>
                <a:lnTo>
                  <a:pt x="78155" y="1003300"/>
                </a:lnTo>
                <a:lnTo>
                  <a:pt x="87744" y="1016000"/>
                </a:lnTo>
                <a:lnTo>
                  <a:pt x="97548" y="1016000"/>
                </a:lnTo>
                <a:lnTo>
                  <a:pt x="108267" y="1028700"/>
                </a:lnTo>
                <a:close/>
              </a:path>
              <a:path w="6415405" h="1905000">
                <a:moveTo>
                  <a:pt x="6376009" y="1041400"/>
                </a:moveTo>
                <a:lnTo>
                  <a:pt x="6359283" y="1041400"/>
                </a:lnTo>
                <a:lnTo>
                  <a:pt x="6365659" y="1028700"/>
                </a:lnTo>
                <a:lnTo>
                  <a:pt x="6365519" y="1028700"/>
                </a:lnTo>
                <a:lnTo>
                  <a:pt x="6371424" y="1016000"/>
                </a:lnTo>
                <a:lnTo>
                  <a:pt x="6376555" y="1016000"/>
                </a:lnTo>
                <a:lnTo>
                  <a:pt x="6381496" y="1003300"/>
                </a:lnTo>
                <a:lnTo>
                  <a:pt x="6392697" y="1003300"/>
                </a:lnTo>
                <a:lnTo>
                  <a:pt x="6387630" y="1016000"/>
                </a:lnTo>
                <a:lnTo>
                  <a:pt x="6382054" y="1028700"/>
                </a:lnTo>
                <a:lnTo>
                  <a:pt x="6376009" y="1041400"/>
                </a:lnTo>
                <a:close/>
              </a:path>
              <a:path w="6415405" h="1905000">
                <a:moveTo>
                  <a:pt x="131000" y="1041400"/>
                </a:moveTo>
                <a:lnTo>
                  <a:pt x="101282" y="1041400"/>
                </a:lnTo>
                <a:lnTo>
                  <a:pt x="90373" y="1028700"/>
                </a:lnTo>
                <a:lnTo>
                  <a:pt x="119202" y="1028700"/>
                </a:lnTo>
                <a:lnTo>
                  <a:pt x="131000" y="1041400"/>
                </a:lnTo>
                <a:close/>
              </a:path>
              <a:path w="6415405" h="1905000">
                <a:moveTo>
                  <a:pt x="143167" y="1054100"/>
                </a:moveTo>
                <a:lnTo>
                  <a:pt x="124688" y="1054100"/>
                </a:lnTo>
                <a:lnTo>
                  <a:pt x="112712" y="1041400"/>
                </a:lnTo>
                <a:lnTo>
                  <a:pt x="130848" y="1041400"/>
                </a:lnTo>
                <a:lnTo>
                  <a:pt x="143167" y="1054100"/>
                </a:lnTo>
                <a:close/>
              </a:path>
              <a:path w="6415405" h="1905000">
                <a:moveTo>
                  <a:pt x="6355016" y="1066800"/>
                </a:moveTo>
                <a:lnTo>
                  <a:pt x="6337782" y="1066800"/>
                </a:lnTo>
                <a:lnTo>
                  <a:pt x="6345555" y="1054100"/>
                </a:lnTo>
                <a:lnTo>
                  <a:pt x="6345415" y="1054100"/>
                </a:lnTo>
                <a:lnTo>
                  <a:pt x="6352730" y="1041400"/>
                </a:lnTo>
                <a:lnTo>
                  <a:pt x="6369469" y="1041400"/>
                </a:lnTo>
                <a:lnTo>
                  <a:pt x="6362471" y="1054100"/>
                </a:lnTo>
                <a:lnTo>
                  <a:pt x="6355016" y="1066800"/>
                </a:lnTo>
                <a:close/>
              </a:path>
              <a:path w="6415405" h="1905000">
                <a:moveTo>
                  <a:pt x="169037" y="1066800"/>
                </a:moveTo>
                <a:lnTo>
                  <a:pt x="150152" y="1066800"/>
                </a:lnTo>
                <a:lnTo>
                  <a:pt x="137160" y="1054100"/>
                </a:lnTo>
                <a:lnTo>
                  <a:pt x="155702" y="1054100"/>
                </a:lnTo>
                <a:lnTo>
                  <a:pt x="169037" y="1066800"/>
                </a:lnTo>
                <a:close/>
              </a:path>
              <a:path w="6415405" h="1905000">
                <a:moveTo>
                  <a:pt x="211493" y="1079500"/>
                </a:moveTo>
                <a:lnTo>
                  <a:pt x="177584" y="1079500"/>
                </a:lnTo>
                <a:lnTo>
                  <a:pt x="163626" y="1066800"/>
                </a:lnTo>
                <a:lnTo>
                  <a:pt x="196735" y="1066800"/>
                </a:lnTo>
                <a:lnTo>
                  <a:pt x="211493" y="1079500"/>
                </a:lnTo>
                <a:close/>
              </a:path>
              <a:path w="6415405" h="1905000">
                <a:moveTo>
                  <a:pt x="6329895" y="1092200"/>
                </a:moveTo>
                <a:lnTo>
                  <a:pt x="6312204" y="1092200"/>
                </a:lnTo>
                <a:lnTo>
                  <a:pt x="6321323" y="1079500"/>
                </a:lnTo>
                <a:lnTo>
                  <a:pt x="6321183" y="1079500"/>
                </a:lnTo>
                <a:lnTo>
                  <a:pt x="6329845" y="1066800"/>
                </a:lnTo>
                <a:lnTo>
                  <a:pt x="6347091" y="1066800"/>
                </a:lnTo>
                <a:lnTo>
                  <a:pt x="6338722" y="1079500"/>
                </a:lnTo>
                <a:lnTo>
                  <a:pt x="6329895" y="1092200"/>
                </a:lnTo>
                <a:close/>
              </a:path>
              <a:path w="6415405" h="1905000">
                <a:moveTo>
                  <a:pt x="242087" y="1092200"/>
                </a:moveTo>
                <a:lnTo>
                  <a:pt x="206883" y="1092200"/>
                </a:lnTo>
                <a:lnTo>
                  <a:pt x="192011" y="1079500"/>
                </a:lnTo>
                <a:lnTo>
                  <a:pt x="226453" y="1079500"/>
                </a:lnTo>
                <a:lnTo>
                  <a:pt x="242087" y="1092200"/>
                </a:lnTo>
                <a:close/>
              </a:path>
              <a:path w="6415405" h="1905000">
                <a:moveTo>
                  <a:pt x="274408" y="1104900"/>
                </a:moveTo>
                <a:lnTo>
                  <a:pt x="237985" y="1104900"/>
                </a:lnTo>
                <a:lnTo>
                  <a:pt x="222211" y="1092200"/>
                </a:lnTo>
                <a:lnTo>
                  <a:pt x="257924" y="1092200"/>
                </a:lnTo>
                <a:lnTo>
                  <a:pt x="274408" y="1104900"/>
                </a:lnTo>
                <a:close/>
              </a:path>
              <a:path w="6415405" h="1905000">
                <a:moveTo>
                  <a:pt x="6300863" y="1117600"/>
                </a:moveTo>
                <a:lnTo>
                  <a:pt x="6282702" y="1117600"/>
                </a:lnTo>
                <a:lnTo>
                  <a:pt x="6293091" y="1104900"/>
                </a:lnTo>
                <a:lnTo>
                  <a:pt x="6302933" y="1092200"/>
                </a:lnTo>
                <a:lnTo>
                  <a:pt x="6320650" y="1092200"/>
                </a:lnTo>
                <a:lnTo>
                  <a:pt x="6310972" y="1104900"/>
                </a:lnTo>
                <a:lnTo>
                  <a:pt x="6300863" y="1117600"/>
                </a:lnTo>
                <a:close/>
              </a:path>
              <a:path w="6415405" h="1905000">
                <a:moveTo>
                  <a:pt x="322626" y="1127619"/>
                </a:moveTo>
                <a:lnTo>
                  <a:pt x="321805" y="1117600"/>
                </a:lnTo>
                <a:lnTo>
                  <a:pt x="270764" y="1117600"/>
                </a:lnTo>
                <a:lnTo>
                  <a:pt x="254165" y="1104900"/>
                </a:lnTo>
                <a:lnTo>
                  <a:pt x="308241" y="1104900"/>
                </a:lnTo>
                <a:lnTo>
                  <a:pt x="343928" y="1117600"/>
                </a:lnTo>
                <a:lnTo>
                  <a:pt x="322626" y="1127619"/>
                </a:lnTo>
                <a:close/>
              </a:path>
              <a:path w="6415405" h="1905000">
                <a:moveTo>
                  <a:pt x="316928" y="1130300"/>
                </a:moveTo>
                <a:lnTo>
                  <a:pt x="292290" y="1130300"/>
                </a:lnTo>
                <a:lnTo>
                  <a:pt x="301891" y="1117600"/>
                </a:lnTo>
                <a:lnTo>
                  <a:pt x="305130" y="1117600"/>
                </a:lnTo>
                <a:lnTo>
                  <a:pt x="320501" y="1128619"/>
                </a:lnTo>
                <a:lnTo>
                  <a:pt x="316928" y="1130300"/>
                </a:lnTo>
                <a:close/>
              </a:path>
              <a:path w="6415405" h="1905000">
                <a:moveTo>
                  <a:pt x="320501" y="1128619"/>
                </a:moveTo>
                <a:lnTo>
                  <a:pt x="305130" y="1117600"/>
                </a:lnTo>
                <a:lnTo>
                  <a:pt x="321805" y="1117600"/>
                </a:lnTo>
                <a:lnTo>
                  <a:pt x="322626" y="1127619"/>
                </a:lnTo>
                <a:lnTo>
                  <a:pt x="320501" y="1128619"/>
                </a:lnTo>
                <a:close/>
              </a:path>
              <a:path w="6415405" h="1905000">
                <a:moveTo>
                  <a:pt x="6268046" y="1143000"/>
                </a:moveTo>
                <a:lnTo>
                  <a:pt x="6237503" y="1143000"/>
                </a:lnTo>
                <a:lnTo>
                  <a:pt x="6249530" y="1130300"/>
                </a:lnTo>
                <a:lnTo>
                  <a:pt x="6260922" y="1130300"/>
                </a:lnTo>
                <a:lnTo>
                  <a:pt x="6272136" y="1117600"/>
                </a:lnTo>
                <a:lnTo>
                  <a:pt x="6290335" y="1117600"/>
                </a:lnTo>
                <a:lnTo>
                  <a:pt x="6279400" y="1130300"/>
                </a:lnTo>
                <a:lnTo>
                  <a:pt x="6268046" y="1143000"/>
                </a:lnTo>
                <a:close/>
              </a:path>
              <a:path w="6415405" h="1905000">
                <a:moveTo>
                  <a:pt x="322846" y="1130300"/>
                </a:moveTo>
                <a:lnTo>
                  <a:pt x="320501" y="1128619"/>
                </a:lnTo>
                <a:lnTo>
                  <a:pt x="322626" y="1127619"/>
                </a:lnTo>
                <a:lnTo>
                  <a:pt x="322846" y="1130300"/>
                </a:lnTo>
                <a:close/>
              </a:path>
              <a:path w="6415405" h="1905000">
                <a:moveTo>
                  <a:pt x="297878" y="1143000"/>
                </a:moveTo>
                <a:lnTo>
                  <a:pt x="273850" y="1143000"/>
                </a:lnTo>
                <a:lnTo>
                  <a:pt x="282943" y="1130300"/>
                </a:lnTo>
                <a:lnTo>
                  <a:pt x="307378" y="1130300"/>
                </a:lnTo>
                <a:lnTo>
                  <a:pt x="297878" y="1143000"/>
                </a:lnTo>
                <a:close/>
              </a:path>
              <a:path w="6415405" h="1905000">
                <a:moveTo>
                  <a:pt x="271284" y="1155700"/>
                </a:moveTo>
                <a:lnTo>
                  <a:pt x="248196" y="1155700"/>
                </a:lnTo>
                <a:lnTo>
                  <a:pt x="256476" y="1143000"/>
                </a:lnTo>
                <a:lnTo>
                  <a:pt x="279984" y="1143000"/>
                </a:lnTo>
                <a:lnTo>
                  <a:pt x="271284" y="1155700"/>
                </a:lnTo>
                <a:close/>
              </a:path>
              <a:path w="6415405" h="1905000">
                <a:moveTo>
                  <a:pt x="6244158" y="1155700"/>
                </a:moveTo>
                <a:lnTo>
                  <a:pt x="6225197" y="1155700"/>
                </a:lnTo>
                <a:lnTo>
                  <a:pt x="6237617" y="1143000"/>
                </a:lnTo>
                <a:lnTo>
                  <a:pt x="6256299" y="1143000"/>
                </a:lnTo>
                <a:lnTo>
                  <a:pt x="6244158" y="1155700"/>
                </a:lnTo>
                <a:close/>
              </a:path>
              <a:path w="6415405" h="1905000">
                <a:moveTo>
                  <a:pt x="254914" y="1168400"/>
                </a:moveTo>
                <a:lnTo>
                  <a:pt x="232460" y="1168400"/>
                </a:lnTo>
                <a:lnTo>
                  <a:pt x="240182" y="1155700"/>
                </a:lnTo>
                <a:lnTo>
                  <a:pt x="263080" y="1155700"/>
                </a:lnTo>
                <a:lnTo>
                  <a:pt x="254914" y="1168400"/>
                </a:lnTo>
                <a:close/>
              </a:path>
              <a:path w="6415405" h="1905000">
                <a:moveTo>
                  <a:pt x="6205435" y="1181100"/>
                </a:moveTo>
                <a:lnTo>
                  <a:pt x="6172161" y="1181100"/>
                </a:lnTo>
                <a:lnTo>
                  <a:pt x="6186081" y="1168400"/>
                </a:lnTo>
                <a:lnTo>
                  <a:pt x="6199441" y="1168400"/>
                </a:lnTo>
                <a:lnTo>
                  <a:pt x="6212624" y="1155700"/>
                </a:lnTo>
                <a:lnTo>
                  <a:pt x="6231636" y="1155700"/>
                </a:lnTo>
                <a:lnTo>
                  <a:pt x="6218720" y="1168400"/>
                </a:lnTo>
                <a:lnTo>
                  <a:pt x="6205435" y="1181100"/>
                </a:lnTo>
                <a:close/>
              </a:path>
              <a:path w="6415405" h="1905000">
                <a:moveTo>
                  <a:pt x="232511" y="1181100"/>
                </a:moveTo>
                <a:lnTo>
                  <a:pt x="211023" y="1181100"/>
                </a:lnTo>
                <a:lnTo>
                  <a:pt x="217881" y="1168400"/>
                </a:lnTo>
                <a:lnTo>
                  <a:pt x="239814" y="1168400"/>
                </a:lnTo>
                <a:lnTo>
                  <a:pt x="232511" y="1181100"/>
                </a:lnTo>
                <a:close/>
              </a:path>
              <a:path w="6415405" h="1905000">
                <a:moveTo>
                  <a:pt x="219062" y="1193800"/>
                </a:moveTo>
                <a:lnTo>
                  <a:pt x="198221" y="1193800"/>
                </a:lnTo>
                <a:lnTo>
                  <a:pt x="204470" y="1181100"/>
                </a:lnTo>
                <a:lnTo>
                  <a:pt x="225767" y="1181100"/>
                </a:lnTo>
                <a:lnTo>
                  <a:pt x="219062" y="1193800"/>
                </a:lnTo>
                <a:close/>
              </a:path>
              <a:path w="6415405" h="1905000">
                <a:moveTo>
                  <a:pt x="6177749" y="1193800"/>
                </a:moveTo>
                <a:lnTo>
                  <a:pt x="6143434" y="1193800"/>
                </a:lnTo>
                <a:lnTo>
                  <a:pt x="6158064" y="1181100"/>
                </a:lnTo>
                <a:lnTo>
                  <a:pt x="6191770" y="1181100"/>
                </a:lnTo>
                <a:lnTo>
                  <a:pt x="6177749" y="1193800"/>
                </a:lnTo>
                <a:close/>
              </a:path>
              <a:path w="6415405" h="1905000">
                <a:moveTo>
                  <a:pt x="201193" y="1206500"/>
                </a:moveTo>
                <a:lnTo>
                  <a:pt x="186651" y="1206500"/>
                </a:lnTo>
                <a:lnTo>
                  <a:pt x="192278" y="1193800"/>
                </a:lnTo>
                <a:lnTo>
                  <a:pt x="206984" y="1193800"/>
                </a:lnTo>
                <a:lnTo>
                  <a:pt x="201193" y="1206500"/>
                </a:lnTo>
                <a:close/>
              </a:path>
              <a:path w="6415405" h="1905000">
                <a:moveTo>
                  <a:pt x="6148616" y="1206500"/>
                </a:moveTo>
                <a:lnTo>
                  <a:pt x="6113284" y="1206500"/>
                </a:lnTo>
                <a:lnTo>
                  <a:pt x="6128626" y="1193800"/>
                </a:lnTo>
                <a:lnTo>
                  <a:pt x="6163360" y="1193800"/>
                </a:lnTo>
                <a:lnTo>
                  <a:pt x="6148616" y="1206500"/>
                </a:lnTo>
                <a:close/>
              </a:path>
              <a:path w="6415405" h="1905000">
                <a:moveTo>
                  <a:pt x="190881" y="1219200"/>
                </a:moveTo>
                <a:lnTo>
                  <a:pt x="176364" y="1219200"/>
                </a:lnTo>
                <a:lnTo>
                  <a:pt x="181343" y="1206500"/>
                </a:lnTo>
                <a:lnTo>
                  <a:pt x="196024" y="1206500"/>
                </a:lnTo>
                <a:lnTo>
                  <a:pt x="190881" y="1219200"/>
                </a:lnTo>
                <a:close/>
              </a:path>
              <a:path w="6415405" h="1905000">
                <a:moveTo>
                  <a:pt x="6118110" y="1219200"/>
                </a:moveTo>
                <a:lnTo>
                  <a:pt x="6081776" y="1219200"/>
                </a:lnTo>
                <a:lnTo>
                  <a:pt x="6097790" y="1206500"/>
                </a:lnTo>
                <a:lnTo>
                  <a:pt x="6133541" y="1206500"/>
                </a:lnTo>
                <a:lnTo>
                  <a:pt x="6118110" y="1219200"/>
                </a:lnTo>
                <a:close/>
              </a:path>
              <a:path w="6415405" h="1905000">
                <a:moveTo>
                  <a:pt x="181864" y="1231900"/>
                </a:moveTo>
                <a:lnTo>
                  <a:pt x="167386" y="1231900"/>
                </a:lnTo>
                <a:lnTo>
                  <a:pt x="171704" y="1219200"/>
                </a:lnTo>
                <a:lnTo>
                  <a:pt x="186359" y="1219200"/>
                </a:lnTo>
                <a:lnTo>
                  <a:pt x="181864" y="1231900"/>
                </a:lnTo>
                <a:close/>
              </a:path>
              <a:path w="6415405" h="1905000">
                <a:moveTo>
                  <a:pt x="6086246" y="1231900"/>
                </a:moveTo>
                <a:lnTo>
                  <a:pt x="6048959" y="1231900"/>
                </a:lnTo>
                <a:lnTo>
                  <a:pt x="6065608" y="1219200"/>
                </a:lnTo>
                <a:lnTo>
                  <a:pt x="6102350" y="1219200"/>
                </a:lnTo>
                <a:lnTo>
                  <a:pt x="6086246" y="1231900"/>
                </a:lnTo>
                <a:close/>
              </a:path>
              <a:path w="6415405" h="1905000">
                <a:moveTo>
                  <a:pt x="174193" y="1244600"/>
                </a:moveTo>
                <a:lnTo>
                  <a:pt x="159778" y="1244600"/>
                </a:lnTo>
                <a:lnTo>
                  <a:pt x="163410" y="1231900"/>
                </a:lnTo>
                <a:lnTo>
                  <a:pt x="178015" y="1231900"/>
                </a:lnTo>
                <a:lnTo>
                  <a:pt x="174193" y="1244600"/>
                </a:lnTo>
                <a:close/>
              </a:path>
              <a:path w="6415405" h="1905000">
                <a:moveTo>
                  <a:pt x="6053099" y="1244600"/>
                </a:moveTo>
                <a:lnTo>
                  <a:pt x="6014872" y="1244600"/>
                </a:lnTo>
                <a:lnTo>
                  <a:pt x="6032157" y="1231900"/>
                </a:lnTo>
                <a:lnTo>
                  <a:pt x="6069838" y="1231900"/>
                </a:lnTo>
                <a:lnTo>
                  <a:pt x="6053099" y="1244600"/>
                </a:lnTo>
                <a:close/>
              </a:path>
              <a:path w="6415405" h="1905000">
                <a:moveTo>
                  <a:pt x="165227" y="1257300"/>
                </a:moveTo>
                <a:lnTo>
                  <a:pt x="153593" y="1257300"/>
                </a:lnTo>
                <a:lnTo>
                  <a:pt x="156502" y="1244600"/>
                </a:lnTo>
                <a:lnTo>
                  <a:pt x="168008" y="1244600"/>
                </a:lnTo>
                <a:lnTo>
                  <a:pt x="165227" y="1257300"/>
                </a:lnTo>
                <a:close/>
              </a:path>
              <a:path w="6415405" h="1905000">
                <a:moveTo>
                  <a:pt x="6001042" y="1257300"/>
                </a:moveTo>
                <a:lnTo>
                  <a:pt x="5961494" y="1257300"/>
                </a:lnTo>
                <a:lnTo>
                  <a:pt x="5979655" y="1244600"/>
                </a:lnTo>
                <a:lnTo>
                  <a:pt x="6018695" y="1244600"/>
                </a:lnTo>
                <a:lnTo>
                  <a:pt x="6001042" y="1257300"/>
                </a:lnTo>
                <a:close/>
              </a:path>
              <a:path w="6415405" h="1905000">
                <a:moveTo>
                  <a:pt x="160985" y="1270000"/>
                </a:moveTo>
                <a:lnTo>
                  <a:pt x="148869" y="1270000"/>
                </a:lnTo>
                <a:lnTo>
                  <a:pt x="151041" y="1257300"/>
                </a:lnTo>
                <a:lnTo>
                  <a:pt x="163042" y="1257300"/>
                </a:lnTo>
                <a:lnTo>
                  <a:pt x="160985" y="1270000"/>
                </a:lnTo>
                <a:close/>
              </a:path>
              <a:path w="6415405" h="1905000">
                <a:moveTo>
                  <a:pt x="5964847" y="1270000"/>
                </a:moveTo>
                <a:lnTo>
                  <a:pt x="5924461" y="1270000"/>
                </a:lnTo>
                <a:lnTo>
                  <a:pt x="5943180" y="1257300"/>
                </a:lnTo>
                <a:lnTo>
                  <a:pt x="5983097" y="1257300"/>
                </a:lnTo>
                <a:lnTo>
                  <a:pt x="5964847" y="1270000"/>
                </a:lnTo>
                <a:close/>
              </a:path>
              <a:path w="6415405" h="1905000">
                <a:moveTo>
                  <a:pt x="158140" y="1282700"/>
                </a:moveTo>
                <a:lnTo>
                  <a:pt x="145669" y="1282700"/>
                </a:lnTo>
                <a:lnTo>
                  <a:pt x="147078" y="1270000"/>
                </a:lnTo>
                <a:lnTo>
                  <a:pt x="159473" y="1270000"/>
                </a:lnTo>
                <a:lnTo>
                  <a:pt x="158140" y="1282700"/>
                </a:lnTo>
                <a:close/>
              </a:path>
              <a:path w="6415405" h="1905000">
                <a:moveTo>
                  <a:pt x="5908471" y="1282700"/>
                </a:moveTo>
                <a:lnTo>
                  <a:pt x="5866879" y="1282700"/>
                </a:lnTo>
                <a:lnTo>
                  <a:pt x="5886411" y="1270000"/>
                </a:lnTo>
                <a:lnTo>
                  <a:pt x="5927534" y="1270000"/>
                </a:lnTo>
                <a:lnTo>
                  <a:pt x="5908471" y="1282700"/>
                </a:lnTo>
                <a:close/>
              </a:path>
              <a:path w="6415405" h="1905000">
                <a:moveTo>
                  <a:pt x="156718" y="1295400"/>
                </a:moveTo>
                <a:lnTo>
                  <a:pt x="144056" y="1295400"/>
                </a:lnTo>
                <a:lnTo>
                  <a:pt x="144665" y="1282700"/>
                </a:lnTo>
                <a:lnTo>
                  <a:pt x="157302" y="1282700"/>
                </a:lnTo>
                <a:lnTo>
                  <a:pt x="156718" y="1295400"/>
                </a:lnTo>
                <a:close/>
              </a:path>
              <a:path w="6415405" h="1905000">
                <a:moveTo>
                  <a:pt x="5869533" y="1295400"/>
                </a:moveTo>
                <a:lnTo>
                  <a:pt x="5786577" y="1295400"/>
                </a:lnTo>
                <a:lnTo>
                  <a:pt x="5807075" y="1282700"/>
                </a:lnTo>
                <a:lnTo>
                  <a:pt x="5889129" y="1282700"/>
                </a:lnTo>
                <a:lnTo>
                  <a:pt x="5869533" y="1295400"/>
                </a:lnTo>
                <a:close/>
              </a:path>
              <a:path w="6415405" h="1905000">
                <a:moveTo>
                  <a:pt x="156756" y="1308100"/>
                </a:moveTo>
                <a:lnTo>
                  <a:pt x="144068" y="1308100"/>
                </a:lnTo>
                <a:lnTo>
                  <a:pt x="143852" y="1295400"/>
                </a:lnTo>
                <a:lnTo>
                  <a:pt x="156552" y="1295400"/>
                </a:lnTo>
                <a:lnTo>
                  <a:pt x="156756" y="1308100"/>
                </a:lnTo>
                <a:close/>
              </a:path>
              <a:path w="6415405" h="1905000">
                <a:moveTo>
                  <a:pt x="5788698" y="1308100"/>
                </a:moveTo>
                <a:lnTo>
                  <a:pt x="5702566" y="1308100"/>
                </a:lnTo>
                <a:lnTo>
                  <a:pt x="5723953" y="1295400"/>
                </a:lnTo>
                <a:lnTo>
                  <a:pt x="5809259" y="1295400"/>
                </a:lnTo>
                <a:lnTo>
                  <a:pt x="5788698" y="1308100"/>
                </a:lnTo>
                <a:close/>
              </a:path>
              <a:path w="6415405" h="1905000">
                <a:moveTo>
                  <a:pt x="158356" y="1320800"/>
                </a:moveTo>
                <a:lnTo>
                  <a:pt x="145846" y="1320800"/>
                </a:lnTo>
                <a:lnTo>
                  <a:pt x="144741" y="1308100"/>
                </a:lnTo>
                <a:lnTo>
                  <a:pt x="157314" y="1308100"/>
                </a:lnTo>
                <a:lnTo>
                  <a:pt x="158356" y="1320800"/>
                </a:lnTo>
                <a:close/>
              </a:path>
              <a:path w="6415405" h="1905000">
                <a:moveTo>
                  <a:pt x="5704179" y="1320800"/>
                </a:moveTo>
                <a:lnTo>
                  <a:pt x="5592953" y="1320800"/>
                </a:lnTo>
                <a:lnTo>
                  <a:pt x="5615317" y="1308100"/>
                </a:lnTo>
                <a:lnTo>
                  <a:pt x="5725629" y="1308100"/>
                </a:lnTo>
                <a:lnTo>
                  <a:pt x="5704179" y="1320800"/>
                </a:lnTo>
                <a:close/>
              </a:path>
              <a:path w="6415405" h="1905000">
                <a:moveTo>
                  <a:pt x="161493" y="1333500"/>
                </a:moveTo>
                <a:lnTo>
                  <a:pt x="149326" y="1333500"/>
                </a:lnTo>
                <a:lnTo>
                  <a:pt x="147370" y="1320800"/>
                </a:lnTo>
                <a:lnTo>
                  <a:pt x="159639" y="1320800"/>
                </a:lnTo>
                <a:lnTo>
                  <a:pt x="161493" y="1333500"/>
                </a:lnTo>
                <a:close/>
              </a:path>
              <a:path w="6415405" h="1905000">
                <a:moveTo>
                  <a:pt x="5548617" y="1333500"/>
                </a:moveTo>
                <a:lnTo>
                  <a:pt x="5541721" y="1333500"/>
                </a:lnTo>
                <a:lnTo>
                  <a:pt x="5542089" y="1320800"/>
                </a:lnTo>
                <a:lnTo>
                  <a:pt x="5554573" y="1320800"/>
                </a:lnTo>
                <a:lnTo>
                  <a:pt x="5548617" y="1333500"/>
                </a:lnTo>
                <a:close/>
              </a:path>
              <a:path w="6415405" h="1905000">
                <a:moveTo>
                  <a:pt x="5554408" y="1333500"/>
                </a:moveTo>
                <a:lnTo>
                  <a:pt x="5548617" y="1333500"/>
                </a:lnTo>
                <a:lnTo>
                  <a:pt x="5554573" y="1320800"/>
                </a:lnTo>
                <a:lnTo>
                  <a:pt x="5554408" y="1333500"/>
                </a:lnTo>
                <a:close/>
              </a:path>
              <a:path w="6415405" h="1905000">
                <a:moveTo>
                  <a:pt x="5593956" y="1333500"/>
                </a:moveTo>
                <a:lnTo>
                  <a:pt x="5554408" y="1333500"/>
                </a:lnTo>
                <a:lnTo>
                  <a:pt x="5554573" y="1320800"/>
                </a:lnTo>
                <a:lnTo>
                  <a:pt x="5616371" y="1320800"/>
                </a:lnTo>
                <a:lnTo>
                  <a:pt x="5593956" y="1333500"/>
                </a:lnTo>
                <a:close/>
              </a:path>
              <a:path w="6415405" h="1905000">
                <a:moveTo>
                  <a:pt x="172313" y="1358900"/>
                </a:moveTo>
                <a:lnTo>
                  <a:pt x="157645" y="1358900"/>
                </a:lnTo>
                <a:lnTo>
                  <a:pt x="154470" y="1346200"/>
                </a:lnTo>
                <a:lnTo>
                  <a:pt x="151701" y="1333500"/>
                </a:lnTo>
                <a:lnTo>
                  <a:pt x="163512" y="1333500"/>
                </a:lnTo>
                <a:lnTo>
                  <a:pt x="166154" y="1346200"/>
                </a:lnTo>
                <a:lnTo>
                  <a:pt x="168897" y="1346200"/>
                </a:lnTo>
                <a:lnTo>
                  <a:pt x="172313" y="1358900"/>
                </a:lnTo>
                <a:close/>
              </a:path>
              <a:path w="6415405" h="1905000">
                <a:moveTo>
                  <a:pt x="5553062" y="1346200"/>
                </a:moveTo>
                <a:lnTo>
                  <a:pt x="5540489" y="1346200"/>
                </a:lnTo>
                <a:lnTo>
                  <a:pt x="5541048" y="1333500"/>
                </a:lnTo>
                <a:lnTo>
                  <a:pt x="5553659" y="1333500"/>
                </a:lnTo>
                <a:lnTo>
                  <a:pt x="5553062" y="1346200"/>
                </a:lnTo>
                <a:close/>
              </a:path>
              <a:path w="6415405" h="1905000">
                <a:moveTo>
                  <a:pt x="5543359" y="1384300"/>
                </a:moveTo>
                <a:lnTo>
                  <a:pt x="5527979" y="1384300"/>
                </a:lnTo>
                <a:lnTo>
                  <a:pt x="5531612" y="1371600"/>
                </a:lnTo>
                <a:lnTo>
                  <a:pt x="5534494" y="1371600"/>
                </a:lnTo>
                <a:lnTo>
                  <a:pt x="5537085" y="1358900"/>
                </a:lnTo>
                <a:lnTo>
                  <a:pt x="5539066" y="1346200"/>
                </a:lnTo>
                <a:lnTo>
                  <a:pt x="5551462" y="1346200"/>
                </a:lnTo>
                <a:lnTo>
                  <a:pt x="5549303" y="1358900"/>
                </a:lnTo>
                <a:lnTo>
                  <a:pt x="5546598" y="1371600"/>
                </a:lnTo>
                <a:lnTo>
                  <a:pt x="5543359" y="1384300"/>
                </a:lnTo>
                <a:close/>
              </a:path>
              <a:path w="6415405" h="1905000">
                <a:moveTo>
                  <a:pt x="179959" y="1371600"/>
                </a:moveTo>
                <a:lnTo>
                  <a:pt x="165163" y="1371600"/>
                </a:lnTo>
                <a:lnTo>
                  <a:pt x="161213" y="1358900"/>
                </a:lnTo>
                <a:lnTo>
                  <a:pt x="175793" y="1358900"/>
                </a:lnTo>
                <a:lnTo>
                  <a:pt x="179959" y="1371600"/>
                </a:lnTo>
                <a:close/>
              </a:path>
              <a:path w="6415405" h="1905000">
                <a:moveTo>
                  <a:pt x="194144" y="1384300"/>
                </a:moveTo>
                <a:lnTo>
                  <a:pt x="174180" y="1384300"/>
                </a:lnTo>
                <a:lnTo>
                  <a:pt x="169481" y="1371600"/>
                </a:lnTo>
                <a:lnTo>
                  <a:pt x="188899" y="1371600"/>
                </a:lnTo>
                <a:lnTo>
                  <a:pt x="194144" y="1384300"/>
                </a:lnTo>
                <a:close/>
              </a:path>
              <a:path w="6415405" h="1905000">
                <a:moveTo>
                  <a:pt x="205371" y="1397000"/>
                </a:moveTo>
                <a:lnTo>
                  <a:pt x="184645" y="1397000"/>
                </a:lnTo>
                <a:lnTo>
                  <a:pt x="179235" y="1384300"/>
                </a:lnTo>
                <a:lnTo>
                  <a:pt x="199428" y="1384300"/>
                </a:lnTo>
                <a:lnTo>
                  <a:pt x="205371" y="1397000"/>
                </a:lnTo>
                <a:close/>
              </a:path>
              <a:path w="6415405" h="1905000">
                <a:moveTo>
                  <a:pt x="5530507" y="1409700"/>
                </a:moveTo>
                <a:lnTo>
                  <a:pt x="5514492" y="1409700"/>
                </a:lnTo>
                <a:lnTo>
                  <a:pt x="5519635" y="1397000"/>
                </a:lnTo>
                <a:lnTo>
                  <a:pt x="5523979" y="1397000"/>
                </a:lnTo>
                <a:lnTo>
                  <a:pt x="5528119" y="1384300"/>
                </a:lnTo>
                <a:lnTo>
                  <a:pt x="5539587" y="1384300"/>
                </a:lnTo>
                <a:lnTo>
                  <a:pt x="5535307" y="1397000"/>
                </a:lnTo>
                <a:lnTo>
                  <a:pt x="5530507" y="1409700"/>
                </a:lnTo>
                <a:close/>
              </a:path>
              <a:path w="6415405" h="1905000">
                <a:moveTo>
                  <a:pt x="217995" y="1409700"/>
                </a:moveTo>
                <a:lnTo>
                  <a:pt x="196519" y="1409700"/>
                </a:lnTo>
                <a:lnTo>
                  <a:pt x="190411" y="1397000"/>
                </a:lnTo>
                <a:lnTo>
                  <a:pt x="211366" y="1397000"/>
                </a:lnTo>
                <a:lnTo>
                  <a:pt x="217995" y="1409700"/>
                </a:lnTo>
                <a:close/>
              </a:path>
              <a:path w="6415405" h="1905000">
                <a:moveTo>
                  <a:pt x="231940" y="1422400"/>
                </a:moveTo>
                <a:lnTo>
                  <a:pt x="216865" y="1422400"/>
                </a:lnTo>
                <a:lnTo>
                  <a:pt x="209753" y="1409700"/>
                </a:lnTo>
                <a:lnTo>
                  <a:pt x="224662" y="1409700"/>
                </a:lnTo>
                <a:lnTo>
                  <a:pt x="231940" y="1422400"/>
                </a:lnTo>
                <a:close/>
              </a:path>
              <a:path w="6415405" h="1905000">
                <a:moveTo>
                  <a:pt x="5513158" y="1435100"/>
                </a:moveTo>
                <a:lnTo>
                  <a:pt x="5496674" y="1435100"/>
                </a:lnTo>
                <a:lnTo>
                  <a:pt x="5503252" y="1422400"/>
                </a:lnTo>
                <a:lnTo>
                  <a:pt x="5503087" y="1422400"/>
                </a:lnTo>
                <a:lnTo>
                  <a:pt x="5509196" y="1409700"/>
                </a:lnTo>
                <a:lnTo>
                  <a:pt x="5525211" y="1409700"/>
                </a:lnTo>
                <a:lnTo>
                  <a:pt x="5519432" y="1422400"/>
                </a:lnTo>
                <a:lnTo>
                  <a:pt x="5513158" y="1435100"/>
                </a:lnTo>
                <a:close/>
              </a:path>
              <a:path w="6415405" h="1905000">
                <a:moveTo>
                  <a:pt x="255308" y="1435100"/>
                </a:moveTo>
                <a:lnTo>
                  <a:pt x="232041" y="1435100"/>
                </a:lnTo>
                <a:lnTo>
                  <a:pt x="224294" y="1422400"/>
                </a:lnTo>
                <a:lnTo>
                  <a:pt x="247078" y="1422400"/>
                </a:lnTo>
                <a:lnTo>
                  <a:pt x="255308" y="1435100"/>
                </a:lnTo>
                <a:close/>
              </a:path>
              <a:path w="6415405" h="1905000">
                <a:moveTo>
                  <a:pt x="272453" y="1447800"/>
                </a:moveTo>
                <a:lnTo>
                  <a:pt x="248475" y="1447800"/>
                </a:lnTo>
                <a:lnTo>
                  <a:pt x="240106" y="1435100"/>
                </a:lnTo>
                <a:lnTo>
                  <a:pt x="263601" y="1435100"/>
                </a:lnTo>
                <a:lnTo>
                  <a:pt x="272453" y="1447800"/>
                </a:lnTo>
                <a:close/>
              </a:path>
              <a:path w="6415405" h="1905000">
                <a:moveTo>
                  <a:pt x="5491543" y="1460500"/>
                </a:moveTo>
                <a:lnTo>
                  <a:pt x="5466372" y="1460500"/>
                </a:lnTo>
                <a:lnTo>
                  <a:pt x="5474779" y="1447800"/>
                </a:lnTo>
                <a:lnTo>
                  <a:pt x="5482437" y="1447800"/>
                </a:lnTo>
                <a:lnTo>
                  <a:pt x="5489943" y="1435100"/>
                </a:lnTo>
                <a:lnTo>
                  <a:pt x="5506415" y="1435100"/>
                </a:lnTo>
                <a:lnTo>
                  <a:pt x="5499201" y="1447800"/>
                </a:lnTo>
                <a:lnTo>
                  <a:pt x="5491543" y="1460500"/>
                </a:lnTo>
                <a:close/>
              </a:path>
              <a:path w="6415405" h="1905000">
                <a:moveTo>
                  <a:pt x="300405" y="1460500"/>
                </a:moveTo>
                <a:lnTo>
                  <a:pt x="266115" y="1460500"/>
                </a:lnTo>
                <a:lnTo>
                  <a:pt x="257149" y="1447800"/>
                </a:lnTo>
                <a:lnTo>
                  <a:pt x="290677" y="1447800"/>
                </a:lnTo>
                <a:lnTo>
                  <a:pt x="300405" y="1460500"/>
                </a:lnTo>
                <a:close/>
              </a:path>
              <a:path w="6415405" h="1905000">
                <a:moveTo>
                  <a:pt x="320459" y="1473200"/>
                </a:moveTo>
                <a:lnTo>
                  <a:pt x="294754" y="1473200"/>
                </a:lnTo>
                <a:lnTo>
                  <a:pt x="284924" y="1460500"/>
                </a:lnTo>
                <a:lnTo>
                  <a:pt x="310184" y="1460500"/>
                </a:lnTo>
                <a:lnTo>
                  <a:pt x="320459" y="1473200"/>
                </a:lnTo>
                <a:close/>
              </a:path>
              <a:path w="6415405" h="1905000">
                <a:moveTo>
                  <a:pt x="5474855" y="1473200"/>
                </a:moveTo>
                <a:lnTo>
                  <a:pt x="5457672" y="1473200"/>
                </a:lnTo>
                <a:lnTo>
                  <a:pt x="5466524" y="1460500"/>
                </a:lnTo>
                <a:lnTo>
                  <a:pt x="5483415" y="1460500"/>
                </a:lnTo>
                <a:lnTo>
                  <a:pt x="5474855" y="1473200"/>
                </a:lnTo>
                <a:close/>
              </a:path>
              <a:path w="6415405" h="1905000">
                <a:moveTo>
                  <a:pt x="352602" y="1485900"/>
                </a:moveTo>
                <a:lnTo>
                  <a:pt x="325907" y="1485900"/>
                </a:lnTo>
                <a:lnTo>
                  <a:pt x="315252" y="1473200"/>
                </a:lnTo>
                <a:lnTo>
                  <a:pt x="341528" y="1473200"/>
                </a:lnTo>
                <a:lnTo>
                  <a:pt x="352602" y="1485900"/>
                </a:lnTo>
                <a:close/>
              </a:path>
              <a:path w="6415405" h="1905000">
                <a:moveTo>
                  <a:pt x="5446560" y="1498600"/>
                </a:moveTo>
                <a:lnTo>
                  <a:pt x="5418543" y="1498600"/>
                </a:lnTo>
                <a:lnTo>
                  <a:pt x="5429097" y="1485900"/>
                </a:lnTo>
                <a:lnTo>
                  <a:pt x="5438952" y="1485900"/>
                </a:lnTo>
                <a:lnTo>
                  <a:pt x="5448668" y="1473200"/>
                </a:lnTo>
                <a:lnTo>
                  <a:pt x="5465851" y="1473200"/>
                </a:lnTo>
                <a:lnTo>
                  <a:pt x="5456415" y="1485900"/>
                </a:lnTo>
                <a:lnTo>
                  <a:pt x="5446560" y="1498600"/>
                </a:lnTo>
                <a:close/>
              </a:path>
              <a:path w="6415405" h="1905000">
                <a:moveTo>
                  <a:pt x="387070" y="1498600"/>
                </a:moveTo>
                <a:lnTo>
                  <a:pt x="347992" y="1498600"/>
                </a:lnTo>
                <a:lnTo>
                  <a:pt x="336816" y="1485900"/>
                </a:lnTo>
                <a:lnTo>
                  <a:pt x="375246" y="1485900"/>
                </a:lnTo>
                <a:lnTo>
                  <a:pt x="387070" y="1498600"/>
                </a:lnTo>
                <a:close/>
              </a:path>
              <a:path w="6415405" h="1905000">
                <a:moveTo>
                  <a:pt x="436410" y="1511300"/>
                </a:moveTo>
                <a:lnTo>
                  <a:pt x="383006" y="1511300"/>
                </a:lnTo>
                <a:lnTo>
                  <a:pt x="371094" y="1498600"/>
                </a:lnTo>
                <a:lnTo>
                  <a:pt x="423646" y="1498600"/>
                </a:lnTo>
                <a:lnTo>
                  <a:pt x="436410" y="1511300"/>
                </a:lnTo>
                <a:close/>
              </a:path>
              <a:path w="6415405" h="1905000">
                <a:moveTo>
                  <a:pt x="5425592" y="1511300"/>
                </a:moveTo>
                <a:lnTo>
                  <a:pt x="5396471" y="1511300"/>
                </a:lnTo>
                <a:lnTo>
                  <a:pt x="5407837" y="1498600"/>
                </a:lnTo>
                <a:lnTo>
                  <a:pt x="5436285" y="1498600"/>
                </a:lnTo>
                <a:lnTo>
                  <a:pt x="5425592" y="1511300"/>
                </a:lnTo>
                <a:close/>
              </a:path>
              <a:path w="6415405" h="1905000">
                <a:moveTo>
                  <a:pt x="475767" y="1524000"/>
                </a:moveTo>
                <a:lnTo>
                  <a:pt x="433019" y="1524000"/>
                </a:lnTo>
                <a:lnTo>
                  <a:pt x="420179" y="1511300"/>
                </a:lnTo>
                <a:lnTo>
                  <a:pt x="462356" y="1511300"/>
                </a:lnTo>
                <a:lnTo>
                  <a:pt x="475767" y="1524000"/>
                </a:lnTo>
                <a:close/>
              </a:path>
              <a:path w="6415405" h="1905000">
                <a:moveTo>
                  <a:pt x="5403024" y="1524000"/>
                </a:moveTo>
                <a:lnTo>
                  <a:pt x="5384838" y="1524000"/>
                </a:lnTo>
                <a:lnTo>
                  <a:pt x="5396598" y="1511300"/>
                </a:lnTo>
                <a:lnTo>
                  <a:pt x="5414505" y="1511300"/>
                </a:lnTo>
                <a:lnTo>
                  <a:pt x="5403024" y="1524000"/>
                </a:lnTo>
                <a:close/>
              </a:path>
              <a:path w="6415405" h="1905000">
                <a:moveTo>
                  <a:pt x="545414" y="1536700"/>
                </a:moveTo>
                <a:lnTo>
                  <a:pt x="486537" y="1536700"/>
                </a:lnTo>
                <a:lnTo>
                  <a:pt x="472846" y="1524000"/>
                </a:lnTo>
                <a:lnTo>
                  <a:pt x="531025" y="1524000"/>
                </a:lnTo>
                <a:lnTo>
                  <a:pt x="545414" y="1536700"/>
                </a:lnTo>
                <a:close/>
              </a:path>
              <a:path w="6415405" h="1905000">
                <a:moveTo>
                  <a:pt x="5378881" y="1536700"/>
                </a:moveTo>
                <a:lnTo>
                  <a:pt x="5360403" y="1536700"/>
                </a:lnTo>
                <a:lnTo>
                  <a:pt x="5372938" y="1524000"/>
                </a:lnTo>
                <a:lnTo>
                  <a:pt x="5391137" y="1524000"/>
                </a:lnTo>
                <a:lnTo>
                  <a:pt x="5378881" y="1536700"/>
                </a:lnTo>
                <a:close/>
              </a:path>
              <a:path w="6415405" h="1905000">
                <a:moveTo>
                  <a:pt x="634898" y="1549400"/>
                </a:moveTo>
                <a:lnTo>
                  <a:pt x="543229" y="1549400"/>
                </a:lnTo>
                <a:lnTo>
                  <a:pt x="528777" y="1536700"/>
                </a:lnTo>
                <a:lnTo>
                  <a:pt x="619518" y="1536700"/>
                </a:lnTo>
                <a:lnTo>
                  <a:pt x="634898" y="1549400"/>
                </a:lnTo>
                <a:close/>
              </a:path>
              <a:path w="6415405" h="1905000">
                <a:moveTo>
                  <a:pt x="5353227" y="1549400"/>
                </a:moveTo>
                <a:lnTo>
                  <a:pt x="5334457" y="1549400"/>
                </a:lnTo>
                <a:lnTo>
                  <a:pt x="5347728" y="1536700"/>
                </a:lnTo>
                <a:lnTo>
                  <a:pt x="5366232" y="1536700"/>
                </a:lnTo>
                <a:lnTo>
                  <a:pt x="5353227" y="1549400"/>
                </a:lnTo>
                <a:close/>
              </a:path>
              <a:path w="6415405" h="1905000">
                <a:moveTo>
                  <a:pt x="883945" y="1562100"/>
                </a:moveTo>
                <a:lnTo>
                  <a:pt x="633552" y="1562100"/>
                </a:lnTo>
                <a:lnTo>
                  <a:pt x="618096" y="1549400"/>
                </a:lnTo>
                <a:lnTo>
                  <a:pt x="872832" y="1549400"/>
                </a:lnTo>
                <a:lnTo>
                  <a:pt x="883945" y="1562100"/>
                </a:lnTo>
                <a:close/>
              </a:path>
              <a:path w="6415405" h="1905000">
                <a:moveTo>
                  <a:pt x="5326113" y="1562100"/>
                </a:moveTo>
                <a:lnTo>
                  <a:pt x="5307037" y="1562100"/>
                </a:lnTo>
                <a:lnTo>
                  <a:pt x="5321033" y="1549400"/>
                </a:lnTo>
                <a:lnTo>
                  <a:pt x="5339854" y="1549400"/>
                </a:lnTo>
                <a:lnTo>
                  <a:pt x="5326113" y="1562100"/>
                </a:lnTo>
                <a:close/>
              </a:path>
              <a:path w="6415405" h="1905000">
                <a:moveTo>
                  <a:pt x="903249" y="1574800"/>
                </a:moveTo>
                <a:lnTo>
                  <a:pt x="876744" y="1574800"/>
                </a:lnTo>
                <a:lnTo>
                  <a:pt x="867333" y="1562100"/>
                </a:lnTo>
                <a:lnTo>
                  <a:pt x="893381" y="1562100"/>
                </a:lnTo>
                <a:lnTo>
                  <a:pt x="903249" y="1574800"/>
                </a:lnTo>
                <a:close/>
              </a:path>
              <a:path w="6415405" h="1905000">
                <a:moveTo>
                  <a:pt x="5297589" y="1574800"/>
                </a:moveTo>
                <a:lnTo>
                  <a:pt x="5263299" y="1574800"/>
                </a:lnTo>
                <a:lnTo>
                  <a:pt x="5278323" y="1562100"/>
                </a:lnTo>
                <a:lnTo>
                  <a:pt x="5312029" y="1562100"/>
                </a:lnTo>
                <a:lnTo>
                  <a:pt x="5297589" y="1574800"/>
                </a:lnTo>
                <a:close/>
              </a:path>
              <a:path w="6415405" h="1905000">
                <a:moveTo>
                  <a:pt x="923531" y="1587500"/>
                </a:moveTo>
                <a:lnTo>
                  <a:pt x="896404" y="1587500"/>
                </a:lnTo>
                <a:lnTo>
                  <a:pt x="886447" y="1574800"/>
                </a:lnTo>
                <a:lnTo>
                  <a:pt x="913180" y="1574800"/>
                </a:lnTo>
                <a:lnTo>
                  <a:pt x="923531" y="1587500"/>
                </a:lnTo>
                <a:close/>
              </a:path>
              <a:path w="6415405" h="1905000">
                <a:moveTo>
                  <a:pt x="5267706" y="1587500"/>
                </a:moveTo>
                <a:lnTo>
                  <a:pt x="5232476" y="1587500"/>
                </a:lnTo>
                <a:lnTo>
                  <a:pt x="5248148" y="1574800"/>
                </a:lnTo>
                <a:lnTo>
                  <a:pt x="5282819" y="1574800"/>
                </a:lnTo>
                <a:lnTo>
                  <a:pt x="5267706" y="1587500"/>
                </a:lnTo>
                <a:close/>
              </a:path>
              <a:path w="6415405" h="1905000">
                <a:moveTo>
                  <a:pt x="944791" y="1600200"/>
                </a:moveTo>
                <a:lnTo>
                  <a:pt x="917028" y="1600200"/>
                </a:lnTo>
                <a:lnTo>
                  <a:pt x="906589" y="1587500"/>
                </a:lnTo>
                <a:lnTo>
                  <a:pt x="933958" y="1587500"/>
                </a:lnTo>
                <a:lnTo>
                  <a:pt x="944791" y="1600200"/>
                </a:lnTo>
                <a:close/>
              </a:path>
              <a:path w="6415405" h="1905000">
                <a:moveTo>
                  <a:pt x="5236527" y="1600200"/>
                </a:moveTo>
                <a:lnTo>
                  <a:pt x="5200383" y="1600200"/>
                </a:lnTo>
                <a:lnTo>
                  <a:pt x="5216677" y="1587500"/>
                </a:lnTo>
                <a:lnTo>
                  <a:pt x="5252275" y="1587500"/>
                </a:lnTo>
                <a:lnTo>
                  <a:pt x="5236527" y="1600200"/>
                </a:lnTo>
                <a:close/>
              </a:path>
              <a:path w="6415405" h="1905000">
                <a:moveTo>
                  <a:pt x="966990" y="1612900"/>
                </a:moveTo>
                <a:lnTo>
                  <a:pt x="949756" y="1612900"/>
                </a:lnTo>
                <a:lnTo>
                  <a:pt x="938606" y="1600200"/>
                </a:lnTo>
                <a:lnTo>
                  <a:pt x="955700" y="1600200"/>
                </a:lnTo>
                <a:lnTo>
                  <a:pt x="966990" y="1612900"/>
                </a:lnTo>
                <a:close/>
              </a:path>
              <a:path w="6415405" h="1905000">
                <a:moveTo>
                  <a:pt x="5187416" y="1612900"/>
                </a:moveTo>
                <a:lnTo>
                  <a:pt x="5149977" y="1612900"/>
                </a:lnTo>
                <a:lnTo>
                  <a:pt x="5167160" y="1600200"/>
                </a:lnTo>
                <a:lnTo>
                  <a:pt x="5204091" y="1600200"/>
                </a:lnTo>
                <a:lnTo>
                  <a:pt x="5187416" y="1612900"/>
                </a:lnTo>
                <a:close/>
              </a:path>
              <a:path w="6415405" h="1905000">
                <a:moveTo>
                  <a:pt x="1002017" y="1625600"/>
                </a:moveTo>
                <a:lnTo>
                  <a:pt x="972718" y="1625600"/>
                </a:lnTo>
                <a:lnTo>
                  <a:pt x="961123" y="1612900"/>
                </a:lnTo>
                <a:lnTo>
                  <a:pt x="990041" y="1612900"/>
                </a:lnTo>
                <a:lnTo>
                  <a:pt x="1002017" y="1625600"/>
                </a:lnTo>
                <a:close/>
              </a:path>
              <a:path w="6415405" h="1905000">
                <a:moveTo>
                  <a:pt x="4290402" y="1625600"/>
                </a:moveTo>
                <a:lnTo>
                  <a:pt x="4227576" y="1625600"/>
                </a:lnTo>
                <a:lnTo>
                  <a:pt x="4236110" y="1612900"/>
                </a:lnTo>
                <a:lnTo>
                  <a:pt x="4264939" y="1612900"/>
                </a:lnTo>
                <a:lnTo>
                  <a:pt x="4290402" y="1625600"/>
                </a:lnTo>
                <a:close/>
              </a:path>
              <a:path w="6415405" h="1905000">
                <a:moveTo>
                  <a:pt x="5153190" y="1625600"/>
                </a:moveTo>
                <a:lnTo>
                  <a:pt x="5097018" y="1625600"/>
                </a:lnTo>
                <a:lnTo>
                  <a:pt x="5115026" y="1612900"/>
                </a:lnTo>
                <a:lnTo>
                  <a:pt x="5170449" y="1612900"/>
                </a:lnTo>
                <a:lnTo>
                  <a:pt x="5153190" y="1625600"/>
                </a:lnTo>
                <a:close/>
              </a:path>
              <a:path w="6415405" h="1905000">
                <a:moveTo>
                  <a:pt x="1026477" y="1638300"/>
                </a:moveTo>
                <a:lnTo>
                  <a:pt x="996594" y="1638300"/>
                </a:lnTo>
                <a:lnTo>
                  <a:pt x="984542" y="1625600"/>
                </a:lnTo>
                <a:lnTo>
                  <a:pt x="1014069" y="1625600"/>
                </a:lnTo>
                <a:lnTo>
                  <a:pt x="1026477" y="1638300"/>
                </a:lnTo>
                <a:close/>
              </a:path>
              <a:path w="6415405" h="1905000">
                <a:moveTo>
                  <a:pt x="4231030" y="1638300"/>
                </a:moveTo>
                <a:lnTo>
                  <a:pt x="4214685" y="1638300"/>
                </a:lnTo>
                <a:lnTo>
                  <a:pt x="4221441" y="1625600"/>
                </a:lnTo>
                <a:lnTo>
                  <a:pt x="4237558" y="1625600"/>
                </a:lnTo>
                <a:lnTo>
                  <a:pt x="4231030" y="1638300"/>
                </a:lnTo>
                <a:close/>
              </a:path>
              <a:path w="6415405" h="1905000">
                <a:moveTo>
                  <a:pt x="4342701" y="1638300"/>
                </a:moveTo>
                <a:lnTo>
                  <a:pt x="4287672" y="1638300"/>
                </a:lnTo>
                <a:lnTo>
                  <a:pt x="4262094" y="1625600"/>
                </a:lnTo>
                <a:lnTo>
                  <a:pt x="4316196" y="1625600"/>
                </a:lnTo>
                <a:lnTo>
                  <a:pt x="4342701" y="1638300"/>
                </a:lnTo>
                <a:close/>
              </a:path>
              <a:path w="6415405" h="1905000">
                <a:moveTo>
                  <a:pt x="5099773" y="1638300"/>
                </a:moveTo>
                <a:lnTo>
                  <a:pt x="5041684" y="1638300"/>
                </a:lnTo>
                <a:lnTo>
                  <a:pt x="5060454" y="1625600"/>
                </a:lnTo>
                <a:lnTo>
                  <a:pt x="5117846" y="1625600"/>
                </a:lnTo>
                <a:lnTo>
                  <a:pt x="5099773" y="1638300"/>
                </a:lnTo>
                <a:close/>
              </a:path>
              <a:path w="6415405" h="1905000">
                <a:moveTo>
                  <a:pt x="1051814" y="1651000"/>
                </a:moveTo>
                <a:lnTo>
                  <a:pt x="1021334" y="1651000"/>
                </a:lnTo>
                <a:lnTo>
                  <a:pt x="1008862" y="1638300"/>
                </a:lnTo>
                <a:lnTo>
                  <a:pt x="1038974" y="1638300"/>
                </a:lnTo>
                <a:lnTo>
                  <a:pt x="1051814" y="1651000"/>
                </a:lnTo>
                <a:close/>
              </a:path>
              <a:path w="6415405" h="1905000">
                <a:moveTo>
                  <a:pt x="4209288" y="1663700"/>
                </a:moveTo>
                <a:lnTo>
                  <a:pt x="4184586" y="1663700"/>
                </a:lnTo>
                <a:lnTo>
                  <a:pt x="4192778" y="1651000"/>
                </a:lnTo>
                <a:lnTo>
                  <a:pt x="4200359" y="1651000"/>
                </a:lnTo>
                <a:lnTo>
                  <a:pt x="4207827" y="1638300"/>
                </a:lnTo>
                <a:lnTo>
                  <a:pt x="4224147" y="1638300"/>
                </a:lnTo>
                <a:lnTo>
                  <a:pt x="4216895" y="1651000"/>
                </a:lnTo>
                <a:lnTo>
                  <a:pt x="4209288" y="1663700"/>
                </a:lnTo>
                <a:close/>
              </a:path>
              <a:path w="6415405" h="1905000">
                <a:moveTo>
                  <a:pt x="4424743" y="1651000"/>
                </a:moveTo>
                <a:lnTo>
                  <a:pt x="4367453" y="1651000"/>
                </a:lnTo>
                <a:lnTo>
                  <a:pt x="4340377" y="1638300"/>
                </a:lnTo>
                <a:lnTo>
                  <a:pt x="4396841" y="1638300"/>
                </a:lnTo>
                <a:lnTo>
                  <a:pt x="4424743" y="1651000"/>
                </a:lnTo>
                <a:close/>
              </a:path>
              <a:path w="6415405" h="1905000">
                <a:moveTo>
                  <a:pt x="5024920" y="1651000"/>
                </a:moveTo>
                <a:lnTo>
                  <a:pt x="4944681" y="1651000"/>
                </a:lnTo>
                <a:lnTo>
                  <a:pt x="4964607" y="1638300"/>
                </a:lnTo>
                <a:lnTo>
                  <a:pt x="5043995" y="1638300"/>
                </a:lnTo>
                <a:lnTo>
                  <a:pt x="5024920" y="1651000"/>
                </a:lnTo>
                <a:close/>
              </a:path>
              <a:path w="6415405" h="1905000">
                <a:moveTo>
                  <a:pt x="1105014" y="1663700"/>
                </a:moveTo>
                <a:lnTo>
                  <a:pt x="1046937" y="1663700"/>
                </a:lnTo>
                <a:lnTo>
                  <a:pt x="1034034" y="1651000"/>
                </a:lnTo>
                <a:lnTo>
                  <a:pt x="1077887" y="1651000"/>
                </a:lnTo>
                <a:lnTo>
                  <a:pt x="1105014" y="1663700"/>
                </a:lnTo>
                <a:close/>
              </a:path>
              <a:path w="6415405" h="1905000">
                <a:moveTo>
                  <a:pt x="4569866" y="1663700"/>
                </a:moveTo>
                <a:lnTo>
                  <a:pt x="4423016" y="1663700"/>
                </a:lnTo>
                <a:lnTo>
                  <a:pt x="4395012" y="1651000"/>
                </a:lnTo>
                <a:lnTo>
                  <a:pt x="4539996" y="1651000"/>
                </a:lnTo>
                <a:lnTo>
                  <a:pt x="4569866" y="1663700"/>
                </a:lnTo>
                <a:close/>
              </a:path>
              <a:path w="6415405" h="1905000">
                <a:moveTo>
                  <a:pt x="4946294" y="1663700"/>
                </a:moveTo>
                <a:lnTo>
                  <a:pt x="4821428" y="1663700"/>
                </a:lnTo>
                <a:lnTo>
                  <a:pt x="4842497" y="1651000"/>
                </a:lnTo>
                <a:lnTo>
                  <a:pt x="4966284" y="1651000"/>
                </a:lnTo>
                <a:lnTo>
                  <a:pt x="4946294" y="1663700"/>
                </a:lnTo>
                <a:close/>
              </a:path>
              <a:path w="6415405" h="1905000">
                <a:moveTo>
                  <a:pt x="1220800" y="1701800"/>
                </a:moveTo>
                <a:lnTo>
                  <a:pt x="1157490" y="1701800"/>
                </a:lnTo>
                <a:lnTo>
                  <a:pt x="1128674" y="1689100"/>
                </a:lnTo>
                <a:lnTo>
                  <a:pt x="1100632" y="1676400"/>
                </a:lnTo>
                <a:lnTo>
                  <a:pt x="1073391" y="1663700"/>
                </a:lnTo>
                <a:lnTo>
                  <a:pt x="1104900" y="1663700"/>
                </a:lnTo>
                <a:lnTo>
                  <a:pt x="1132814" y="1676400"/>
                </a:lnTo>
                <a:lnTo>
                  <a:pt x="1161402" y="1689100"/>
                </a:lnTo>
                <a:lnTo>
                  <a:pt x="1190612" y="1689100"/>
                </a:lnTo>
                <a:lnTo>
                  <a:pt x="1220800" y="1701800"/>
                </a:lnTo>
                <a:close/>
              </a:path>
              <a:path w="6415405" h="1905000">
                <a:moveTo>
                  <a:pt x="4193019" y="1676400"/>
                </a:moveTo>
                <a:lnTo>
                  <a:pt x="4176179" y="1676400"/>
                </a:lnTo>
                <a:lnTo>
                  <a:pt x="4184713" y="1663700"/>
                </a:lnTo>
                <a:lnTo>
                  <a:pt x="4201325" y="1663700"/>
                </a:lnTo>
                <a:lnTo>
                  <a:pt x="4193019" y="1676400"/>
                </a:lnTo>
                <a:close/>
              </a:path>
              <a:path w="6415405" h="1905000">
                <a:moveTo>
                  <a:pt x="4822240" y="1676400"/>
                </a:moveTo>
                <a:lnTo>
                  <a:pt x="4569079" y="1676400"/>
                </a:lnTo>
                <a:lnTo>
                  <a:pt x="4539119" y="1663700"/>
                </a:lnTo>
                <a:lnTo>
                  <a:pt x="4843386" y="1663700"/>
                </a:lnTo>
                <a:lnTo>
                  <a:pt x="4822240" y="1676400"/>
                </a:lnTo>
                <a:close/>
              </a:path>
              <a:path w="6415405" h="1905000">
                <a:moveTo>
                  <a:pt x="4166044" y="1701800"/>
                </a:moveTo>
                <a:lnTo>
                  <a:pt x="4139145" y="1701800"/>
                </a:lnTo>
                <a:lnTo>
                  <a:pt x="4149026" y="1689100"/>
                </a:lnTo>
                <a:lnTo>
                  <a:pt x="4158335" y="1689100"/>
                </a:lnTo>
                <a:lnTo>
                  <a:pt x="4167555" y="1676400"/>
                </a:lnTo>
                <a:lnTo>
                  <a:pt x="4184357" y="1676400"/>
                </a:lnTo>
                <a:lnTo>
                  <a:pt x="4175366" y="1689100"/>
                </a:lnTo>
                <a:lnTo>
                  <a:pt x="4166044" y="1701800"/>
                </a:lnTo>
                <a:close/>
              </a:path>
              <a:path w="6415405" h="1905000">
                <a:moveTo>
                  <a:pt x="1315186" y="1727200"/>
                </a:moveTo>
                <a:lnTo>
                  <a:pt x="1248346" y="1727200"/>
                </a:lnTo>
                <a:lnTo>
                  <a:pt x="1187056" y="1701800"/>
                </a:lnTo>
                <a:lnTo>
                  <a:pt x="1220685" y="1701800"/>
                </a:lnTo>
                <a:lnTo>
                  <a:pt x="1251572" y="1714500"/>
                </a:lnTo>
                <a:lnTo>
                  <a:pt x="1282941" y="1714500"/>
                </a:lnTo>
                <a:lnTo>
                  <a:pt x="1315186" y="1727200"/>
                </a:lnTo>
                <a:close/>
              </a:path>
              <a:path w="6415405" h="1905000">
                <a:moveTo>
                  <a:pt x="4146397" y="1714500"/>
                </a:moveTo>
                <a:lnTo>
                  <a:pt x="4118648" y="1714500"/>
                </a:lnTo>
                <a:lnTo>
                  <a:pt x="4129163" y="1701800"/>
                </a:lnTo>
                <a:lnTo>
                  <a:pt x="4156379" y="1701800"/>
                </a:lnTo>
                <a:lnTo>
                  <a:pt x="4146397" y="1714500"/>
                </a:lnTo>
                <a:close/>
              </a:path>
              <a:path w="6415405" h="1905000">
                <a:moveTo>
                  <a:pt x="2471585" y="1727200"/>
                </a:moveTo>
                <a:lnTo>
                  <a:pt x="2417152" y="1727200"/>
                </a:lnTo>
                <a:lnTo>
                  <a:pt x="2452217" y="1714500"/>
                </a:lnTo>
                <a:lnTo>
                  <a:pt x="2471585" y="1727200"/>
                </a:lnTo>
                <a:close/>
              </a:path>
              <a:path w="6415405" h="1905000">
                <a:moveTo>
                  <a:pt x="4125468" y="1727200"/>
                </a:moveTo>
                <a:lnTo>
                  <a:pt x="4096880" y="1727200"/>
                </a:lnTo>
                <a:lnTo>
                  <a:pt x="4108018" y="1714500"/>
                </a:lnTo>
                <a:lnTo>
                  <a:pt x="4136097" y="1714500"/>
                </a:lnTo>
                <a:lnTo>
                  <a:pt x="4125468" y="1727200"/>
                </a:lnTo>
                <a:close/>
              </a:path>
              <a:path w="6415405" h="1905000">
                <a:moveTo>
                  <a:pt x="1415389" y="1752600"/>
                </a:moveTo>
                <a:lnTo>
                  <a:pt x="1345349" y="1752600"/>
                </a:lnTo>
                <a:lnTo>
                  <a:pt x="1280020" y="1727200"/>
                </a:lnTo>
                <a:lnTo>
                  <a:pt x="1315085" y="1727200"/>
                </a:lnTo>
                <a:lnTo>
                  <a:pt x="1347965" y="1739900"/>
                </a:lnTo>
                <a:lnTo>
                  <a:pt x="1381277" y="1739900"/>
                </a:lnTo>
                <a:lnTo>
                  <a:pt x="1415389" y="1752600"/>
                </a:lnTo>
                <a:close/>
              </a:path>
              <a:path w="6415405" h="1905000">
                <a:moveTo>
                  <a:pt x="2420010" y="1739900"/>
                </a:moveTo>
                <a:lnTo>
                  <a:pt x="2350185" y="1739900"/>
                </a:lnTo>
                <a:lnTo>
                  <a:pt x="2384094" y="1727200"/>
                </a:lnTo>
                <a:lnTo>
                  <a:pt x="2447975" y="1727200"/>
                </a:lnTo>
                <a:lnTo>
                  <a:pt x="2449591" y="1728389"/>
                </a:lnTo>
                <a:lnTo>
                  <a:pt x="2420010" y="1739900"/>
                </a:lnTo>
                <a:close/>
              </a:path>
              <a:path w="6415405" h="1905000">
                <a:moveTo>
                  <a:pt x="2449591" y="1728389"/>
                </a:moveTo>
                <a:lnTo>
                  <a:pt x="2447975" y="1727200"/>
                </a:lnTo>
                <a:lnTo>
                  <a:pt x="2452649" y="1727200"/>
                </a:lnTo>
                <a:lnTo>
                  <a:pt x="2449591" y="1728389"/>
                </a:lnTo>
                <a:close/>
              </a:path>
              <a:path w="6415405" h="1905000">
                <a:moveTo>
                  <a:pt x="2546769" y="1765300"/>
                </a:moveTo>
                <a:lnTo>
                  <a:pt x="2502014" y="1765300"/>
                </a:lnTo>
                <a:lnTo>
                  <a:pt x="2483269" y="1752600"/>
                </a:lnTo>
                <a:lnTo>
                  <a:pt x="2465222" y="1739900"/>
                </a:lnTo>
                <a:lnTo>
                  <a:pt x="2449591" y="1728389"/>
                </a:lnTo>
                <a:lnTo>
                  <a:pt x="2452649" y="1727200"/>
                </a:lnTo>
                <a:lnTo>
                  <a:pt x="2471432" y="1727200"/>
                </a:lnTo>
                <a:lnTo>
                  <a:pt x="2489327" y="1739900"/>
                </a:lnTo>
                <a:lnTo>
                  <a:pt x="2489187" y="1739900"/>
                </a:lnTo>
                <a:lnTo>
                  <a:pt x="2507780" y="1752600"/>
                </a:lnTo>
                <a:lnTo>
                  <a:pt x="2526804" y="1752600"/>
                </a:lnTo>
                <a:lnTo>
                  <a:pt x="2546769" y="1765300"/>
                </a:lnTo>
                <a:close/>
              </a:path>
              <a:path w="6415405" h="1905000">
                <a:moveTo>
                  <a:pt x="4103281" y="1739900"/>
                </a:moveTo>
                <a:lnTo>
                  <a:pt x="4073855" y="1739900"/>
                </a:lnTo>
                <a:lnTo>
                  <a:pt x="4085615" y="1727200"/>
                </a:lnTo>
                <a:lnTo>
                  <a:pt x="4114533" y="1727200"/>
                </a:lnTo>
                <a:lnTo>
                  <a:pt x="4103281" y="1739900"/>
                </a:lnTo>
                <a:close/>
              </a:path>
              <a:path w="6415405" h="1905000">
                <a:moveTo>
                  <a:pt x="2352662" y="1752600"/>
                </a:moveTo>
                <a:lnTo>
                  <a:pt x="2298344" y="1752600"/>
                </a:lnTo>
                <a:lnTo>
                  <a:pt x="2315832" y="1739900"/>
                </a:lnTo>
                <a:lnTo>
                  <a:pt x="2386647" y="1739900"/>
                </a:lnTo>
                <a:lnTo>
                  <a:pt x="2352662" y="1752600"/>
                </a:lnTo>
                <a:close/>
              </a:path>
              <a:path w="6415405" h="1905000">
                <a:moveTo>
                  <a:pt x="4079875" y="1752600"/>
                </a:moveTo>
                <a:lnTo>
                  <a:pt x="4049636" y="1752600"/>
                </a:lnTo>
                <a:lnTo>
                  <a:pt x="4061993" y="1739900"/>
                </a:lnTo>
                <a:lnTo>
                  <a:pt x="4091724" y="1739900"/>
                </a:lnTo>
                <a:lnTo>
                  <a:pt x="4079875" y="1752600"/>
                </a:lnTo>
                <a:close/>
              </a:path>
              <a:path w="6415405" h="1905000">
                <a:moveTo>
                  <a:pt x="1520799" y="1765300"/>
                </a:moveTo>
                <a:lnTo>
                  <a:pt x="1413167" y="1765300"/>
                </a:lnTo>
                <a:lnTo>
                  <a:pt x="1378965" y="1752600"/>
                </a:lnTo>
                <a:lnTo>
                  <a:pt x="1485023" y="1752600"/>
                </a:lnTo>
                <a:lnTo>
                  <a:pt x="1520799" y="1765300"/>
                </a:lnTo>
                <a:close/>
              </a:path>
              <a:path w="6415405" h="1905000">
                <a:moveTo>
                  <a:pt x="2300490" y="1765300"/>
                </a:moveTo>
                <a:lnTo>
                  <a:pt x="2227148" y="1765300"/>
                </a:lnTo>
                <a:lnTo>
                  <a:pt x="2245207" y="1752600"/>
                </a:lnTo>
                <a:lnTo>
                  <a:pt x="2318016" y="1752600"/>
                </a:lnTo>
                <a:lnTo>
                  <a:pt x="2300490" y="1765300"/>
                </a:lnTo>
                <a:close/>
              </a:path>
              <a:path w="6415405" h="1905000">
                <a:moveTo>
                  <a:pt x="4055287" y="1765300"/>
                </a:moveTo>
                <a:lnTo>
                  <a:pt x="4024236" y="1765300"/>
                </a:lnTo>
                <a:lnTo>
                  <a:pt x="4037164" y="1752600"/>
                </a:lnTo>
                <a:lnTo>
                  <a:pt x="4067721" y="1752600"/>
                </a:lnTo>
                <a:lnTo>
                  <a:pt x="4055287" y="1765300"/>
                </a:lnTo>
                <a:close/>
              </a:path>
              <a:path w="6415405" h="1905000">
                <a:moveTo>
                  <a:pt x="1612188" y="1778000"/>
                </a:moveTo>
                <a:lnTo>
                  <a:pt x="1519135" y="1778000"/>
                </a:lnTo>
                <a:lnTo>
                  <a:pt x="1483283" y="1765300"/>
                </a:lnTo>
                <a:lnTo>
                  <a:pt x="1593621" y="1765300"/>
                </a:lnTo>
                <a:lnTo>
                  <a:pt x="1612188" y="1778000"/>
                </a:lnTo>
                <a:close/>
              </a:path>
              <a:path w="6415405" h="1905000">
                <a:moveTo>
                  <a:pt x="2228900" y="1778000"/>
                </a:moveTo>
                <a:lnTo>
                  <a:pt x="2116315" y="1778000"/>
                </a:lnTo>
                <a:lnTo>
                  <a:pt x="2135149" y="1765300"/>
                </a:lnTo>
                <a:lnTo>
                  <a:pt x="2246998" y="1765300"/>
                </a:lnTo>
                <a:lnTo>
                  <a:pt x="2228900" y="1778000"/>
                </a:lnTo>
                <a:close/>
              </a:path>
              <a:path w="6415405" h="1905000">
                <a:moveTo>
                  <a:pt x="2610205" y="1790700"/>
                </a:moveTo>
                <a:lnTo>
                  <a:pt x="2562301" y="1790700"/>
                </a:lnTo>
                <a:lnTo>
                  <a:pt x="2541549" y="1778000"/>
                </a:lnTo>
                <a:lnTo>
                  <a:pt x="2521445" y="1765300"/>
                </a:lnTo>
                <a:lnTo>
                  <a:pt x="2546642" y="1765300"/>
                </a:lnTo>
                <a:lnTo>
                  <a:pt x="2567266" y="1778000"/>
                </a:lnTo>
                <a:lnTo>
                  <a:pt x="2588298" y="1778000"/>
                </a:lnTo>
                <a:lnTo>
                  <a:pt x="2610205" y="1790700"/>
                </a:lnTo>
                <a:close/>
              </a:path>
              <a:path w="6415405" h="1905000">
                <a:moveTo>
                  <a:pt x="4029532" y="1778000"/>
                </a:moveTo>
                <a:lnTo>
                  <a:pt x="3997705" y="1778000"/>
                </a:lnTo>
                <a:lnTo>
                  <a:pt x="4011193" y="1765300"/>
                </a:lnTo>
                <a:lnTo>
                  <a:pt x="4042549" y="1765300"/>
                </a:lnTo>
                <a:lnTo>
                  <a:pt x="4029532" y="1778000"/>
                </a:lnTo>
                <a:close/>
              </a:path>
              <a:path w="6415405" h="1905000">
                <a:moveTo>
                  <a:pt x="2117509" y="1790700"/>
                </a:moveTo>
                <a:lnTo>
                  <a:pt x="1611007" y="1790700"/>
                </a:lnTo>
                <a:lnTo>
                  <a:pt x="1592402" y="1778000"/>
                </a:lnTo>
                <a:lnTo>
                  <a:pt x="2136394" y="1778000"/>
                </a:lnTo>
                <a:lnTo>
                  <a:pt x="2117509" y="1790700"/>
                </a:lnTo>
                <a:close/>
              </a:path>
              <a:path w="6415405" h="1905000">
                <a:moveTo>
                  <a:pt x="4002671" y="1790700"/>
                </a:moveTo>
                <a:lnTo>
                  <a:pt x="3970070" y="1790700"/>
                </a:lnTo>
                <a:lnTo>
                  <a:pt x="3984104" y="1778000"/>
                </a:lnTo>
                <a:lnTo>
                  <a:pt x="4016235" y="1778000"/>
                </a:lnTo>
                <a:lnTo>
                  <a:pt x="4002671" y="1790700"/>
                </a:lnTo>
                <a:close/>
              </a:path>
              <a:path w="6415405" h="1905000">
                <a:moveTo>
                  <a:pt x="2679192" y="1816100"/>
                </a:moveTo>
                <a:lnTo>
                  <a:pt x="2628353" y="1816100"/>
                </a:lnTo>
                <a:lnTo>
                  <a:pt x="2605722" y="1803400"/>
                </a:lnTo>
                <a:lnTo>
                  <a:pt x="2583700" y="1790700"/>
                </a:lnTo>
                <a:lnTo>
                  <a:pt x="2610091" y="1790700"/>
                </a:lnTo>
                <a:lnTo>
                  <a:pt x="2632608" y="1803400"/>
                </a:lnTo>
                <a:lnTo>
                  <a:pt x="2655493" y="1803400"/>
                </a:lnTo>
                <a:lnTo>
                  <a:pt x="2679192" y="1816100"/>
                </a:lnTo>
                <a:close/>
              </a:path>
              <a:path w="6415405" h="1905000">
                <a:moveTo>
                  <a:pt x="3974706" y="1803400"/>
                </a:moveTo>
                <a:lnTo>
                  <a:pt x="3926636" y="1803400"/>
                </a:lnTo>
                <a:lnTo>
                  <a:pt x="3941445" y="1790700"/>
                </a:lnTo>
                <a:lnTo>
                  <a:pt x="3988828" y="1790700"/>
                </a:lnTo>
                <a:lnTo>
                  <a:pt x="3974706" y="1803400"/>
                </a:lnTo>
                <a:close/>
              </a:path>
              <a:path w="6415405" h="1905000">
                <a:moveTo>
                  <a:pt x="3930815" y="1816100"/>
                </a:moveTo>
                <a:lnTo>
                  <a:pt x="3896398" y="1816100"/>
                </a:lnTo>
                <a:lnTo>
                  <a:pt x="3911714" y="1803400"/>
                </a:lnTo>
                <a:lnTo>
                  <a:pt x="3945699" y="1803400"/>
                </a:lnTo>
                <a:lnTo>
                  <a:pt x="3930815" y="1816100"/>
                </a:lnTo>
                <a:close/>
              </a:path>
              <a:path w="6415405" h="1905000">
                <a:moveTo>
                  <a:pt x="2703347" y="1828800"/>
                </a:moveTo>
                <a:lnTo>
                  <a:pt x="2675382" y="1828800"/>
                </a:lnTo>
                <a:lnTo>
                  <a:pt x="2651582" y="1816100"/>
                </a:lnTo>
                <a:lnTo>
                  <a:pt x="2679090" y="1816100"/>
                </a:lnTo>
                <a:lnTo>
                  <a:pt x="2703347" y="1828800"/>
                </a:lnTo>
                <a:close/>
              </a:path>
              <a:path w="6415405" h="1905000">
                <a:moveTo>
                  <a:pt x="3900297" y="1828800"/>
                </a:moveTo>
                <a:lnTo>
                  <a:pt x="3849217" y="1828800"/>
                </a:lnTo>
                <a:lnTo>
                  <a:pt x="3865257" y="1816100"/>
                </a:lnTo>
                <a:lnTo>
                  <a:pt x="3915676" y="1816100"/>
                </a:lnTo>
                <a:lnTo>
                  <a:pt x="3900297" y="1828800"/>
                </a:lnTo>
                <a:close/>
              </a:path>
              <a:path w="6415405" h="1905000">
                <a:moveTo>
                  <a:pt x="2805366" y="1854200"/>
                </a:moveTo>
                <a:lnTo>
                  <a:pt x="2750121" y="1854200"/>
                </a:lnTo>
                <a:lnTo>
                  <a:pt x="2724670" y="1841500"/>
                </a:lnTo>
                <a:lnTo>
                  <a:pt x="2699753" y="1828800"/>
                </a:lnTo>
                <a:lnTo>
                  <a:pt x="2727960" y="1828800"/>
                </a:lnTo>
                <a:lnTo>
                  <a:pt x="2753309" y="1841500"/>
                </a:lnTo>
                <a:lnTo>
                  <a:pt x="2778988" y="1841500"/>
                </a:lnTo>
                <a:lnTo>
                  <a:pt x="2805366" y="1854200"/>
                </a:lnTo>
                <a:close/>
              </a:path>
              <a:path w="6415405" h="1905000">
                <a:moveTo>
                  <a:pt x="3852697" y="1841500"/>
                </a:moveTo>
                <a:lnTo>
                  <a:pt x="3799954" y="1841500"/>
                </a:lnTo>
                <a:lnTo>
                  <a:pt x="3816667" y="1828800"/>
                </a:lnTo>
                <a:lnTo>
                  <a:pt x="3868801" y="1828800"/>
                </a:lnTo>
                <a:lnTo>
                  <a:pt x="3852697" y="1841500"/>
                </a:lnTo>
                <a:close/>
              </a:path>
              <a:path w="6415405" h="1905000">
                <a:moveTo>
                  <a:pt x="3803040" y="1854200"/>
                </a:moveTo>
                <a:lnTo>
                  <a:pt x="3748722" y="1854200"/>
                </a:lnTo>
                <a:lnTo>
                  <a:pt x="3766070" y="1841500"/>
                </a:lnTo>
                <a:lnTo>
                  <a:pt x="3819817" y="1841500"/>
                </a:lnTo>
                <a:lnTo>
                  <a:pt x="3803040" y="1854200"/>
                </a:lnTo>
                <a:close/>
              </a:path>
              <a:path w="6415405" h="1905000">
                <a:moveTo>
                  <a:pt x="2887091" y="1866900"/>
                </a:moveTo>
                <a:lnTo>
                  <a:pt x="2802572" y="1866900"/>
                </a:lnTo>
                <a:lnTo>
                  <a:pt x="2776093" y="1854200"/>
                </a:lnTo>
                <a:lnTo>
                  <a:pt x="2859290" y="1854200"/>
                </a:lnTo>
                <a:lnTo>
                  <a:pt x="2887091" y="1866900"/>
                </a:lnTo>
                <a:close/>
              </a:path>
              <a:path w="6415405" h="1905000">
                <a:moveTo>
                  <a:pt x="3751427" y="1866900"/>
                </a:moveTo>
                <a:lnTo>
                  <a:pt x="3695636" y="1866900"/>
                </a:lnTo>
                <a:lnTo>
                  <a:pt x="3713594" y="1854200"/>
                </a:lnTo>
                <a:lnTo>
                  <a:pt x="3768852" y="1854200"/>
                </a:lnTo>
                <a:lnTo>
                  <a:pt x="3751427" y="1866900"/>
                </a:lnTo>
                <a:close/>
              </a:path>
              <a:path w="6415405" h="1905000">
                <a:moveTo>
                  <a:pt x="2943834" y="1879600"/>
                </a:moveTo>
                <a:lnTo>
                  <a:pt x="2884855" y="1879600"/>
                </a:lnTo>
                <a:lnTo>
                  <a:pt x="2856966" y="1866900"/>
                </a:lnTo>
                <a:lnTo>
                  <a:pt x="2915158" y="1866900"/>
                </a:lnTo>
                <a:lnTo>
                  <a:pt x="2943834" y="1879600"/>
                </a:lnTo>
                <a:close/>
              </a:path>
              <a:path w="6415405" h="1905000">
                <a:moveTo>
                  <a:pt x="3697986" y="1879600"/>
                </a:moveTo>
                <a:lnTo>
                  <a:pt x="3622179" y="1879600"/>
                </a:lnTo>
                <a:lnTo>
                  <a:pt x="3640874" y="1866900"/>
                </a:lnTo>
                <a:lnTo>
                  <a:pt x="3715994" y="1866900"/>
                </a:lnTo>
                <a:lnTo>
                  <a:pt x="3697986" y="1879600"/>
                </a:lnTo>
                <a:close/>
              </a:path>
              <a:path w="6415405" h="1905000">
                <a:moveTo>
                  <a:pt x="3062135" y="1892300"/>
                </a:moveTo>
                <a:lnTo>
                  <a:pt x="2941942" y="1892300"/>
                </a:lnTo>
                <a:lnTo>
                  <a:pt x="2913189" y="1879600"/>
                </a:lnTo>
                <a:lnTo>
                  <a:pt x="3031909" y="1879600"/>
                </a:lnTo>
                <a:lnTo>
                  <a:pt x="3062135" y="1892300"/>
                </a:lnTo>
                <a:close/>
              </a:path>
              <a:path w="6415405" h="1905000">
                <a:moveTo>
                  <a:pt x="3624059" y="1892300"/>
                </a:moveTo>
                <a:lnTo>
                  <a:pt x="3506800" y="1892300"/>
                </a:lnTo>
                <a:lnTo>
                  <a:pt x="3526485" y="1879600"/>
                </a:lnTo>
                <a:lnTo>
                  <a:pt x="3642817" y="1879600"/>
                </a:lnTo>
                <a:lnTo>
                  <a:pt x="3624059" y="1892300"/>
                </a:lnTo>
                <a:close/>
              </a:path>
              <a:path w="6415405" h="1905000">
                <a:moveTo>
                  <a:pt x="3508019" y="1905000"/>
                </a:moveTo>
                <a:lnTo>
                  <a:pt x="3060928" y="1905000"/>
                </a:lnTo>
                <a:lnTo>
                  <a:pt x="3030626" y="1892300"/>
                </a:lnTo>
                <a:lnTo>
                  <a:pt x="3527755" y="1892300"/>
                </a:lnTo>
                <a:lnTo>
                  <a:pt x="3508019" y="190500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64460" y="2814091"/>
            <a:ext cx="118384" cy="1184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367264" y="2783306"/>
            <a:ext cx="224094" cy="2235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675267" y="2761614"/>
            <a:ext cx="330200" cy="328930"/>
          </a:xfrm>
          <a:custGeom>
            <a:avLst/>
            <a:gdLst/>
            <a:ahLst/>
            <a:cxnLst/>
            <a:rect l="l" t="t" r="r" b="b"/>
            <a:pathLst>
              <a:path w="330200" h="328930">
                <a:moveTo>
                  <a:pt x="181851" y="328930"/>
                </a:moveTo>
                <a:lnTo>
                  <a:pt x="148132" y="328930"/>
                </a:lnTo>
                <a:lnTo>
                  <a:pt x="131749" y="326389"/>
                </a:lnTo>
                <a:lnTo>
                  <a:pt x="93459" y="313689"/>
                </a:lnTo>
                <a:lnTo>
                  <a:pt x="72745" y="300989"/>
                </a:lnTo>
                <a:lnTo>
                  <a:pt x="66268" y="297180"/>
                </a:lnTo>
                <a:lnTo>
                  <a:pt x="60045" y="292100"/>
                </a:lnTo>
                <a:lnTo>
                  <a:pt x="54051" y="287019"/>
                </a:lnTo>
                <a:lnTo>
                  <a:pt x="48323" y="280669"/>
                </a:lnTo>
                <a:lnTo>
                  <a:pt x="42862" y="275589"/>
                </a:lnTo>
                <a:lnTo>
                  <a:pt x="19926" y="242569"/>
                </a:lnTo>
                <a:lnTo>
                  <a:pt x="16281" y="236219"/>
                </a:lnTo>
                <a:lnTo>
                  <a:pt x="3352" y="198119"/>
                </a:lnTo>
                <a:lnTo>
                  <a:pt x="0" y="163830"/>
                </a:lnTo>
                <a:lnTo>
                  <a:pt x="215" y="156210"/>
                </a:lnTo>
                <a:lnTo>
                  <a:pt x="7429" y="115569"/>
                </a:lnTo>
                <a:lnTo>
                  <a:pt x="23888" y="78739"/>
                </a:lnTo>
                <a:lnTo>
                  <a:pt x="48323" y="48260"/>
                </a:lnTo>
                <a:lnTo>
                  <a:pt x="54051" y="41910"/>
                </a:lnTo>
                <a:lnTo>
                  <a:pt x="60045" y="36830"/>
                </a:lnTo>
                <a:lnTo>
                  <a:pt x="66268" y="31750"/>
                </a:lnTo>
                <a:lnTo>
                  <a:pt x="72745" y="27939"/>
                </a:lnTo>
                <a:lnTo>
                  <a:pt x="79438" y="22860"/>
                </a:lnTo>
                <a:lnTo>
                  <a:pt x="86347" y="19050"/>
                </a:lnTo>
                <a:lnTo>
                  <a:pt x="93459" y="15239"/>
                </a:lnTo>
                <a:lnTo>
                  <a:pt x="100774" y="12700"/>
                </a:lnTo>
                <a:lnTo>
                  <a:pt x="108267" y="8889"/>
                </a:lnTo>
                <a:lnTo>
                  <a:pt x="115925" y="6350"/>
                </a:lnTo>
                <a:lnTo>
                  <a:pt x="123761" y="5080"/>
                </a:lnTo>
                <a:lnTo>
                  <a:pt x="131749" y="2539"/>
                </a:lnTo>
                <a:lnTo>
                  <a:pt x="148132" y="0"/>
                </a:lnTo>
                <a:lnTo>
                  <a:pt x="181851" y="0"/>
                </a:lnTo>
                <a:lnTo>
                  <a:pt x="198234" y="2539"/>
                </a:lnTo>
                <a:lnTo>
                  <a:pt x="206222" y="5080"/>
                </a:lnTo>
                <a:lnTo>
                  <a:pt x="214045" y="6350"/>
                </a:lnTo>
                <a:lnTo>
                  <a:pt x="221716" y="8889"/>
                </a:lnTo>
                <a:lnTo>
                  <a:pt x="229209" y="12700"/>
                </a:lnTo>
                <a:lnTo>
                  <a:pt x="149567" y="12700"/>
                </a:lnTo>
                <a:lnTo>
                  <a:pt x="141630" y="13969"/>
                </a:lnTo>
                <a:lnTo>
                  <a:pt x="141947" y="13969"/>
                </a:lnTo>
                <a:lnTo>
                  <a:pt x="134137" y="15239"/>
                </a:lnTo>
                <a:lnTo>
                  <a:pt x="134442" y="15239"/>
                </a:lnTo>
                <a:lnTo>
                  <a:pt x="126771" y="16510"/>
                </a:lnTo>
                <a:lnTo>
                  <a:pt x="127076" y="16510"/>
                </a:lnTo>
                <a:lnTo>
                  <a:pt x="119557" y="19050"/>
                </a:lnTo>
                <a:lnTo>
                  <a:pt x="119849" y="19050"/>
                </a:lnTo>
                <a:lnTo>
                  <a:pt x="112483" y="21589"/>
                </a:lnTo>
                <a:lnTo>
                  <a:pt x="112775" y="21589"/>
                </a:lnTo>
                <a:lnTo>
                  <a:pt x="105575" y="24130"/>
                </a:lnTo>
                <a:lnTo>
                  <a:pt x="105854" y="24130"/>
                </a:lnTo>
                <a:lnTo>
                  <a:pt x="98831" y="26669"/>
                </a:lnTo>
                <a:lnTo>
                  <a:pt x="99110" y="26669"/>
                </a:lnTo>
                <a:lnTo>
                  <a:pt x="92265" y="30480"/>
                </a:lnTo>
                <a:lnTo>
                  <a:pt x="92544" y="30480"/>
                </a:lnTo>
                <a:lnTo>
                  <a:pt x="85902" y="34289"/>
                </a:lnTo>
                <a:lnTo>
                  <a:pt x="86156" y="34289"/>
                </a:lnTo>
                <a:lnTo>
                  <a:pt x="79717" y="38100"/>
                </a:lnTo>
                <a:lnTo>
                  <a:pt x="79971" y="38100"/>
                </a:lnTo>
                <a:lnTo>
                  <a:pt x="73761" y="41910"/>
                </a:lnTo>
                <a:lnTo>
                  <a:pt x="74002" y="41910"/>
                </a:lnTo>
                <a:lnTo>
                  <a:pt x="68008" y="46989"/>
                </a:lnTo>
                <a:lnTo>
                  <a:pt x="68237" y="46989"/>
                </a:lnTo>
                <a:lnTo>
                  <a:pt x="62483" y="52069"/>
                </a:lnTo>
                <a:lnTo>
                  <a:pt x="62712" y="52069"/>
                </a:lnTo>
                <a:lnTo>
                  <a:pt x="57200" y="57150"/>
                </a:lnTo>
                <a:lnTo>
                  <a:pt x="57416" y="57150"/>
                </a:lnTo>
                <a:lnTo>
                  <a:pt x="52158" y="62230"/>
                </a:lnTo>
                <a:lnTo>
                  <a:pt x="52362" y="62230"/>
                </a:lnTo>
                <a:lnTo>
                  <a:pt x="47383" y="67310"/>
                </a:lnTo>
                <a:lnTo>
                  <a:pt x="47574" y="67310"/>
                </a:lnTo>
                <a:lnTo>
                  <a:pt x="42862" y="73660"/>
                </a:lnTo>
                <a:lnTo>
                  <a:pt x="43040" y="73660"/>
                </a:lnTo>
                <a:lnTo>
                  <a:pt x="38620" y="78739"/>
                </a:lnTo>
                <a:lnTo>
                  <a:pt x="38798" y="78739"/>
                </a:lnTo>
                <a:lnTo>
                  <a:pt x="34670" y="85089"/>
                </a:lnTo>
                <a:lnTo>
                  <a:pt x="34823" y="85089"/>
                </a:lnTo>
                <a:lnTo>
                  <a:pt x="31013" y="91439"/>
                </a:lnTo>
                <a:lnTo>
                  <a:pt x="31153" y="91439"/>
                </a:lnTo>
                <a:lnTo>
                  <a:pt x="28232" y="97789"/>
                </a:lnTo>
                <a:lnTo>
                  <a:pt x="27787" y="97789"/>
                </a:lnTo>
                <a:lnTo>
                  <a:pt x="24612" y="105410"/>
                </a:lnTo>
                <a:lnTo>
                  <a:pt x="21894" y="111760"/>
                </a:lnTo>
                <a:lnTo>
                  <a:pt x="19507" y="119380"/>
                </a:lnTo>
                <a:lnTo>
                  <a:pt x="17818" y="125730"/>
                </a:lnTo>
                <a:lnTo>
                  <a:pt x="17538" y="125730"/>
                </a:lnTo>
                <a:lnTo>
                  <a:pt x="15773" y="133350"/>
                </a:lnTo>
                <a:lnTo>
                  <a:pt x="14439" y="140969"/>
                </a:lnTo>
                <a:lnTo>
                  <a:pt x="13474" y="148589"/>
                </a:lnTo>
                <a:lnTo>
                  <a:pt x="12890" y="156210"/>
                </a:lnTo>
                <a:lnTo>
                  <a:pt x="12730" y="163830"/>
                </a:lnTo>
                <a:lnTo>
                  <a:pt x="12885" y="171450"/>
                </a:lnTo>
                <a:lnTo>
                  <a:pt x="13512" y="180339"/>
                </a:lnTo>
                <a:lnTo>
                  <a:pt x="14477" y="187960"/>
                </a:lnTo>
                <a:lnTo>
                  <a:pt x="15836" y="195580"/>
                </a:lnTo>
                <a:lnTo>
                  <a:pt x="16025" y="195580"/>
                </a:lnTo>
                <a:lnTo>
                  <a:pt x="17538" y="203200"/>
                </a:lnTo>
                <a:lnTo>
                  <a:pt x="17818" y="203200"/>
                </a:lnTo>
                <a:lnTo>
                  <a:pt x="19596" y="209550"/>
                </a:lnTo>
                <a:lnTo>
                  <a:pt x="21996" y="217169"/>
                </a:lnTo>
                <a:lnTo>
                  <a:pt x="24726" y="223519"/>
                </a:lnTo>
                <a:lnTo>
                  <a:pt x="27787" y="231139"/>
                </a:lnTo>
                <a:lnTo>
                  <a:pt x="28232" y="231139"/>
                </a:lnTo>
                <a:lnTo>
                  <a:pt x="31153" y="237489"/>
                </a:lnTo>
                <a:lnTo>
                  <a:pt x="31648" y="237489"/>
                </a:lnTo>
                <a:lnTo>
                  <a:pt x="34823" y="243839"/>
                </a:lnTo>
                <a:lnTo>
                  <a:pt x="35358" y="243839"/>
                </a:lnTo>
                <a:lnTo>
                  <a:pt x="38798" y="250189"/>
                </a:lnTo>
                <a:lnTo>
                  <a:pt x="39504" y="250189"/>
                </a:lnTo>
                <a:lnTo>
                  <a:pt x="43040" y="255269"/>
                </a:lnTo>
                <a:lnTo>
                  <a:pt x="42862" y="255269"/>
                </a:lnTo>
                <a:lnTo>
                  <a:pt x="47574" y="261619"/>
                </a:lnTo>
                <a:lnTo>
                  <a:pt x="47383" y="261619"/>
                </a:lnTo>
                <a:lnTo>
                  <a:pt x="52362" y="266700"/>
                </a:lnTo>
                <a:lnTo>
                  <a:pt x="52158" y="266700"/>
                </a:lnTo>
                <a:lnTo>
                  <a:pt x="57416" y="271780"/>
                </a:lnTo>
                <a:lnTo>
                  <a:pt x="57200" y="271780"/>
                </a:lnTo>
                <a:lnTo>
                  <a:pt x="62712" y="276860"/>
                </a:lnTo>
                <a:lnTo>
                  <a:pt x="62483" y="276860"/>
                </a:lnTo>
                <a:lnTo>
                  <a:pt x="68237" y="281939"/>
                </a:lnTo>
                <a:lnTo>
                  <a:pt x="68008" y="281939"/>
                </a:lnTo>
                <a:lnTo>
                  <a:pt x="74002" y="287019"/>
                </a:lnTo>
                <a:lnTo>
                  <a:pt x="75314" y="287019"/>
                </a:lnTo>
                <a:lnTo>
                  <a:pt x="79971" y="290830"/>
                </a:lnTo>
                <a:lnTo>
                  <a:pt x="79717" y="290830"/>
                </a:lnTo>
                <a:lnTo>
                  <a:pt x="86156" y="294639"/>
                </a:lnTo>
                <a:lnTo>
                  <a:pt x="85902" y="294639"/>
                </a:lnTo>
                <a:lnTo>
                  <a:pt x="92544" y="298450"/>
                </a:lnTo>
                <a:lnTo>
                  <a:pt x="92265" y="298450"/>
                </a:lnTo>
                <a:lnTo>
                  <a:pt x="99110" y="302260"/>
                </a:lnTo>
                <a:lnTo>
                  <a:pt x="101172" y="302260"/>
                </a:lnTo>
                <a:lnTo>
                  <a:pt x="105854" y="304800"/>
                </a:lnTo>
                <a:lnTo>
                  <a:pt x="105575" y="304800"/>
                </a:lnTo>
                <a:lnTo>
                  <a:pt x="112775" y="307339"/>
                </a:lnTo>
                <a:lnTo>
                  <a:pt x="112483" y="307339"/>
                </a:lnTo>
                <a:lnTo>
                  <a:pt x="119849" y="309880"/>
                </a:lnTo>
                <a:lnTo>
                  <a:pt x="119557" y="309880"/>
                </a:lnTo>
                <a:lnTo>
                  <a:pt x="127076" y="312419"/>
                </a:lnTo>
                <a:lnTo>
                  <a:pt x="126771" y="312419"/>
                </a:lnTo>
                <a:lnTo>
                  <a:pt x="134442" y="313689"/>
                </a:lnTo>
                <a:lnTo>
                  <a:pt x="134137" y="313689"/>
                </a:lnTo>
                <a:lnTo>
                  <a:pt x="141947" y="314960"/>
                </a:lnTo>
                <a:lnTo>
                  <a:pt x="141630" y="314960"/>
                </a:lnTo>
                <a:lnTo>
                  <a:pt x="149567" y="316230"/>
                </a:lnTo>
                <a:lnTo>
                  <a:pt x="229209" y="316230"/>
                </a:lnTo>
                <a:lnTo>
                  <a:pt x="214045" y="321310"/>
                </a:lnTo>
                <a:lnTo>
                  <a:pt x="198234" y="326389"/>
                </a:lnTo>
                <a:lnTo>
                  <a:pt x="181851" y="328930"/>
                </a:lnTo>
                <a:close/>
              </a:path>
              <a:path w="330200" h="328930">
                <a:moveTo>
                  <a:pt x="302323" y="99060"/>
                </a:moveTo>
                <a:lnTo>
                  <a:pt x="298831" y="91439"/>
                </a:lnTo>
                <a:lnTo>
                  <a:pt x="298970" y="91439"/>
                </a:lnTo>
                <a:lnTo>
                  <a:pt x="295147" y="85089"/>
                </a:lnTo>
                <a:lnTo>
                  <a:pt x="295313" y="85089"/>
                </a:lnTo>
                <a:lnTo>
                  <a:pt x="291185" y="78739"/>
                </a:lnTo>
                <a:lnTo>
                  <a:pt x="291350" y="78739"/>
                </a:lnTo>
                <a:lnTo>
                  <a:pt x="286931" y="73660"/>
                </a:lnTo>
                <a:lnTo>
                  <a:pt x="287121" y="73660"/>
                </a:lnTo>
                <a:lnTo>
                  <a:pt x="282409" y="67310"/>
                </a:lnTo>
                <a:lnTo>
                  <a:pt x="282600" y="67310"/>
                </a:lnTo>
                <a:lnTo>
                  <a:pt x="277609" y="62230"/>
                </a:lnTo>
                <a:lnTo>
                  <a:pt x="277812" y="62230"/>
                </a:lnTo>
                <a:lnTo>
                  <a:pt x="272567" y="57150"/>
                </a:lnTo>
                <a:lnTo>
                  <a:pt x="272783" y="57150"/>
                </a:lnTo>
                <a:lnTo>
                  <a:pt x="267271" y="52069"/>
                </a:lnTo>
                <a:lnTo>
                  <a:pt x="267500" y="52069"/>
                </a:lnTo>
                <a:lnTo>
                  <a:pt x="261734" y="46989"/>
                </a:lnTo>
                <a:lnTo>
                  <a:pt x="261975" y="46989"/>
                </a:lnTo>
                <a:lnTo>
                  <a:pt x="255981" y="41910"/>
                </a:lnTo>
                <a:lnTo>
                  <a:pt x="256222" y="41910"/>
                </a:lnTo>
                <a:lnTo>
                  <a:pt x="249999" y="38100"/>
                </a:lnTo>
                <a:lnTo>
                  <a:pt x="250253" y="38100"/>
                </a:lnTo>
                <a:lnTo>
                  <a:pt x="243814" y="34289"/>
                </a:lnTo>
                <a:lnTo>
                  <a:pt x="244081" y="34289"/>
                </a:lnTo>
                <a:lnTo>
                  <a:pt x="237439" y="30480"/>
                </a:lnTo>
                <a:lnTo>
                  <a:pt x="237705" y="30480"/>
                </a:lnTo>
                <a:lnTo>
                  <a:pt x="230873" y="26669"/>
                </a:lnTo>
                <a:lnTo>
                  <a:pt x="231152" y="26669"/>
                </a:lnTo>
                <a:lnTo>
                  <a:pt x="224116" y="24130"/>
                </a:lnTo>
                <a:lnTo>
                  <a:pt x="224408" y="24130"/>
                </a:lnTo>
                <a:lnTo>
                  <a:pt x="217208" y="21589"/>
                </a:lnTo>
                <a:lnTo>
                  <a:pt x="217500" y="21589"/>
                </a:lnTo>
                <a:lnTo>
                  <a:pt x="210121" y="19050"/>
                </a:lnTo>
                <a:lnTo>
                  <a:pt x="210426" y="19050"/>
                </a:lnTo>
                <a:lnTo>
                  <a:pt x="202895" y="16510"/>
                </a:lnTo>
                <a:lnTo>
                  <a:pt x="203212" y="16510"/>
                </a:lnTo>
                <a:lnTo>
                  <a:pt x="195529" y="15239"/>
                </a:lnTo>
                <a:lnTo>
                  <a:pt x="195846" y="15239"/>
                </a:lnTo>
                <a:lnTo>
                  <a:pt x="188036" y="13969"/>
                </a:lnTo>
                <a:lnTo>
                  <a:pt x="188353" y="13969"/>
                </a:lnTo>
                <a:lnTo>
                  <a:pt x="180403" y="12700"/>
                </a:lnTo>
                <a:lnTo>
                  <a:pt x="229209" y="12700"/>
                </a:lnTo>
                <a:lnTo>
                  <a:pt x="236524" y="15239"/>
                </a:lnTo>
                <a:lnTo>
                  <a:pt x="243636" y="19050"/>
                </a:lnTo>
                <a:lnTo>
                  <a:pt x="250545" y="22860"/>
                </a:lnTo>
                <a:lnTo>
                  <a:pt x="257238" y="27939"/>
                </a:lnTo>
                <a:lnTo>
                  <a:pt x="263702" y="31750"/>
                </a:lnTo>
                <a:lnTo>
                  <a:pt x="269938" y="36830"/>
                </a:lnTo>
                <a:lnTo>
                  <a:pt x="275920" y="41910"/>
                </a:lnTo>
                <a:lnTo>
                  <a:pt x="281647" y="48260"/>
                </a:lnTo>
                <a:lnTo>
                  <a:pt x="287108" y="53339"/>
                </a:lnTo>
                <a:lnTo>
                  <a:pt x="310057" y="85089"/>
                </a:lnTo>
                <a:lnTo>
                  <a:pt x="315904" y="97789"/>
                </a:lnTo>
                <a:lnTo>
                  <a:pt x="302196" y="97789"/>
                </a:lnTo>
                <a:lnTo>
                  <a:pt x="302323" y="99060"/>
                </a:lnTo>
                <a:close/>
              </a:path>
              <a:path w="330200" h="328930">
                <a:moveTo>
                  <a:pt x="27647" y="99060"/>
                </a:moveTo>
                <a:lnTo>
                  <a:pt x="27787" y="97789"/>
                </a:lnTo>
                <a:lnTo>
                  <a:pt x="28232" y="97789"/>
                </a:lnTo>
                <a:lnTo>
                  <a:pt x="27647" y="99060"/>
                </a:lnTo>
                <a:close/>
              </a:path>
              <a:path w="330200" h="328930">
                <a:moveTo>
                  <a:pt x="312521" y="127000"/>
                </a:moveTo>
                <a:lnTo>
                  <a:pt x="310388" y="119380"/>
                </a:lnTo>
                <a:lnTo>
                  <a:pt x="307987" y="111760"/>
                </a:lnTo>
                <a:lnTo>
                  <a:pt x="305244" y="105410"/>
                </a:lnTo>
                <a:lnTo>
                  <a:pt x="302196" y="97789"/>
                </a:lnTo>
                <a:lnTo>
                  <a:pt x="315904" y="97789"/>
                </a:lnTo>
                <a:lnTo>
                  <a:pt x="325390" y="125730"/>
                </a:lnTo>
                <a:lnTo>
                  <a:pt x="312445" y="125730"/>
                </a:lnTo>
                <a:lnTo>
                  <a:pt x="312521" y="127000"/>
                </a:lnTo>
                <a:close/>
              </a:path>
              <a:path w="330200" h="328930">
                <a:moveTo>
                  <a:pt x="17462" y="127000"/>
                </a:moveTo>
                <a:lnTo>
                  <a:pt x="17538" y="125730"/>
                </a:lnTo>
                <a:lnTo>
                  <a:pt x="17818" y="125730"/>
                </a:lnTo>
                <a:lnTo>
                  <a:pt x="17462" y="127000"/>
                </a:lnTo>
                <a:close/>
              </a:path>
              <a:path w="330200" h="328930">
                <a:moveTo>
                  <a:pt x="329940" y="165100"/>
                </a:moveTo>
                <a:lnTo>
                  <a:pt x="317271" y="165100"/>
                </a:lnTo>
                <a:lnTo>
                  <a:pt x="317271" y="163830"/>
                </a:lnTo>
                <a:lnTo>
                  <a:pt x="317068" y="156210"/>
                </a:lnTo>
                <a:lnTo>
                  <a:pt x="316471" y="148589"/>
                </a:lnTo>
                <a:lnTo>
                  <a:pt x="315493" y="140969"/>
                </a:lnTo>
                <a:lnTo>
                  <a:pt x="314147" y="133350"/>
                </a:lnTo>
                <a:lnTo>
                  <a:pt x="312445" y="125730"/>
                </a:lnTo>
                <a:lnTo>
                  <a:pt x="325390" y="125730"/>
                </a:lnTo>
                <a:lnTo>
                  <a:pt x="326618" y="130810"/>
                </a:lnTo>
                <a:lnTo>
                  <a:pt x="328079" y="139700"/>
                </a:lnTo>
                <a:lnTo>
                  <a:pt x="329120" y="147319"/>
                </a:lnTo>
                <a:lnTo>
                  <a:pt x="329755" y="156210"/>
                </a:lnTo>
                <a:lnTo>
                  <a:pt x="329971" y="163830"/>
                </a:lnTo>
                <a:lnTo>
                  <a:pt x="329940" y="165100"/>
                </a:lnTo>
                <a:close/>
              </a:path>
              <a:path w="330200" h="328930">
                <a:moveTo>
                  <a:pt x="12715" y="164464"/>
                </a:moveTo>
                <a:lnTo>
                  <a:pt x="12700" y="163830"/>
                </a:lnTo>
                <a:lnTo>
                  <a:pt x="12715" y="164464"/>
                </a:lnTo>
                <a:close/>
              </a:path>
              <a:path w="330200" h="328930">
                <a:moveTo>
                  <a:pt x="317256" y="164464"/>
                </a:moveTo>
                <a:lnTo>
                  <a:pt x="317242" y="163830"/>
                </a:lnTo>
                <a:lnTo>
                  <a:pt x="317256" y="164464"/>
                </a:lnTo>
                <a:close/>
              </a:path>
              <a:path w="330200" h="328930">
                <a:moveTo>
                  <a:pt x="12730" y="165100"/>
                </a:moveTo>
                <a:lnTo>
                  <a:pt x="12715" y="164464"/>
                </a:lnTo>
                <a:lnTo>
                  <a:pt x="12730" y="165100"/>
                </a:lnTo>
                <a:close/>
              </a:path>
              <a:path w="330200" h="328930">
                <a:moveTo>
                  <a:pt x="329755" y="172719"/>
                </a:moveTo>
                <a:lnTo>
                  <a:pt x="317068" y="172719"/>
                </a:lnTo>
                <a:lnTo>
                  <a:pt x="317256" y="164464"/>
                </a:lnTo>
                <a:lnTo>
                  <a:pt x="317271" y="165100"/>
                </a:lnTo>
                <a:lnTo>
                  <a:pt x="329940" y="165100"/>
                </a:lnTo>
                <a:lnTo>
                  <a:pt x="329755" y="172719"/>
                </a:lnTo>
                <a:close/>
              </a:path>
              <a:path w="330200" h="328930">
                <a:moveTo>
                  <a:pt x="12979" y="172719"/>
                </a:moveTo>
                <a:lnTo>
                  <a:pt x="12890" y="171450"/>
                </a:lnTo>
                <a:lnTo>
                  <a:pt x="12979" y="172719"/>
                </a:lnTo>
                <a:close/>
              </a:path>
              <a:path w="330200" h="328930">
                <a:moveTo>
                  <a:pt x="327035" y="195580"/>
                </a:moveTo>
                <a:lnTo>
                  <a:pt x="314147" y="195580"/>
                </a:lnTo>
                <a:lnTo>
                  <a:pt x="315544" y="187960"/>
                </a:lnTo>
                <a:lnTo>
                  <a:pt x="316509" y="180339"/>
                </a:lnTo>
                <a:lnTo>
                  <a:pt x="317080" y="171450"/>
                </a:lnTo>
                <a:lnTo>
                  <a:pt x="317068" y="172719"/>
                </a:lnTo>
                <a:lnTo>
                  <a:pt x="329755" y="172719"/>
                </a:lnTo>
                <a:lnTo>
                  <a:pt x="329120" y="181610"/>
                </a:lnTo>
                <a:lnTo>
                  <a:pt x="328079" y="189230"/>
                </a:lnTo>
                <a:lnTo>
                  <a:pt x="327035" y="195580"/>
                </a:lnTo>
                <a:close/>
              </a:path>
              <a:path w="330200" h="328930">
                <a:moveTo>
                  <a:pt x="16025" y="195580"/>
                </a:moveTo>
                <a:lnTo>
                  <a:pt x="15836" y="195580"/>
                </a:lnTo>
                <a:lnTo>
                  <a:pt x="15773" y="194310"/>
                </a:lnTo>
                <a:lnTo>
                  <a:pt x="16025" y="195580"/>
                </a:lnTo>
                <a:close/>
              </a:path>
              <a:path w="330200" h="328930">
                <a:moveTo>
                  <a:pt x="325390" y="203200"/>
                </a:moveTo>
                <a:lnTo>
                  <a:pt x="312445" y="203200"/>
                </a:lnTo>
                <a:lnTo>
                  <a:pt x="314210" y="194310"/>
                </a:lnTo>
                <a:lnTo>
                  <a:pt x="314147" y="195580"/>
                </a:lnTo>
                <a:lnTo>
                  <a:pt x="327035" y="195580"/>
                </a:lnTo>
                <a:lnTo>
                  <a:pt x="326618" y="198119"/>
                </a:lnTo>
                <a:lnTo>
                  <a:pt x="325390" y="203200"/>
                </a:lnTo>
                <a:close/>
              </a:path>
              <a:path w="330200" h="328930">
                <a:moveTo>
                  <a:pt x="17818" y="203200"/>
                </a:moveTo>
                <a:lnTo>
                  <a:pt x="17538" y="203200"/>
                </a:lnTo>
                <a:lnTo>
                  <a:pt x="17462" y="201930"/>
                </a:lnTo>
                <a:lnTo>
                  <a:pt x="17818" y="203200"/>
                </a:lnTo>
                <a:close/>
              </a:path>
              <a:path w="330200" h="328930">
                <a:moveTo>
                  <a:pt x="315904" y="231139"/>
                </a:moveTo>
                <a:lnTo>
                  <a:pt x="302196" y="231139"/>
                </a:lnTo>
                <a:lnTo>
                  <a:pt x="305371" y="223519"/>
                </a:lnTo>
                <a:lnTo>
                  <a:pt x="308089" y="217169"/>
                </a:lnTo>
                <a:lnTo>
                  <a:pt x="310476" y="209550"/>
                </a:lnTo>
                <a:lnTo>
                  <a:pt x="312521" y="201930"/>
                </a:lnTo>
                <a:lnTo>
                  <a:pt x="312445" y="203200"/>
                </a:lnTo>
                <a:lnTo>
                  <a:pt x="325390" y="203200"/>
                </a:lnTo>
                <a:lnTo>
                  <a:pt x="324777" y="205739"/>
                </a:lnTo>
                <a:lnTo>
                  <a:pt x="322554" y="213360"/>
                </a:lnTo>
                <a:lnTo>
                  <a:pt x="319963" y="220980"/>
                </a:lnTo>
                <a:lnTo>
                  <a:pt x="317004" y="228600"/>
                </a:lnTo>
                <a:lnTo>
                  <a:pt x="315904" y="231139"/>
                </a:lnTo>
                <a:close/>
              </a:path>
              <a:path w="330200" h="328930">
                <a:moveTo>
                  <a:pt x="28232" y="231139"/>
                </a:moveTo>
                <a:lnTo>
                  <a:pt x="27787" y="231139"/>
                </a:lnTo>
                <a:lnTo>
                  <a:pt x="27647" y="229869"/>
                </a:lnTo>
                <a:lnTo>
                  <a:pt x="28232" y="231139"/>
                </a:lnTo>
                <a:close/>
              </a:path>
              <a:path w="330200" h="328930">
                <a:moveTo>
                  <a:pt x="312973" y="237489"/>
                </a:moveTo>
                <a:lnTo>
                  <a:pt x="298831" y="237489"/>
                </a:lnTo>
                <a:lnTo>
                  <a:pt x="302323" y="229869"/>
                </a:lnTo>
                <a:lnTo>
                  <a:pt x="302196" y="231139"/>
                </a:lnTo>
                <a:lnTo>
                  <a:pt x="315904" y="231139"/>
                </a:lnTo>
                <a:lnTo>
                  <a:pt x="313702" y="236219"/>
                </a:lnTo>
                <a:lnTo>
                  <a:pt x="312973" y="237489"/>
                </a:lnTo>
                <a:close/>
              </a:path>
              <a:path w="330200" h="328930">
                <a:moveTo>
                  <a:pt x="31648" y="237489"/>
                </a:moveTo>
                <a:lnTo>
                  <a:pt x="31153" y="237489"/>
                </a:lnTo>
                <a:lnTo>
                  <a:pt x="31013" y="236219"/>
                </a:lnTo>
                <a:lnTo>
                  <a:pt x="31648" y="237489"/>
                </a:lnTo>
                <a:close/>
              </a:path>
              <a:path w="330200" h="328930">
                <a:moveTo>
                  <a:pt x="309395" y="243839"/>
                </a:moveTo>
                <a:lnTo>
                  <a:pt x="295147" y="243839"/>
                </a:lnTo>
                <a:lnTo>
                  <a:pt x="298970" y="236219"/>
                </a:lnTo>
                <a:lnTo>
                  <a:pt x="298831" y="237489"/>
                </a:lnTo>
                <a:lnTo>
                  <a:pt x="312973" y="237489"/>
                </a:lnTo>
                <a:lnTo>
                  <a:pt x="310057" y="242569"/>
                </a:lnTo>
                <a:lnTo>
                  <a:pt x="309395" y="243839"/>
                </a:lnTo>
                <a:close/>
              </a:path>
              <a:path w="330200" h="328930">
                <a:moveTo>
                  <a:pt x="35358" y="243839"/>
                </a:moveTo>
                <a:lnTo>
                  <a:pt x="34823" y="243839"/>
                </a:lnTo>
                <a:lnTo>
                  <a:pt x="34670" y="242569"/>
                </a:lnTo>
                <a:lnTo>
                  <a:pt x="35358" y="243839"/>
                </a:lnTo>
                <a:close/>
              </a:path>
              <a:path w="330200" h="328930">
                <a:moveTo>
                  <a:pt x="306082" y="250189"/>
                </a:moveTo>
                <a:lnTo>
                  <a:pt x="291185" y="250189"/>
                </a:lnTo>
                <a:lnTo>
                  <a:pt x="295313" y="242569"/>
                </a:lnTo>
                <a:lnTo>
                  <a:pt x="295147" y="243839"/>
                </a:lnTo>
                <a:lnTo>
                  <a:pt x="309395" y="243839"/>
                </a:lnTo>
                <a:lnTo>
                  <a:pt x="306082" y="250189"/>
                </a:lnTo>
                <a:close/>
              </a:path>
              <a:path w="330200" h="328930">
                <a:moveTo>
                  <a:pt x="39504" y="250189"/>
                </a:moveTo>
                <a:lnTo>
                  <a:pt x="38798" y="250189"/>
                </a:lnTo>
                <a:lnTo>
                  <a:pt x="38620" y="248919"/>
                </a:lnTo>
                <a:lnTo>
                  <a:pt x="39504" y="250189"/>
                </a:lnTo>
                <a:close/>
              </a:path>
              <a:path w="330200" h="328930">
                <a:moveTo>
                  <a:pt x="275920" y="287019"/>
                </a:moveTo>
                <a:lnTo>
                  <a:pt x="255981" y="287019"/>
                </a:lnTo>
                <a:lnTo>
                  <a:pt x="261975" y="281939"/>
                </a:lnTo>
                <a:lnTo>
                  <a:pt x="261734" y="281939"/>
                </a:lnTo>
                <a:lnTo>
                  <a:pt x="267500" y="276860"/>
                </a:lnTo>
                <a:lnTo>
                  <a:pt x="267271" y="276860"/>
                </a:lnTo>
                <a:lnTo>
                  <a:pt x="272783" y="271780"/>
                </a:lnTo>
                <a:lnTo>
                  <a:pt x="272567" y="271780"/>
                </a:lnTo>
                <a:lnTo>
                  <a:pt x="277812" y="266700"/>
                </a:lnTo>
                <a:lnTo>
                  <a:pt x="277609" y="266700"/>
                </a:lnTo>
                <a:lnTo>
                  <a:pt x="282600" y="261619"/>
                </a:lnTo>
                <a:lnTo>
                  <a:pt x="282409" y="261619"/>
                </a:lnTo>
                <a:lnTo>
                  <a:pt x="287121" y="255269"/>
                </a:lnTo>
                <a:lnTo>
                  <a:pt x="286931" y="255269"/>
                </a:lnTo>
                <a:lnTo>
                  <a:pt x="291350" y="248919"/>
                </a:lnTo>
                <a:lnTo>
                  <a:pt x="291185" y="250189"/>
                </a:lnTo>
                <a:lnTo>
                  <a:pt x="306082" y="250189"/>
                </a:lnTo>
                <a:lnTo>
                  <a:pt x="281647" y="280669"/>
                </a:lnTo>
                <a:lnTo>
                  <a:pt x="275920" y="287019"/>
                </a:lnTo>
                <a:close/>
              </a:path>
              <a:path w="330200" h="328930">
                <a:moveTo>
                  <a:pt x="75314" y="287019"/>
                </a:moveTo>
                <a:lnTo>
                  <a:pt x="74002" y="287019"/>
                </a:lnTo>
                <a:lnTo>
                  <a:pt x="73761" y="285750"/>
                </a:lnTo>
                <a:lnTo>
                  <a:pt x="75314" y="287019"/>
                </a:lnTo>
                <a:close/>
              </a:path>
              <a:path w="330200" h="328930">
                <a:moveTo>
                  <a:pt x="255565" y="302260"/>
                </a:moveTo>
                <a:lnTo>
                  <a:pt x="230873" y="302260"/>
                </a:lnTo>
                <a:lnTo>
                  <a:pt x="237705" y="298450"/>
                </a:lnTo>
                <a:lnTo>
                  <a:pt x="237439" y="298450"/>
                </a:lnTo>
                <a:lnTo>
                  <a:pt x="244081" y="294639"/>
                </a:lnTo>
                <a:lnTo>
                  <a:pt x="243814" y="294639"/>
                </a:lnTo>
                <a:lnTo>
                  <a:pt x="250253" y="290830"/>
                </a:lnTo>
                <a:lnTo>
                  <a:pt x="249999" y="290830"/>
                </a:lnTo>
                <a:lnTo>
                  <a:pt x="256222" y="285750"/>
                </a:lnTo>
                <a:lnTo>
                  <a:pt x="255981" y="287019"/>
                </a:lnTo>
                <a:lnTo>
                  <a:pt x="275920" y="287019"/>
                </a:lnTo>
                <a:lnTo>
                  <a:pt x="269938" y="292100"/>
                </a:lnTo>
                <a:lnTo>
                  <a:pt x="263702" y="297180"/>
                </a:lnTo>
                <a:lnTo>
                  <a:pt x="257238" y="300989"/>
                </a:lnTo>
                <a:lnTo>
                  <a:pt x="255565" y="302260"/>
                </a:lnTo>
                <a:close/>
              </a:path>
              <a:path w="330200" h="328930">
                <a:moveTo>
                  <a:pt x="101172" y="302260"/>
                </a:moveTo>
                <a:lnTo>
                  <a:pt x="99110" y="302260"/>
                </a:lnTo>
                <a:lnTo>
                  <a:pt x="98831" y="300989"/>
                </a:lnTo>
                <a:lnTo>
                  <a:pt x="101172" y="302260"/>
                </a:lnTo>
                <a:close/>
              </a:path>
              <a:path w="330200" h="328930">
                <a:moveTo>
                  <a:pt x="229209" y="316230"/>
                </a:moveTo>
                <a:lnTo>
                  <a:pt x="180403" y="316230"/>
                </a:lnTo>
                <a:lnTo>
                  <a:pt x="188353" y="314960"/>
                </a:lnTo>
                <a:lnTo>
                  <a:pt x="188036" y="314960"/>
                </a:lnTo>
                <a:lnTo>
                  <a:pt x="195846" y="313689"/>
                </a:lnTo>
                <a:lnTo>
                  <a:pt x="195529" y="313689"/>
                </a:lnTo>
                <a:lnTo>
                  <a:pt x="203212" y="312419"/>
                </a:lnTo>
                <a:lnTo>
                  <a:pt x="202895" y="312419"/>
                </a:lnTo>
                <a:lnTo>
                  <a:pt x="210426" y="309880"/>
                </a:lnTo>
                <a:lnTo>
                  <a:pt x="210121" y="309880"/>
                </a:lnTo>
                <a:lnTo>
                  <a:pt x="217500" y="307339"/>
                </a:lnTo>
                <a:lnTo>
                  <a:pt x="217208" y="307339"/>
                </a:lnTo>
                <a:lnTo>
                  <a:pt x="224408" y="304800"/>
                </a:lnTo>
                <a:lnTo>
                  <a:pt x="224116" y="304800"/>
                </a:lnTo>
                <a:lnTo>
                  <a:pt x="231152" y="300989"/>
                </a:lnTo>
                <a:lnTo>
                  <a:pt x="230873" y="302260"/>
                </a:lnTo>
                <a:lnTo>
                  <a:pt x="255565" y="302260"/>
                </a:lnTo>
                <a:lnTo>
                  <a:pt x="250545" y="306069"/>
                </a:lnTo>
                <a:lnTo>
                  <a:pt x="243636" y="309880"/>
                </a:lnTo>
                <a:lnTo>
                  <a:pt x="236524" y="313689"/>
                </a:lnTo>
                <a:lnTo>
                  <a:pt x="229209" y="31623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87179" y="2359660"/>
            <a:ext cx="5872327" cy="16303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294151" y="2680652"/>
            <a:ext cx="58547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400">
                <a:latin typeface="华文楷体"/>
                <a:cs typeface="华文楷体"/>
              </a:rPr>
              <a:t>电源内部的正电荷受到静电力的方向？静 电力做正功还是负功？电势能如何变化？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275332" y="2845307"/>
            <a:ext cx="1200912" cy="18074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26307" y="1845564"/>
            <a:ext cx="5373624" cy="4462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838012" y="4723485"/>
            <a:ext cx="608025" cy="258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379654" y="4808220"/>
            <a:ext cx="89217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7812" sz="4800" spc="-7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1550" spc="10" b="1">
                <a:solidFill>
                  <a:srgbClr val="FF0000"/>
                </a:solidFill>
                <a:latin typeface="华文楷体"/>
                <a:cs typeface="华文楷体"/>
              </a:rPr>
              <a:t>静电</a:t>
            </a:r>
            <a:r>
              <a:rPr dirty="0" sz="1550" spc="5" b="1">
                <a:solidFill>
                  <a:srgbClr val="FF0000"/>
                </a:solidFill>
                <a:latin typeface="华文楷体"/>
                <a:cs typeface="华文楷体"/>
              </a:rPr>
              <a:t>力</a:t>
            </a:r>
            <a:endParaRPr sz="155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03952" y="4755769"/>
            <a:ext cx="634238" cy="2170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739500" y="4757420"/>
            <a:ext cx="109093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7812" sz="4800" spc="-7" b="1" i="1">
                <a:solidFill>
                  <a:srgbClr val="00AFEF"/>
                </a:solidFill>
                <a:latin typeface="Times New Roman"/>
                <a:cs typeface="Times New Roman"/>
              </a:rPr>
              <a:t>F</a:t>
            </a:r>
            <a:r>
              <a:rPr dirty="0" sz="1550" spc="10" b="1">
                <a:solidFill>
                  <a:srgbClr val="00AFEF"/>
                </a:solidFill>
                <a:latin typeface="华文楷体"/>
                <a:cs typeface="华文楷体"/>
              </a:rPr>
              <a:t>非静电</a:t>
            </a:r>
            <a:r>
              <a:rPr dirty="0" sz="1550" spc="5" b="1">
                <a:solidFill>
                  <a:srgbClr val="00AFEF"/>
                </a:solidFill>
                <a:latin typeface="华文楷体"/>
                <a:cs typeface="华文楷体"/>
              </a:rPr>
              <a:t>力</a:t>
            </a:r>
            <a:endParaRPr sz="155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99537" y="2482672"/>
            <a:ext cx="330200" cy="21590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latin typeface="华文楷体"/>
                <a:cs typeface="华文楷体"/>
              </a:rPr>
              <a:t>电源的工作原理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49596" y="4808220"/>
            <a:ext cx="559435" cy="68580"/>
          </a:xfrm>
          <a:custGeom>
            <a:avLst/>
            <a:gdLst/>
            <a:ahLst/>
            <a:cxnLst/>
            <a:rect l="l" t="t" r="r" b="b"/>
            <a:pathLst>
              <a:path w="559435" h="68579">
                <a:moveTo>
                  <a:pt x="33527" y="68579"/>
                </a:moveTo>
                <a:lnTo>
                  <a:pt x="0" y="35051"/>
                </a:lnTo>
                <a:lnTo>
                  <a:pt x="33527" y="0"/>
                </a:lnTo>
                <a:lnTo>
                  <a:pt x="33527" y="16763"/>
                </a:lnTo>
                <a:lnTo>
                  <a:pt x="559307" y="16763"/>
                </a:lnTo>
                <a:lnTo>
                  <a:pt x="559307" y="51815"/>
                </a:lnTo>
                <a:lnTo>
                  <a:pt x="33527" y="51815"/>
                </a:lnTo>
                <a:lnTo>
                  <a:pt x="33527" y="6857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08702" y="4739017"/>
            <a:ext cx="628650" cy="207645"/>
          </a:xfrm>
          <a:custGeom>
            <a:avLst/>
            <a:gdLst/>
            <a:ahLst/>
            <a:cxnLst/>
            <a:rect l="l" t="t" r="r" b="b"/>
            <a:pathLst>
              <a:path w="628650" h="207645">
                <a:moveTo>
                  <a:pt x="103555" y="207111"/>
                </a:moveTo>
                <a:lnTo>
                  <a:pt x="0" y="103555"/>
                </a:lnTo>
                <a:lnTo>
                  <a:pt x="103555" y="0"/>
                </a:lnTo>
                <a:lnTo>
                  <a:pt x="103555" y="57696"/>
                </a:lnTo>
                <a:lnTo>
                  <a:pt x="74980" y="57696"/>
                </a:lnTo>
                <a:lnTo>
                  <a:pt x="86271" y="68986"/>
                </a:lnTo>
                <a:lnTo>
                  <a:pt x="46405" y="68986"/>
                </a:lnTo>
                <a:lnTo>
                  <a:pt x="46405" y="138125"/>
                </a:lnTo>
                <a:lnTo>
                  <a:pt x="86271" y="138125"/>
                </a:lnTo>
                <a:lnTo>
                  <a:pt x="74980" y="149415"/>
                </a:lnTo>
                <a:lnTo>
                  <a:pt x="103555" y="149415"/>
                </a:lnTo>
                <a:lnTo>
                  <a:pt x="103555" y="207111"/>
                </a:lnTo>
                <a:close/>
              </a:path>
              <a:path w="628650" h="207645">
                <a:moveTo>
                  <a:pt x="103555" y="86271"/>
                </a:moveTo>
                <a:lnTo>
                  <a:pt x="74980" y="57696"/>
                </a:lnTo>
                <a:lnTo>
                  <a:pt x="103555" y="57696"/>
                </a:lnTo>
                <a:lnTo>
                  <a:pt x="103555" y="86271"/>
                </a:lnTo>
                <a:close/>
              </a:path>
              <a:path w="628650" h="207645">
                <a:moveTo>
                  <a:pt x="588708" y="103555"/>
                </a:moveTo>
                <a:lnTo>
                  <a:pt x="571423" y="86271"/>
                </a:lnTo>
                <a:lnTo>
                  <a:pt x="103555" y="86271"/>
                </a:lnTo>
                <a:lnTo>
                  <a:pt x="103555" y="57696"/>
                </a:lnTo>
                <a:lnTo>
                  <a:pt x="628573" y="57696"/>
                </a:lnTo>
                <a:lnTo>
                  <a:pt x="628573" y="92265"/>
                </a:lnTo>
                <a:lnTo>
                  <a:pt x="599998" y="92265"/>
                </a:lnTo>
                <a:lnTo>
                  <a:pt x="588708" y="103555"/>
                </a:lnTo>
                <a:close/>
              </a:path>
              <a:path w="628650" h="207645">
                <a:moveTo>
                  <a:pt x="46405" y="138125"/>
                </a:moveTo>
                <a:lnTo>
                  <a:pt x="46405" y="68986"/>
                </a:lnTo>
                <a:lnTo>
                  <a:pt x="81082" y="83350"/>
                </a:lnTo>
                <a:lnTo>
                  <a:pt x="60617" y="83350"/>
                </a:lnTo>
                <a:lnTo>
                  <a:pt x="60617" y="123761"/>
                </a:lnTo>
                <a:lnTo>
                  <a:pt x="81082" y="123761"/>
                </a:lnTo>
                <a:lnTo>
                  <a:pt x="46405" y="138125"/>
                </a:lnTo>
                <a:close/>
              </a:path>
              <a:path w="628650" h="207645">
                <a:moveTo>
                  <a:pt x="86271" y="138125"/>
                </a:moveTo>
                <a:lnTo>
                  <a:pt x="46405" y="138125"/>
                </a:lnTo>
                <a:lnTo>
                  <a:pt x="95186" y="117919"/>
                </a:lnTo>
                <a:lnTo>
                  <a:pt x="80822" y="103555"/>
                </a:lnTo>
                <a:lnTo>
                  <a:pt x="95186" y="89192"/>
                </a:lnTo>
                <a:lnTo>
                  <a:pt x="46405" y="68986"/>
                </a:lnTo>
                <a:lnTo>
                  <a:pt x="86271" y="68986"/>
                </a:lnTo>
                <a:lnTo>
                  <a:pt x="103555" y="86271"/>
                </a:lnTo>
                <a:lnTo>
                  <a:pt x="571423" y="86271"/>
                </a:lnTo>
                <a:lnTo>
                  <a:pt x="571423" y="120840"/>
                </a:lnTo>
                <a:lnTo>
                  <a:pt x="103555" y="120840"/>
                </a:lnTo>
                <a:lnTo>
                  <a:pt x="86271" y="138125"/>
                </a:lnTo>
                <a:close/>
              </a:path>
              <a:path w="628650" h="207645">
                <a:moveTo>
                  <a:pt x="60617" y="123761"/>
                </a:moveTo>
                <a:lnTo>
                  <a:pt x="60617" y="83350"/>
                </a:lnTo>
                <a:lnTo>
                  <a:pt x="80822" y="103555"/>
                </a:lnTo>
                <a:lnTo>
                  <a:pt x="60617" y="123761"/>
                </a:lnTo>
                <a:close/>
              </a:path>
              <a:path w="628650" h="207645">
                <a:moveTo>
                  <a:pt x="80822" y="103555"/>
                </a:moveTo>
                <a:lnTo>
                  <a:pt x="60617" y="83350"/>
                </a:lnTo>
                <a:lnTo>
                  <a:pt x="81082" y="83350"/>
                </a:lnTo>
                <a:lnTo>
                  <a:pt x="95186" y="89192"/>
                </a:lnTo>
                <a:lnTo>
                  <a:pt x="80822" y="103555"/>
                </a:lnTo>
                <a:close/>
              </a:path>
              <a:path w="628650" h="207645">
                <a:moveTo>
                  <a:pt x="571423" y="120840"/>
                </a:moveTo>
                <a:lnTo>
                  <a:pt x="571423" y="86271"/>
                </a:lnTo>
                <a:lnTo>
                  <a:pt x="588708" y="103555"/>
                </a:lnTo>
                <a:lnTo>
                  <a:pt x="571423" y="120840"/>
                </a:lnTo>
                <a:close/>
              </a:path>
              <a:path w="628650" h="207645">
                <a:moveTo>
                  <a:pt x="628573" y="114846"/>
                </a:moveTo>
                <a:lnTo>
                  <a:pt x="599998" y="114846"/>
                </a:lnTo>
                <a:lnTo>
                  <a:pt x="588708" y="103555"/>
                </a:lnTo>
                <a:lnTo>
                  <a:pt x="599998" y="92265"/>
                </a:lnTo>
                <a:lnTo>
                  <a:pt x="628573" y="92265"/>
                </a:lnTo>
                <a:lnTo>
                  <a:pt x="628573" y="114846"/>
                </a:lnTo>
                <a:close/>
              </a:path>
              <a:path w="628650" h="207645">
                <a:moveTo>
                  <a:pt x="81082" y="123761"/>
                </a:moveTo>
                <a:lnTo>
                  <a:pt x="60617" y="123761"/>
                </a:lnTo>
                <a:lnTo>
                  <a:pt x="80822" y="103555"/>
                </a:lnTo>
                <a:lnTo>
                  <a:pt x="95186" y="117919"/>
                </a:lnTo>
                <a:lnTo>
                  <a:pt x="81082" y="123761"/>
                </a:lnTo>
                <a:close/>
              </a:path>
              <a:path w="628650" h="207645">
                <a:moveTo>
                  <a:pt x="628573" y="149415"/>
                </a:moveTo>
                <a:lnTo>
                  <a:pt x="103555" y="149415"/>
                </a:lnTo>
                <a:lnTo>
                  <a:pt x="103555" y="120840"/>
                </a:lnTo>
                <a:lnTo>
                  <a:pt x="571423" y="120840"/>
                </a:lnTo>
                <a:lnTo>
                  <a:pt x="588708" y="103555"/>
                </a:lnTo>
                <a:lnTo>
                  <a:pt x="599998" y="114846"/>
                </a:lnTo>
                <a:lnTo>
                  <a:pt x="628573" y="114846"/>
                </a:lnTo>
                <a:lnTo>
                  <a:pt x="628573" y="149415"/>
                </a:lnTo>
                <a:close/>
              </a:path>
              <a:path w="628650" h="207645">
                <a:moveTo>
                  <a:pt x="103555" y="149415"/>
                </a:moveTo>
                <a:lnTo>
                  <a:pt x="74980" y="149415"/>
                </a:lnTo>
                <a:lnTo>
                  <a:pt x="103555" y="120840"/>
                </a:lnTo>
                <a:lnTo>
                  <a:pt x="103555" y="14941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3973" y="205559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07207" y="1703832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06851" y="1926335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3" y="0"/>
                </a:lnTo>
                <a:lnTo>
                  <a:pt x="245363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97423" y="1486623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观察实验</a:t>
            </a:r>
          </a:p>
        </p:txBody>
      </p:sp>
      <p:sp>
        <p:nvSpPr>
          <p:cNvPr id="6" name="object 6"/>
          <p:cNvSpPr/>
          <p:nvPr/>
        </p:nvSpPr>
        <p:spPr>
          <a:xfrm>
            <a:off x="2807207" y="2173223"/>
            <a:ext cx="6045708" cy="3238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372739" y="5431142"/>
            <a:ext cx="47498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572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手摇发电机中，非静电力是电磁 作用，它使</a:t>
            </a:r>
            <a:r>
              <a:rPr dirty="0" sz="2400" b="1">
                <a:solidFill>
                  <a:srgbClr val="C00000"/>
                </a:solidFill>
                <a:latin typeface="华文楷体"/>
                <a:cs typeface="华文楷体"/>
              </a:rPr>
              <a:t>机械能转化为电势能</a:t>
            </a:r>
            <a:r>
              <a:rPr dirty="0" sz="2400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2025-04-19T13:26:33Z</dcterms:created>
  <dcterms:modified xsi:type="dcterms:W3CDTF">2025-04-19T13:26:33Z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2025-04-19T00:00:00Z</vt:filetime>
  </property>
</Properties>
</file>