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229100" y="2061972"/>
            <a:ext cx="4201667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330625" y="207319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767583" y="1802892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967227" y="2026920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8523" y="1428737"/>
            <a:ext cx="1574952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56164" y="1438160"/>
            <a:ext cx="427967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2935" y="2135543"/>
            <a:ext cx="6066129" cy="2489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7.jpg"/><Relationship Id="rId4" Type="http://schemas.openxmlformats.org/officeDocument/2006/relationships/image" Target="../media/image2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1.jp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22.png"/><Relationship Id="rId7" Type="http://schemas.openxmlformats.org/officeDocument/2006/relationships/image" Target="../media/image4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Relationship Id="rId3" Type="http://schemas.openxmlformats.org/officeDocument/2006/relationships/image" Target="../media/image46.jpg"/><Relationship Id="rId4" Type="http://schemas.openxmlformats.org/officeDocument/2006/relationships/image" Target="../media/image4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9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59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jpg"/><Relationship Id="rId3" Type="http://schemas.openxmlformats.org/officeDocument/2006/relationships/image" Target="../media/image63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Relationship Id="rId7" Type="http://schemas.openxmlformats.org/officeDocument/2006/relationships/image" Target="../media/image2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10982" y="2073452"/>
            <a:ext cx="91694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闭合电路的欧姆定律（第二课时）</a:t>
            </a:r>
            <a:endParaRPr sz="4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59485" y="3648053"/>
          <a:ext cx="986917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0575"/>
                <a:gridCol w="1343025"/>
                <a:gridCol w="519557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主讲人：翁豪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英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校：北京师范大学附属实验中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901" y="1464271"/>
            <a:ext cx="269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想一想（解答）</a:t>
            </a:r>
          </a:p>
        </p:txBody>
      </p:sp>
      <p:sp>
        <p:nvSpPr>
          <p:cNvPr id="3" name="object 3"/>
          <p:cNvSpPr/>
          <p:nvPr/>
        </p:nvSpPr>
        <p:spPr>
          <a:xfrm>
            <a:off x="3358908" y="208262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96539" y="1812035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96183" y="2036064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86047" y="5133517"/>
            <a:ext cx="934085" cy="0"/>
          </a:xfrm>
          <a:custGeom>
            <a:avLst/>
            <a:gdLst/>
            <a:ahLst/>
            <a:cxnLst/>
            <a:rect l="l" t="t" r="r" b="b"/>
            <a:pathLst>
              <a:path w="934085" h="0">
                <a:moveTo>
                  <a:pt x="0" y="0"/>
                </a:moveTo>
                <a:lnTo>
                  <a:pt x="933551" y="0"/>
                </a:lnTo>
              </a:path>
            </a:pathLst>
          </a:custGeom>
          <a:ln w="16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05934" y="4644047"/>
            <a:ext cx="234315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-10" i="1">
                <a:latin typeface="Times New Roman"/>
                <a:cs typeface="Times New Roman"/>
              </a:rPr>
              <a:t>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6920" y="5131917"/>
            <a:ext cx="833119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3220" algn="l"/>
                <a:tab pos="686435" algn="l"/>
              </a:tabLst>
            </a:pPr>
            <a:r>
              <a:rPr dirty="0" sz="2700" spc="-10" i="1">
                <a:latin typeface="Times New Roman"/>
                <a:cs typeface="Times New Roman"/>
              </a:rPr>
              <a:t>R</a:t>
            </a:r>
            <a:r>
              <a:rPr dirty="0" sz="2700" spc="-10" i="1">
                <a:latin typeface="Times New Roman"/>
                <a:cs typeface="Times New Roman"/>
              </a:rPr>
              <a:t>	</a:t>
            </a:r>
            <a:r>
              <a:rPr dirty="0" sz="2700" spc="-10">
                <a:latin typeface="Symbol"/>
                <a:cs typeface="Symbol"/>
              </a:rPr>
              <a:t></a:t>
            </a:r>
            <a:r>
              <a:rPr dirty="0" sz="2700" spc="-10">
                <a:latin typeface="Times New Roman"/>
                <a:cs typeface="Times New Roman"/>
              </a:rPr>
              <a:t>	</a:t>
            </a:r>
            <a:r>
              <a:rPr dirty="0" sz="2700" spc="-5" i="1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6510" y="4861877"/>
            <a:ext cx="509270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7975" algn="l"/>
              </a:tabLst>
            </a:pPr>
            <a:r>
              <a:rPr dirty="0" sz="2700" spc="-5" i="1">
                <a:latin typeface="Times New Roman"/>
                <a:cs typeface="Times New Roman"/>
              </a:rPr>
              <a:t>I</a:t>
            </a:r>
            <a:r>
              <a:rPr dirty="0" sz="2700" spc="-5" i="1">
                <a:latin typeface="Times New Roman"/>
                <a:cs typeface="Times New Roman"/>
              </a:rPr>
              <a:t>	</a:t>
            </a:r>
            <a:r>
              <a:rPr dirty="0" sz="2700" spc="-1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2877" y="4865852"/>
            <a:ext cx="9137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宋体"/>
                <a:cs typeface="宋体"/>
              </a:rPr>
              <a:t>（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3521" y="4878070"/>
            <a:ext cx="2553335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25" i="1">
                <a:latin typeface="Times New Roman"/>
                <a:cs typeface="Times New Roman"/>
              </a:rPr>
              <a:t>U </a:t>
            </a:r>
            <a:r>
              <a:rPr dirty="0" sz="3100" spc="-20">
                <a:latin typeface="Symbol"/>
                <a:cs typeface="Symbol"/>
              </a:rPr>
              <a:t></a:t>
            </a:r>
            <a:r>
              <a:rPr dirty="0" sz="3100" spc="-20">
                <a:latin typeface="Times New Roman"/>
                <a:cs typeface="Times New Roman"/>
              </a:rPr>
              <a:t> </a:t>
            </a:r>
            <a:r>
              <a:rPr dirty="0" sz="3100" spc="-20" i="1">
                <a:latin typeface="Times New Roman"/>
                <a:cs typeface="Times New Roman"/>
              </a:rPr>
              <a:t>E </a:t>
            </a:r>
            <a:r>
              <a:rPr dirty="0" sz="3100" spc="-20">
                <a:latin typeface="Symbol"/>
                <a:cs typeface="Symbol"/>
              </a:rPr>
              <a:t></a:t>
            </a:r>
            <a:r>
              <a:rPr dirty="0" sz="3100" spc="114">
                <a:latin typeface="Times New Roman"/>
                <a:cs typeface="Times New Roman"/>
              </a:rPr>
              <a:t> </a:t>
            </a:r>
            <a:r>
              <a:rPr dirty="0" sz="3100" spc="-10" i="1">
                <a:latin typeface="Times New Roman"/>
                <a:cs typeface="Times New Roman"/>
              </a:rPr>
              <a:t>Ir</a:t>
            </a:r>
            <a:r>
              <a:rPr dirty="0" baseline="2976" sz="4200" spc="-15">
                <a:latin typeface="宋体"/>
                <a:cs typeface="宋体"/>
              </a:rPr>
              <a:t>（</a:t>
            </a:r>
            <a:r>
              <a:rPr dirty="0" baseline="2976" sz="4200" spc="-15">
                <a:latin typeface="Times New Roman"/>
                <a:cs typeface="Times New Roman"/>
              </a:rPr>
              <a:t>2</a:t>
            </a:r>
            <a:r>
              <a:rPr dirty="0" baseline="2976" sz="4200" spc="-15">
                <a:latin typeface="宋体"/>
                <a:cs typeface="宋体"/>
              </a:rPr>
              <a:t>）</a:t>
            </a:r>
            <a:endParaRPr baseline="2976" sz="42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31564" y="1143000"/>
            <a:ext cx="957072" cy="950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53155" y="2345435"/>
            <a:ext cx="2703575" cy="1892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62828" y="2350007"/>
            <a:ext cx="2913887" cy="1869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96058" y="2984411"/>
            <a:ext cx="1908794" cy="751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55721" y="2984411"/>
            <a:ext cx="1908802" cy="751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435" y="1428737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8330" y="2253284"/>
            <a:ext cx="646430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 i="1">
                <a:latin typeface="华文楷体"/>
                <a:cs typeface="华文楷体"/>
              </a:rPr>
              <a:t>在外电路断路的情况下，用电压表直接测量电 源两端，测量值等于电源电动势吗？</a:t>
            </a:r>
            <a:endParaRPr sz="2400">
              <a:latin typeface="华文楷体"/>
              <a:cs typeface="华文楷体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400" i="1">
                <a:latin typeface="华文楷体"/>
                <a:cs typeface="华文楷体"/>
              </a:rPr>
              <a:t>在闭合电路时，仍然用电压表直接测量电源两 端，测量值等于电源电动势吗？</a:t>
            </a:r>
            <a:endParaRPr sz="24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400" i="1">
                <a:latin typeface="华文楷体"/>
                <a:cs typeface="华文楷体"/>
              </a:rPr>
              <a:t>当电源两端短路时，电流会是无穷大吗？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9472" y="207319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87395" y="1802892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85516" y="2026920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34611" y="1133855"/>
            <a:ext cx="957072" cy="950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64052" y="4219955"/>
            <a:ext cx="2500883" cy="1720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25952" y="4181855"/>
            <a:ext cx="2577465" cy="1797050"/>
          </a:xfrm>
          <a:custGeom>
            <a:avLst/>
            <a:gdLst/>
            <a:ahLst/>
            <a:cxnLst/>
            <a:rect l="l" t="t" r="r" b="b"/>
            <a:pathLst>
              <a:path w="2577465" h="1797050">
                <a:moveTo>
                  <a:pt x="2577084" y="1796796"/>
                </a:moveTo>
                <a:lnTo>
                  <a:pt x="0" y="1796796"/>
                </a:lnTo>
                <a:lnTo>
                  <a:pt x="0" y="0"/>
                </a:lnTo>
                <a:lnTo>
                  <a:pt x="2577084" y="0"/>
                </a:lnTo>
                <a:lnTo>
                  <a:pt x="2577084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758696"/>
                </a:lnTo>
                <a:lnTo>
                  <a:pt x="19050" y="1758696"/>
                </a:lnTo>
                <a:lnTo>
                  <a:pt x="38100" y="1777746"/>
                </a:lnTo>
                <a:lnTo>
                  <a:pt x="2577084" y="1777746"/>
                </a:lnTo>
                <a:lnTo>
                  <a:pt x="2577084" y="1796796"/>
                </a:lnTo>
                <a:close/>
              </a:path>
              <a:path w="2577465" h="179705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577465" h="1797050">
                <a:moveTo>
                  <a:pt x="2538984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538984" y="19050"/>
                </a:lnTo>
                <a:lnTo>
                  <a:pt x="2538984" y="38100"/>
                </a:lnTo>
                <a:close/>
              </a:path>
              <a:path w="2577465" h="1797050">
                <a:moveTo>
                  <a:pt x="2538984" y="1777746"/>
                </a:moveTo>
                <a:lnTo>
                  <a:pt x="2538984" y="19050"/>
                </a:lnTo>
                <a:lnTo>
                  <a:pt x="2558034" y="38100"/>
                </a:lnTo>
                <a:lnTo>
                  <a:pt x="2577084" y="38100"/>
                </a:lnTo>
                <a:lnTo>
                  <a:pt x="2577084" y="1758696"/>
                </a:lnTo>
                <a:lnTo>
                  <a:pt x="2558034" y="1758696"/>
                </a:lnTo>
                <a:lnTo>
                  <a:pt x="2538984" y="1777746"/>
                </a:lnTo>
                <a:close/>
              </a:path>
              <a:path w="2577465" h="1797050">
                <a:moveTo>
                  <a:pt x="2577084" y="38100"/>
                </a:moveTo>
                <a:lnTo>
                  <a:pt x="2558034" y="38100"/>
                </a:lnTo>
                <a:lnTo>
                  <a:pt x="2538984" y="19050"/>
                </a:lnTo>
                <a:lnTo>
                  <a:pt x="2577084" y="19050"/>
                </a:lnTo>
                <a:lnTo>
                  <a:pt x="2577084" y="38100"/>
                </a:lnTo>
                <a:close/>
              </a:path>
              <a:path w="2577465" h="1797050">
                <a:moveTo>
                  <a:pt x="38100" y="1777746"/>
                </a:moveTo>
                <a:lnTo>
                  <a:pt x="19050" y="1758696"/>
                </a:lnTo>
                <a:lnTo>
                  <a:pt x="38100" y="1758696"/>
                </a:lnTo>
                <a:lnTo>
                  <a:pt x="38100" y="1777746"/>
                </a:lnTo>
                <a:close/>
              </a:path>
              <a:path w="2577465" h="1797050">
                <a:moveTo>
                  <a:pt x="2538984" y="1777746"/>
                </a:moveTo>
                <a:lnTo>
                  <a:pt x="38100" y="1777746"/>
                </a:lnTo>
                <a:lnTo>
                  <a:pt x="38100" y="1758696"/>
                </a:lnTo>
                <a:lnTo>
                  <a:pt x="2538984" y="1758696"/>
                </a:lnTo>
                <a:lnTo>
                  <a:pt x="2538984" y="1777746"/>
                </a:lnTo>
                <a:close/>
              </a:path>
              <a:path w="2577465" h="1797050">
                <a:moveTo>
                  <a:pt x="2577084" y="1777746"/>
                </a:moveTo>
                <a:lnTo>
                  <a:pt x="2538984" y="1777746"/>
                </a:lnTo>
                <a:lnTo>
                  <a:pt x="2558034" y="1758696"/>
                </a:lnTo>
                <a:lnTo>
                  <a:pt x="2577084" y="1758696"/>
                </a:lnTo>
                <a:lnTo>
                  <a:pt x="2577084" y="1777746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12991" y="4259579"/>
            <a:ext cx="1499615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7388" y="3656076"/>
            <a:ext cx="3375660" cy="2458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09288" y="3617976"/>
            <a:ext cx="3451860" cy="2534920"/>
          </a:xfrm>
          <a:custGeom>
            <a:avLst/>
            <a:gdLst/>
            <a:ahLst/>
            <a:cxnLst/>
            <a:rect l="l" t="t" r="r" b="b"/>
            <a:pathLst>
              <a:path w="3451859" h="2534920">
                <a:moveTo>
                  <a:pt x="3451860" y="2534412"/>
                </a:moveTo>
                <a:lnTo>
                  <a:pt x="0" y="2534412"/>
                </a:lnTo>
                <a:lnTo>
                  <a:pt x="0" y="0"/>
                </a:lnTo>
                <a:lnTo>
                  <a:pt x="3451860" y="0"/>
                </a:lnTo>
                <a:lnTo>
                  <a:pt x="3451860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2496312"/>
                </a:lnTo>
                <a:lnTo>
                  <a:pt x="19050" y="2496312"/>
                </a:lnTo>
                <a:lnTo>
                  <a:pt x="38100" y="2515362"/>
                </a:lnTo>
                <a:lnTo>
                  <a:pt x="3451860" y="2515362"/>
                </a:lnTo>
                <a:lnTo>
                  <a:pt x="3451860" y="2534412"/>
                </a:lnTo>
                <a:close/>
              </a:path>
              <a:path w="3451859" h="253492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3451859" h="2534920">
                <a:moveTo>
                  <a:pt x="3413760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3413760" y="19050"/>
                </a:lnTo>
                <a:lnTo>
                  <a:pt x="3413760" y="38100"/>
                </a:lnTo>
                <a:close/>
              </a:path>
              <a:path w="3451859" h="2534920">
                <a:moveTo>
                  <a:pt x="3413760" y="2515362"/>
                </a:moveTo>
                <a:lnTo>
                  <a:pt x="3413760" y="19050"/>
                </a:lnTo>
                <a:lnTo>
                  <a:pt x="3432810" y="38100"/>
                </a:lnTo>
                <a:lnTo>
                  <a:pt x="3451860" y="38100"/>
                </a:lnTo>
                <a:lnTo>
                  <a:pt x="3451860" y="2496312"/>
                </a:lnTo>
                <a:lnTo>
                  <a:pt x="3432810" y="2496312"/>
                </a:lnTo>
                <a:lnTo>
                  <a:pt x="3413760" y="2515362"/>
                </a:lnTo>
                <a:close/>
              </a:path>
              <a:path w="3451859" h="2534920">
                <a:moveTo>
                  <a:pt x="3451860" y="38100"/>
                </a:moveTo>
                <a:lnTo>
                  <a:pt x="3432810" y="38100"/>
                </a:lnTo>
                <a:lnTo>
                  <a:pt x="3413760" y="19050"/>
                </a:lnTo>
                <a:lnTo>
                  <a:pt x="3451860" y="19050"/>
                </a:lnTo>
                <a:lnTo>
                  <a:pt x="3451860" y="38100"/>
                </a:lnTo>
                <a:close/>
              </a:path>
              <a:path w="3451859" h="2534920">
                <a:moveTo>
                  <a:pt x="38100" y="2515362"/>
                </a:moveTo>
                <a:lnTo>
                  <a:pt x="19050" y="2496312"/>
                </a:lnTo>
                <a:lnTo>
                  <a:pt x="38100" y="2496312"/>
                </a:lnTo>
                <a:lnTo>
                  <a:pt x="38100" y="2515362"/>
                </a:lnTo>
                <a:close/>
              </a:path>
              <a:path w="3451859" h="2534920">
                <a:moveTo>
                  <a:pt x="3413760" y="2515362"/>
                </a:moveTo>
                <a:lnTo>
                  <a:pt x="38100" y="2515362"/>
                </a:lnTo>
                <a:lnTo>
                  <a:pt x="38100" y="2496312"/>
                </a:lnTo>
                <a:lnTo>
                  <a:pt x="3413760" y="2496312"/>
                </a:lnTo>
                <a:lnTo>
                  <a:pt x="3413760" y="2515362"/>
                </a:lnTo>
                <a:close/>
              </a:path>
              <a:path w="3451859" h="2534920">
                <a:moveTo>
                  <a:pt x="3451860" y="2515362"/>
                </a:moveTo>
                <a:lnTo>
                  <a:pt x="3413760" y="2515362"/>
                </a:lnTo>
                <a:lnTo>
                  <a:pt x="3432810" y="2496312"/>
                </a:lnTo>
                <a:lnTo>
                  <a:pt x="3451860" y="2496312"/>
                </a:lnTo>
                <a:lnTo>
                  <a:pt x="3451860" y="2515362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71999" y="1466557"/>
            <a:ext cx="269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想一想（解答）</a:t>
            </a:r>
          </a:p>
        </p:txBody>
      </p:sp>
      <p:sp>
        <p:nvSpPr>
          <p:cNvPr id="5" name="object 5"/>
          <p:cNvSpPr/>
          <p:nvPr/>
        </p:nvSpPr>
        <p:spPr>
          <a:xfrm>
            <a:off x="3340049" y="206597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76727" y="179527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76372" y="2019300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03547" y="1348739"/>
            <a:ext cx="722376" cy="717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77625" y="5047069"/>
            <a:ext cx="1056144" cy="522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67184" y="5011508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04681" y="2320887"/>
            <a:ext cx="5511800" cy="111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根据</a:t>
            </a:r>
            <a:r>
              <a:rPr dirty="0" sz="2400" spc="75" i="1">
                <a:latin typeface="华文楷体"/>
                <a:cs typeface="华文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spc="-605">
                <a:latin typeface="宋体"/>
                <a:cs typeface="宋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r>
              <a:rPr dirty="0" sz="2400" spc="-605">
                <a:latin typeface="宋体"/>
                <a:cs typeface="宋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Ir</a:t>
            </a:r>
            <a:r>
              <a:rPr dirty="0" sz="2400" spc="36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华文楷体"/>
                <a:cs typeface="华文楷体"/>
              </a:rPr>
              <a:t>，</a:t>
            </a:r>
            <a:r>
              <a:rPr dirty="0" sz="2400" spc="-5" b="1">
                <a:solidFill>
                  <a:srgbClr val="C00000"/>
                </a:solidFill>
                <a:latin typeface="华文楷体"/>
                <a:cs typeface="华文楷体"/>
              </a:rPr>
              <a:t>当 </a:t>
            </a:r>
            <a:r>
              <a:rPr dirty="0" sz="2400" b="1" i="1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=0</a:t>
            </a: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时</a:t>
            </a:r>
            <a:r>
              <a:rPr dirty="0" sz="2400" spc="-5" b="1">
                <a:solidFill>
                  <a:srgbClr val="C00000"/>
                </a:solidFill>
                <a:latin typeface="华文楷体"/>
                <a:cs typeface="华文楷体"/>
              </a:rPr>
              <a:t>，</a:t>
            </a:r>
            <a:r>
              <a:rPr dirty="0" sz="2400" spc="-5" b="1" i="1">
                <a:solidFill>
                  <a:srgbClr val="C00000"/>
                </a:solidFill>
                <a:latin typeface="Times New Roman"/>
                <a:cs typeface="Times New Roman"/>
              </a:rPr>
              <a:t>U=E</a:t>
            </a:r>
            <a:r>
              <a:rPr dirty="0" sz="2400" i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12700" marR="5080">
              <a:lnSpc>
                <a:spcPts val="2880"/>
              </a:lnSpc>
              <a:spcBef>
                <a:spcPts val="70"/>
              </a:spcBef>
            </a:pPr>
            <a:r>
              <a:rPr dirty="0" sz="2400" i="1">
                <a:latin typeface="华文楷体"/>
                <a:cs typeface="华文楷体"/>
              </a:rPr>
              <a:t>即：断路时路端电压等于电源的电动势。 我们常根据这个道理测量电源的电动势。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4012" y="1475994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3" name="object 3"/>
          <p:cNvSpPr/>
          <p:nvPr/>
        </p:nvSpPr>
        <p:spPr>
          <a:xfrm>
            <a:off x="3340049" y="207540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6727" y="180441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76372" y="2028444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07408" y="1354836"/>
            <a:ext cx="737615" cy="73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46064" y="3576828"/>
            <a:ext cx="3506724" cy="2587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07964" y="3538728"/>
            <a:ext cx="3583304" cy="2664460"/>
          </a:xfrm>
          <a:custGeom>
            <a:avLst/>
            <a:gdLst/>
            <a:ahLst/>
            <a:cxnLst/>
            <a:rect l="l" t="t" r="r" b="b"/>
            <a:pathLst>
              <a:path w="3583304" h="2664460">
                <a:moveTo>
                  <a:pt x="3582924" y="2663952"/>
                </a:moveTo>
                <a:lnTo>
                  <a:pt x="0" y="2663952"/>
                </a:lnTo>
                <a:lnTo>
                  <a:pt x="0" y="0"/>
                </a:lnTo>
                <a:lnTo>
                  <a:pt x="3582924" y="0"/>
                </a:lnTo>
                <a:lnTo>
                  <a:pt x="3582924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2625852"/>
                </a:lnTo>
                <a:lnTo>
                  <a:pt x="19050" y="2625852"/>
                </a:lnTo>
                <a:lnTo>
                  <a:pt x="38100" y="2644902"/>
                </a:lnTo>
                <a:lnTo>
                  <a:pt x="3582924" y="2644902"/>
                </a:lnTo>
                <a:lnTo>
                  <a:pt x="3582924" y="2663952"/>
                </a:lnTo>
                <a:close/>
              </a:path>
              <a:path w="3583304" h="266446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3583304" h="2664460">
                <a:moveTo>
                  <a:pt x="3544824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3544824" y="19050"/>
                </a:lnTo>
                <a:lnTo>
                  <a:pt x="3544824" y="38100"/>
                </a:lnTo>
                <a:close/>
              </a:path>
              <a:path w="3583304" h="2664460">
                <a:moveTo>
                  <a:pt x="3544824" y="2644902"/>
                </a:moveTo>
                <a:lnTo>
                  <a:pt x="3544824" y="19050"/>
                </a:lnTo>
                <a:lnTo>
                  <a:pt x="3563874" y="38100"/>
                </a:lnTo>
                <a:lnTo>
                  <a:pt x="3582924" y="38100"/>
                </a:lnTo>
                <a:lnTo>
                  <a:pt x="3582924" y="2625852"/>
                </a:lnTo>
                <a:lnTo>
                  <a:pt x="3563874" y="2625852"/>
                </a:lnTo>
                <a:lnTo>
                  <a:pt x="3544824" y="2644902"/>
                </a:lnTo>
                <a:close/>
              </a:path>
              <a:path w="3583304" h="2664460">
                <a:moveTo>
                  <a:pt x="3582924" y="38100"/>
                </a:moveTo>
                <a:lnTo>
                  <a:pt x="3563874" y="38100"/>
                </a:lnTo>
                <a:lnTo>
                  <a:pt x="3544824" y="19050"/>
                </a:lnTo>
                <a:lnTo>
                  <a:pt x="3582924" y="19050"/>
                </a:lnTo>
                <a:lnTo>
                  <a:pt x="3582924" y="38100"/>
                </a:lnTo>
                <a:close/>
              </a:path>
              <a:path w="3583304" h="2664460">
                <a:moveTo>
                  <a:pt x="38100" y="2644902"/>
                </a:moveTo>
                <a:lnTo>
                  <a:pt x="19050" y="2625852"/>
                </a:lnTo>
                <a:lnTo>
                  <a:pt x="38100" y="2625852"/>
                </a:lnTo>
                <a:lnTo>
                  <a:pt x="38100" y="2644902"/>
                </a:lnTo>
                <a:close/>
              </a:path>
              <a:path w="3583304" h="2664460">
                <a:moveTo>
                  <a:pt x="3544824" y="2644902"/>
                </a:moveTo>
                <a:lnTo>
                  <a:pt x="38100" y="2644902"/>
                </a:lnTo>
                <a:lnTo>
                  <a:pt x="38100" y="2625852"/>
                </a:lnTo>
                <a:lnTo>
                  <a:pt x="3544824" y="2625852"/>
                </a:lnTo>
                <a:lnTo>
                  <a:pt x="3544824" y="2644902"/>
                </a:lnTo>
                <a:close/>
              </a:path>
              <a:path w="3583304" h="2664460">
                <a:moveTo>
                  <a:pt x="3582924" y="2644902"/>
                </a:moveTo>
                <a:lnTo>
                  <a:pt x="3544824" y="2644902"/>
                </a:lnTo>
                <a:lnTo>
                  <a:pt x="3563874" y="2625852"/>
                </a:lnTo>
                <a:lnTo>
                  <a:pt x="3582924" y="2625852"/>
                </a:lnTo>
                <a:lnTo>
                  <a:pt x="3582924" y="2644902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30357" y="4993106"/>
            <a:ext cx="819918" cy="5843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345336" y="4950421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75983" y="3848100"/>
            <a:ext cx="0" cy="530860"/>
          </a:xfrm>
          <a:custGeom>
            <a:avLst/>
            <a:gdLst/>
            <a:ahLst/>
            <a:cxnLst/>
            <a:rect l="l" t="t" r="r" b="b"/>
            <a:pathLst>
              <a:path w="0" h="530860">
                <a:moveTo>
                  <a:pt x="0" y="0"/>
                </a:moveTo>
                <a:lnTo>
                  <a:pt x="0" y="53039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68589" y="3868127"/>
            <a:ext cx="0" cy="498475"/>
          </a:xfrm>
          <a:custGeom>
            <a:avLst/>
            <a:gdLst/>
            <a:ahLst/>
            <a:cxnLst/>
            <a:rect l="l" t="t" r="r" b="b"/>
            <a:pathLst>
              <a:path w="0" h="498475">
                <a:moveTo>
                  <a:pt x="0" y="0"/>
                </a:moveTo>
                <a:lnTo>
                  <a:pt x="0" y="49817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89051" y="3914775"/>
            <a:ext cx="1179830" cy="133350"/>
          </a:xfrm>
          <a:custGeom>
            <a:avLst/>
            <a:gdLst/>
            <a:ahLst/>
            <a:cxnLst/>
            <a:rect l="l" t="t" r="r" b="b"/>
            <a:pathLst>
              <a:path w="1179829" h="133350">
                <a:moveTo>
                  <a:pt x="162953" y="133311"/>
                </a:moveTo>
                <a:lnTo>
                  <a:pt x="159664" y="132867"/>
                </a:lnTo>
                <a:lnTo>
                  <a:pt x="156502" y="131864"/>
                </a:lnTo>
                <a:lnTo>
                  <a:pt x="0" y="66662"/>
                </a:lnTo>
                <a:lnTo>
                  <a:pt x="156502" y="1447"/>
                </a:lnTo>
                <a:lnTo>
                  <a:pt x="159664" y="444"/>
                </a:lnTo>
                <a:lnTo>
                  <a:pt x="162953" y="0"/>
                </a:lnTo>
                <a:lnTo>
                  <a:pt x="166281" y="139"/>
                </a:lnTo>
                <a:lnTo>
                  <a:pt x="182854" y="18161"/>
                </a:lnTo>
                <a:lnTo>
                  <a:pt x="182714" y="21475"/>
                </a:lnTo>
                <a:lnTo>
                  <a:pt x="144762" y="47612"/>
                </a:lnTo>
                <a:lnTo>
                  <a:pt x="49529" y="47612"/>
                </a:lnTo>
                <a:lnTo>
                  <a:pt x="49529" y="85712"/>
                </a:lnTo>
                <a:lnTo>
                  <a:pt x="144792" y="85712"/>
                </a:lnTo>
                <a:lnTo>
                  <a:pt x="171157" y="96697"/>
                </a:lnTo>
                <a:lnTo>
                  <a:pt x="182854" y="115150"/>
                </a:lnTo>
                <a:lnTo>
                  <a:pt x="182422" y="118440"/>
                </a:lnTo>
                <a:lnTo>
                  <a:pt x="166281" y="133172"/>
                </a:lnTo>
                <a:lnTo>
                  <a:pt x="162953" y="133311"/>
                </a:lnTo>
                <a:close/>
              </a:path>
              <a:path w="1179829" h="133350">
                <a:moveTo>
                  <a:pt x="1080480" y="66655"/>
                </a:moveTo>
                <a:lnTo>
                  <a:pt x="1008379" y="36614"/>
                </a:lnTo>
                <a:lnTo>
                  <a:pt x="996670" y="18161"/>
                </a:lnTo>
                <a:lnTo>
                  <a:pt x="997115" y="14871"/>
                </a:lnTo>
                <a:lnTo>
                  <a:pt x="1016571" y="0"/>
                </a:lnTo>
                <a:lnTo>
                  <a:pt x="1019860" y="444"/>
                </a:lnTo>
                <a:lnTo>
                  <a:pt x="1023035" y="1447"/>
                </a:lnTo>
                <a:lnTo>
                  <a:pt x="1133821" y="47612"/>
                </a:lnTo>
                <a:lnTo>
                  <a:pt x="1130007" y="47612"/>
                </a:lnTo>
                <a:lnTo>
                  <a:pt x="1130007" y="49072"/>
                </a:lnTo>
                <a:lnTo>
                  <a:pt x="1122679" y="49072"/>
                </a:lnTo>
                <a:lnTo>
                  <a:pt x="1080480" y="66655"/>
                </a:lnTo>
                <a:close/>
              </a:path>
              <a:path w="1179829" h="133350">
                <a:moveTo>
                  <a:pt x="144792" y="85712"/>
                </a:moveTo>
                <a:lnTo>
                  <a:pt x="49529" y="85712"/>
                </a:lnTo>
                <a:lnTo>
                  <a:pt x="49529" y="47612"/>
                </a:lnTo>
                <a:lnTo>
                  <a:pt x="144762" y="47612"/>
                </a:lnTo>
                <a:lnTo>
                  <a:pt x="141257" y="49072"/>
                </a:lnTo>
                <a:lnTo>
                  <a:pt x="56857" y="49072"/>
                </a:lnTo>
                <a:lnTo>
                  <a:pt x="56857" y="84239"/>
                </a:lnTo>
                <a:lnTo>
                  <a:pt x="141257" y="84239"/>
                </a:lnTo>
                <a:lnTo>
                  <a:pt x="144792" y="85712"/>
                </a:lnTo>
                <a:close/>
              </a:path>
              <a:path w="1179829" h="133350">
                <a:moveTo>
                  <a:pt x="1034745" y="85712"/>
                </a:moveTo>
                <a:lnTo>
                  <a:pt x="144792" y="85712"/>
                </a:lnTo>
                <a:lnTo>
                  <a:pt x="99057" y="66655"/>
                </a:lnTo>
                <a:lnTo>
                  <a:pt x="144762" y="47612"/>
                </a:lnTo>
                <a:lnTo>
                  <a:pt x="1034775" y="47612"/>
                </a:lnTo>
                <a:lnTo>
                  <a:pt x="1080480" y="66655"/>
                </a:lnTo>
                <a:lnTo>
                  <a:pt x="1034745" y="85712"/>
                </a:lnTo>
                <a:close/>
              </a:path>
              <a:path w="1179829" h="133350">
                <a:moveTo>
                  <a:pt x="1133812" y="85712"/>
                </a:moveTo>
                <a:lnTo>
                  <a:pt x="1130007" y="85712"/>
                </a:lnTo>
                <a:lnTo>
                  <a:pt x="1130007" y="47612"/>
                </a:lnTo>
                <a:lnTo>
                  <a:pt x="1133821" y="47612"/>
                </a:lnTo>
                <a:lnTo>
                  <a:pt x="1179537" y="66662"/>
                </a:lnTo>
                <a:lnTo>
                  <a:pt x="1133812" y="85712"/>
                </a:lnTo>
                <a:close/>
              </a:path>
              <a:path w="1179829" h="133350">
                <a:moveTo>
                  <a:pt x="56857" y="84239"/>
                </a:moveTo>
                <a:lnTo>
                  <a:pt x="56857" y="49072"/>
                </a:lnTo>
                <a:lnTo>
                  <a:pt x="99057" y="66655"/>
                </a:lnTo>
                <a:lnTo>
                  <a:pt x="56857" y="84239"/>
                </a:lnTo>
                <a:close/>
              </a:path>
              <a:path w="1179829" h="133350">
                <a:moveTo>
                  <a:pt x="99057" y="66655"/>
                </a:moveTo>
                <a:lnTo>
                  <a:pt x="56857" y="49072"/>
                </a:lnTo>
                <a:lnTo>
                  <a:pt x="141257" y="49072"/>
                </a:lnTo>
                <a:lnTo>
                  <a:pt x="99057" y="66655"/>
                </a:lnTo>
                <a:close/>
              </a:path>
              <a:path w="1179829" h="133350">
                <a:moveTo>
                  <a:pt x="1122679" y="84239"/>
                </a:moveTo>
                <a:lnTo>
                  <a:pt x="1080480" y="66655"/>
                </a:lnTo>
                <a:lnTo>
                  <a:pt x="1122679" y="49072"/>
                </a:lnTo>
                <a:lnTo>
                  <a:pt x="1122679" y="84239"/>
                </a:lnTo>
                <a:close/>
              </a:path>
              <a:path w="1179829" h="133350">
                <a:moveTo>
                  <a:pt x="1130007" y="84239"/>
                </a:moveTo>
                <a:lnTo>
                  <a:pt x="1122679" y="84239"/>
                </a:lnTo>
                <a:lnTo>
                  <a:pt x="1122679" y="49072"/>
                </a:lnTo>
                <a:lnTo>
                  <a:pt x="1130007" y="49072"/>
                </a:lnTo>
                <a:lnTo>
                  <a:pt x="1130007" y="84239"/>
                </a:lnTo>
                <a:close/>
              </a:path>
              <a:path w="1179829" h="133350">
                <a:moveTo>
                  <a:pt x="141257" y="84239"/>
                </a:moveTo>
                <a:lnTo>
                  <a:pt x="56857" y="84239"/>
                </a:lnTo>
                <a:lnTo>
                  <a:pt x="99072" y="66662"/>
                </a:lnTo>
                <a:lnTo>
                  <a:pt x="141257" y="84239"/>
                </a:lnTo>
                <a:close/>
              </a:path>
              <a:path w="1179829" h="133350">
                <a:moveTo>
                  <a:pt x="1016571" y="133311"/>
                </a:moveTo>
                <a:lnTo>
                  <a:pt x="996670" y="115150"/>
                </a:lnTo>
                <a:lnTo>
                  <a:pt x="996810" y="111836"/>
                </a:lnTo>
                <a:lnTo>
                  <a:pt x="1080495" y="66662"/>
                </a:lnTo>
                <a:lnTo>
                  <a:pt x="1122679" y="84239"/>
                </a:lnTo>
                <a:lnTo>
                  <a:pt x="1130007" y="84239"/>
                </a:lnTo>
                <a:lnTo>
                  <a:pt x="1130007" y="85712"/>
                </a:lnTo>
                <a:lnTo>
                  <a:pt x="1133812" y="85712"/>
                </a:lnTo>
                <a:lnTo>
                  <a:pt x="1023035" y="131864"/>
                </a:lnTo>
                <a:lnTo>
                  <a:pt x="1019860" y="132867"/>
                </a:lnTo>
                <a:lnTo>
                  <a:pt x="1016571" y="13331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74407" y="3631691"/>
            <a:ext cx="596265" cy="433070"/>
          </a:xfrm>
          <a:custGeom>
            <a:avLst/>
            <a:gdLst/>
            <a:ahLst/>
            <a:cxnLst/>
            <a:rect l="l" t="t" r="r" b="b"/>
            <a:pathLst>
              <a:path w="596265" h="433070">
                <a:moveTo>
                  <a:pt x="524256" y="432816"/>
                </a:moveTo>
                <a:lnTo>
                  <a:pt x="71627" y="432816"/>
                </a:lnTo>
                <a:lnTo>
                  <a:pt x="43587" y="426909"/>
                </a:lnTo>
                <a:lnTo>
                  <a:pt x="20735" y="411275"/>
                </a:lnTo>
                <a:lnTo>
                  <a:pt x="5423" y="388122"/>
                </a:lnTo>
                <a:lnTo>
                  <a:pt x="0" y="359663"/>
                </a:lnTo>
                <a:lnTo>
                  <a:pt x="0" y="73152"/>
                </a:lnTo>
                <a:lnTo>
                  <a:pt x="5423" y="44694"/>
                </a:lnTo>
                <a:lnTo>
                  <a:pt x="20735" y="21545"/>
                </a:lnTo>
                <a:lnTo>
                  <a:pt x="43587" y="5911"/>
                </a:lnTo>
                <a:lnTo>
                  <a:pt x="71627" y="0"/>
                </a:lnTo>
                <a:lnTo>
                  <a:pt x="524256" y="0"/>
                </a:lnTo>
                <a:lnTo>
                  <a:pt x="552226" y="5911"/>
                </a:lnTo>
                <a:lnTo>
                  <a:pt x="575057" y="21545"/>
                </a:lnTo>
                <a:lnTo>
                  <a:pt x="590394" y="44694"/>
                </a:lnTo>
                <a:lnTo>
                  <a:pt x="595884" y="73152"/>
                </a:lnTo>
                <a:lnTo>
                  <a:pt x="595884" y="359663"/>
                </a:lnTo>
                <a:lnTo>
                  <a:pt x="590394" y="388122"/>
                </a:lnTo>
                <a:lnTo>
                  <a:pt x="575057" y="411275"/>
                </a:lnTo>
                <a:lnTo>
                  <a:pt x="552226" y="426909"/>
                </a:lnTo>
                <a:lnTo>
                  <a:pt x="524256" y="43281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563177" y="2372563"/>
            <a:ext cx="6464300" cy="1652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 i="1">
                <a:latin typeface="华文楷体"/>
                <a:cs typeface="华文楷体"/>
              </a:rPr>
              <a:t>在闭合电路时，仍然用电压表直接测量电源两 端，测量值等于电源电动势吗？</a:t>
            </a:r>
            <a:endParaRPr sz="2400">
              <a:latin typeface="华文楷体"/>
              <a:cs typeface="华文楷体"/>
            </a:endParaRPr>
          </a:p>
          <a:p>
            <a:pPr marL="317500">
              <a:lnSpc>
                <a:spcPct val="100000"/>
              </a:lnSpc>
              <a:spcBef>
                <a:spcPts val="40"/>
              </a:spcBef>
            </a:pPr>
            <a:r>
              <a:rPr dirty="0" sz="2400" i="1">
                <a:solidFill>
                  <a:srgbClr val="FF0000"/>
                </a:solidFill>
                <a:latin typeface="华文楷体"/>
                <a:cs typeface="华文楷体"/>
              </a:rPr>
              <a:t>不等于电源电动势，测量值等于路端电压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z="2400" i="1">
                <a:solidFill>
                  <a:srgbClr val="FF0000"/>
                </a:solidFill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algn="r" marR="1537335">
              <a:lnSpc>
                <a:spcPct val="100000"/>
              </a:lnSpc>
              <a:spcBef>
                <a:spcPts val="1250"/>
              </a:spcBef>
            </a:pPr>
            <a:r>
              <a:rPr dirty="0" sz="2400" b="1" i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03335" y="5301996"/>
            <a:ext cx="341630" cy="271780"/>
          </a:xfrm>
          <a:custGeom>
            <a:avLst/>
            <a:gdLst/>
            <a:ahLst/>
            <a:cxnLst/>
            <a:rect l="l" t="t" r="r" b="b"/>
            <a:pathLst>
              <a:path w="341629" h="271779">
                <a:moveTo>
                  <a:pt x="0" y="0"/>
                </a:moveTo>
                <a:lnTo>
                  <a:pt x="341375" y="0"/>
                </a:lnTo>
                <a:lnTo>
                  <a:pt x="341375" y="271272"/>
                </a:lnTo>
                <a:lnTo>
                  <a:pt x="0" y="2712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97087" y="5295112"/>
            <a:ext cx="354330" cy="284480"/>
          </a:xfrm>
          <a:custGeom>
            <a:avLst/>
            <a:gdLst/>
            <a:ahLst/>
            <a:cxnLst/>
            <a:rect l="l" t="t" r="r" b="b"/>
            <a:pathLst>
              <a:path w="354329" h="284479">
                <a:moveTo>
                  <a:pt x="354075" y="284048"/>
                </a:moveTo>
                <a:lnTo>
                  <a:pt x="0" y="284048"/>
                </a:lnTo>
                <a:lnTo>
                  <a:pt x="0" y="0"/>
                </a:lnTo>
                <a:lnTo>
                  <a:pt x="354075" y="0"/>
                </a:lnTo>
                <a:lnTo>
                  <a:pt x="35407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71348"/>
                </a:lnTo>
                <a:lnTo>
                  <a:pt x="6350" y="271348"/>
                </a:lnTo>
                <a:lnTo>
                  <a:pt x="12700" y="277698"/>
                </a:lnTo>
                <a:lnTo>
                  <a:pt x="354075" y="277698"/>
                </a:lnTo>
                <a:lnTo>
                  <a:pt x="354075" y="284048"/>
                </a:lnTo>
                <a:close/>
              </a:path>
              <a:path w="354329" h="28447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54329" h="284479">
                <a:moveTo>
                  <a:pt x="34137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41375" y="6350"/>
                </a:lnTo>
                <a:lnTo>
                  <a:pt x="341375" y="12700"/>
                </a:lnTo>
                <a:close/>
              </a:path>
              <a:path w="354329" h="284479">
                <a:moveTo>
                  <a:pt x="341375" y="277698"/>
                </a:moveTo>
                <a:lnTo>
                  <a:pt x="341375" y="6350"/>
                </a:lnTo>
                <a:lnTo>
                  <a:pt x="347725" y="12700"/>
                </a:lnTo>
                <a:lnTo>
                  <a:pt x="354075" y="12700"/>
                </a:lnTo>
                <a:lnTo>
                  <a:pt x="354075" y="271348"/>
                </a:lnTo>
                <a:lnTo>
                  <a:pt x="347725" y="271348"/>
                </a:lnTo>
                <a:lnTo>
                  <a:pt x="341375" y="277698"/>
                </a:lnTo>
                <a:close/>
              </a:path>
              <a:path w="354329" h="284479">
                <a:moveTo>
                  <a:pt x="354075" y="12700"/>
                </a:moveTo>
                <a:lnTo>
                  <a:pt x="347725" y="12700"/>
                </a:lnTo>
                <a:lnTo>
                  <a:pt x="341375" y="6350"/>
                </a:lnTo>
                <a:lnTo>
                  <a:pt x="354075" y="6350"/>
                </a:lnTo>
                <a:lnTo>
                  <a:pt x="354075" y="12700"/>
                </a:lnTo>
                <a:close/>
              </a:path>
              <a:path w="354329" h="284479">
                <a:moveTo>
                  <a:pt x="12700" y="277698"/>
                </a:moveTo>
                <a:lnTo>
                  <a:pt x="6350" y="271348"/>
                </a:lnTo>
                <a:lnTo>
                  <a:pt x="12700" y="271348"/>
                </a:lnTo>
                <a:lnTo>
                  <a:pt x="12700" y="277698"/>
                </a:lnTo>
                <a:close/>
              </a:path>
              <a:path w="354329" h="284479">
                <a:moveTo>
                  <a:pt x="341375" y="277698"/>
                </a:moveTo>
                <a:lnTo>
                  <a:pt x="12700" y="277698"/>
                </a:lnTo>
                <a:lnTo>
                  <a:pt x="12700" y="271348"/>
                </a:lnTo>
                <a:lnTo>
                  <a:pt x="341375" y="271348"/>
                </a:lnTo>
                <a:lnTo>
                  <a:pt x="341375" y="277698"/>
                </a:lnTo>
                <a:close/>
              </a:path>
              <a:path w="354329" h="284479">
                <a:moveTo>
                  <a:pt x="354075" y="277698"/>
                </a:moveTo>
                <a:lnTo>
                  <a:pt x="341375" y="277698"/>
                </a:lnTo>
                <a:lnTo>
                  <a:pt x="347725" y="271348"/>
                </a:lnTo>
                <a:lnTo>
                  <a:pt x="354075" y="271348"/>
                </a:lnTo>
                <a:lnTo>
                  <a:pt x="354075" y="2776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03437" y="5533593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 h="0">
                <a:moveTo>
                  <a:pt x="0" y="0"/>
                </a:moveTo>
                <a:lnTo>
                  <a:pt x="341375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45332" y="3753611"/>
            <a:ext cx="1680972" cy="1909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2859" y="1466557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036" y="2440254"/>
            <a:ext cx="61214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/>
              <a:t>	</a:t>
            </a:r>
            <a:r>
              <a:rPr dirty="0" sz="2400" i="1">
                <a:latin typeface="华文楷体"/>
                <a:cs typeface="华文楷体"/>
              </a:rPr>
              <a:t>当电源两端短路时，电流会是无穷大吗？  </a:t>
            </a:r>
            <a:r>
              <a:rPr dirty="0" sz="2400" i="1">
                <a:solidFill>
                  <a:srgbClr val="FF0000"/>
                </a:solidFill>
                <a:latin typeface="华文楷体"/>
                <a:cs typeface="华文楷体"/>
              </a:rPr>
              <a:t>不会，电源有内阻，此时电流为短路电流。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8908" y="206597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96539" y="1795272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96183" y="2019300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5667" y="4014089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154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40094" y="4013047"/>
            <a:ext cx="181610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190" i="1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2976" y="3746271"/>
            <a:ext cx="158750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165" i="1">
                <a:latin typeface="Times New Roman"/>
                <a:cs typeface="Times New Roman"/>
              </a:rPr>
              <a:t>I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4070" y="3531070"/>
            <a:ext cx="628650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0840" algn="l"/>
              </a:tabLst>
            </a:pPr>
            <a:r>
              <a:rPr dirty="0" baseline="-35639" sz="3975" spc="405">
                <a:latin typeface="Symbol"/>
                <a:cs typeface="Symbol"/>
              </a:rPr>
              <a:t></a:t>
            </a:r>
            <a:r>
              <a:rPr dirty="0" baseline="-35639" sz="3975" spc="405">
                <a:latin typeface="Times New Roman"/>
                <a:cs typeface="Times New Roman"/>
              </a:rPr>
              <a:t>	</a:t>
            </a:r>
            <a:r>
              <a:rPr dirty="0" sz="2650" spc="300" i="1">
                <a:latin typeface="Times New Roman"/>
                <a:cs typeface="Times New Roman"/>
              </a:rPr>
              <a:t>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8259" y="3983659"/>
            <a:ext cx="259079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285">
                <a:latin typeface="宋体"/>
                <a:cs typeface="宋体"/>
              </a:rPr>
              <a:t>短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27220" y="1345691"/>
            <a:ext cx="737615" cy="733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16284" y="3529393"/>
            <a:ext cx="1392555" cy="955675"/>
          </a:xfrm>
          <a:custGeom>
            <a:avLst/>
            <a:gdLst/>
            <a:ahLst/>
            <a:cxnLst/>
            <a:rect l="l" t="t" r="r" b="b"/>
            <a:pathLst>
              <a:path w="1392554" h="955675">
                <a:moveTo>
                  <a:pt x="1392008" y="955103"/>
                </a:moveTo>
                <a:lnTo>
                  <a:pt x="0" y="955103"/>
                </a:lnTo>
                <a:lnTo>
                  <a:pt x="0" y="0"/>
                </a:lnTo>
                <a:lnTo>
                  <a:pt x="1392008" y="0"/>
                </a:lnTo>
                <a:lnTo>
                  <a:pt x="1392008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917003"/>
                </a:lnTo>
                <a:lnTo>
                  <a:pt x="19050" y="917003"/>
                </a:lnTo>
                <a:lnTo>
                  <a:pt x="38100" y="936053"/>
                </a:lnTo>
                <a:lnTo>
                  <a:pt x="1392008" y="936053"/>
                </a:lnTo>
                <a:lnTo>
                  <a:pt x="1392008" y="955103"/>
                </a:lnTo>
                <a:close/>
              </a:path>
              <a:path w="1392554" h="955675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1392554" h="955675">
                <a:moveTo>
                  <a:pt x="1353908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1353908" y="19050"/>
                </a:lnTo>
                <a:lnTo>
                  <a:pt x="1353908" y="38100"/>
                </a:lnTo>
                <a:close/>
              </a:path>
              <a:path w="1392554" h="955675">
                <a:moveTo>
                  <a:pt x="1353908" y="936053"/>
                </a:moveTo>
                <a:lnTo>
                  <a:pt x="1353908" y="19050"/>
                </a:lnTo>
                <a:lnTo>
                  <a:pt x="1372958" y="38100"/>
                </a:lnTo>
                <a:lnTo>
                  <a:pt x="1392008" y="38100"/>
                </a:lnTo>
                <a:lnTo>
                  <a:pt x="1392008" y="917003"/>
                </a:lnTo>
                <a:lnTo>
                  <a:pt x="1372958" y="917003"/>
                </a:lnTo>
                <a:lnTo>
                  <a:pt x="1353908" y="936053"/>
                </a:lnTo>
                <a:close/>
              </a:path>
              <a:path w="1392554" h="955675">
                <a:moveTo>
                  <a:pt x="1392008" y="38100"/>
                </a:moveTo>
                <a:lnTo>
                  <a:pt x="1372958" y="38100"/>
                </a:lnTo>
                <a:lnTo>
                  <a:pt x="1353908" y="19050"/>
                </a:lnTo>
                <a:lnTo>
                  <a:pt x="1392008" y="19050"/>
                </a:lnTo>
                <a:lnTo>
                  <a:pt x="1392008" y="38100"/>
                </a:lnTo>
                <a:close/>
              </a:path>
              <a:path w="1392554" h="955675">
                <a:moveTo>
                  <a:pt x="38100" y="936053"/>
                </a:moveTo>
                <a:lnTo>
                  <a:pt x="19050" y="917003"/>
                </a:lnTo>
                <a:lnTo>
                  <a:pt x="38100" y="917003"/>
                </a:lnTo>
                <a:lnTo>
                  <a:pt x="38100" y="936053"/>
                </a:lnTo>
                <a:close/>
              </a:path>
              <a:path w="1392554" h="955675">
                <a:moveTo>
                  <a:pt x="1353908" y="936053"/>
                </a:moveTo>
                <a:lnTo>
                  <a:pt x="38100" y="936053"/>
                </a:lnTo>
                <a:lnTo>
                  <a:pt x="38100" y="917003"/>
                </a:lnTo>
                <a:lnTo>
                  <a:pt x="1353908" y="917003"/>
                </a:lnTo>
                <a:lnTo>
                  <a:pt x="1353908" y="936053"/>
                </a:lnTo>
                <a:close/>
              </a:path>
              <a:path w="1392554" h="955675">
                <a:moveTo>
                  <a:pt x="1392008" y="936053"/>
                </a:moveTo>
                <a:lnTo>
                  <a:pt x="1353908" y="936053"/>
                </a:lnTo>
                <a:lnTo>
                  <a:pt x="1372958" y="917003"/>
                </a:lnTo>
                <a:lnTo>
                  <a:pt x="1392008" y="917003"/>
                </a:lnTo>
                <a:lnTo>
                  <a:pt x="1392008" y="936053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69023" y="4953000"/>
            <a:ext cx="1965960" cy="1176655"/>
          </a:xfrm>
          <a:custGeom>
            <a:avLst/>
            <a:gdLst/>
            <a:ahLst/>
            <a:cxnLst/>
            <a:rect l="l" t="t" r="r" b="b"/>
            <a:pathLst>
              <a:path w="1965959" h="1176654">
                <a:moveTo>
                  <a:pt x="1601634" y="315467"/>
                </a:moveTo>
                <a:lnTo>
                  <a:pt x="982979" y="315467"/>
                </a:lnTo>
                <a:lnTo>
                  <a:pt x="1322831" y="0"/>
                </a:lnTo>
                <a:lnTo>
                  <a:pt x="1289303" y="289560"/>
                </a:lnTo>
                <a:lnTo>
                  <a:pt x="1627034" y="289560"/>
                </a:lnTo>
                <a:lnTo>
                  <a:pt x="1601634" y="315467"/>
                </a:lnTo>
                <a:close/>
              </a:path>
              <a:path w="1965959" h="1176654">
                <a:moveTo>
                  <a:pt x="12192" y="794003"/>
                </a:moveTo>
                <a:lnTo>
                  <a:pt x="338327" y="641603"/>
                </a:lnTo>
                <a:lnTo>
                  <a:pt x="0" y="469391"/>
                </a:lnTo>
                <a:lnTo>
                  <a:pt x="422148" y="414527"/>
                </a:lnTo>
                <a:lnTo>
                  <a:pt x="33527" y="124967"/>
                </a:lnTo>
                <a:lnTo>
                  <a:pt x="665987" y="344424"/>
                </a:lnTo>
                <a:lnTo>
                  <a:pt x="1573246" y="344424"/>
                </a:lnTo>
                <a:lnTo>
                  <a:pt x="1520952" y="397763"/>
                </a:lnTo>
                <a:lnTo>
                  <a:pt x="1920240" y="443484"/>
                </a:lnTo>
                <a:lnTo>
                  <a:pt x="1603248" y="569976"/>
                </a:lnTo>
                <a:lnTo>
                  <a:pt x="1922865" y="705612"/>
                </a:lnTo>
                <a:lnTo>
                  <a:pt x="1533144" y="705612"/>
                </a:lnTo>
                <a:lnTo>
                  <a:pt x="1555755" y="758951"/>
                </a:lnTo>
                <a:lnTo>
                  <a:pt x="516635" y="758951"/>
                </a:lnTo>
                <a:lnTo>
                  <a:pt x="12192" y="794003"/>
                </a:lnTo>
                <a:close/>
              </a:path>
              <a:path w="1965959" h="1176654">
                <a:moveTo>
                  <a:pt x="1573246" y="344424"/>
                </a:moveTo>
                <a:lnTo>
                  <a:pt x="665987" y="344424"/>
                </a:lnTo>
                <a:lnTo>
                  <a:pt x="760476" y="124967"/>
                </a:lnTo>
                <a:lnTo>
                  <a:pt x="982979" y="315467"/>
                </a:lnTo>
                <a:lnTo>
                  <a:pt x="1601634" y="315467"/>
                </a:lnTo>
                <a:lnTo>
                  <a:pt x="1573246" y="344424"/>
                </a:lnTo>
                <a:close/>
              </a:path>
              <a:path w="1965959" h="1176654">
                <a:moveTo>
                  <a:pt x="1627034" y="289560"/>
                </a:moveTo>
                <a:lnTo>
                  <a:pt x="1289303" y="289560"/>
                </a:lnTo>
                <a:lnTo>
                  <a:pt x="1673352" y="242315"/>
                </a:lnTo>
                <a:lnTo>
                  <a:pt x="1627034" y="289560"/>
                </a:lnTo>
                <a:close/>
              </a:path>
              <a:path w="1965959" h="1176654">
                <a:moveTo>
                  <a:pt x="1965959" y="723900"/>
                </a:moveTo>
                <a:lnTo>
                  <a:pt x="1533144" y="705612"/>
                </a:lnTo>
                <a:lnTo>
                  <a:pt x="1922865" y="705612"/>
                </a:lnTo>
                <a:lnTo>
                  <a:pt x="1965959" y="723900"/>
                </a:lnTo>
                <a:close/>
              </a:path>
              <a:path w="1965959" h="1176654">
                <a:moveTo>
                  <a:pt x="434340" y="960120"/>
                </a:moveTo>
                <a:lnTo>
                  <a:pt x="516635" y="758951"/>
                </a:lnTo>
                <a:lnTo>
                  <a:pt x="1555755" y="758951"/>
                </a:lnTo>
                <a:lnTo>
                  <a:pt x="1568030" y="787908"/>
                </a:lnTo>
                <a:lnTo>
                  <a:pt x="1277111" y="787908"/>
                </a:lnTo>
                <a:lnTo>
                  <a:pt x="1270669" y="813815"/>
                </a:lnTo>
                <a:lnTo>
                  <a:pt x="958596" y="813815"/>
                </a:lnTo>
                <a:lnTo>
                  <a:pt x="939065" y="851915"/>
                </a:lnTo>
                <a:lnTo>
                  <a:pt x="702564" y="851915"/>
                </a:lnTo>
                <a:lnTo>
                  <a:pt x="434340" y="960120"/>
                </a:lnTo>
                <a:close/>
              </a:path>
              <a:path w="1965959" h="1176654">
                <a:moveTo>
                  <a:pt x="1652016" y="986027"/>
                </a:moveTo>
                <a:lnTo>
                  <a:pt x="1277111" y="787908"/>
                </a:lnTo>
                <a:lnTo>
                  <a:pt x="1568030" y="787908"/>
                </a:lnTo>
                <a:lnTo>
                  <a:pt x="1652016" y="986027"/>
                </a:lnTo>
                <a:close/>
              </a:path>
              <a:path w="1965959" h="1176654">
                <a:moveTo>
                  <a:pt x="1205483" y="1075944"/>
                </a:moveTo>
                <a:lnTo>
                  <a:pt x="958596" y="813815"/>
                </a:lnTo>
                <a:lnTo>
                  <a:pt x="1270669" y="813815"/>
                </a:lnTo>
                <a:lnTo>
                  <a:pt x="1205483" y="1075944"/>
                </a:lnTo>
                <a:close/>
              </a:path>
              <a:path w="1965959" h="1176654">
                <a:moveTo>
                  <a:pt x="772668" y="1176527"/>
                </a:moveTo>
                <a:lnTo>
                  <a:pt x="702564" y="851915"/>
                </a:lnTo>
                <a:lnTo>
                  <a:pt x="939065" y="851915"/>
                </a:lnTo>
                <a:lnTo>
                  <a:pt x="772668" y="11765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47903" y="4935969"/>
            <a:ext cx="2023110" cy="1212850"/>
          </a:xfrm>
          <a:custGeom>
            <a:avLst/>
            <a:gdLst/>
            <a:ahLst/>
            <a:cxnLst/>
            <a:rect l="l" t="t" r="r" b="b"/>
            <a:pathLst>
              <a:path w="2023109" h="1212850">
                <a:moveTo>
                  <a:pt x="1018811" y="327926"/>
                </a:moveTo>
                <a:lnTo>
                  <a:pt x="1000201" y="327926"/>
                </a:lnTo>
                <a:lnTo>
                  <a:pt x="1008659" y="327748"/>
                </a:lnTo>
                <a:lnTo>
                  <a:pt x="1004350" y="324055"/>
                </a:lnTo>
                <a:lnTo>
                  <a:pt x="1351686" y="0"/>
                </a:lnTo>
                <a:lnTo>
                  <a:pt x="1349881" y="15684"/>
                </a:lnTo>
                <a:lnTo>
                  <a:pt x="1337094" y="15684"/>
                </a:lnTo>
                <a:lnTo>
                  <a:pt x="1335122" y="32813"/>
                </a:lnTo>
                <a:lnTo>
                  <a:pt x="1018811" y="327926"/>
                </a:lnTo>
                <a:close/>
              </a:path>
              <a:path w="2023109" h="1212850">
                <a:moveTo>
                  <a:pt x="1335122" y="32813"/>
                </a:moveTo>
                <a:lnTo>
                  <a:pt x="1337094" y="15684"/>
                </a:lnTo>
                <a:lnTo>
                  <a:pt x="1347736" y="21043"/>
                </a:lnTo>
                <a:lnTo>
                  <a:pt x="1335122" y="32813"/>
                </a:lnTo>
                <a:close/>
              </a:path>
              <a:path w="2023109" h="1212850">
                <a:moveTo>
                  <a:pt x="1302753" y="313969"/>
                </a:moveTo>
                <a:lnTo>
                  <a:pt x="1335122" y="32813"/>
                </a:lnTo>
                <a:lnTo>
                  <a:pt x="1347736" y="21043"/>
                </a:lnTo>
                <a:lnTo>
                  <a:pt x="1337094" y="15684"/>
                </a:lnTo>
                <a:lnTo>
                  <a:pt x="1349881" y="15684"/>
                </a:lnTo>
                <a:lnTo>
                  <a:pt x="1317225" y="299395"/>
                </a:lnTo>
                <a:lnTo>
                  <a:pt x="1309217" y="300380"/>
                </a:lnTo>
                <a:lnTo>
                  <a:pt x="1316304" y="307403"/>
                </a:lnTo>
                <a:lnTo>
                  <a:pt x="1356136" y="307403"/>
                </a:lnTo>
                <a:lnTo>
                  <a:pt x="1302753" y="313969"/>
                </a:lnTo>
                <a:close/>
              </a:path>
              <a:path w="2023109" h="1212850">
                <a:moveTo>
                  <a:pt x="426171" y="427327"/>
                </a:moveTo>
                <a:lnTo>
                  <a:pt x="18415" y="122110"/>
                </a:lnTo>
                <a:lnTo>
                  <a:pt x="59646" y="136423"/>
                </a:lnTo>
                <a:lnTo>
                  <a:pt x="58724" y="136423"/>
                </a:lnTo>
                <a:lnTo>
                  <a:pt x="52844" y="147510"/>
                </a:lnTo>
                <a:lnTo>
                  <a:pt x="91434" y="160906"/>
                </a:lnTo>
                <a:lnTo>
                  <a:pt x="444687" y="425323"/>
                </a:lnTo>
                <a:lnTo>
                  <a:pt x="441693" y="425323"/>
                </a:lnTo>
                <a:lnTo>
                  <a:pt x="426171" y="427327"/>
                </a:lnTo>
                <a:close/>
              </a:path>
              <a:path w="2023109" h="1212850">
                <a:moveTo>
                  <a:pt x="694971" y="358406"/>
                </a:moveTo>
                <a:lnTo>
                  <a:pt x="681139" y="358406"/>
                </a:lnTo>
                <a:lnTo>
                  <a:pt x="689051" y="354914"/>
                </a:lnTo>
                <a:lnTo>
                  <a:pt x="683480" y="352980"/>
                </a:lnTo>
                <a:lnTo>
                  <a:pt x="779233" y="131076"/>
                </a:lnTo>
                <a:lnTo>
                  <a:pt x="794345" y="144030"/>
                </a:lnTo>
                <a:lnTo>
                  <a:pt x="787488" y="144030"/>
                </a:lnTo>
                <a:lnTo>
                  <a:pt x="777519" y="146329"/>
                </a:lnTo>
                <a:lnTo>
                  <a:pt x="784072" y="151946"/>
                </a:lnTo>
                <a:lnTo>
                  <a:pt x="694971" y="358406"/>
                </a:lnTo>
                <a:close/>
              </a:path>
              <a:path w="2023109" h="1212850">
                <a:moveTo>
                  <a:pt x="91434" y="160906"/>
                </a:moveTo>
                <a:lnTo>
                  <a:pt x="52844" y="147510"/>
                </a:lnTo>
                <a:lnTo>
                  <a:pt x="58724" y="136423"/>
                </a:lnTo>
                <a:lnTo>
                  <a:pt x="91434" y="160906"/>
                </a:lnTo>
                <a:close/>
              </a:path>
              <a:path w="2023109" h="1212850">
                <a:moveTo>
                  <a:pt x="690460" y="368858"/>
                </a:moveTo>
                <a:lnTo>
                  <a:pt x="91434" y="160906"/>
                </a:lnTo>
                <a:lnTo>
                  <a:pt x="58724" y="136423"/>
                </a:lnTo>
                <a:lnTo>
                  <a:pt x="59646" y="136423"/>
                </a:lnTo>
                <a:lnTo>
                  <a:pt x="683480" y="352980"/>
                </a:lnTo>
                <a:lnTo>
                  <a:pt x="681139" y="358406"/>
                </a:lnTo>
                <a:lnTo>
                  <a:pt x="694971" y="358406"/>
                </a:lnTo>
                <a:lnTo>
                  <a:pt x="690460" y="368858"/>
                </a:lnTo>
                <a:close/>
              </a:path>
              <a:path w="2023109" h="1212850">
                <a:moveTo>
                  <a:pt x="784072" y="151946"/>
                </a:moveTo>
                <a:lnTo>
                  <a:pt x="777519" y="146329"/>
                </a:lnTo>
                <a:lnTo>
                  <a:pt x="787488" y="144030"/>
                </a:lnTo>
                <a:lnTo>
                  <a:pt x="784072" y="151946"/>
                </a:lnTo>
                <a:close/>
              </a:path>
              <a:path w="2023109" h="1212850">
                <a:moveTo>
                  <a:pt x="1004709" y="341083"/>
                </a:moveTo>
                <a:lnTo>
                  <a:pt x="784072" y="151946"/>
                </a:lnTo>
                <a:lnTo>
                  <a:pt x="787488" y="144030"/>
                </a:lnTo>
                <a:lnTo>
                  <a:pt x="794345" y="144030"/>
                </a:lnTo>
                <a:lnTo>
                  <a:pt x="1004350" y="324055"/>
                </a:lnTo>
                <a:lnTo>
                  <a:pt x="1000201" y="327926"/>
                </a:lnTo>
                <a:lnTo>
                  <a:pt x="1018811" y="327926"/>
                </a:lnTo>
                <a:lnTo>
                  <a:pt x="1004709" y="341083"/>
                </a:lnTo>
                <a:close/>
              </a:path>
              <a:path w="2023109" h="1212850">
                <a:moveTo>
                  <a:pt x="1356136" y="307403"/>
                </a:moveTo>
                <a:lnTo>
                  <a:pt x="1316304" y="307403"/>
                </a:lnTo>
                <a:lnTo>
                  <a:pt x="1317225" y="299395"/>
                </a:lnTo>
                <a:lnTo>
                  <a:pt x="1711909" y="250850"/>
                </a:lnTo>
                <a:lnTo>
                  <a:pt x="1707923" y="254914"/>
                </a:lnTo>
                <a:lnTo>
                  <a:pt x="1690128" y="254914"/>
                </a:lnTo>
                <a:lnTo>
                  <a:pt x="1677405" y="267889"/>
                </a:lnTo>
                <a:lnTo>
                  <a:pt x="1356136" y="307403"/>
                </a:lnTo>
                <a:close/>
              </a:path>
              <a:path w="2023109" h="1212850">
                <a:moveTo>
                  <a:pt x="1677405" y="267889"/>
                </a:moveTo>
                <a:lnTo>
                  <a:pt x="1690128" y="254914"/>
                </a:lnTo>
                <a:lnTo>
                  <a:pt x="1695437" y="265671"/>
                </a:lnTo>
                <a:lnTo>
                  <a:pt x="1677405" y="267889"/>
                </a:lnTo>
                <a:close/>
              </a:path>
              <a:path w="2023109" h="1212850">
                <a:moveTo>
                  <a:pt x="1916243" y="463471"/>
                </a:moveTo>
                <a:lnTo>
                  <a:pt x="1528229" y="420014"/>
                </a:lnTo>
                <a:lnTo>
                  <a:pt x="1677405" y="267889"/>
                </a:lnTo>
                <a:lnTo>
                  <a:pt x="1695437" y="265671"/>
                </a:lnTo>
                <a:lnTo>
                  <a:pt x="1690128" y="254914"/>
                </a:lnTo>
                <a:lnTo>
                  <a:pt x="1707923" y="254914"/>
                </a:lnTo>
                <a:lnTo>
                  <a:pt x="1556964" y="408851"/>
                </a:lnTo>
                <a:lnTo>
                  <a:pt x="1542592" y="408851"/>
                </a:lnTo>
                <a:lnTo>
                  <a:pt x="1546415" y="419608"/>
                </a:lnTo>
                <a:lnTo>
                  <a:pt x="1638661" y="419608"/>
                </a:lnTo>
                <a:lnTo>
                  <a:pt x="1946490" y="454075"/>
                </a:lnTo>
                <a:lnTo>
                  <a:pt x="1939671" y="454075"/>
                </a:lnTo>
                <a:lnTo>
                  <a:pt x="1916243" y="463471"/>
                </a:lnTo>
                <a:close/>
              </a:path>
              <a:path w="2023109" h="1212850">
                <a:moveTo>
                  <a:pt x="1316304" y="307403"/>
                </a:moveTo>
                <a:lnTo>
                  <a:pt x="1309217" y="300380"/>
                </a:lnTo>
                <a:lnTo>
                  <a:pt x="1317225" y="299395"/>
                </a:lnTo>
                <a:lnTo>
                  <a:pt x="1316304" y="307403"/>
                </a:lnTo>
                <a:close/>
              </a:path>
              <a:path w="2023109" h="1212850">
                <a:moveTo>
                  <a:pt x="1000201" y="327926"/>
                </a:moveTo>
                <a:lnTo>
                  <a:pt x="1004350" y="324055"/>
                </a:lnTo>
                <a:lnTo>
                  <a:pt x="1008659" y="327748"/>
                </a:lnTo>
                <a:lnTo>
                  <a:pt x="1000201" y="327926"/>
                </a:lnTo>
                <a:close/>
              </a:path>
              <a:path w="2023109" h="1212850">
                <a:moveTo>
                  <a:pt x="681139" y="358406"/>
                </a:moveTo>
                <a:lnTo>
                  <a:pt x="683480" y="352980"/>
                </a:lnTo>
                <a:lnTo>
                  <a:pt x="689051" y="354914"/>
                </a:lnTo>
                <a:lnTo>
                  <a:pt x="681139" y="358406"/>
                </a:lnTo>
                <a:close/>
              </a:path>
              <a:path w="2023109" h="1212850">
                <a:moveTo>
                  <a:pt x="1546415" y="419608"/>
                </a:moveTo>
                <a:lnTo>
                  <a:pt x="1542592" y="408851"/>
                </a:lnTo>
                <a:lnTo>
                  <a:pt x="1555542" y="410301"/>
                </a:lnTo>
                <a:lnTo>
                  <a:pt x="1546415" y="419608"/>
                </a:lnTo>
                <a:close/>
              </a:path>
              <a:path w="2023109" h="1212850">
                <a:moveTo>
                  <a:pt x="1555542" y="410301"/>
                </a:moveTo>
                <a:lnTo>
                  <a:pt x="1542592" y="408851"/>
                </a:lnTo>
                <a:lnTo>
                  <a:pt x="1556964" y="408851"/>
                </a:lnTo>
                <a:lnTo>
                  <a:pt x="1555542" y="410301"/>
                </a:lnTo>
                <a:close/>
              </a:path>
              <a:path w="2023109" h="1212850">
                <a:moveTo>
                  <a:pt x="1638661" y="419608"/>
                </a:moveTo>
                <a:lnTo>
                  <a:pt x="1546415" y="419608"/>
                </a:lnTo>
                <a:lnTo>
                  <a:pt x="1555542" y="410301"/>
                </a:lnTo>
                <a:lnTo>
                  <a:pt x="1638661" y="419608"/>
                </a:lnTo>
                <a:close/>
              </a:path>
              <a:path w="2023109" h="1212850">
                <a:moveTo>
                  <a:pt x="438696" y="436702"/>
                </a:moveTo>
                <a:lnTo>
                  <a:pt x="426171" y="427327"/>
                </a:lnTo>
                <a:lnTo>
                  <a:pt x="441693" y="425323"/>
                </a:lnTo>
                <a:lnTo>
                  <a:pt x="438696" y="436702"/>
                </a:lnTo>
                <a:close/>
              </a:path>
              <a:path w="2023109" h="1212850">
                <a:moveTo>
                  <a:pt x="452740" y="436702"/>
                </a:moveTo>
                <a:lnTo>
                  <a:pt x="438696" y="436702"/>
                </a:lnTo>
                <a:lnTo>
                  <a:pt x="441693" y="425323"/>
                </a:lnTo>
                <a:lnTo>
                  <a:pt x="444687" y="425323"/>
                </a:lnTo>
                <a:lnTo>
                  <a:pt x="458838" y="435914"/>
                </a:lnTo>
                <a:lnTo>
                  <a:pt x="452740" y="436702"/>
                </a:lnTo>
                <a:close/>
              </a:path>
              <a:path w="2023109" h="1212850">
                <a:moveTo>
                  <a:pt x="345646" y="658050"/>
                </a:moveTo>
                <a:lnTo>
                  <a:pt x="25" y="482358"/>
                </a:lnTo>
                <a:lnTo>
                  <a:pt x="426171" y="427327"/>
                </a:lnTo>
                <a:lnTo>
                  <a:pt x="438696" y="436702"/>
                </a:lnTo>
                <a:lnTo>
                  <a:pt x="452740" y="436702"/>
                </a:lnTo>
                <a:lnTo>
                  <a:pt x="114598" y="480364"/>
                </a:lnTo>
                <a:lnTo>
                  <a:pt x="24117" y="480364"/>
                </a:lnTo>
                <a:lnTo>
                  <a:pt x="22047" y="492315"/>
                </a:lnTo>
                <a:lnTo>
                  <a:pt x="47627" y="492315"/>
                </a:lnTo>
                <a:lnTo>
                  <a:pt x="362806" y="652526"/>
                </a:lnTo>
                <a:lnTo>
                  <a:pt x="357416" y="652526"/>
                </a:lnTo>
                <a:lnTo>
                  <a:pt x="345646" y="658050"/>
                </a:lnTo>
                <a:close/>
              </a:path>
              <a:path w="2023109" h="1212850">
                <a:moveTo>
                  <a:pt x="1941322" y="466280"/>
                </a:moveTo>
                <a:lnTo>
                  <a:pt x="1916243" y="463471"/>
                </a:lnTo>
                <a:lnTo>
                  <a:pt x="1939671" y="454075"/>
                </a:lnTo>
                <a:lnTo>
                  <a:pt x="1941322" y="466280"/>
                </a:lnTo>
                <a:close/>
              </a:path>
              <a:path w="2023109" h="1212850">
                <a:moveTo>
                  <a:pt x="1943338" y="466280"/>
                </a:moveTo>
                <a:lnTo>
                  <a:pt x="1941322" y="466280"/>
                </a:lnTo>
                <a:lnTo>
                  <a:pt x="1939671" y="454075"/>
                </a:lnTo>
                <a:lnTo>
                  <a:pt x="1946490" y="454075"/>
                </a:lnTo>
                <a:lnTo>
                  <a:pt x="1967814" y="456463"/>
                </a:lnTo>
                <a:lnTo>
                  <a:pt x="1943338" y="466280"/>
                </a:lnTo>
                <a:close/>
              </a:path>
              <a:path w="2023109" h="1212850">
                <a:moveTo>
                  <a:pt x="2017999" y="746709"/>
                </a:moveTo>
                <a:lnTo>
                  <a:pt x="1985352" y="746709"/>
                </a:lnTo>
                <a:lnTo>
                  <a:pt x="1988108" y="734517"/>
                </a:lnTo>
                <a:lnTo>
                  <a:pt x="1952810" y="732973"/>
                </a:lnTo>
                <a:lnTo>
                  <a:pt x="1607591" y="587260"/>
                </a:lnTo>
                <a:lnTo>
                  <a:pt x="1916243" y="463471"/>
                </a:lnTo>
                <a:lnTo>
                  <a:pt x="1941322" y="466280"/>
                </a:lnTo>
                <a:lnTo>
                  <a:pt x="1943338" y="466280"/>
                </a:lnTo>
                <a:lnTo>
                  <a:pt x="1655930" y="581558"/>
                </a:lnTo>
                <a:lnTo>
                  <a:pt x="1626743" y="581558"/>
                </a:lnTo>
                <a:lnTo>
                  <a:pt x="1626641" y="593305"/>
                </a:lnTo>
                <a:lnTo>
                  <a:pt x="1654573" y="593305"/>
                </a:lnTo>
                <a:lnTo>
                  <a:pt x="2017999" y="746709"/>
                </a:lnTo>
                <a:close/>
              </a:path>
              <a:path w="2023109" h="1212850">
                <a:moveTo>
                  <a:pt x="22047" y="492315"/>
                </a:moveTo>
                <a:lnTo>
                  <a:pt x="24117" y="480364"/>
                </a:lnTo>
                <a:lnTo>
                  <a:pt x="42445" y="489681"/>
                </a:lnTo>
                <a:lnTo>
                  <a:pt x="22047" y="492315"/>
                </a:lnTo>
                <a:close/>
              </a:path>
              <a:path w="2023109" h="1212850">
                <a:moveTo>
                  <a:pt x="42445" y="489681"/>
                </a:moveTo>
                <a:lnTo>
                  <a:pt x="24117" y="480364"/>
                </a:lnTo>
                <a:lnTo>
                  <a:pt x="114598" y="480364"/>
                </a:lnTo>
                <a:lnTo>
                  <a:pt x="42445" y="489681"/>
                </a:lnTo>
                <a:close/>
              </a:path>
              <a:path w="2023109" h="1212850">
                <a:moveTo>
                  <a:pt x="47627" y="492315"/>
                </a:moveTo>
                <a:lnTo>
                  <a:pt x="22047" y="492315"/>
                </a:lnTo>
                <a:lnTo>
                  <a:pt x="42445" y="489681"/>
                </a:lnTo>
                <a:lnTo>
                  <a:pt x="47627" y="492315"/>
                </a:lnTo>
                <a:close/>
              </a:path>
              <a:path w="2023109" h="1212850">
                <a:moveTo>
                  <a:pt x="1626641" y="593305"/>
                </a:moveTo>
                <a:lnTo>
                  <a:pt x="1626743" y="581558"/>
                </a:lnTo>
                <a:lnTo>
                  <a:pt x="1640964" y="587561"/>
                </a:lnTo>
                <a:lnTo>
                  <a:pt x="1626641" y="593305"/>
                </a:lnTo>
                <a:close/>
              </a:path>
              <a:path w="2023109" h="1212850">
                <a:moveTo>
                  <a:pt x="1640964" y="587561"/>
                </a:moveTo>
                <a:lnTo>
                  <a:pt x="1626743" y="581558"/>
                </a:lnTo>
                <a:lnTo>
                  <a:pt x="1655930" y="581558"/>
                </a:lnTo>
                <a:lnTo>
                  <a:pt x="1640964" y="587561"/>
                </a:lnTo>
                <a:close/>
              </a:path>
              <a:path w="2023109" h="1212850">
                <a:moveTo>
                  <a:pt x="1654573" y="593305"/>
                </a:moveTo>
                <a:lnTo>
                  <a:pt x="1626641" y="593305"/>
                </a:lnTo>
                <a:lnTo>
                  <a:pt x="1640964" y="587561"/>
                </a:lnTo>
                <a:lnTo>
                  <a:pt x="1654573" y="593305"/>
                </a:lnTo>
                <a:close/>
              </a:path>
              <a:path w="2023109" h="1212850">
                <a:moveTo>
                  <a:pt x="357238" y="663943"/>
                </a:moveTo>
                <a:lnTo>
                  <a:pt x="345646" y="658050"/>
                </a:lnTo>
                <a:lnTo>
                  <a:pt x="357416" y="652526"/>
                </a:lnTo>
                <a:lnTo>
                  <a:pt x="357238" y="663943"/>
                </a:lnTo>
                <a:close/>
              </a:path>
              <a:path w="2023109" h="1212850">
                <a:moveTo>
                  <a:pt x="362992" y="663943"/>
                </a:moveTo>
                <a:lnTo>
                  <a:pt x="357238" y="663943"/>
                </a:lnTo>
                <a:lnTo>
                  <a:pt x="357416" y="652526"/>
                </a:lnTo>
                <a:lnTo>
                  <a:pt x="362806" y="652526"/>
                </a:lnTo>
                <a:lnTo>
                  <a:pt x="374573" y="658507"/>
                </a:lnTo>
                <a:lnTo>
                  <a:pt x="362992" y="663943"/>
                </a:lnTo>
                <a:close/>
              </a:path>
              <a:path w="2023109" h="1212850">
                <a:moveTo>
                  <a:pt x="0" y="820293"/>
                </a:moveTo>
                <a:lnTo>
                  <a:pt x="345646" y="658050"/>
                </a:lnTo>
                <a:lnTo>
                  <a:pt x="357238" y="663943"/>
                </a:lnTo>
                <a:lnTo>
                  <a:pt x="362992" y="663943"/>
                </a:lnTo>
                <a:lnTo>
                  <a:pt x="67059" y="802840"/>
                </a:lnTo>
                <a:lnTo>
                  <a:pt x="33083" y="805230"/>
                </a:lnTo>
                <a:lnTo>
                  <a:pt x="36233" y="817308"/>
                </a:lnTo>
                <a:lnTo>
                  <a:pt x="42426" y="817308"/>
                </a:lnTo>
                <a:lnTo>
                  <a:pt x="0" y="820293"/>
                </a:lnTo>
                <a:close/>
              </a:path>
              <a:path w="2023109" h="1212850">
                <a:moveTo>
                  <a:pt x="1681215" y="1005268"/>
                </a:moveTo>
                <a:lnTo>
                  <a:pt x="1667421" y="1005268"/>
                </a:lnTo>
                <a:lnTo>
                  <a:pt x="1676222" y="997178"/>
                </a:lnTo>
                <a:lnTo>
                  <a:pt x="1660462" y="988856"/>
                </a:lnTo>
                <a:lnTo>
                  <a:pt x="1544396" y="715111"/>
                </a:lnTo>
                <a:lnTo>
                  <a:pt x="1642837" y="719416"/>
                </a:lnTo>
                <a:lnTo>
                  <a:pt x="1560017" y="719416"/>
                </a:lnTo>
                <a:lnTo>
                  <a:pt x="1553895" y="728230"/>
                </a:lnTo>
                <a:lnTo>
                  <a:pt x="1563940" y="728670"/>
                </a:lnTo>
                <a:lnTo>
                  <a:pt x="1681215" y="1005268"/>
                </a:lnTo>
                <a:close/>
              </a:path>
              <a:path w="2023109" h="1212850">
                <a:moveTo>
                  <a:pt x="1563940" y="728670"/>
                </a:moveTo>
                <a:lnTo>
                  <a:pt x="1553895" y="728230"/>
                </a:lnTo>
                <a:lnTo>
                  <a:pt x="1560017" y="719416"/>
                </a:lnTo>
                <a:lnTo>
                  <a:pt x="1563940" y="728670"/>
                </a:lnTo>
                <a:close/>
              </a:path>
              <a:path w="2023109" h="1212850">
                <a:moveTo>
                  <a:pt x="2022843" y="748753"/>
                </a:moveTo>
                <a:lnTo>
                  <a:pt x="1563940" y="728670"/>
                </a:lnTo>
                <a:lnTo>
                  <a:pt x="1560017" y="719416"/>
                </a:lnTo>
                <a:lnTo>
                  <a:pt x="1642837" y="719416"/>
                </a:lnTo>
                <a:lnTo>
                  <a:pt x="1952810" y="732973"/>
                </a:lnTo>
                <a:lnTo>
                  <a:pt x="1985352" y="746709"/>
                </a:lnTo>
                <a:lnTo>
                  <a:pt x="2017999" y="746709"/>
                </a:lnTo>
                <a:lnTo>
                  <a:pt x="2022843" y="748753"/>
                </a:lnTo>
                <a:close/>
              </a:path>
              <a:path w="2023109" h="1212850">
                <a:moveTo>
                  <a:pt x="1985352" y="746709"/>
                </a:moveTo>
                <a:lnTo>
                  <a:pt x="1952810" y="732973"/>
                </a:lnTo>
                <a:lnTo>
                  <a:pt x="1988108" y="734517"/>
                </a:lnTo>
                <a:lnTo>
                  <a:pt x="1985352" y="746709"/>
                </a:lnTo>
                <a:close/>
              </a:path>
              <a:path w="2023109" h="1212850">
                <a:moveTo>
                  <a:pt x="42426" y="817308"/>
                </a:moveTo>
                <a:lnTo>
                  <a:pt x="36233" y="817308"/>
                </a:lnTo>
                <a:lnTo>
                  <a:pt x="67059" y="802840"/>
                </a:lnTo>
                <a:lnTo>
                  <a:pt x="546950" y="769073"/>
                </a:lnTo>
                <a:lnTo>
                  <a:pt x="545041" y="773722"/>
                </a:lnTo>
                <a:lnTo>
                  <a:pt x="531317" y="773722"/>
                </a:lnTo>
                <a:lnTo>
                  <a:pt x="527427" y="783190"/>
                </a:lnTo>
                <a:lnTo>
                  <a:pt x="42426" y="817308"/>
                </a:lnTo>
                <a:close/>
              </a:path>
              <a:path w="2023109" h="1212850">
                <a:moveTo>
                  <a:pt x="527427" y="783190"/>
                </a:moveTo>
                <a:lnTo>
                  <a:pt x="531317" y="773722"/>
                </a:lnTo>
                <a:lnTo>
                  <a:pt x="537641" y="782472"/>
                </a:lnTo>
                <a:lnTo>
                  <a:pt x="527427" y="783190"/>
                </a:lnTo>
                <a:close/>
              </a:path>
              <a:path w="2023109" h="1212850">
                <a:moveTo>
                  <a:pt x="443191" y="988263"/>
                </a:moveTo>
                <a:lnTo>
                  <a:pt x="527427" y="783190"/>
                </a:lnTo>
                <a:lnTo>
                  <a:pt x="537641" y="782472"/>
                </a:lnTo>
                <a:lnTo>
                  <a:pt x="531317" y="773722"/>
                </a:lnTo>
                <a:lnTo>
                  <a:pt x="545041" y="773722"/>
                </a:lnTo>
                <a:lnTo>
                  <a:pt x="466393" y="965203"/>
                </a:lnTo>
                <a:lnTo>
                  <a:pt x="452424" y="970838"/>
                </a:lnTo>
                <a:lnTo>
                  <a:pt x="460667" y="979144"/>
                </a:lnTo>
                <a:lnTo>
                  <a:pt x="465791" y="979144"/>
                </a:lnTo>
                <a:lnTo>
                  <a:pt x="443191" y="988263"/>
                </a:lnTo>
                <a:close/>
              </a:path>
              <a:path w="2023109" h="1212850">
                <a:moveTo>
                  <a:pt x="1234228" y="1090790"/>
                </a:moveTo>
                <a:lnTo>
                  <a:pt x="1221155" y="1090790"/>
                </a:lnTo>
                <a:lnTo>
                  <a:pt x="1231938" y="1087932"/>
                </a:lnTo>
                <a:lnTo>
                  <a:pt x="1223928" y="1079451"/>
                </a:lnTo>
                <a:lnTo>
                  <a:pt x="1293469" y="795058"/>
                </a:lnTo>
                <a:lnTo>
                  <a:pt x="1314152" y="805980"/>
                </a:lnTo>
                <a:lnTo>
                  <a:pt x="1303870" y="805980"/>
                </a:lnTo>
                <a:lnTo>
                  <a:pt x="1294739" y="810094"/>
                </a:lnTo>
                <a:lnTo>
                  <a:pt x="1301935" y="813894"/>
                </a:lnTo>
                <a:lnTo>
                  <a:pt x="1234228" y="1090790"/>
                </a:lnTo>
                <a:close/>
              </a:path>
              <a:path w="2023109" h="1212850">
                <a:moveTo>
                  <a:pt x="36233" y="817308"/>
                </a:moveTo>
                <a:lnTo>
                  <a:pt x="33083" y="805230"/>
                </a:lnTo>
                <a:lnTo>
                  <a:pt x="67059" y="802840"/>
                </a:lnTo>
                <a:lnTo>
                  <a:pt x="36233" y="817308"/>
                </a:lnTo>
                <a:close/>
              </a:path>
              <a:path w="2023109" h="1212850">
                <a:moveTo>
                  <a:pt x="1301935" y="813894"/>
                </a:moveTo>
                <a:lnTo>
                  <a:pt x="1294739" y="810094"/>
                </a:lnTo>
                <a:lnTo>
                  <a:pt x="1303870" y="805980"/>
                </a:lnTo>
                <a:lnTo>
                  <a:pt x="1301935" y="813894"/>
                </a:lnTo>
                <a:close/>
              </a:path>
              <a:path w="2023109" h="1212850">
                <a:moveTo>
                  <a:pt x="1686077" y="1016736"/>
                </a:moveTo>
                <a:lnTo>
                  <a:pt x="1301935" y="813894"/>
                </a:lnTo>
                <a:lnTo>
                  <a:pt x="1303870" y="805980"/>
                </a:lnTo>
                <a:lnTo>
                  <a:pt x="1314152" y="805980"/>
                </a:lnTo>
                <a:lnTo>
                  <a:pt x="1660462" y="988856"/>
                </a:lnTo>
                <a:lnTo>
                  <a:pt x="1667421" y="1005268"/>
                </a:lnTo>
                <a:lnTo>
                  <a:pt x="1681215" y="1005268"/>
                </a:lnTo>
                <a:lnTo>
                  <a:pt x="1686077" y="1016736"/>
                </a:lnTo>
                <a:close/>
              </a:path>
              <a:path w="2023109" h="1212850">
                <a:moveTo>
                  <a:pt x="801585" y="1192517"/>
                </a:moveTo>
                <a:lnTo>
                  <a:pt x="799973" y="1192517"/>
                </a:lnTo>
                <a:lnTo>
                  <a:pt x="796229" y="1175129"/>
                </a:lnTo>
                <a:lnTo>
                  <a:pt x="978585" y="819645"/>
                </a:lnTo>
                <a:lnTo>
                  <a:pt x="991610" y="833437"/>
                </a:lnTo>
                <a:lnTo>
                  <a:pt x="985786" y="833437"/>
                </a:lnTo>
                <a:lnTo>
                  <a:pt x="975512" y="834898"/>
                </a:lnTo>
                <a:lnTo>
                  <a:pt x="981684" y="841433"/>
                </a:lnTo>
                <a:lnTo>
                  <a:pt x="801585" y="1192517"/>
                </a:lnTo>
                <a:close/>
              </a:path>
              <a:path w="2023109" h="1212850">
                <a:moveTo>
                  <a:pt x="981684" y="841433"/>
                </a:moveTo>
                <a:lnTo>
                  <a:pt x="975512" y="834898"/>
                </a:lnTo>
                <a:lnTo>
                  <a:pt x="985786" y="833437"/>
                </a:lnTo>
                <a:lnTo>
                  <a:pt x="981684" y="841433"/>
                </a:lnTo>
                <a:close/>
              </a:path>
              <a:path w="2023109" h="1212850">
                <a:moveTo>
                  <a:pt x="1230718" y="1105141"/>
                </a:moveTo>
                <a:lnTo>
                  <a:pt x="981684" y="841433"/>
                </a:lnTo>
                <a:lnTo>
                  <a:pt x="985786" y="833437"/>
                </a:lnTo>
                <a:lnTo>
                  <a:pt x="991610" y="833437"/>
                </a:lnTo>
                <a:lnTo>
                  <a:pt x="1223928" y="1079451"/>
                </a:lnTo>
                <a:lnTo>
                  <a:pt x="1221155" y="1090790"/>
                </a:lnTo>
                <a:lnTo>
                  <a:pt x="1234228" y="1090790"/>
                </a:lnTo>
                <a:lnTo>
                  <a:pt x="1230718" y="1105141"/>
                </a:lnTo>
                <a:close/>
              </a:path>
              <a:path w="2023109" h="1212850">
                <a:moveTo>
                  <a:pt x="465791" y="979144"/>
                </a:moveTo>
                <a:lnTo>
                  <a:pt x="460667" y="979144"/>
                </a:lnTo>
                <a:lnTo>
                  <a:pt x="466393" y="965203"/>
                </a:lnTo>
                <a:lnTo>
                  <a:pt x="728281" y="859548"/>
                </a:lnTo>
                <a:lnTo>
                  <a:pt x="730444" y="869594"/>
                </a:lnTo>
                <a:lnTo>
                  <a:pt x="717448" y="869594"/>
                </a:lnTo>
                <a:lnTo>
                  <a:pt x="719035" y="876964"/>
                </a:lnTo>
                <a:lnTo>
                  <a:pt x="465791" y="979144"/>
                </a:lnTo>
                <a:close/>
              </a:path>
              <a:path w="2023109" h="1212850">
                <a:moveTo>
                  <a:pt x="719035" y="876964"/>
                </a:moveTo>
                <a:lnTo>
                  <a:pt x="717448" y="869594"/>
                </a:lnTo>
                <a:lnTo>
                  <a:pt x="726033" y="874140"/>
                </a:lnTo>
                <a:lnTo>
                  <a:pt x="719035" y="876964"/>
                </a:lnTo>
                <a:close/>
              </a:path>
              <a:path w="2023109" h="1212850">
                <a:moveTo>
                  <a:pt x="791298" y="1212570"/>
                </a:moveTo>
                <a:lnTo>
                  <a:pt x="719035" y="876964"/>
                </a:lnTo>
                <a:lnTo>
                  <a:pt x="726033" y="874140"/>
                </a:lnTo>
                <a:lnTo>
                  <a:pt x="717448" y="869594"/>
                </a:lnTo>
                <a:lnTo>
                  <a:pt x="730444" y="869594"/>
                </a:lnTo>
                <a:lnTo>
                  <a:pt x="796229" y="1175129"/>
                </a:lnTo>
                <a:lnTo>
                  <a:pt x="788111" y="1190955"/>
                </a:lnTo>
                <a:lnTo>
                  <a:pt x="799973" y="1192517"/>
                </a:lnTo>
                <a:lnTo>
                  <a:pt x="801585" y="1192517"/>
                </a:lnTo>
                <a:lnTo>
                  <a:pt x="791298" y="1212570"/>
                </a:lnTo>
                <a:close/>
              </a:path>
              <a:path w="2023109" h="1212850">
                <a:moveTo>
                  <a:pt x="460667" y="979144"/>
                </a:moveTo>
                <a:lnTo>
                  <a:pt x="452424" y="970838"/>
                </a:lnTo>
                <a:lnTo>
                  <a:pt x="466393" y="965203"/>
                </a:lnTo>
                <a:lnTo>
                  <a:pt x="460667" y="979144"/>
                </a:lnTo>
                <a:close/>
              </a:path>
              <a:path w="2023109" h="1212850">
                <a:moveTo>
                  <a:pt x="1667421" y="1005268"/>
                </a:moveTo>
                <a:lnTo>
                  <a:pt x="1660462" y="988856"/>
                </a:lnTo>
                <a:lnTo>
                  <a:pt x="1676222" y="997178"/>
                </a:lnTo>
                <a:lnTo>
                  <a:pt x="1667421" y="1005268"/>
                </a:lnTo>
                <a:close/>
              </a:path>
              <a:path w="2023109" h="1212850">
                <a:moveTo>
                  <a:pt x="1221155" y="1090790"/>
                </a:moveTo>
                <a:lnTo>
                  <a:pt x="1223928" y="1079451"/>
                </a:lnTo>
                <a:lnTo>
                  <a:pt x="1231938" y="1087932"/>
                </a:lnTo>
                <a:lnTo>
                  <a:pt x="1221155" y="1090790"/>
                </a:lnTo>
                <a:close/>
              </a:path>
              <a:path w="2023109" h="1212850">
                <a:moveTo>
                  <a:pt x="799973" y="1192517"/>
                </a:moveTo>
                <a:lnTo>
                  <a:pt x="788111" y="1190955"/>
                </a:lnTo>
                <a:lnTo>
                  <a:pt x="796229" y="1175129"/>
                </a:lnTo>
                <a:lnTo>
                  <a:pt x="799973" y="1192517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497721" y="4505705"/>
            <a:ext cx="6464300" cy="1158240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 i="1">
                <a:latin typeface="华文楷体"/>
                <a:cs typeface="华文楷体"/>
              </a:rPr>
              <a:t>绝对不允许将电源两端用导线直接连在一起！</a:t>
            </a:r>
            <a:endParaRPr sz="2400">
              <a:latin typeface="华文楷体"/>
              <a:cs typeface="华文楷体"/>
            </a:endParaRPr>
          </a:p>
          <a:p>
            <a:pPr algn="r" marR="857250">
              <a:lnSpc>
                <a:spcPct val="100000"/>
              </a:lnSpc>
              <a:spcBef>
                <a:spcPts val="1580"/>
              </a:spcBef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危险！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472" y="208262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7395" y="1812035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5516" y="2036064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82531" y="1639112"/>
            <a:ext cx="5595620" cy="3690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794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黑体"/>
                <a:cs typeface="黑体"/>
              </a:rPr>
              <a:t>路端电压</a:t>
            </a:r>
            <a:r>
              <a:rPr dirty="0" sz="2400" spc="-625">
                <a:latin typeface="黑体"/>
                <a:cs typeface="黑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>
                <a:latin typeface="黑体"/>
                <a:cs typeface="黑体"/>
              </a:rPr>
              <a:t>随电流</a:t>
            </a:r>
            <a:r>
              <a:rPr dirty="0" sz="2400" spc="-625">
                <a:latin typeface="黑体"/>
                <a:cs typeface="黑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>
                <a:latin typeface="黑体"/>
                <a:cs typeface="黑体"/>
              </a:rPr>
              <a:t>变化的图像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1753870">
              <a:lnSpc>
                <a:spcPct val="100000"/>
              </a:lnSpc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＝</a:t>
            </a:r>
            <a:r>
              <a:rPr dirty="0" sz="2400" spc="-60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－</a:t>
            </a:r>
            <a:r>
              <a:rPr dirty="0" sz="2400" spc="-60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  <a:p>
            <a:pPr marL="12700" marR="71120">
              <a:lnSpc>
                <a:spcPts val="2840"/>
              </a:lnSpc>
              <a:spcBef>
                <a:spcPts val="2325"/>
              </a:spcBef>
            </a:pPr>
            <a:r>
              <a:rPr dirty="0" sz="2400" i="1">
                <a:latin typeface="华文楷体"/>
                <a:cs typeface="华文楷体"/>
              </a:rPr>
              <a:t>表示</a:t>
            </a:r>
            <a:r>
              <a:rPr dirty="0" sz="2400" spc="-25" i="1">
                <a:latin typeface="华文楷体"/>
                <a:cs typeface="华文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华文楷体"/>
                <a:cs typeface="华文楷体"/>
              </a:rPr>
              <a:t>和</a:t>
            </a:r>
            <a:r>
              <a:rPr dirty="0" sz="2400" spc="-25" i="1">
                <a:latin typeface="华文楷体"/>
                <a:cs typeface="华文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华文楷体"/>
                <a:cs typeface="华文楷体"/>
              </a:rPr>
              <a:t>这两个变量之间的函数关系。 把它改写为</a:t>
            </a:r>
            <a:endParaRPr sz="2400">
              <a:latin typeface="华文楷体"/>
              <a:cs typeface="华文楷体"/>
            </a:endParaRPr>
          </a:p>
          <a:p>
            <a:pPr marL="1619250">
              <a:lnSpc>
                <a:spcPts val="2860"/>
              </a:lnSpc>
              <a:spcBef>
                <a:spcPts val="735"/>
              </a:spcBef>
            </a:pPr>
            <a:r>
              <a:rPr dirty="0" sz="2400" b="1" i="1">
                <a:latin typeface="Times New Roman"/>
                <a:cs typeface="Times New Roman"/>
              </a:rPr>
              <a:t>U </a:t>
            </a:r>
            <a:r>
              <a:rPr dirty="0" sz="2400" b="1">
                <a:latin typeface="华文楷体"/>
                <a:cs typeface="华文楷体"/>
              </a:rPr>
              <a:t>＝－ </a:t>
            </a:r>
            <a:r>
              <a:rPr dirty="0" sz="2400" b="1" i="1">
                <a:latin typeface="Times New Roman"/>
                <a:cs typeface="Times New Roman"/>
              </a:rPr>
              <a:t>rI </a:t>
            </a:r>
            <a:r>
              <a:rPr dirty="0" sz="2400" spc="-5" b="1">
                <a:latin typeface="华文楷体"/>
                <a:cs typeface="华文楷体"/>
              </a:rPr>
              <a:t>＋</a:t>
            </a:r>
            <a:r>
              <a:rPr dirty="0" sz="2400" spc="-15" b="1">
                <a:latin typeface="华文楷体"/>
                <a:cs typeface="华文楷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95250">
              <a:lnSpc>
                <a:spcPts val="2860"/>
              </a:lnSpc>
            </a:pPr>
            <a:r>
              <a:rPr dirty="0" sz="2400" i="1">
                <a:latin typeface="华文楷体"/>
                <a:cs typeface="华文楷体"/>
              </a:rPr>
              <a:t>然后和一次函数的标准形式</a:t>
            </a:r>
            <a:endParaRPr sz="2400">
              <a:latin typeface="华文楷体"/>
              <a:cs typeface="华文楷体"/>
            </a:endParaRPr>
          </a:p>
          <a:p>
            <a:pPr marL="1619250">
              <a:lnSpc>
                <a:spcPct val="100000"/>
              </a:lnSpc>
              <a:spcBef>
                <a:spcPts val="40"/>
              </a:spcBef>
            </a:pPr>
            <a:r>
              <a:rPr dirty="0" sz="2400" b="1" i="1">
                <a:latin typeface="Times New Roman"/>
                <a:cs typeface="Times New Roman"/>
              </a:rPr>
              <a:t>y </a:t>
            </a:r>
            <a:r>
              <a:rPr dirty="0" sz="2400" spc="-5" b="1">
                <a:latin typeface="华文楷体"/>
                <a:cs typeface="华文楷体"/>
              </a:rPr>
              <a:t>＝ </a:t>
            </a:r>
            <a:r>
              <a:rPr dirty="0" sz="2400" b="1" i="1">
                <a:latin typeface="Times New Roman"/>
                <a:cs typeface="Times New Roman"/>
              </a:rPr>
              <a:t>kx </a:t>
            </a:r>
            <a:r>
              <a:rPr dirty="0" sz="2400" spc="-5" b="1">
                <a:latin typeface="华文楷体"/>
                <a:cs typeface="华文楷体"/>
              </a:rPr>
              <a:t>＋</a:t>
            </a:r>
            <a:r>
              <a:rPr dirty="0" sz="2400" spc="-15" b="1">
                <a:latin typeface="华文楷体"/>
                <a:cs typeface="华文楷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</a:pPr>
            <a:r>
              <a:rPr dirty="0" sz="2400" i="1">
                <a:latin typeface="华文楷体"/>
                <a:cs typeface="华文楷体"/>
              </a:rPr>
              <a:t>对比就能知道</a:t>
            </a:r>
            <a:r>
              <a:rPr dirty="0" sz="2400" spc="-10" i="1">
                <a:latin typeface="华文楷体"/>
                <a:cs typeface="华文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sz="2400">
                <a:latin typeface="宋体"/>
                <a:cs typeface="宋体"/>
              </a:rPr>
              <a:t>-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华文楷体"/>
                <a:cs typeface="华文楷体"/>
              </a:rPr>
              <a:t>图像是一条直线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0625" y="207319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67583" y="1802892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67227" y="2026920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49026" y="1629689"/>
            <a:ext cx="43097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路端电压</a:t>
            </a:r>
            <a:r>
              <a:rPr dirty="0" sz="2400" spc="-625"/>
              <a:t> 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/>
              <a:t>随电流</a:t>
            </a:r>
            <a:r>
              <a:rPr dirty="0" sz="2400" spc="-625"/>
              <a:t> 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/>
              <a:t>变化的图像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7363" y="4084802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在</a:t>
            </a:r>
            <a:r>
              <a:rPr dirty="0" sz="2400" i="1">
                <a:solidFill>
                  <a:srgbClr val="FF0000"/>
                </a:solidFill>
                <a:latin typeface="华文楷体"/>
                <a:cs typeface="华文楷体"/>
              </a:rPr>
              <a:t>横轴</a:t>
            </a:r>
            <a:r>
              <a:rPr dirty="0" sz="2400" i="1">
                <a:latin typeface="华文楷体"/>
                <a:cs typeface="华文楷体"/>
              </a:rPr>
              <a:t>上的</a:t>
            </a:r>
            <a:r>
              <a:rPr dirty="0" sz="2400" i="1">
                <a:solidFill>
                  <a:srgbClr val="FF0000"/>
                </a:solidFill>
                <a:latin typeface="华文楷体"/>
                <a:cs typeface="华文楷体"/>
              </a:rPr>
              <a:t>截距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7363" y="5042141"/>
            <a:ext cx="2463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图像</a:t>
            </a:r>
            <a:r>
              <a:rPr dirty="0" sz="2400" i="1">
                <a:solidFill>
                  <a:srgbClr val="FF0000"/>
                </a:solidFill>
                <a:latin typeface="华文楷体"/>
                <a:cs typeface="华文楷体"/>
              </a:rPr>
              <a:t>斜率</a:t>
            </a:r>
            <a:r>
              <a:rPr dirty="0" sz="2400" i="1">
                <a:latin typeface="华文楷体"/>
                <a:cs typeface="华文楷体"/>
              </a:rPr>
              <a:t>的绝对值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6963" y="5407901"/>
            <a:ext cx="5511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表示电源的</a:t>
            </a:r>
            <a:r>
              <a:rPr dirty="0" sz="2400" i="1">
                <a:solidFill>
                  <a:srgbClr val="FF0000"/>
                </a:solidFill>
                <a:latin typeface="华文楷体"/>
                <a:cs typeface="华文楷体"/>
              </a:rPr>
              <a:t>内阻</a:t>
            </a:r>
            <a:r>
              <a:rPr dirty="0" sz="2400" i="1">
                <a:latin typeface="华文楷体"/>
                <a:cs typeface="华文楷体"/>
              </a:rPr>
              <a:t>。内阻越大，图线越陡。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4511" y="2227059"/>
            <a:ext cx="4184015" cy="1783714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325120" indent="-302260">
              <a:lnSpc>
                <a:spcPct val="100000"/>
              </a:lnSpc>
              <a:spcBef>
                <a:spcPts val="1240"/>
              </a:spcBef>
              <a:buFont typeface="Wingdings"/>
              <a:buChar char=""/>
              <a:tabLst>
                <a:tab pos="366395" algn="l"/>
              </a:tabLst>
            </a:pPr>
            <a:r>
              <a:rPr dirty="0" sz="2400" i="1">
                <a:latin typeface="华文楷体"/>
                <a:cs typeface="华文楷体"/>
              </a:rPr>
              <a:t>图像的函数表达式</a:t>
            </a:r>
            <a:r>
              <a:rPr dirty="0" sz="2400" spc="270" i="1">
                <a:latin typeface="华文楷体"/>
                <a:cs typeface="华文楷体"/>
              </a:rPr>
              <a:t> </a:t>
            </a:r>
            <a:r>
              <a:rPr dirty="0" sz="2350" spc="20" i="1">
                <a:latin typeface="Times New Roman"/>
                <a:cs typeface="Times New Roman"/>
              </a:rPr>
              <a:t>U</a:t>
            </a:r>
            <a:r>
              <a:rPr dirty="0" sz="2350" spc="200" i="1">
                <a:latin typeface="Times New Roman"/>
                <a:cs typeface="Times New Roman"/>
              </a:rPr>
              <a:t> </a:t>
            </a:r>
            <a:r>
              <a:rPr dirty="0" sz="2350" spc="15">
                <a:latin typeface="Symbol"/>
                <a:cs typeface="Symbol"/>
              </a:rPr>
              <a:t></a:t>
            </a:r>
            <a:r>
              <a:rPr dirty="0" sz="2350" spc="-10">
                <a:latin typeface="Times New Roman"/>
                <a:cs typeface="Times New Roman"/>
              </a:rPr>
              <a:t> </a:t>
            </a:r>
            <a:r>
              <a:rPr dirty="0" sz="2350" spc="15" i="1">
                <a:latin typeface="Times New Roman"/>
                <a:cs typeface="Times New Roman"/>
              </a:rPr>
              <a:t>E</a:t>
            </a:r>
            <a:r>
              <a:rPr dirty="0" sz="2350" spc="-110" i="1">
                <a:latin typeface="Times New Roman"/>
                <a:cs typeface="Times New Roman"/>
              </a:rPr>
              <a:t> </a:t>
            </a:r>
            <a:r>
              <a:rPr dirty="0" sz="2350" spc="15">
                <a:latin typeface="Symbol"/>
                <a:cs typeface="Symbol"/>
              </a:rPr>
              <a:t></a:t>
            </a:r>
            <a:r>
              <a:rPr dirty="0" sz="2350" spc="-145">
                <a:latin typeface="Times New Roman"/>
                <a:cs typeface="Times New Roman"/>
              </a:rPr>
              <a:t> </a:t>
            </a:r>
            <a:r>
              <a:rPr dirty="0" sz="2350" spc="10" i="1">
                <a:latin typeface="Times New Roman"/>
                <a:cs typeface="Times New Roman"/>
              </a:rPr>
              <a:t>Ir</a:t>
            </a:r>
            <a:endParaRPr sz="2350">
              <a:latin typeface="Times New Roman"/>
              <a:cs typeface="Times New Roman"/>
            </a:endParaRPr>
          </a:p>
          <a:p>
            <a:pPr marL="325120" marR="1686560" indent="-312420">
              <a:lnSpc>
                <a:spcPct val="100000"/>
              </a:lnSpc>
              <a:spcBef>
                <a:spcPts val="1140"/>
              </a:spcBef>
              <a:buFont typeface="Wingdings"/>
              <a:buChar char=""/>
              <a:tabLst>
                <a:tab pos="355600" algn="l"/>
              </a:tabLst>
            </a:pPr>
            <a:r>
              <a:rPr dirty="0" sz="2400" i="1">
                <a:latin typeface="华文楷体"/>
                <a:cs typeface="华文楷体"/>
              </a:rPr>
              <a:t>图像的物理意义 在</a:t>
            </a:r>
            <a:r>
              <a:rPr dirty="0" sz="2400" i="1">
                <a:solidFill>
                  <a:srgbClr val="FF0000"/>
                </a:solidFill>
                <a:latin typeface="华文楷体"/>
                <a:cs typeface="华文楷体"/>
              </a:rPr>
              <a:t>纵轴</a:t>
            </a:r>
            <a:r>
              <a:rPr dirty="0" sz="2400" i="1">
                <a:latin typeface="华文楷体"/>
                <a:cs typeface="华文楷体"/>
              </a:rPr>
              <a:t>上的</a:t>
            </a:r>
            <a:r>
              <a:rPr dirty="0" sz="2400" i="1">
                <a:solidFill>
                  <a:srgbClr val="FF0000"/>
                </a:solidFill>
                <a:latin typeface="华文楷体"/>
                <a:cs typeface="华文楷体"/>
              </a:rPr>
              <a:t>截距</a:t>
            </a:r>
            <a:endParaRPr sz="2400">
              <a:latin typeface="华文楷体"/>
              <a:cs typeface="华文楷体"/>
            </a:endParaRPr>
          </a:p>
          <a:p>
            <a:pPr marL="934719">
              <a:lnSpc>
                <a:spcPct val="100000"/>
              </a:lnSpc>
              <a:spcBef>
                <a:spcPts val="40"/>
              </a:spcBef>
            </a:pPr>
            <a:r>
              <a:rPr dirty="0" sz="2400" i="1">
                <a:latin typeface="华文楷体"/>
                <a:cs typeface="华文楷体"/>
              </a:rPr>
              <a:t>表示电源的</a:t>
            </a:r>
            <a:r>
              <a:rPr dirty="0" sz="2400" i="1">
                <a:solidFill>
                  <a:srgbClr val="FF0000"/>
                </a:solidFill>
                <a:latin typeface="华文楷体"/>
                <a:cs typeface="华文楷体"/>
              </a:rPr>
              <a:t>电动势</a:t>
            </a:r>
            <a:r>
              <a:rPr dirty="0" sz="2400" spc="-15" i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8144" y="4852174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 h="0">
                <a:moveTo>
                  <a:pt x="0" y="0"/>
                </a:moveTo>
                <a:lnTo>
                  <a:pt x="246214" y="0"/>
                </a:lnTo>
              </a:path>
            </a:pathLst>
          </a:custGeom>
          <a:ln w="127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94207" y="4847615"/>
            <a:ext cx="14541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5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86963" y="4609300"/>
            <a:ext cx="293624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1157" sz="3600" i="1">
                <a:latin typeface="华文楷体"/>
                <a:cs typeface="华文楷体"/>
              </a:rPr>
              <a:t>表示电源的</a:t>
            </a:r>
            <a:r>
              <a:rPr dirty="0" baseline="1157" sz="3600" i="1">
                <a:solidFill>
                  <a:srgbClr val="FF0000"/>
                </a:solidFill>
                <a:latin typeface="华文楷体"/>
                <a:cs typeface="华文楷体"/>
              </a:rPr>
              <a:t>短路电流</a:t>
            </a:r>
            <a:r>
              <a:rPr dirty="0" baseline="1157" sz="3600" spc="-262" i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2404" y="4417047"/>
            <a:ext cx="486409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34722" sz="3600" spc="15">
                <a:latin typeface="Symbol"/>
                <a:cs typeface="Symbol"/>
              </a:rPr>
              <a:t></a:t>
            </a:r>
            <a:r>
              <a:rPr dirty="0" baseline="-34722" sz="3600" spc="195">
                <a:latin typeface="Times New Roman"/>
                <a:cs typeface="Times New Roman"/>
              </a:rPr>
              <a:t> </a:t>
            </a:r>
            <a:r>
              <a:rPr dirty="0" sz="2400" spc="10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13614" y="4822316"/>
            <a:ext cx="205104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10">
                <a:latin typeface="宋体"/>
                <a:cs typeface="宋体"/>
              </a:rPr>
              <a:t>短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85975" y="3363328"/>
            <a:ext cx="1071245" cy="788035"/>
          </a:xfrm>
          <a:custGeom>
            <a:avLst/>
            <a:gdLst/>
            <a:ahLst/>
            <a:cxnLst/>
            <a:rect l="l" t="t" r="r" b="b"/>
            <a:pathLst>
              <a:path w="1071245" h="788035">
                <a:moveTo>
                  <a:pt x="1055865" y="787958"/>
                </a:moveTo>
                <a:lnTo>
                  <a:pt x="973683" y="728230"/>
                </a:lnTo>
                <a:lnTo>
                  <a:pt x="988618" y="707682"/>
                </a:lnTo>
                <a:lnTo>
                  <a:pt x="1070800" y="767422"/>
                </a:lnTo>
                <a:lnTo>
                  <a:pt x="1055865" y="787958"/>
                </a:lnTo>
                <a:close/>
              </a:path>
              <a:path w="1071245" h="788035">
                <a:moveTo>
                  <a:pt x="912037" y="683425"/>
                </a:moveTo>
                <a:lnTo>
                  <a:pt x="829856" y="623697"/>
                </a:lnTo>
                <a:lnTo>
                  <a:pt x="844791" y="603148"/>
                </a:lnTo>
                <a:lnTo>
                  <a:pt x="926973" y="662889"/>
                </a:lnTo>
                <a:lnTo>
                  <a:pt x="912037" y="683425"/>
                </a:lnTo>
                <a:close/>
              </a:path>
              <a:path w="1071245" h="788035">
                <a:moveTo>
                  <a:pt x="768223" y="578891"/>
                </a:moveTo>
                <a:lnTo>
                  <a:pt x="686028" y="519163"/>
                </a:lnTo>
                <a:lnTo>
                  <a:pt x="700963" y="498614"/>
                </a:lnTo>
                <a:lnTo>
                  <a:pt x="783158" y="558355"/>
                </a:lnTo>
                <a:lnTo>
                  <a:pt x="768223" y="578891"/>
                </a:lnTo>
                <a:close/>
              </a:path>
              <a:path w="1071245" h="788035">
                <a:moveTo>
                  <a:pt x="624395" y="474357"/>
                </a:moveTo>
                <a:lnTo>
                  <a:pt x="542213" y="414629"/>
                </a:lnTo>
                <a:lnTo>
                  <a:pt x="557149" y="394080"/>
                </a:lnTo>
                <a:lnTo>
                  <a:pt x="639330" y="453821"/>
                </a:lnTo>
                <a:lnTo>
                  <a:pt x="624395" y="474357"/>
                </a:lnTo>
                <a:close/>
              </a:path>
              <a:path w="1071245" h="788035">
                <a:moveTo>
                  <a:pt x="480568" y="369824"/>
                </a:moveTo>
                <a:lnTo>
                  <a:pt x="398386" y="310095"/>
                </a:lnTo>
                <a:lnTo>
                  <a:pt x="413321" y="289547"/>
                </a:lnTo>
                <a:lnTo>
                  <a:pt x="495503" y="349288"/>
                </a:lnTo>
                <a:lnTo>
                  <a:pt x="480568" y="369824"/>
                </a:lnTo>
                <a:close/>
              </a:path>
              <a:path w="1071245" h="788035">
                <a:moveTo>
                  <a:pt x="336740" y="265290"/>
                </a:moveTo>
                <a:lnTo>
                  <a:pt x="254558" y="205562"/>
                </a:lnTo>
                <a:lnTo>
                  <a:pt x="269494" y="185013"/>
                </a:lnTo>
                <a:lnTo>
                  <a:pt x="351675" y="244754"/>
                </a:lnTo>
                <a:lnTo>
                  <a:pt x="336740" y="265290"/>
                </a:lnTo>
                <a:close/>
              </a:path>
              <a:path w="1071245" h="788035">
                <a:moveTo>
                  <a:pt x="192925" y="160756"/>
                </a:moveTo>
                <a:lnTo>
                  <a:pt x="110731" y="101028"/>
                </a:lnTo>
                <a:lnTo>
                  <a:pt x="125666" y="80479"/>
                </a:lnTo>
                <a:lnTo>
                  <a:pt x="207848" y="140220"/>
                </a:lnTo>
                <a:lnTo>
                  <a:pt x="192925" y="160756"/>
                </a:lnTo>
                <a:close/>
              </a:path>
              <a:path w="1071245" h="788035">
                <a:moveTo>
                  <a:pt x="49098" y="56222"/>
                </a:moveTo>
                <a:lnTo>
                  <a:pt x="0" y="20548"/>
                </a:lnTo>
                <a:lnTo>
                  <a:pt x="14935" y="0"/>
                </a:lnTo>
                <a:lnTo>
                  <a:pt x="64033" y="35687"/>
                </a:lnTo>
                <a:lnTo>
                  <a:pt x="49098" y="56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65161" y="2544851"/>
            <a:ext cx="76200" cy="1600200"/>
          </a:xfrm>
          <a:custGeom>
            <a:avLst/>
            <a:gdLst/>
            <a:ahLst/>
            <a:cxnLst/>
            <a:rect l="l" t="t" r="r" b="b"/>
            <a:pathLst>
              <a:path w="76200" h="1600200">
                <a:moveTo>
                  <a:pt x="0" y="127000"/>
                </a:moveTo>
                <a:lnTo>
                  <a:pt x="38100" y="0"/>
                </a:lnTo>
                <a:lnTo>
                  <a:pt x="52387" y="47625"/>
                </a:lnTo>
                <a:lnTo>
                  <a:pt x="25400" y="47625"/>
                </a:lnTo>
                <a:lnTo>
                  <a:pt x="25400" y="84666"/>
                </a:lnTo>
                <a:lnTo>
                  <a:pt x="0" y="127000"/>
                </a:lnTo>
                <a:close/>
              </a:path>
              <a:path w="76200" h="1600200">
                <a:moveTo>
                  <a:pt x="25400" y="84666"/>
                </a:moveTo>
                <a:lnTo>
                  <a:pt x="25400" y="47625"/>
                </a:lnTo>
                <a:lnTo>
                  <a:pt x="50800" y="47625"/>
                </a:lnTo>
                <a:lnTo>
                  <a:pt x="50800" y="63500"/>
                </a:lnTo>
                <a:lnTo>
                  <a:pt x="38100" y="63500"/>
                </a:lnTo>
                <a:lnTo>
                  <a:pt x="25400" y="84666"/>
                </a:lnTo>
                <a:close/>
              </a:path>
              <a:path w="76200" h="1600200">
                <a:moveTo>
                  <a:pt x="76200" y="127000"/>
                </a:moveTo>
                <a:lnTo>
                  <a:pt x="50800" y="84666"/>
                </a:lnTo>
                <a:lnTo>
                  <a:pt x="50800" y="47625"/>
                </a:lnTo>
                <a:lnTo>
                  <a:pt x="52387" y="47625"/>
                </a:lnTo>
                <a:lnTo>
                  <a:pt x="76200" y="127000"/>
                </a:lnTo>
                <a:close/>
              </a:path>
              <a:path w="76200" h="1600200">
                <a:moveTo>
                  <a:pt x="50800" y="1600187"/>
                </a:moveTo>
                <a:lnTo>
                  <a:pt x="25400" y="1600187"/>
                </a:lnTo>
                <a:lnTo>
                  <a:pt x="25400" y="84666"/>
                </a:lnTo>
                <a:lnTo>
                  <a:pt x="38100" y="63500"/>
                </a:lnTo>
                <a:lnTo>
                  <a:pt x="50800" y="84666"/>
                </a:lnTo>
                <a:lnTo>
                  <a:pt x="50800" y="1600187"/>
                </a:lnTo>
                <a:close/>
              </a:path>
              <a:path w="76200" h="1600200">
                <a:moveTo>
                  <a:pt x="50800" y="84666"/>
                </a:moveTo>
                <a:lnTo>
                  <a:pt x="38100" y="63500"/>
                </a:lnTo>
                <a:lnTo>
                  <a:pt x="50800" y="63500"/>
                </a:lnTo>
                <a:lnTo>
                  <a:pt x="50800" y="84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12571" y="4106938"/>
            <a:ext cx="2006600" cy="76200"/>
          </a:xfrm>
          <a:custGeom>
            <a:avLst/>
            <a:gdLst/>
            <a:ahLst/>
            <a:cxnLst/>
            <a:rect l="l" t="t" r="r" b="b"/>
            <a:pathLst>
              <a:path w="2006600" h="76200">
                <a:moveTo>
                  <a:pt x="1879600" y="76200"/>
                </a:moveTo>
                <a:lnTo>
                  <a:pt x="1943100" y="38100"/>
                </a:lnTo>
                <a:lnTo>
                  <a:pt x="1879600" y="0"/>
                </a:lnTo>
                <a:lnTo>
                  <a:pt x="1964266" y="25400"/>
                </a:lnTo>
                <a:lnTo>
                  <a:pt x="1958975" y="25400"/>
                </a:lnTo>
                <a:lnTo>
                  <a:pt x="1958975" y="50800"/>
                </a:lnTo>
                <a:lnTo>
                  <a:pt x="1964266" y="50800"/>
                </a:lnTo>
                <a:lnTo>
                  <a:pt x="1879600" y="76200"/>
                </a:lnTo>
                <a:close/>
              </a:path>
              <a:path w="2006600" h="76200">
                <a:moveTo>
                  <a:pt x="1921933" y="50800"/>
                </a:moveTo>
                <a:lnTo>
                  <a:pt x="0" y="50800"/>
                </a:lnTo>
                <a:lnTo>
                  <a:pt x="0" y="25400"/>
                </a:lnTo>
                <a:lnTo>
                  <a:pt x="1921933" y="25400"/>
                </a:lnTo>
                <a:lnTo>
                  <a:pt x="1943100" y="38100"/>
                </a:lnTo>
                <a:lnTo>
                  <a:pt x="1921933" y="50800"/>
                </a:lnTo>
                <a:close/>
              </a:path>
              <a:path w="2006600" h="76200">
                <a:moveTo>
                  <a:pt x="1964266" y="50800"/>
                </a:moveTo>
                <a:lnTo>
                  <a:pt x="1958975" y="50800"/>
                </a:lnTo>
                <a:lnTo>
                  <a:pt x="1958975" y="25400"/>
                </a:lnTo>
                <a:lnTo>
                  <a:pt x="1964266" y="25400"/>
                </a:lnTo>
                <a:lnTo>
                  <a:pt x="2006600" y="38100"/>
                </a:lnTo>
                <a:lnTo>
                  <a:pt x="1964266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917690" y="2268690"/>
            <a:ext cx="24574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" marR="5080" indent="-3810">
              <a:lnSpc>
                <a:spcPct val="1125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U </a:t>
            </a:r>
            <a:r>
              <a:rPr dirty="0" sz="2400" b="1" i="1">
                <a:latin typeface="Times New Roman"/>
                <a:cs typeface="Times New Roman"/>
              </a:rPr>
              <a:t> 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57068" y="4118838"/>
            <a:ext cx="14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92543" y="2931515"/>
            <a:ext cx="2189721" cy="1106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296289" y="2119198"/>
            <a:ext cx="1604060" cy="77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929574" y="2204961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断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路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267306" y="3162300"/>
            <a:ext cx="780415" cy="1329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短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路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730"/>
              </a:lnSpc>
              <a:spcBef>
                <a:spcPts val="1920"/>
              </a:spcBef>
            </a:pPr>
            <a:r>
              <a:rPr dirty="0" sz="2400" b="1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  <a:p>
            <a:pPr marL="436245">
              <a:lnSpc>
                <a:spcPts val="2730"/>
              </a:lnSpc>
            </a:pPr>
            <a:r>
              <a:rPr dirty="0" sz="2400" b="1" i="1">
                <a:latin typeface="Times New Roman"/>
                <a:cs typeface="Times New Roman"/>
              </a:rPr>
              <a:t>I</a:t>
            </a:r>
            <a:r>
              <a:rPr dirty="0" baseline="-17921" sz="2325" b="1">
                <a:latin typeface="宋体"/>
                <a:cs typeface="宋体"/>
              </a:rPr>
              <a:t>短</a:t>
            </a:r>
            <a:endParaRPr baseline="-17921" sz="2325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64133" y="4051998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715" y="1632204"/>
            <a:ext cx="2356485" cy="524510"/>
          </a:xfrm>
          <a:custGeom>
            <a:avLst/>
            <a:gdLst/>
            <a:ahLst/>
            <a:cxnLst/>
            <a:rect l="l" t="t" r="r" b="b"/>
            <a:pathLst>
              <a:path w="2356484" h="524510">
                <a:moveTo>
                  <a:pt x="0" y="0"/>
                </a:moveTo>
                <a:lnTo>
                  <a:pt x="2356104" y="0"/>
                </a:lnTo>
                <a:lnTo>
                  <a:pt x="2356104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8730" y="1626438"/>
            <a:ext cx="2369820" cy="535940"/>
          </a:xfrm>
          <a:custGeom>
            <a:avLst/>
            <a:gdLst/>
            <a:ahLst/>
            <a:cxnLst/>
            <a:rect l="l" t="t" r="r" b="b"/>
            <a:pathLst>
              <a:path w="2369820" h="535939">
                <a:moveTo>
                  <a:pt x="2369654" y="535927"/>
                </a:moveTo>
                <a:lnTo>
                  <a:pt x="0" y="535927"/>
                </a:lnTo>
                <a:lnTo>
                  <a:pt x="0" y="0"/>
                </a:lnTo>
                <a:lnTo>
                  <a:pt x="2369654" y="0"/>
                </a:lnTo>
                <a:lnTo>
                  <a:pt x="2369654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523227"/>
                </a:lnTo>
                <a:lnTo>
                  <a:pt x="6350" y="523227"/>
                </a:lnTo>
                <a:lnTo>
                  <a:pt x="12700" y="529577"/>
                </a:lnTo>
                <a:lnTo>
                  <a:pt x="2369654" y="529577"/>
                </a:lnTo>
                <a:lnTo>
                  <a:pt x="2369654" y="535927"/>
                </a:lnTo>
                <a:close/>
              </a:path>
              <a:path w="2369820" h="535939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2369820" h="535939">
                <a:moveTo>
                  <a:pt x="2356954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2356954" y="6349"/>
                </a:lnTo>
                <a:lnTo>
                  <a:pt x="2356954" y="12699"/>
                </a:lnTo>
                <a:close/>
              </a:path>
              <a:path w="2369820" h="535939">
                <a:moveTo>
                  <a:pt x="2356954" y="529577"/>
                </a:moveTo>
                <a:lnTo>
                  <a:pt x="2356954" y="6349"/>
                </a:lnTo>
                <a:lnTo>
                  <a:pt x="2363304" y="12699"/>
                </a:lnTo>
                <a:lnTo>
                  <a:pt x="2369654" y="12699"/>
                </a:lnTo>
                <a:lnTo>
                  <a:pt x="2369654" y="523227"/>
                </a:lnTo>
                <a:lnTo>
                  <a:pt x="2363304" y="523227"/>
                </a:lnTo>
                <a:lnTo>
                  <a:pt x="2356954" y="529577"/>
                </a:lnTo>
                <a:close/>
              </a:path>
              <a:path w="2369820" h="535939">
                <a:moveTo>
                  <a:pt x="2369654" y="12699"/>
                </a:moveTo>
                <a:lnTo>
                  <a:pt x="2363304" y="12699"/>
                </a:lnTo>
                <a:lnTo>
                  <a:pt x="2356954" y="6349"/>
                </a:lnTo>
                <a:lnTo>
                  <a:pt x="2369654" y="6349"/>
                </a:lnTo>
                <a:lnTo>
                  <a:pt x="2369654" y="12699"/>
                </a:lnTo>
                <a:close/>
              </a:path>
              <a:path w="2369820" h="535939">
                <a:moveTo>
                  <a:pt x="12700" y="529577"/>
                </a:moveTo>
                <a:lnTo>
                  <a:pt x="6350" y="523227"/>
                </a:lnTo>
                <a:lnTo>
                  <a:pt x="12700" y="523227"/>
                </a:lnTo>
                <a:lnTo>
                  <a:pt x="12700" y="529577"/>
                </a:lnTo>
                <a:close/>
              </a:path>
              <a:path w="2369820" h="535939">
                <a:moveTo>
                  <a:pt x="2356954" y="529577"/>
                </a:moveTo>
                <a:lnTo>
                  <a:pt x="12700" y="529577"/>
                </a:lnTo>
                <a:lnTo>
                  <a:pt x="12700" y="523227"/>
                </a:lnTo>
                <a:lnTo>
                  <a:pt x="2356954" y="523227"/>
                </a:lnTo>
                <a:lnTo>
                  <a:pt x="2356954" y="529577"/>
                </a:lnTo>
                <a:close/>
              </a:path>
              <a:path w="2369820" h="535939">
                <a:moveTo>
                  <a:pt x="2369654" y="529577"/>
                </a:moveTo>
                <a:lnTo>
                  <a:pt x="2356954" y="529577"/>
                </a:lnTo>
                <a:lnTo>
                  <a:pt x="2363304" y="523227"/>
                </a:lnTo>
                <a:lnTo>
                  <a:pt x="2369654" y="523227"/>
                </a:lnTo>
                <a:lnTo>
                  <a:pt x="2369654" y="52957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85715" y="1624533"/>
            <a:ext cx="235648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00000"/>
                </a:solidFill>
                <a:latin typeface="华文楷体"/>
                <a:cs typeface="华文楷体"/>
              </a:rPr>
              <a:t>实验数据处</a:t>
            </a:r>
            <a:r>
              <a:rPr dirty="0" sz="2800" spc="-10" b="1">
                <a:solidFill>
                  <a:srgbClr val="C00000"/>
                </a:solidFill>
                <a:latin typeface="华文楷体"/>
                <a:cs typeface="华文楷体"/>
              </a:rPr>
              <a:t>理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01364" y="2716999"/>
            <a:ext cx="2651795" cy="588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95496" y="2645879"/>
          <a:ext cx="4702810" cy="207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210"/>
                <a:gridCol w="1172210"/>
                <a:gridCol w="1172209"/>
                <a:gridCol w="1172210"/>
              </a:tblGrid>
              <a:tr h="5150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5150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515073">
                <a:tc>
                  <a:txBody>
                    <a:bodyPr/>
                    <a:lstStyle/>
                    <a:p>
                      <a:pPr marL="290195">
                        <a:lnSpc>
                          <a:spcPts val="2075"/>
                        </a:lnSpc>
                      </a:pPr>
                      <a:r>
                        <a:rPr dirty="0" sz="2800" spc="-5" i="1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2800" spc="-105" i="1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6975" sz="2700" spc="3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外</a:t>
                      </a:r>
                      <a:r>
                        <a:rPr dirty="0" sz="2800" spc="-5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75"/>
                        </a:lnSpc>
                      </a:pPr>
                      <a:r>
                        <a:rPr dirty="0" sz="2800" spc="-5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2800" spc="-5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28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0229</a:t>
                      </a:r>
                      <a:r>
                        <a:rPr dirty="0" sz="2800" i="1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075"/>
                        </a:lnSpc>
                      </a:pPr>
                      <a:r>
                        <a:rPr dirty="0" sz="2800" spc="-5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6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2.078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75"/>
                        </a:lnSpc>
                      </a:pPr>
                      <a:r>
                        <a:rPr dirty="0" sz="28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5150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406076" y="2313964"/>
            <a:ext cx="475615" cy="260032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82575">
              <a:lnSpc>
                <a:spcPct val="100000"/>
              </a:lnSpc>
              <a:spcBef>
                <a:spcPts val="795"/>
              </a:spcBef>
            </a:pPr>
            <a:r>
              <a:rPr dirty="0" sz="2800" spc="-5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800" spc="-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2800" spc="-1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dirty="0" sz="2800" spc="-5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  <a:p>
            <a:pPr marL="282575">
              <a:lnSpc>
                <a:spcPct val="100000"/>
              </a:lnSpc>
              <a:spcBef>
                <a:spcPts val="695"/>
              </a:spcBef>
            </a:pPr>
            <a:r>
              <a:rPr dirty="0" sz="2800" spc="-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800" spc="-5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dirty="0" sz="2800" spc="-1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dirty="0" sz="2800" spc="-5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  <a:p>
            <a:pPr marL="282575">
              <a:lnSpc>
                <a:spcPct val="100000"/>
              </a:lnSpc>
              <a:spcBef>
                <a:spcPts val="695"/>
              </a:spcBef>
            </a:pPr>
            <a:r>
              <a:rPr dirty="0" sz="2800" spc="-5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7388" y="4909730"/>
            <a:ext cx="2057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8793" y="4909730"/>
            <a:ext cx="3860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3213" y="4909730"/>
            <a:ext cx="3860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95423" y="4909730"/>
            <a:ext cx="3860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0362" y="2791376"/>
            <a:ext cx="445134" cy="17792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3150"/>
              </a:lnSpc>
            </a:pPr>
            <a:r>
              <a:rPr dirty="0" sz="2800">
                <a:solidFill>
                  <a:srgbClr val="585858"/>
                </a:solidFill>
                <a:latin typeface="宋体"/>
                <a:cs typeface="宋体"/>
              </a:rPr>
              <a:t>电压</a:t>
            </a:r>
            <a:r>
              <a:rPr dirty="0" sz="2800" spc="-5" i="1">
                <a:solidFill>
                  <a:srgbClr val="585858"/>
                </a:solidFill>
                <a:latin typeface="Times New Roman"/>
                <a:cs typeface="Times New Roman"/>
              </a:rPr>
              <a:t>U</a:t>
            </a:r>
            <a:r>
              <a:rPr dirty="0" sz="2800" spc="-110" i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baseline="-16975" sz="2700" spc="30">
                <a:solidFill>
                  <a:srgbClr val="585858"/>
                </a:solidFill>
                <a:latin typeface="宋体"/>
                <a:cs typeface="宋体"/>
              </a:rPr>
              <a:t>外</a:t>
            </a:r>
            <a:r>
              <a:rPr dirty="0" sz="2800" spc="-5">
                <a:solidFill>
                  <a:srgbClr val="585858"/>
                </a:solidFill>
                <a:latin typeface="Calibri"/>
                <a:cs typeface="Calibri"/>
              </a:rPr>
              <a:t>/</a:t>
            </a:r>
            <a:r>
              <a:rPr dirty="0" sz="2800" spc="-4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85858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6681" y="4791367"/>
            <a:ext cx="1775460" cy="111442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dirty="0" sz="2800" spc="-5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2800">
                <a:solidFill>
                  <a:srgbClr val="585858"/>
                </a:solidFill>
                <a:latin typeface="宋体"/>
                <a:cs typeface="宋体"/>
              </a:rPr>
              <a:t>电</a:t>
            </a:r>
            <a:r>
              <a:rPr dirty="0" sz="2800" spc="-5">
                <a:solidFill>
                  <a:srgbClr val="585858"/>
                </a:solidFill>
                <a:latin typeface="宋体"/>
                <a:cs typeface="宋体"/>
              </a:rPr>
              <a:t>流</a:t>
            </a:r>
            <a:r>
              <a:rPr dirty="0" sz="2800" spc="-79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2800" spc="-5" i="1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dirty="0" sz="2800" spc="-35" i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585858"/>
                </a:solidFill>
                <a:latin typeface="Calibri"/>
                <a:cs typeface="Calibri"/>
              </a:rPr>
              <a:t>/</a:t>
            </a:r>
            <a:r>
              <a:rPr dirty="0" sz="2800" spc="-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85858"/>
                </a:solidFill>
                <a:latin typeface="Times New Roman"/>
                <a:cs typeface="Times New Roman"/>
              </a:rPr>
              <a:t>mA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75252" y="4702733"/>
            <a:ext cx="4932045" cy="114300"/>
          </a:xfrm>
          <a:custGeom>
            <a:avLst/>
            <a:gdLst/>
            <a:ahLst/>
            <a:cxnLst/>
            <a:rect l="l" t="t" r="r" b="b"/>
            <a:pathLst>
              <a:path w="4932045" h="114300">
                <a:moveTo>
                  <a:pt x="4817465" y="114300"/>
                </a:moveTo>
                <a:lnTo>
                  <a:pt x="4817465" y="0"/>
                </a:lnTo>
                <a:lnTo>
                  <a:pt x="4893665" y="38100"/>
                </a:lnTo>
                <a:lnTo>
                  <a:pt x="4846040" y="38100"/>
                </a:lnTo>
                <a:lnTo>
                  <a:pt x="4846040" y="76200"/>
                </a:lnTo>
                <a:lnTo>
                  <a:pt x="4893665" y="76200"/>
                </a:lnTo>
                <a:lnTo>
                  <a:pt x="4817465" y="114300"/>
                </a:lnTo>
                <a:close/>
              </a:path>
              <a:path w="4932045" h="114300">
                <a:moveTo>
                  <a:pt x="4817465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4817465" y="38100"/>
                </a:lnTo>
                <a:lnTo>
                  <a:pt x="4817465" y="76200"/>
                </a:lnTo>
                <a:close/>
              </a:path>
              <a:path w="4932045" h="114300">
                <a:moveTo>
                  <a:pt x="4893665" y="76200"/>
                </a:moveTo>
                <a:lnTo>
                  <a:pt x="4846040" y="76200"/>
                </a:lnTo>
                <a:lnTo>
                  <a:pt x="4846040" y="38100"/>
                </a:lnTo>
                <a:lnTo>
                  <a:pt x="4893665" y="38100"/>
                </a:lnTo>
                <a:lnTo>
                  <a:pt x="4931765" y="57150"/>
                </a:lnTo>
                <a:lnTo>
                  <a:pt x="4893665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43502" y="2371877"/>
            <a:ext cx="114300" cy="2388235"/>
          </a:xfrm>
          <a:custGeom>
            <a:avLst/>
            <a:gdLst/>
            <a:ahLst/>
            <a:cxnLst/>
            <a:rect l="l" t="t" r="r" b="b"/>
            <a:pathLst>
              <a:path w="114300" h="2388235">
                <a:moveTo>
                  <a:pt x="38100" y="114300"/>
                </a:moveTo>
                <a:lnTo>
                  <a:pt x="0" y="114300"/>
                </a:lnTo>
                <a:lnTo>
                  <a:pt x="57150" y="0"/>
                </a:lnTo>
                <a:lnTo>
                  <a:pt x="100012" y="85725"/>
                </a:lnTo>
                <a:lnTo>
                  <a:pt x="38100" y="85725"/>
                </a:lnTo>
                <a:lnTo>
                  <a:pt x="38100" y="114300"/>
                </a:lnTo>
                <a:close/>
              </a:path>
              <a:path w="114300" h="2388235">
                <a:moveTo>
                  <a:pt x="76200" y="2388006"/>
                </a:moveTo>
                <a:lnTo>
                  <a:pt x="38100" y="2388006"/>
                </a:lnTo>
                <a:lnTo>
                  <a:pt x="38100" y="85725"/>
                </a:lnTo>
                <a:lnTo>
                  <a:pt x="76200" y="85725"/>
                </a:lnTo>
                <a:lnTo>
                  <a:pt x="76200" y="2388006"/>
                </a:lnTo>
                <a:close/>
              </a:path>
              <a:path w="114300" h="2388235">
                <a:moveTo>
                  <a:pt x="114300" y="114300"/>
                </a:moveTo>
                <a:lnTo>
                  <a:pt x="76200" y="114300"/>
                </a:lnTo>
                <a:lnTo>
                  <a:pt x="76200" y="85725"/>
                </a:lnTo>
                <a:lnTo>
                  <a:pt x="100012" y="8572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1140" y="2268969"/>
            <a:ext cx="6050915" cy="1854200"/>
          </a:xfrm>
          <a:custGeom>
            <a:avLst/>
            <a:gdLst/>
            <a:ahLst/>
            <a:cxnLst/>
            <a:rect l="l" t="t" r="r" b="b"/>
            <a:pathLst>
              <a:path w="6050915" h="1854200">
                <a:moveTo>
                  <a:pt x="5290402" y="139700"/>
                </a:moveTo>
                <a:lnTo>
                  <a:pt x="3146043" y="139700"/>
                </a:lnTo>
                <a:lnTo>
                  <a:pt x="3173271" y="114300"/>
                </a:lnTo>
                <a:lnTo>
                  <a:pt x="3204693" y="101600"/>
                </a:lnTo>
                <a:lnTo>
                  <a:pt x="3240049" y="76200"/>
                </a:lnTo>
                <a:lnTo>
                  <a:pt x="3279080" y="63500"/>
                </a:lnTo>
                <a:lnTo>
                  <a:pt x="3321525" y="50800"/>
                </a:lnTo>
                <a:lnTo>
                  <a:pt x="3367127" y="38100"/>
                </a:lnTo>
                <a:lnTo>
                  <a:pt x="3415624" y="25400"/>
                </a:lnTo>
                <a:lnTo>
                  <a:pt x="3466757" y="12700"/>
                </a:lnTo>
                <a:lnTo>
                  <a:pt x="3520267" y="0"/>
                </a:lnTo>
                <a:lnTo>
                  <a:pt x="3863547" y="0"/>
                </a:lnTo>
                <a:lnTo>
                  <a:pt x="3916748" y="12700"/>
                </a:lnTo>
                <a:lnTo>
                  <a:pt x="3967611" y="25400"/>
                </a:lnTo>
                <a:lnTo>
                  <a:pt x="4015882" y="38100"/>
                </a:lnTo>
                <a:lnTo>
                  <a:pt x="4061305" y="50800"/>
                </a:lnTo>
                <a:lnTo>
                  <a:pt x="4103626" y="63500"/>
                </a:lnTo>
                <a:lnTo>
                  <a:pt x="4142590" y="76200"/>
                </a:lnTo>
                <a:lnTo>
                  <a:pt x="4177944" y="88900"/>
                </a:lnTo>
                <a:lnTo>
                  <a:pt x="5201079" y="88900"/>
                </a:lnTo>
                <a:lnTo>
                  <a:pt x="5240408" y="101600"/>
                </a:lnTo>
                <a:lnTo>
                  <a:pt x="5275311" y="127000"/>
                </a:lnTo>
                <a:lnTo>
                  <a:pt x="5290402" y="139700"/>
                </a:lnTo>
                <a:close/>
              </a:path>
              <a:path w="6050915" h="1854200">
                <a:moveTo>
                  <a:pt x="5201079" y="88900"/>
                </a:moveTo>
                <a:lnTo>
                  <a:pt x="4177944" y="88900"/>
                </a:lnTo>
                <a:lnTo>
                  <a:pt x="4213419" y="76200"/>
                </a:lnTo>
                <a:lnTo>
                  <a:pt x="4251756" y="63500"/>
                </a:lnTo>
                <a:lnTo>
                  <a:pt x="4292777" y="50800"/>
                </a:lnTo>
                <a:lnTo>
                  <a:pt x="4336303" y="38100"/>
                </a:lnTo>
                <a:lnTo>
                  <a:pt x="4382156" y="25400"/>
                </a:lnTo>
                <a:lnTo>
                  <a:pt x="4430158" y="12700"/>
                </a:lnTo>
                <a:lnTo>
                  <a:pt x="4480131" y="12700"/>
                </a:lnTo>
                <a:lnTo>
                  <a:pt x="4531896" y="0"/>
                </a:lnTo>
                <a:lnTo>
                  <a:pt x="4888516" y="0"/>
                </a:lnTo>
                <a:lnTo>
                  <a:pt x="5005341" y="25400"/>
                </a:lnTo>
                <a:lnTo>
                  <a:pt x="5059453" y="38100"/>
                </a:lnTo>
                <a:lnTo>
                  <a:pt x="5110309" y="50800"/>
                </a:lnTo>
                <a:lnTo>
                  <a:pt x="5157615" y="63500"/>
                </a:lnTo>
                <a:lnTo>
                  <a:pt x="5201079" y="88900"/>
                </a:lnTo>
                <a:close/>
              </a:path>
              <a:path w="6050915" h="1854200">
                <a:moveTo>
                  <a:pt x="2836112" y="63500"/>
                </a:moveTo>
                <a:lnTo>
                  <a:pt x="2389291" y="63500"/>
                </a:lnTo>
                <a:lnTo>
                  <a:pt x="2445295" y="50800"/>
                </a:lnTo>
                <a:lnTo>
                  <a:pt x="2784692" y="50800"/>
                </a:lnTo>
                <a:lnTo>
                  <a:pt x="2836112" y="63500"/>
                </a:lnTo>
                <a:close/>
              </a:path>
              <a:path w="6050915" h="1854200">
                <a:moveTo>
                  <a:pt x="5357663" y="215900"/>
                </a:moveTo>
                <a:lnTo>
                  <a:pt x="1963940" y="215900"/>
                </a:lnTo>
                <a:lnTo>
                  <a:pt x="1992664" y="190500"/>
                </a:lnTo>
                <a:lnTo>
                  <a:pt x="2024954" y="165100"/>
                </a:lnTo>
                <a:lnTo>
                  <a:pt x="2060622" y="152400"/>
                </a:lnTo>
                <a:lnTo>
                  <a:pt x="2099484" y="139700"/>
                </a:lnTo>
                <a:lnTo>
                  <a:pt x="2141353" y="114300"/>
                </a:lnTo>
                <a:lnTo>
                  <a:pt x="2186043" y="101600"/>
                </a:lnTo>
                <a:lnTo>
                  <a:pt x="2233368" y="88900"/>
                </a:lnTo>
                <a:lnTo>
                  <a:pt x="2283141" y="76200"/>
                </a:lnTo>
                <a:lnTo>
                  <a:pt x="2335178" y="63500"/>
                </a:lnTo>
                <a:lnTo>
                  <a:pt x="2886025" y="63500"/>
                </a:lnTo>
                <a:lnTo>
                  <a:pt x="2934292" y="76200"/>
                </a:lnTo>
                <a:lnTo>
                  <a:pt x="2980773" y="88900"/>
                </a:lnTo>
                <a:lnTo>
                  <a:pt x="3025328" y="88900"/>
                </a:lnTo>
                <a:lnTo>
                  <a:pt x="3067818" y="101600"/>
                </a:lnTo>
                <a:lnTo>
                  <a:pt x="3108103" y="114300"/>
                </a:lnTo>
                <a:lnTo>
                  <a:pt x="3146043" y="139700"/>
                </a:lnTo>
                <a:lnTo>
                  <a:pt x="5290402" y="139700"/>
                </a:lnTo>
                <a:lnTo>
                  <a:pt x="5305493" y="152400"/>
                </a:lnTo>
                <a:lnTo>
                  <a:pt x="5330664" y="177800"/>
                </a:lnTo>
                <a:lnTo>
                  <a:pt x="5350529" y="203200"/>
                </a:lnTo>
                <a:lnTo>
                  <a:pt x="5357663" y="215900"/>
                </a:lnTo>
                <a:close/>
              </a:path>
              <a:path w="6050915" h="1854200">
                <a:moveTo>
                  <a:pt x="1589504" y="165100"/>
                </a:moveTo>
                <a:lnTo>
                  <a:pt x="1358204" y="165100"/>
                </a:lnTo>
                <a:lnTo>
                  <a:pt x="1421702" y="152400"/>
                </a:lnTo>
                <a:lnTo>
                  <a:pt x="1538304" y="152400"/>
                </a:lnTo>
                <a:lnTo>
                  <a:pt x="1589504" y="165100"/>
                </a:lnTo>
                <a:close/>
              </a:path>
              <a:path w="6050915" h="1854200">
                <a:moveTo>
                  <a:pt x="2022048" y="1727200"/>
                </a:moveTo>
                <a:lnTo>
                  <a:pt x="1464714" y="1727200"/>
                </a:lnTo>
                <a:lnTo>
                  <a:pt x="1356708" y="1701800"/>
                </a:lnTo>
                <a:lnTo>
                  <a:pt x="1304697" y="1701800"/>
                </a:lnTo>
                <a:lnTo>
                  <a:pt x="1205082" y="1676400"/>
                </a:lnTo>
                <a:lnTo>
                  <a:pt x="1111905" y="1651000"/>
                </a:lnTo>
                <a:lnTo>
                  <a:pt x="1067943" y="1638300"/>
                </a:lnTo>
                <a:lnTo>
                  <a:pt x="1025843" y="1625600"/>
                </a:lnTo>
                <a:lnTo>
                  <a:pt x="985690" y="1600200"/>
                </a:lnTo>
                <a:lnTo>
                  <a:pt x="947570" y="1587500"/>
                </a:lnTo>
                <a:lnTo>
                  <a:pt x="911565" y="1562100"/>
                </a:lnTo>
                <a:lnTo>
                  <a:pt x="877761" y="1549400"/>
                </a:lnTo>
                <a:lnTo>
                  <a:pt x="846242" y="1536700"/>
                </a:lnTo>
                <a:lnTo>
                  <a:pt x="817092" y="1511300"/>
                </a:lnTo>
                <a:lnTo>
                  <a:pt x="614937" y="1511300"/>
                </a:lnTo>
                <a:lnTo>
                  <a:pt x="493895" y="1485900"/>
                </a:lnTo>
                <a:lnTo>
                  <a:pt x="437971" y="1473200"/>
                </a:lnTo>
                <a:lnTo>
                  <a:pt x="385607" y="1460500"/>
                </a:lnTo>
                <a:lnTo>
                  <a:pt x="337176" y="1447800"/>
                </a:lnTo>
                <a:lnTo>
                  <a:pt x="293050" y="1422400"/>
                </a:lnTo>
                <a:lnTo>
                  <a:pt x="253600" y="1409700"/>
                </a:lnTo>
                <a:lnTo>
                  <a:pt x="219198" y="1384300"/>
                </a:lnTo>
                <a:lnTo>
                  <a:pt x="190217" y="1358900"/>
                </a:lnTo>
                <a:lnTo>
                  <a:pt x="150006" y="1308100"/>
                </a:lnTo>
                <a:lnTo>
                  <a:pt x="135940" y="1257300"/>
                </a:lnTo>
                <a:lnTo>
                  <a:pt x="143257" y="1219200"/>
                </a:lnTo>
                <a:lnTo>
                  <a:pt x="164473" y="1181100"/>
                </a:lnTo>
                <a:lnTo>
                  <a:pt x="198491" y="1143000"/>
                </a:lnTo>
                <a:lnTo>
                  <a:pt x="244210" y="1117600"/>
                </a:lnTo>
                <a:lnTo>
                  <a:pt x="300532" y="1079500"/>
                </a:lnTo>
                <a:lnTo>
                  <a:pt x="235987" y="1066800"/>
                </a:lnTo>
                <a:lnTo>
                  <a:pt x="177707" y="1041400"/>
                </a:lnTo>
                <a:lnTo>
                  <a:pt x="126414" y="1016000"/>
                </a:lnTo>
                <a:lnTo>
                  <a:pt x="82829" y="990600"/>
                </a:lnTo>
                <a:lnTo>
                  <a:pt x="47673" y="965200"/>
                </a:lnTo>
                <a:lnTo>
                  <a:pt x="21669" y="927100"/>
                </a:lnTo>
                <a:lnTo>
                  <a:pt x="0" y="863600"/>
                </a:lnTo>
                <a:lnTo>
                  <a:pt x="3595" y="838200"/>
                </a:lnTo>
                <a:lnTo>
                  <a:pt x="31236" y="787400"/>
                </a:lnTo>
                <a:lnTo>
                  <a:pt x="83645" y="736600"/>
                </a:lnTo>
                <a:lnTo>
                  <a:pt x="118200" y="711200"/>
                </a:lnTo>
                <a:lnTo>
                  <a:pt x="157822" y="698500"/>
                </a:lnTo>
                <a:lnTo>
                  <a:pt x="202137" y="673100"/>
                </a:lnTo>
                <a:lnTo>
                  <a:pt x="250770" y="660400"/>
                </a:lnTo>
                <a:lnTo>
                  <a:pt x="303345" y="647700"/>
                </a:lnTo>
                <a:lnTo>
                  <a:pt x="359489" y="635000"/>
                </a:lnTo>
                <a:lnTo>
                  <a:pt x="480980" y="609600"/>
                </a:lnTo>
                <a:lnTo>
                  <a:pt x="550151" y="609600"/>
                </a:lnTo>
                <a:lnTo>
                  <a:pt x="546576" y="596900"/>
                </a:lnTo>
                <a:lnTo>
                  <a:pt x="543974" y="584200"/>
                </a:lnTo>
                <a:lnTo>
                  <a:pt x="542384" y="558800"/>
                </a:lnTo>
                <a:lnTo>
                  <a:pt x="541845" y="546100"/>
                </a:lnTo>
                <a:lnTo>
                  <a:pt x="544024" y="520700"/>
                </a:lnTo>
                <a:lnTo>
                  <a:pt x="561035" y="469900"/>
                </a:lnTo>
                <a:lnTo>
                  <a:pt x="593977" y="419100"/>
                </a:lnTo>
                <a:lnTo>
                  <a:pt x="641726" y="368300"/>
                </a:lnTo>
                <a:lnTo>
                  <a:pt x="670802" y="355600"/>
                </a:lnTo>
                <a:lnTo>
                  <a:pt x="703157" y="330200"/>
                </a:lnTo>
                <a:lnTo>
                  <a:pt x="738651" y="304800"/>
                </a:lnTo>
                <a:lnTo>
                  <a:pt x="777143" y="292100"/>
                </a:lnTo>
                <a:lnTo>
                  <a:pt x="818492" y="266700"/>
                </a:lnTo>
                <a:lnTo>
                  <a:pt x="862559" y="254000"/>
                </a:lnTo>
                <a:lnTo>
                  <a:pt x="909202" y="241300"/>
                </a:lnTo>
                <a:lnTo>
                  <a:pt x="958280" y="228600"/>
                </a:lnTo>
                <a:lnTo>
                  <a:pt x="1009653" y="215900"/>
                </a:lnTo>
                <a:lnTo>
                  <a:pt x="1118721" y="190500"/>
                </a:lnTo>
                <a:lnTo>
                  <a:pt x="1235280" y="165100"/>
                </a:lnTo>
                <a:lnTo>
                  <a:pt x="1737971" y="165100"/>
                </a:lnTo>
                <a:lnTo>
                  <a:pt x="1785506" y="177800"/>
                </a:lnTo>
                <a:lnTo>
                  <a:pt x="1831944" y="177800"/>
                </a:lnTo>
                <a:lnTo>
                  <a:pt x="1921233" y="203200"/>
                </a:lnTo>
                <a:lnTo>
                  <a:pt x="1963940" y="215900"/>
                </a:lnTo>
                <a:lnTo>
                  <a:pt x="5357663" y="215900"/>
                </a:lnTo>
                <a:lnTo>
                  <a:pt x="5364797" y="228600"/>
                </a:lnTo>
                <a:lnTo>
                  <a:pt x="5431362" y="241300"/>
                </a:lnTo>
                <a:lnTo>
                  <a:pt x="5495029" y="241300"/>
                </a:lnTo>
                <a:lnTo>
                  <a:pt x="5555473" y="266700"/>
                </a:lnTo>
                <a:lnTo>
                  <a:pt x="5612369" y="279400"/>
                </a:lnTo>
                <a:lnTo>
                  <a:pt x="5665390" y="292100"/>
                </a:lnTo>
                <a:lnTo>
                  <a:pt x="5714212" y="317500"/>
                </a:lnTo>
                <a:lnTo>
                  <a:pt x="5758510" y="342900"/>
                </a:lnTo>
                <a:lnTo>
                  <a:pt x="5797957" y="355600"/>
                </a:lnTo>
                <a:lnTo>
                  <a:pt x="5832228" y="381000"/>
                </a:lnTo>
                <a:lnTo>
                  <a:pt x="5860997" y="406400"/>
                </a:lnTo>
                <a:lnTo>
                  <a:pt x="5883941" y="444500"/>
                </a:lnTo>
                <a:lnTo>
                  <a:pt x="5900731" y="469900"/>
                </a:lnTo>
                <a:lnTo>
                  <a:pt x="5911045" y="495300"/>
                </a:lnTo>
                <a:lnTo>
                  <a:pt x="5914555" y="533400"/>
                </a:lnTo>
                <a:lnTo>
                  <a:pt x="5910594" y="558800"/>
                </a:lnTo>
                <a:lnTo>
                  <a:pt x="5898973" y="596900"/>
                </a:lnTo>
                <a:lnTo>
                  <a:pt x="5880088" y="622300"/>
                </a:lnTo>
                <a:lnTo>
                  <a:pt x="5854331" y="647700"/>
                </a:lnTo>
                <a:lnTo>
                  <a:pt x="5903909" y="685800"/>
                </a:lnTo>
                <a:lnTo>
                  <a:pt x="5946974" y="711200"/>
                </a:lnTo>
                <a:lnTo>
                  <a:pt x="5983121" y="749300"/>
                </a:lnTo>
                <a:lnTo>
                  <a:pt x="6011943" y="774700"/>
                </a:lnTo>
                <a:lnTo>
                  <a:pt x="6033034" y="812800"/>
                </a:lnTo>
                <a:lnTo>
                  <a:pt x="6045986" y="850900"/>
                </a:lnTo>
                <a:lnTo>
                  <a:pt x="6050394" y="889000"/>
                </a:lnTo>
                <a:lnTo>
                  <a:pt x="6048015" y="914400"/>
                </a:lnTo>
                <a:lnTo>
                  <a:pt x="6040987" y="952500"/>
                </a:lnTo>
                <a:lnTo>
                  <a:pt x="6013621" y="1003300"/>
                </a:lnTo>
                <a:lnTo>
                  <a:pt x="5969580" y="1054100"/>
                </a:lnTo>
                <a:lnTo>
                  <a:pt x="5910149" y="1104900"/>
                </a:lnTo>
                <a:lnTo>
                  <a:pt x="5875063" y="1117600"/>
                </a:lnTo>
                <a:lnTo>
                  <a:pt x="5836611" y="1143000"/>
                </a:lnTo>
                <a:lnTo>
                  <a:pt x="5794953" y="1168400"/>
                </a:lnTo>
                <a:lnTo>
                  <a:pt x="5750250" y="1181100"/>
                </a:lnTo>
                <a:lnTo>
                  <a:pt x="5702662" y="1193800"/>
                </a:lnTo>
                <a:lnTo>
                  <a:pt x="5652349" y="1219200"/>
                </a:lnTo>
                <a:lnTo>
                  <a:pt x="5599473" y="1231900"/>
                </a:lnTo>
                <a:lnTo>
                  <a:pt x="5486672" y="1257300"/>
                </a:lnTo>
                <a:lnTo>
                  <a:pt x="5427068" y="1270000"/>
                </a:lnTo>
                <a:lnTo>
                  <a:pt x="5365541" y="1270000"/>
                </a:lnTo>
                <a:lnTo>
                  <a:pt x="5302254" y="1282700"/>
                </a:lnTo>
                <a:lnTo>
                  <a:pt x="5237365" y="1282700"/>
                </a:lnTo>
                <a:lnTo>
                  <a:pt x="5234193" y="1308100"/>
                </a:lnTo>
                <a:lnTo>
                  <a:pt x="5225865" y="1333500"/>
                </a:lnTo>
                <a:lnTo>
                  <a:pt x="5194563" y="1384300"/>
                </a:lnTo>
                <a:lnTo>
                  <a:pt x="5145099" y="1435100"/>
                </a:lnTo>
                <a:lnTo>
                  <a:pt x="5114071" y="1460500"/>
                </a:lnTo>
                <a:lnTo>
                  <a:pt x="5079117" y="1485900"/>
                </a:lnTo>
                <a:lnTo>
                  <a:pt x="5040444" y="1498600"/>
                </a:lnTo>
                <a:lnTo>
                  <a:pt x="4998258" y="1524000"/>
                </a:lnTo>
                <a:lnTo>
                  <a:pt x="4952762" y="1536700"/>
                </a:lnTo>
                <a:lnTo>
                  <a:pt x="4904162" y="1549400"/>
                </a:lnTo>
                <a:lnTo>
                  <a:pt x="4878413" y="1562100"/>
                </a:lnTo>
                <a:lnTo>
                  <a:pt x="3999699" y="1562100"/>
                </a:lnTo>
                <a:lnTo>
                  <a:pt x="3980272" y="1587500"/>
                </a:lnTo>
                <a:lnTo>
                  <a:pt x="3957336" y="1612900"/>
                </a:lnTo>
                <a:lnTo>
                  <a:pt x="3931024" y="1638300"/>
                </a:lnTo>
                <a:lnTo>
                  <a:pt x="3901468" y="1663700"/>
                </a:lnTo>
                <a:lnTo>
                  <a:pt x="3868802" y="1676400"/>
                </a:lnTo>
                <a:lnTo>
                  <a:pt x="2310498" y="1676400"/>
                </a:lnTo>
                <a:lnTo>
                  <a:pt x="2265488" y="1689100"/>
                </a:lnTo>
                <a:lnTo>
                  <a:pt x="2219163" y="1689100"/>
                </a:lnTo>
                <a:lnTo>
                  <a:pt x="2122837" y="1714500"/>
                </a:lnTo>
                <a:lnTo>
                  <a:pt x="2072967" y="1714500"/>
                </a:lnTo>
                <a:lnTo>
                  <a:pt x="2022048" y="1727200"/>
                </a:lnTo>
                <a:close/>
              </a:path>
              <a:path w="6050915" h="1854200">
                <a:moveTo>
                  <a:pt x="4621793" y="1612900"/>
                </a:moveTo>
                <a:lnTo>
                  <a:pt x="4225675" y="1612900"/>
                </a:lnTo>
                <a:lnTo>
                  <a:pt x="4177723" y="1600200"/>
                </a:lnTo>
                <a:lnTo>
                  <a:pt x="4131049" y="1600200"/>
                </a:lnTo>
                <a:lnTo>
                  <a:pt x="4041937" y="1574800"/>
                </a:lnTo>
                <a:lnTo>
                  <a:pt x="3999699" y="1562100"/>
                </a:lnTo>
                <a:lnTo>
                  <a:pt x="4878413" y="1562100"/>
                </a:lnTo>
                <a:lnTo>
                  <a:pt x="4852665" y="1574800"/>
                </a:lnTo>
                <a:lnTo>
                  <a:pt x="4798473" y="1587500"/>
                </a:lnTo>
                <a:lnTo>
                  <a:pt x="4741794" y="1587500"/>
                </a:lnTo>
                <a:lnTo>
                  <a:pt x="4621793" y="1612900"/>
                </a:lnTo>
                <a:close/>
              </a:path>
              <a:path w="6050915" h="1854200">
                <a:moveTo>
                  <a:pt x="4428261" y="1625600"/>
                </a:moveTo>
                <a:lnTo>
                  <a:pt x="4376198" y="1612900"/>
                </a:lnTo>
                <a:lnTo>
                  <a:pt x="4494302" y="1612900"/>
                </a:lnTo>
                <a:lnTo>
                  <a:pt x="4428261" y="1625600"/>
                </a:lnTo>
                <a:close/>
              </a:path>
              <a:path w="6050915" h="1854200">
                <a:moveTo>
                  <a:pt x="3342075" y="1841500"/>
                </a:moveTo>
                <a:lnTo>
                  <a:pt x="2858718" y="1841500"/>
                </a:lnTo>
                <a:lnTo>
                  <a:pt x="2748062" y="1816100"/>
                </a:lnTo>
                <a:lnTo>
                  <a:pt x="2695098" y="1816100"/>
                </a:lnTo>
                <a:lnTo>
                  <a:pt x="2594488" y="1790700"/>
                </a:lnTo>
                <a:lnTo>
                  <a:pt x="2547076" y="1778000"/>
                </a:lnTo>
                <a:lnTo>
                  <a:pt x="2501749" y="1765300"/>
                </a:lnTo>
                <a:lnTo>
                  <a:pt x="2458624" y="1739900"/>
                </a:lnTo>
                <a:lnTo>
                  <a:pt x="2417819" y="1727200"/>
                </a:lnTo>
                <a:lnTo>
                  <a:pt x="2379452" y="1714500"/>
                </a:lnTo>
                <a:lnTo>
                  <a:pt x="2343639" y="1689100"/>
                </a:lnTo>
                <a:lnTo>
                  <a:pt x="2310498" y="1676400"/>
                </a:lnTo>
                <a:lnTo>
                  <a:pt x="3868802" y="1676400"/>
                </a:lnTo>
                <a:lnTo>
                  <a:pt x="3833157" y="1701800"/>
                </a:lnTo>
                <a:lnTo>
                  <a:pt x="3794667" y="1714500"/>
                </a:lnTo>
                <a:lnTo>
                  <a:pt x="3753464" y="1739900"/>
                </a:lnTo>
                <a:lnTo>
                  <a:pt x="3709680" y="1752600"/>
                </a:lnTo>
                <a:lnTo>
                  <a:pt x="3663448" y="1765300"/>
                </a:lnTo>
                <a:lnTo>
                  <a:pt x="3614901" y="1778000"/>
                </a:lnTo>
                <a:lnTo>
                  <a:pt x="3511391" y="1803400"/>
                </a:lnTo>
                <a:lnTo>
                  <a:pt x="3400210" y="1828800"/>
                </a:lnTo>
                <a:lnTo>
                  <a:pt x="3342075" y="1841500"/>
                </a:lnTo>
                <a:close/>
              </a:path>
              <a:path w="6050915" h="1854200">
                <a:moveTo>
                  <a:pt x="1863659" y="1739900"/>
                </a:moveTo>
                <a:lnTo>
                  <a:pt x="1635419" y="1739900"/>
                </a:lnTo>
                <a:lnTo>
                  <a:pt x="1577471" y="1727200"/>
                </a:lnTo>
                <a:lnTo>
                  <a:pt x="1917328" y="1727200"/>
                </a:lnTo>
                <a:lnTo>
                  <a:pt x="1863659" y="1739900"/>
                </a:lnTo>
                <a:close/>
              </a:path>
              <a:path w="6050915" h="1854200">
                <a:moveTo>
                  <a:pt x="3159081" y="1854200"/>
                </a:moveTo>
                <a:lnTo>
                  <a:pt x="3034766" y="1854200"/>
                </a:lnTo>
                <a:lnTo>
                  <a:pt x="2974898" y="1841500"/>
                </a:lnTo>
                <a:lnTo>
                  <a:pt x="3221378" y="1841500"/>
                </a:lnTo>
                <a:lnTo>
                  <a:pt x="3159081" y="185420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28975" y="2776880"/>
            <a:ext cx="205536" cy="206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20655" y="2755938"/>
            <a:ext cx="308610" cy="309245"/>
          </a:xfrm>
          <a:custGeom>
            <a:avLst/>
            <a:gdLst/>
            <a:ahLst/>
            <a:cxnLst/>
            <a:rect l="l" t="t" r="r" b="b"/>
            <a:pathLst>
              <a:path w="308610" h="309244">
                <a:moveTo>
                  <a:pt x="154558" y="309092"/>
                </a:moveTo>
                <a:lnTo>
                  <a:pt x="105707" y="301214"/>
                </a:lnTo>
                <a:lnTo>
                  <a:pt x="63280" y="279275"/>
                </a:lnTo>
                <a:lnTo>
                  <a:pt x="29822" y="245820"/>
                </a:lnTo>
                <a:lnTo>
                  <a:pt x="7879" y="203396"/>
                </a:lnTo>
                <a:lnTo>
                  <a:pt x="0" y="154546"/>
                </a:lnTo>
                <a:lnTo>
                  <a:pt x="7879" y="105696"/>
                </a:lnTo>
                <a:lnTo>
                  <a:pt x="29822" y="63271"/>
                </a:lnTo>
                <a:lnTo>
                  <a:pt x="63280" y="29817"/>
                </a:lnTo>
                <a:lnTo>
                  <a:pt x="105707" y="7878"/>
                </a:lnTo>
                <a:lnTo>
                  <a:pt x="154558" y="0"/>
                </a:lnTo>
                <a:lnTo>
                  <a:pt x="203404" y="7881"/>
                </a:lnTo>
                <a:lnTo>
                  <a:pt x="245799" y="29840"/>
                </a:lnTo>
                <a:lnTo>
                  <a:pt x="279172" y="63348"/>
                </a:lnTo>
                <a:lnTo>
                  <a:pt x="300953" y="105878"/>
                </a:lnTo>
                <a:lnTo>
                  <a:pt x="308571" y="154901"/>
                </a:lnTo>
                <a:lnTo>
                  <a:pt x="300953" y="203578"/>
                </a:lnTo>
                <a:lnTo>
                  <a:pt x="279172" y="245897"/>
                </a:lnTo>
                <a:lnTo>
                  <a:pt x="245799" y="279297"/>
                </a:lnTo>
                <a:lnTo>
                  <a:pt x="203404" y="301216"/>
                </a:lnTo>
                <a:lnTo>
                  <a:pt x="154558" y="309092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84778" y="2262619"/>
            <a:ext cx="6063615" cy="1866900"/>
          </a:xfrm>
          <a:custGeom>
            <a:avLst/>
            <a:gdLst/>
            <a:ahLst/>
            <a:cxnLst/>
            <a:rect l="l" t="t" r="r" b="b"/>
            <a:pathLst>
              <a:path w="6063615" h="1866900">
                <a:moveTo>
                  <a:pt x="3894340" y="12700"/>
                </a:moveTo>
                <a:lnTo>
                  <a:pt x="3505428" y="12700"/>
                </a:lnTo>
                <a:lnTo>
                  <a:pt x="3525850" y="0"/>
                </a:lnTo>
                <a:lnTo>
                  <a:pt x="3877475" y="0"/>
                </a:lnTo>
                <a:lnTo>
                  <a:pt x="3894340" y="12700"/>
                </a:lnTo>
                <a:close/>
              </a:path>
              <a:path w="6063615" h="1866900">
                <a:moveTo>
                  <a:pt x="4912791" y="12700"/>
                </a:moveTo>
                <a:lnTo>
                  <a:pt x="4496841" y="12700"/>
                </a:lnTo>
                <a:lnTo>
                  <a:pt x="4514646" y="0"/>
                </a:lnTo>
                <a:lnTo>
                  <a:pt x="4898517" y="0"/>
                </a:lnTo>
                <a:lnTo>
                  <a:pt x="4912791" y="12700"/>
                </a:lnTo>
                <a:close/>
              </a:path>
              <a:path w="6063615" h="1866900">
                <a:moveTo>
                  <a:pt x="3507117" y="25400"/>
                </a:moveTo>
                <a:lnTo>
                  <a:pt x="3426955" y="25400"/>
                </a:lnTo>
                <a:lnTo>
                  <a:pt x="3446056" y="12700"/>
                </a:lnTo>
                <a:lnTo>
                  <a:pt x="3527450" y="12700"/>
                </a:lnTo>
                <a:lnTo>
                  <a:pt x="3507117" y="25400"/>
                </a:lnTo>
                <a:close/>
              </a:path>
              <a:path w="6063615" h="1866900">
                <a:moveTo>
                  <a:pt x="3975290" y="25400"/>
                </a:moveTo>
                <a:lnTo>
                  <a:pt x="3892613" y="25400"/>
                </a:lnTo>
                <a:lnTo>
                  <a:pt x="3875836" y="12700"/>
                </a:lnTo>
                <a:lnTo>
                  <a:pt x="3959567" y="12700"/>
                </a:lnTo>
                <a:lnTo>
                  <a:pt x="3975290" y="25400"/>
                </a:lnTo>
                <a:close/>
              </a:path>
              <a:path w="6063615" h="1866900">
                <a:moveTo>
                  <a:pt x="4498454" y="25400"/>
                </a:moveTo>
                <a:lnTo>
                  <a:pt x="4411027" y="25400"/>
                </a:lnTo>
                <a:lnTo>
                  <a:pt x="4427740" y="12700"/>
                </a:lnTo>
                <a:lnTo>
                  <a:pt x="4516196" y="12700"/>
                </a:lnTo>
                <a:lnTo>
                  <a:pt x="4498454" y="25400"/>
                </a:lnTo>
                <a:close/>
              </a:path>
              <a:path w="6063615" h="1866900">
                <a:moveTo>
                  <a:pt x="4995405" y="25400"/>
                </a:moveTo>
                <a:lnTo>
                  <a:pt x="4911115" y="25400"/>
                </a:lnTo>
                <a:lnTo>
                  <a:pt x="4896916" y="12700"/>
                </a:lnTo>
                <a:lnTo>
                  <a:pt x="4982006" y="12700"/>
                </a:lnTo>
                <a:lnTo>
                  <a:pt x="4995405" y="25400"/>
                </a:lnTo>
                <a:close/>
              </a:path>
              <a:path w="6063615" h="1866900">
                <a:moveTo>
                  <a:pt x="3429469" y="38100"/>
                </a:moveTo>
                <a:lnTo>
                  <a:pt x="3371862" y="38100"/>
                </a:lnTo>
                <a:lnTo>
                  <a:pt x="3389845" y="25400"/>
                </a:lnTo>
                <a:lnTo>
                  <a:pt x="3448469" y="25400"/>
                </a:lnTo>
                <a:lnTo>
                  <a:pt x="3429469" y="38100"/>
                </a:lnTo>
                <a:close/>
              </a:path>
              <a:path w="6063615" h="1866900">
                <a:moveTo>
                  <a:pt x="4020896" y="38100"/>
                </a:moveTo>
                <a:lnTo>
                  <a:pt x="3972699" y="38100"/>
                </a:lnTo>
                <a:lnTo>
                  <a:pt x="3957078" y="25400"/>
                </a:lnTo>
                <a:lnTo>
                  <a:pt x="4005961" y="25400"/>
                </a:lnTo>
                <a:lnTo>
                  <a:pt x="4020896" y="38100"/>
                </a:lnTo>
                <a:close/>
              </a:path>
              <a:path w="6063615" h="1866900">
                <a:moveTo>
                  <a:pt x="4413453" y="38100"/>
                </a:moveTo>
                <a:lnTo>
                  <a:pt x="4362399" y="38100"/>
                </a:lnTo>
                <a:lnTo>
                  <a:pt x="4378350" y="25400"/>
                </a:lnTo>
                <a:lnTo>
                  <a:pt x="4430077" y="25400"/>
                </a:lnTo>
                <a:lnTo>
                  <a:pt x="4413453" y="38100"/>
                </a:lnTo>
                <a:close/>
              </a:path>
              <a:path w="6063615" h="1866900">
                <a:moveTo>
                  <a:pt x="5047399" y="38100"/>
                </a:moveTo>
                <a:lnTo>
                  <a:pt x="4992966" y="38100"/>
                </a:lnTo>
                <a:lnTo>
                  <a:pt x="4979631" y="25400"/>
                </a:lnTo>
                <a:lnTo>
                  <a:pt x="5034648" y="25400"/>
                </a:lnTo>
                <a:lnTo>
                  <a:pt x="5047399" y="38100"/>
                </a:lnTo>
                <a:close/>
              </a:path>
              <a:path w="6063615" h="1866900">
                <a:moveTo>
                  <a:pt x="3375050" y="50800"/>
                </a:moveTo>
                <a:lnTo>
                  <a:pt x="3320427" y="50800"/>
                </a:lnTo>
                <a:lnTo>
                  <a:pt x="3337140" y="38100"/>
                </a:lnTo>
                <a:lnTo>
                  <a:pt x="3392906" y="38100"/>
                </a:lnTo>
                <a:lnTo>
                  <a:pt x="3375050" y="50800"/>
                </a:lnTo>
                <a:close/>
              </a:path>
              <a:path w="6063615" h="1866900">
                <a:moveTo>
                  <a:pt x="4077830" y="50800"/>
                </a:moveTo>
                <a:lnTo>
                  <a:pt x="4032237" y="50800"/>
                </a:lnTo>
                <a:lnTo>
                  <a:pt x="4017670" y="38100"/>
                </a:lnTo>
                <a:lnTo>
                  <a:pt x="4064038" y="38100"/>
                </a:lnTo>
                <a:lnTo>
                  <a:pt x="4077830" y="50800"/>
                </a:lnTo>
                <a:close/>
              </a:path>
              <a:path w="6063615" h="1866900">
                <a:moveTo>
                  <a:pt x="4349800" y="50800"/>
                </a:moveTo>
                <a:lnTo>
                  <a:pt x="4301274" y="50800"/>
                </a:lnTo>
                <a:lnTo>
                  <a:pt x="4316133" y="38100"/>
                </a:lnTo>
                <a:lnTo>
                  <a:pt x="4365409" y="38100"/>
                </a:lnTo>
                <a:lnTo>
                  <a:pt x="4349800" y="50800"/>
                </a:lnTo>
                <a:close/>
              </a:path>
              <a:path w="6063615" h="1866900">
                <a:moveTo>
                  <a:pt x="5096637" y="50800"/>
                </a:moveTo>
                <a:lnTo>
                  <a:pt x="5044414" y="50800"/>
                </a:lnTo>
                <a:lnTo>
                  <a:pt x="5031740" y="38100"/>
                </a:lnTo>
                <a:lnTo>
                  <a:pt x="5084597" y="38100"/>
                </a:lnTo>
                <a:lnTo>
                  <a:pt x="5096637" y="50800"/>
                </a:lnTo>
                <a:close/>
              </a:path>
              <a:path w="6063615" h="1866900">
                <a:moveTo>
                  <a:pt x="2849613" y="63500"/>
                </a:moveTo>
                <a:lnTo>
                  <a:pt x="2422677" y="63500"/>
                </a:lnTo>
                <a:lnTo>
                  <a:pt x="2447442" y="50800"/>
                </a:lnTo>
                <a:lnTo>
                  <a:pt x="2832087" y="50800"/>
                </a:lnTo>
                <a:lnTo>
                  <a:pt x="2849613" y="63500"/>
                </a:lnTo>
                <a:close/>
              </a:path>
              <a:path w="6063615" h="1866900">
                <a:moveTo>
                  <a:pt x="3324313" y="63500"/>
                </a:moveTo>
                <a:lnTo>
                  <a:pt x="3288334" y="63500"/>
                </a:lnTo>
                <a:lnTo>
                  <a:pt x="3304146" y="50800"/>
                </a:lnTo>
                <a:lnTo>
                  <a:pt x="3340912" y="50800"/>
                </a:lnTo>
                <a:lnTo>
                  <a:pt x="3324313" y="63500"/>
                </a:lnTo>
                <a:close/>
              </a:path>
              <a:path w="6063615" h="1866900">
                <a:moveTo>
                  <a:pt x="4104487" y="63500"/>
                </a:moveTo>
                <a:lnTo>
                  <a:pt x="4073918" y="63500"/>
                </a:lnTo>
                <a:lnTo>
                  <a:pt x="4060215" y="50800"/>
                </a:lnTo>
                <a:lnTo>
                  <a:pt x="4091317" y="50800"/>
                </a:lnTo>
                <a:lnTo>
                  <a:pt x="4104487" y="63500"/>
                </a:lnTo>
                <a:close/>
              </a:path>
              <a:path w="6063615" h="1866900">
                <a:moveTo>
                  <a:pt x="4304906" y="63500"/>
                </a:moveTo>
                <a:lnTo>
                  <a:pt x="4272432" y="63500"/>
                </a:lnTo>
                <a:lnTo>
                  <a:pt x="4286707" y="50800"/>
                </a:lnTo>
                <a:lnTo>
                  <a:pt x="4319676" y="50800"/>
                </a:lnTo>
                <a:lnTo>
                  <a:pt x="4304906" y="63500"/>
                </a:lnTo>
                <a:close/>
              </a:path>
              <a:path w="6063615" h="1866900">
                <a:moveTo>
                  <a:pt x="5131625" y="63500"/>
                </a:moveTo>
                <a:lnTo>
                  <a:pt x="5093081" y="63500"/>
                </a:lnTo>
                <a:lnTo>
                  <a:pt x="5081117" y="50800"/>
                </a:lnTo>
                <a:lnTo>
                  <a:pt x="5120157" y="50800"/>
                </a:lnTo>
                <a:lnTo>
                  <a:pt x="5131625" y="63500"/>
                </a:lnTo>
                <a:close/>
              </a:path>
              <a:path w="6063615" h="1866900">
                <a:moveTo>
                  <a:pt x="2424137" y="76200"/>
                </a:moveTo>
                <a:lnTo>
                  <a:pt x="2327173" y="76200"/>
                </a:lnTo>
                <a:lnTo>
                  <a:pt x="2350477" y="63500"/>
                </a:lnTo>
                <a:lnTo>
                  <a:pt x="2448814" y="63500"/>
                </a:lnTo>
                <a:lnTo>
                  <a:pt x="2424137" y="76200"/>
                </a:lnTo>
                <a:close/>
              </a:path>
              <a:path w="6063615" h="1866900">
                <a:moveTo>
                  <a:pt x="2934398" y="76200"/>
                </a:moveTo>
                <a:lnTo>
                  <a:pt x="2848025" y="76200"/>
                </a:lnTo>
                <a:lnTo>
                  <a:pt x="2830576" y="63500"/>
                </a:lnTo>
                <a:lnTo>
                  <a:pt x="2917825" y="63500"/>
                </a:lnTo>
                <a:lnTo>
                  <a:pt x="2934398" y="76200"/>
                </a:lnTo>
                <a:close/>
              </a:path>
              <a:path w="6063615" h="1866900">
                <a:moveTo>
                  <a:pt x="3292741" y="76200"/>
                </a:moveTo>
                <a:lnTo>
                  <a:pt x="3258121" y="76200"/>
                </a:lnTo>
                <a:lnTo>
                  <a:pt x="3272980" y="63500"/>
                </a:lnTo>
                <a:lnTo>
                  <a:pt x="3308426" y="63500"/>
                </a:lnTo>
                <a:lnTo>
                  <a:pt x="3292741" y="76200"/>
                </a:lnTo>
                <a:close/>
              </a:path>
              <a:path w="6063615" h="1866900">
                <a:moveTo>
                  <a:pt x="4142079" y="76200"/>
                </a:moveTo>
                <a:lnTo>
                  <a:pt x="4112793" y="76200"/>
                </a:lnTo>
                <a:lnTo>
                  <a:pt x="4100042" y="63500"/>
                </a:lnTo>
                <a:lnTo>
                  <a:pt x="4129887" y="63500"/>
                </a:lnTo>
                <a:lnTo>
                  <a:pt x="4142079" y="76200"/>
                </a:lnTo>
                <a:close/>
              </a:path>
              <a:path w="6063615" h="1866900">
                <a:moveTo>
                  <a:pt x="4262691" y="76200"/>
                </a:moveTo>
                <a:lnTo>
                  <a:pt x="4231487" y="76200"/>
                </a:lnTo>
                <a:lnTo>
                  <a:pt x="4244809" y="63500"/>
                </a:lnTo>
                <a:lnTo>
                  <a:pt x="4276559" y="63500"/>
                </a:lnTo>
                <a:lnTo>
                  <a:pt x="4262691" y="76200"/>
                </a:lnTo>
                <a:close/>
              </a:path>
              <a:path w="6063615" h="1866900">
                <a:moveTo>
                  <a:pt x="5175491" y="76200"/>
                </a:moveTo>
                <a:lnTo>
                  <a:pt x="5138724" y="76200"/>
                </a:lnTo>
                <a:lnTo>
                  <a:pt x="5127523" y="63500"/>
                </a:lnTo>
                <a:lnTo>
                  <a:pt x="5164836" y="63500"/>
                </a:lnTo>
                <a:lnTo>
                  <a:pt x="5175491" y="76200"/>
                </a:lnTo>
                <a:close/>
              </a:path>
              <a:path w="6063615" h="1866900">
                <a:moveTo>
                  <a:pt x="2329434" y="88900"/>
                </a:moveTo>
                <a:lnTo>
                  <a:pt x="2259749" y="88900"/>
                </a:lnTo>
                <a:lnTo>
                  <a:pt x="2281796" y="76200"/>
                </a:lnTo>
                <a:lnTo>
                  <a:pt x="2352636" y="76200"/>
                </a:lnTo>
                <a:lnTo>
                  <a:pt x="2329434" y="88900"/>
                </a:lnTo>
                <a:close/>
              </a:path>
              <a:path w="6063615" h="1866900">
                <a:moveTo>
                  <a:pt x="2998520" y="88900"/>
                </a:moveTo>
                <a:lnTo>
                  <a:pt x="2932099" y="88900"/>
                </a:lnTo>
                <a:lnTo>
                  <a:pt x="2915602" y="76200"/>
                </a:lnTo>
                <a:lnTo>
                  <a:pt x="2982823" y="76200"/>
                </a:lnTo>
                <a:lnTo>
                  <a:pt x="2998520" y="88900"/>
                </a:lnTo>
                <a:close/>
              </a:path>
              <a:path w="6063615" h="1866900">
                <a:moveTo>
                  <a:pt x="3263074" y="88900"/>
                </a:moveTo>
                <a:lnTo>
                  <a:pt x="3229902" y="88900"/>
                </a:lnTo>
                <a:lnTo>
                  <a:pt x="3243757" y="76200"/>
                </a:lnTo>
                <a:lnTo>
                  <a:pt x="3277793" y="76200"/>
                </a:lnTo>
                <a:lnTo>
                  <a:pt x="3263074" y="88900"/>
                </a:lnTo>
                <a:close/>
              </a:path>
              <a:path w="6063615" h="1866900">
                <a:moveTo>
                  <a:pt x="4165434" y="88900"/>
                </a:moveTo>
                <a:lnTo>
                  <a:pt x="4137063" y="88900"/>
                </a:lnTo>
                <a:lnTo>
                  <a:pt x="4124985" y="76200"/>
                </a:lnTo>
                <a:lnTo>
                  <a:pt x="4153928" y="76200"/>
                </a:lnTo>
                <a:lnTo>
                  <a:pt x="4165434" y="88900"/>
                </a:lnTo>
                <a:close/>
              </a:path>
              <a:path w="6063615" h="1866900">
                <a:moveTo>
                  <a:pt x="4236123" y="88900"/>
                </a:moveTo>
                <a:lnTo>
                  <a:pt x="4205808" y="88900"/>
                </a:lnTo>
                <a:lnTo>
                  <a:pt x="4218482" y="76200"/>
                </a:lnTo>
                <a:lnTo>
                  <a:pt x="4249343" y="76200"/>
                </a:lnTo>
                <a:lnTo>
                  <a:pt x="4236123" y="88900"/>
                </a:lnTo>
                <a:close/>
              </a:path>
              <a:path w="6063615" h="1866900">
                <a:moveTo>
                  <a:pt x="5206161" y="88900"/>
                </a:moveTo>
                <a:lnTo>
                  <a:pt x="5170805" y="88900"/>
                </a:lnTo>
                <a:lnTo>
                  <a:pt x="5160238" y="76200"/>
                </a:lnTo>
                <a:lnTo>
                  <a:pt x="5196154" y="76200"/>
                </a:lnTo>
                <a:lnTo>
                  <a:pt x="5206161" y="88900"/>
                </a:lnTo>
                <a:close/>
              </a:path>
              <a:path w="6063615" h="1866900">
                <a:moveTo>
                  <a:pt x="2262632" y="101600"/>
                </a:moveTo>
                <a:lnTo>
                  <a:pt x="2217026" y="101600"/>
                </a:lnTo>
                <a:lnTo>
                  <a:pt x="2238146" y="88900"/>
                </a:lnTo>
                <a:lnTo>
                  <a:pt x="2284564" y="88900"/>
                </a:lnTo>
                <a:lnTo>
                  <a:pt x="2262632" y="101600"/>
                </a:lnTo>
                <a:close/>
              </a:path>
              <a:path w="6063615" h="1866900">
                <a:moveTo>
                  <a:pt x="3044215" y="101600"/>
                </a:moveTo>
                <a:lnTo>
                  <a:pt x="2995625" y="101600"/>
                </a:lnTo>
                <a:lnTo>
                  <a:pt x="2980004" y="88900"/>
                </a:lnTo>
                <a:lnTo>
                  <a:pt x="3029229" y="88900"/>
                </a:lnTo>
                <a:lnTo>
                  <a:pt x="3044215" y="101600"/>
                </a:lnTo>
                <a:close/>
              </a:path>
              <a:path w="6063615" h="1866900">
                <a:moveTo>
                  <a:pt x="3235439" y="101600"/>
                </a:moveTo>
                <a:lnTo>
                  <a:pt x="3203765" y="101600"/>
                </a:lnTo>
                <a:lnTo>
                  <a:pt x="3216567" y="88900"/>
                </a:lnTo>
                <a:lnTo>
                  <a:pt x="3249142" y="88900"/>
                </a:lnTo>
                <a:lnTo>
                  <a:pt x="3235439" y="101600"/>
                </a:lnTo>
                <a:close/>
              </a:path>
              <a:path w="6063615" h="1866900">
                <a:moveTo>
                  <a:pt x="4198785" y="101600"/>
                </a:moveTo>
                <a:lnTo>
                  <a:pt x="4170806" y="101600"/>
                </a:lnTo>
                <a:lnTo>
                  <a:pt x="4159796" y="88900"/>
                </a:lnTo>
                <a:lnTo>
                  <a:pt x="4211002" y="88900"/>
                </a:lnTo>
                <a:lnTo>
                  <a:pt x="4198785" y="101600"/>
                </a:lnTo>
                <a:close/>
              </a:path>
              <a:path w="6063615" h="1866900">
                <a:moveTo>
                  <a:pt x="5225516" y="101600"/>
                </a:moveTo>
                <a:lnTo>
                  <a:pt x="5200954" y="101600"/>
                </a:lnTo>
                <a:lnTo>
                  <a:pt x="5191036" y="88900"/>
                </a:lnTo>
                <a:lnTo>
                  <a:pt x="5215953" y="88900"/>
                </a:lnTo>
                <a:lnTo>
                  <a:pt x="5225516" y="101600"/>
                </a:lnTo>
                <a:close/>
              </a:path>
              <a:path w="6063615" h="1866900">
                <a:moveTo>
                  <a:pt x="2220341" y="114300"/>
                </a:moveTo>
                <a:lnTo>
                  <a:pt x="2176221" y="114300"/>
                </a:lnTo>
                <a:lnTo>
                  <a:pt x="2196376" y="101600"/>
                </a:lnTo>
                <a:lnTo>
                  <a:pt x="2241359" y="101600"/>
                </a:lnTo>
                <a:lnTo>
                  <a:pt x="2220341" y="114300"/>
                </a:lnTo>
                <a:close/>
              </a:path>
              <a:path w="6063615" h="1866900">
                <a:moveTo>
                  <a:pt x="3087700" y="114300"/>
                </a:moveTo>
                <a:lnTo>
                  <a:pt x="3040849" y="114300"/>
                </a:lnTo>
                <a:lnTo>
                  <a:pt x="3025940" y="101600"/>
                </a:lnTo>
                <a:lnTo>
                  <a:pt x="3073463" y="101600"/>
                </a:lnTo>
                <a:lnTo>
                  <a:pt x="3087700" y="114300"/>
                </a:lnTo>
                <a:close/>
              </a:path>
              <a:path w="6063615" h="1866900">
                <a:moveTo>
                  <a:pt x="3186734" y="127000"/>
                </a:moveTo>
                <a:lnTo>
                  <a:pt x="3168751" y="127000"/>
                </a:lnTo>
                <a:lnTo>
                  <a:pt x="3179851" y="114300"/>
                </a:lnTo>
                <a:lnTo>
                  <a:pt x="3191522" y="101600"/>
                </a:lnTo>
                <a:lnTo>
                  <a:pt x="3222586" y="101600"/>
                </a:lnTo>
                <a:lnTo>
                  <a:pt x="3209963" y="114300"/>
                </a:lnTo>
                <a:lnTo>
                  <a:pt x="3198228" y="114300"/>
                </a:lnTo>
                <a:lnTo>
                  <a:pt x="3186734" y="127000"/>
                </a:lnTo>
                <a:close/>
              </a:path>
              <a:path w="6063615" h="1866900">
                <a:moveTo>
                  <a:pt x="5252783" y="114300"/>
                </a:moveTo>
                <a:lnTo>
                  <a:pt x="5229047" y="114300"/>
                </a:lnTo>
                <a:lnTo>
                  <a:pt x="5219827" y="101600"/>
                </a:lnTo>
                <a:lnTo>
                  <a:pt x="5243931" y="101600"/>
                </a:lnTo>
                <a:lnTo>
                  <a:pt x="5252783" y="114300"/>
                </a:lnTo>
                <a:close/>
              </a:path>
              <a:path w="6063615" h="1866900">
                <a:moveTo>
                  <a:pt x="2180005" y="127000"/>
                </a:moveTo>
                <a:lnTo>
                  <a:pt x="2137473" y="127000"/>
                </a:lnTo>
                <a:lnTo>
                  <a:pt x="2156587" y="114300"/>
                </a:lnTo>
                <a:lnTo>
                  <a:pt x="2200046" y="114300"/>
                </a:lnTo>
                <a:lnTo>
                  <a:pt x="2180005" y="127000"/>
                </a:lnTo>
                <a:close/>
              </a:path>
              <a:path w="6063615" h="1866900">
                <a:moveTo>
                  <a:pt x="3128810" y="127000"/>
                </a:moveTo>
                <a:lnTo>
                  <a:pt x="3083826" y="127000"/>
                </a:lnTo>
                <a:lnTo>
                  <a:pt x="3069678" y="114300"/>
                </a:lnTo>
                <a:lnTo>
                  <a:pt x="3115373" y="114300"/>
                </a:lnTo>
                <a:lnTo>
                  <a:pt x="3128810" y="127000"/>
                </a:lnTo>
                <a:close/>
              </a:path>
              <a:path w="6063615" h="1866900">
                <a:moveTo>
                  <a:pt x="5277891" y="127000"/>
                </a:moveTo>
                <a:lnTo>
                  <a:pt x="5246585" y="127000"/>
                </a:lnTo>
                <a:lnTo>
                  <a:pt x="5237835" y="114300"/>
                </a:lnTo>
                <a:lnTo>
                  <a:pt x="5269763" y="114300"/>
                </a:lnTo>
                <a:lnTo>
                  <a:pt x="5277891" y="127000"/>
                </a:lnTo>
                <a:close/>
              </a:path>
              <a:path w="6063615" h="1866900">
                <a:moveTo>
                  <a:pt x="2141753" y="139700"/>
                </a:moveTo>
                <a:lnTo>
                  <a:pt x="2100884" y="139700"/>
                </a:lnTo>
                <a:lnTo>
                  <a:pt x="2118906" y="127000"/>
                </a:lnTo>
                <a:lnTo>
                  <a:pt x="2160739" y="127000"/>
                </a:lnTo>
                <a:lnTo>
                  <a:pt x="2141753" y="139700"/>
                </a:lnTo>
                <a:close/>
              </a:path>
              <a:path w="6063615" h="1866900">
                <a:moveTo>
                  <a:pt x="3148431" y="139700"/>
                </a:moveTo>
                <a:lnTo>
                  <a:pt x="3124403" y="139700"/>
                </a:lnTo>
                <a:lnTo>
                  <a:pt x="3111055" y="127000"/>
                </a:lnTo>
                <a:lnTo>
                  <a:pt x="3141954" y="127000"/>
                </a:lnTo>
                <a:lnTo>
                  <a:pt x="3151178" y="136141"/>
                </a:lnTo>
                <a:lnTo>
                  <a:pt x="3148431" y="139700"/>
                </a:lnTo>
                <a:close/>
              </a:path>
              <a:path w="6063615" h="1866900">
                <a:moveTo>
                  <a:pt x="3165881" y="139700"/>
                </a:moveTo>
                <a:lnTo>
                  <a:pt x="3154768" y="139700"/>
                </a:lnTo>
                <a:lnTo>
                  <a:pt x="3151178" y="136141"/>
                </a:lnTo>
                <a:lnTo>
                  <a:pt x="3158236" y="127000"/>
                </a:lnTo>
                <a:lnTo>
                  <a:pt x="3176193" y="127000"/>
                </a:lnTo>
                <a:lnTo>
                  <a:pt x="3165881" y="139700"/>
                </a:lnTo>
                <a:close/>
              </a:path>
              <a:path w="6063615" h="1866900">
                <a:moveTo>
                  <a:pt x="5293360" y="139700"/>
                </a:moveTo>
                <a:lnTo>
                  <a:pt x="5271033" y="139700"/>
                </a:lnTo>
                <a:lnTo>
                  <a:pt x="5263032" y="127000"/>
                </a:lnTo>
                <a:lnTo>
                  <a:pt x="5285752" y="127000"/>
                </a:lnTo>
                <a:lnTo>
                  <a:pt x="5293360" y="139700"/>
                </a:lnTo>
                <a:close/>
              </a:path>
              <a:path w="6063615" h="1866900">
                <a:moveTo>
                  <a:pt x="3154768" y="139700"/>
                </a:moveTo>
                <a:lnTo>
                  <a:pt x="3148431" y="139700"/>
                </a:lnTo>
                <a:lnTo>
                  <a:pt x="3151178" y="136141"/>
                </a:lnTo>
                <a:lnTo>
                  <a:pt x="3154768" y="139700"/>
                </a:lnTo>
                <a:close/>
              </a:path>
              <a:path w="6063615" h="1866900">
                <a:moveTo>
                  <a:pt x="2071966" y="165100"/>
                </a:moveTo>
                <a:lnTo>
                  <a:pt x="2050351" y="165100"/>
                </a:lnTo>
                <a:lnTo>
                  <a:pt x="2066594" y="152400"/>
                </a:lnTo>
                <a:lnTo>
                  <a:pt x="2083447" y="139700"/>
                </a:lnTo>
                <a:lnTo>
                  <a:pt x="2123579" y="139700"/>
                </a:lnTo>
                <a:lnTo>
                  <a:pt x="2105698" y="152400"/>
                </a:lnTo>
                <a:lnTo>
                  <a:pt x="2088680" y="152400"/>
                </a:lnTo>
                <a:lnTo>
                  <a:pt x="2071966" y="165100"/>
                </a:lnTo>
                <a:close/>
              </a:path>
              <a:path w="6063615" h="1866900">
                <a:moveTo>
                  <a:pt x="3153473" y="152400"/>
                </a:moveTo>
                <a:lnTo>
                  <a:pt x="3137268" y="139700"/>
                </a:lnTo>
                <a:lnTo>
                  <a:pt x="3166084" y="139700"/>
                </a:lnTo>
                <a:lnTo>
                  <a:pt x="3153473" y="152400"/>
                </a:lnTo>
                <a:close/>
              </a:path>
              <a:path w="6063615" h="1866900">
                <a:moveTo>
                  <a:pt x="5307799" y="152400"/>
                </a:moveTo>
                <a:lnTo>
                  <a:pt x="5286044" y="152400"/>
                </a:lnTo>
                <a:lnTo>
                  <a:pt x="5278551" y="139700"/>
                </a:lnTo>
                <a:lnTo>
                  <a:pt x="5300713" y="139700"/>
                </a:lnTo>
                <a:lnTo>
                  <a:pt x="5307799" y="152400"/>
                </a:lnTo>
                <a:close/>
              </a:path>
              <a:path w="6063615" h="1866900">
                <a:moveTo>
                  <a:pt x="1589773" y="165100"/>
                </a:moveTo>
                <a:lnTo>
                  <a:pt x="1395882" y="165100"/>
                </a:lnTo>
                <a:lnTo>
                  <a:pt x="1419860" y="152400"/>
                </a:lnTo>
                <a:lnTo>
                  <a:pt x="1557718" y="152400"/>
                </a:lnTo>
                <a:lnTo>
                  <a:pt x="1589773" y="165100"/>
                </a:lnTo>
                <a:close/>
              </a:path>
              <a:path w="6063615" h="1866900">
                <a:moveTo>
                  <a:pt x="5327434" y="165100"/>
                </a:moveTo>
                <a:lnTo>
                  <a:pt x="5306542" y="165100"/>
                </a:lnTo>
                <a:lnTo>
                  <a:pt x="5299862" y="152400"/>
                </a:lnTo>
                <a:lnTo>
                  <a:pt x="5321160" y="152400"/>
                </a:lnTo>
                <a:lnTo>
                  <a:pt x="5327434" y="165100"/>
                </a:lnTo>
                <a:close/>
              </a:path>
              <a:path w="6063615" h="1866900">
                <a:moveTo>
                  <a:pt x="1396390" y="177800"/>
                </a:moveTo>
                <a:lnTo>
                  <a:pt x="1233411" y="177800"/>
                </a:lnTo>
                <a:lnTo>
                  <a:pt x="1256004" y="165100"/>
                </a:lnTo>
                <a:lnTo>
                  <a:pt x="1420291" y="165100"/>
                </a:lnTo>
                <a:lnTo>
                  <a:pt x="1396390" y="177800"/>
                </a:lnTo>
                <a:close/>
              </a:path>
              <a:path w="6063615" h="1866900">
                <a:moveTo>
                  <a:pt x="1774990" y="177800"/>
                </a:moveTo>
                <a:lnTo>
                  <a:pt x="1589277" y="177800"/>
                </a:lnTo>
                <a:lnTo>
                  <a:pt x="1557312" y="165100"/>
                </a:lnTo>
                <a:lnTo>
                  <a:pt x="1745056" y="165100"/>
                </a:lnTo>
                <a:lnTo>
                  <a:pt x="1774990" y="177800"/>
                </a:lnTo>
                <a:close/>
              </a:path>
              <a:path w="6063615" h="1866900">
                <a:moveTo>
                  <a:pt x="2026031" y="190500"/>
                </a:moveTo>
                <a:lnTo>
                  <a:pt x="2005380" y="190500"/>
                </a:lnTo>
                <a:lnTo>
                  <a:pt x="2019719" y="177800"/>
                </a:lnTo>
                <a:lnTo>
                  <a:pt x="2034717" y="165100"/>
                </a:lnTo>
                <a:lnTo>
                  <a:pt x="2056180" y="165100"/>
                </a:lnTo>
                <a:lnTo>
                  <a:pt x="2040699" y="177800"/>
                </a:lnTo>
                <a:lnTo>
                  <a:pt x="2040864" y="177800"/>
                </a:lnTo>
                <a:lnTo>
                  <a:pt x="2026031" y="190500"/>
                </a:lnTo>
                <a:close/>
              </a:path>
              <a:path w="6063615" h="1866900">
                <a:moveTo>
                  <a:pt x="5339130" y="177800"/>
                </a:moveTo>
                <a:lnTo>
                  <a:pt x="5318836" y="177800"/>
                </a:lnTo>
                <a:lnTo>
                  <a:pt x="5312702" y="165100"/>
                </a:lnTo>
                <a:lnTo>
                  <a:pt x="5333428" y="165100"/>
                </a:lnTo>
                <a:lnTo>
                  <a:pt x="5339130" y="177800"/>
                </a:lnTo>
                <a:close/>
              </a:path>
              <a:path w="6063615" h="1866900">
                <a:moveTo>
                  <a:pt x="1234871" y="190500"/>
                </a:moveTo>
                <a:lnTo>
                  <a:pt x="1145362" y="190500"/>
                </a:lnTo>
                <a:lnTo>
                  <a:pt x="1167015" y="177800"/>
                </a:lnTo>
                <a:lnTo>
                  <a:pt x="1257388" y="177800"/>
                </a:lnTo>
                <a:lnTo>
                  <a:pt x="1234871" y="190500"/>
                </a:lnTo>
                <a:close/>
              </a:path>
              <a:path w="6063615" h="1866900">
                <a:moveTo>
                  <a:pt x="1862201" y="190500"/>
                </a:moveTo>
                <a:lnTo>
                  <a:pt x="1773389" y="190500"/>
                </a:lnTo>
                <a:lnTo>
                  <a:pt x="1743557" y="177800"/>
                </a:lnTo>
                <a:lnTo>
                  <a:pt x="1833575" y="177800"/>
                </a:lnTo>
                <a:lnTo>
                  <a:pt x="1862201" y="190500"/>
                </a:lnTo>
                <a:close/>
              </a:path>
              <a:path w="6063615" h="1866900">
                <a:moveTo>
                  <a:pt x="5349684" y="190500"/>
                </a:moveTo>
                <a:lnTo>
                  <a:pt x="5335130" y="190500"/>
                </a:lnTo>
                <a:lnTo>
                  <a:pt x="5329847" y="177800"/>
                </a:lnTo>
                <a:lnTo>
                  <a:pt x="5344553" y="177800"/>
                </a:lnTo>
                <a:lnTo>
                  <a:pt x="5349684" y="190500"/>
                </a:lnTo>
                <a:close/>
              </a:path>
              <a:path w="6063615" h="1866900">
                <a:moveTo>
                  <a:pt x="1126147" y="203200"/>
                </a:moveTo>
                <a:lnTo>
                  <a:pt x="1061402" y="203200"/>
                </a:lnTo>
                <a:lnTo>
                  <a:pt x="1081989" y="190500"/>
                </a:lnTo>
                <a:lnTo>
                  <a:pt x="1147470" y="190500"/>
                </a:lnTo>
                <a:lnTo>
                  <a:pt x="1126147" y="203200"/>
                </a:lnTo>
                <a:close/>
              </a:path>
              <a:path w="6063615" h="1866900">
                <a:moveTo>
                  <a:pt x="1918017" y="203200"/>
                </a:moveTo>
                <a:lnTo>
                  <a:pt x="1860029" y="203200"/>
                </a:lnTo>
                <a:lnTo>
                  <a:pt x="1831505" y="190500"/>
                </a:lnTo>
                <a:lnTo>
                  <a:pt x="1890356" y="190500"/>
                </a:lnTo>
                <a:lnTo>
                  <a:pt x="1918017" y="203200"/>
                </a:lnTo>
                <a:close/>
              </a:path>
              <a:path w="6063615" h="1866900">
                <a:moveTo>
                  <a:pt x="1986051" y="215900"/>
                </a:moveTo>
                <a:lnTo>
                  <a:pt x="1971763" y="215900"/>
                </a:lnTo>
                <a:lnTo>
                  <a:pt x="1968143" y="214170"/>
                </a:lnTo>
                <a:lnTo>
                  <a:pt x="1978685" y="203200"/>
                </a:lnTo>
                <a:lnTo>
                  <a:pt x="1991690" y="190500"/>
                </a:lnTo>
                <a:lnTo>
                  <a:pt x="2012200" y="190500"/>
                </a:lnTo>
                <a:lnTo>
                  <a:pt x="1998687" y="203200"/>
                </a:lnTo>
                <a:lnTo>
                  <a:pt x="1998878" y="203200"/>
                </a:lnTo>
                <a:lnTo>
                  <a:pt x="1986051" y="215900"/>
                </a:lnTo>
                <a:close/>
              </a:path>
              <a:path w="6063615" h="1866900">
                <a:moveTo>
                  <a:pt x="5359044" y="203200"/>
                </a:moveTo>
                <a:lnTo>
                  <a:pt x="5344515" y="203200"/>
                </a:lnTo>
                <a:lnTo>
                  <a:pt x="5339829" y="190500"/>
                </a:lnTo>
                <a:lnTo>
                  <a:pt x="5354510" y="190500"/>
                </a:lnTo>
                <a:lnTo>
                  <a:pt x="5359044" y="203200"/>
                </a:lnTo>
                <a:close/>
              </a:path>
              <a:path w="6063615" h="1866900">
                <a:moveTo>
                  <a:pt x="1064031" y="215900"/>
                </a:moveTo>
                <a:lnTo>
                  <a:pt x="1001395" y="215900"/>
                </a:lnTo>
                <a:lnTo>
                  <a:pt x="1021105" y="203200"/>
                </a:lnTo>
                <a:lnTo>
                  <a:pt x="1084529" y="203200"/>
                </a:lnTo>
                <a:lnTo>
                  <a:pt x="1064031" y="215900"/>
                </a:lnTo>
                <a:close/>
              </a:path>
              <a:path w="6063615" h="1866900">
                <a:moveTo>
                  <a:pt x="1966480" y="215900"/>
                </a:moveTo>
                <a:lnTo>
                  <a:pt x="1915452" y="215900"/>
                </a:lnTo>
                <a:lnTo>
                  <a:pt x="1887893" y="203200"/>
                </a:lnTo>
                <a:lnTo>
                  <a:pt x="1945182" y="203200"/>
                </a:lnTo>
                <a:lnTo>
                  <a:pt x="1968143" y="214170"/>
                </a:lnTo>
                <a:lnTo>
                  <a:pt x="1966480" y="215900"/>
                </a:lnTo>
                <a:close/>
              </a:path>
              <a:path w="6063615" h="1866900">
                <a:moveTo>
                  <a:pt x="5367172" y="215900"/>
                </a:moveTo>
                <a:lnTo>
                  <a:pt x="5352707" y="215900"/>
                </a:lnTo>
                <a:lnTo>
                  <a:pt x="5348617" y="203200"/>
                </a:lnTo>
                <a:lnTo>
                  <a:pt x="5363260" y="203200"/>
                </a:lnTo>
                <a:lnTo>
                  <a:pt x="5367172" y="215900"/>
                </a:lnTo>
                <a:close/>
              </a:path>
              <a:path w="6063615" h="1866900">
                <a:moveTo>
                  <a:pt x="1971763" y="215900"/>
                </a:moveTo>
                <a:lnTo>
                  <a:pt x="1966480" y="215900"/>
                </a:lnTo>
                <a:lnTo>
                  <a:pt x="1968143" y="214170"/>
                </a:lnTo>
                <a:lnTo>
                  <a:pt x="1971763" y="215900"/>
                </a:lnTo>
                <a:close/>
              </a:path>
              <a:path w="6063615" h="1866900">
                <a:moveTo>
                  <a:pt x="1004481" y="228600"/>
                </a:moveTo>
                <a:lnTo>
                  <a:pt x="962913" y="228600"/>
                </a:lnTo>
                <a:lnTo>
                  <a:pt x="982002" y="215900"/>
                </a:lnTo>
                <a:lnTo>
                  <a:pt x="1024115" y="215900"/>
                </a:lnTo>
                <a:lnTo>
                  <a:pt x="1004481" y="228600"/>
                </a:lnTo>
                <a:close/>
              </a:path>
              <a:path w="6063615" h="1866900">
                <a:moveTo>
                  <a:pt x="1971751" y="228600"/>
                </a:moveTo>
                <a:lnTo>
                  <a:pt x="1942312" y="215900"/>
                </a:lnTo>
                <a:lnTo>
                  <a:pt x="1986241" y="215900"/>
                </a:lnTo>
                <a:lnTo>
                  <a:pt x="1971751" y="228600"/>
                </a:lnTo>
                <a:close/>
              </a:path>
              <a:path w="6063615" h="1866900">
                <a:moveTo>
                  <a:pt x="5374043" y="228600"/>
                </a:moveTo>
                <a:lnTo>
                  <a:pt x="5359666" y="228600"/>
                </a:lnTo>
                <a:lnTo>
                  <a:pt x="5356199" y="215900"/>
                </a:lnTo>
                <a:lnTo>
                  <a:pt x="5370766" y="215900"/>
                </a:lnTo>
                <a:lnTo>
                  <a:pt x="5374043" y="228600"/>
                </a:lnTo>
                <a:close/>
              </a:path>
              <a:path w="6063615" h="1866900">
                <a:moveTo>
                  <a:pt x="966330" y="241300"/>
                </a:moveTo>
                <a:lnTo>
                  <a:pt x="925715" y="241300"/>
                </a:lnTo>
                <a:lnTo>
                  <a:pt x="944156" y="228600"/>
                </a:lnTo>
                <a:lnTo>
                  <a:pt x="985329" y="228600"/>
                </a:lnTo>
                <a:lnTo>
                  <a:pt x="966330" y="241300"/>
                </a:lnTo>
                <a:close/>
              </a:path>
              <a:path w="6063615" h="1866900">
                <a:moveTo>
                  <a:pt x="5444832" y="241300"/>
                </a:moveTo>
                <a:lnTo>
                  <a:pt x="5366867" y="241300"/>
                </a:lnTo>
                <a:lnTo>
                  <a:pt x="5362549" y="228600"/>
                </a:lnTo>
                <a:lnTo>
                  <a:pt x="5430507" y="228600"/>
                </a:lnTo>
                <a:lnTo>
                  <a:pt x="5444832" y="241300"/>
                </a:lnTo>
                <a:close/>
              </a:path>
              <a:path w="6063615" h="1866900">
                <a:moveTo>
                  <a:pt x="911529" y="254000"/>
                </a:moveTo>
                <a:lnTo>
                  <a:pt x="872451" y="254000"/>
                </a:lnTo>
                <a:lnTo>
                  <a:pt x="889863" y="241300"/>
                </a:lnTo>
                <a:lnTo>
                  <a:pt x="929551" y="241300"/>
                </a:lnTo>
                <a:lnTo>
                  <a:pt x="911529" y="254000"/>
                </a:lnTo>
                <a:close/>
              </a:path>
              <a:path w="6063615" h="1866900">
                <a:moveTo>
                  <a:pt x="5514301" y="254000"/>
                </a:moveTo>
                <a:lnTo>
                  <a:pt x="5442839" y="254000"/>
                </a:lnTo>
                <a:lnTo>
                  <a:pt x="5428564" y="241300"/>
                </a:lnTo>
                <a:lnTo>
                  <a:pt x="5486971" y="241300"/>
                </a:lnTo>
                <a:lnTo>
                  <a:pt x="5514301" y="254000"/>
                </a:lnTo>
                <a:close/>
              </a:path>
              <a:path w="6063615" h="1866900">
                <a:moveTo>
                  <a:pt x="876731" y="266700"/>
                </a:moveTo>
                <a:lnTo>
                  <a:pt x="838720" y="266700"/>
                </a:lnTo>
                <a:lnTo>
                  <a:pt x="855408" y="254000"/>
                </a:lnTo>
                <a:lnTo>
                  <a:pt x="894041" y="254000"/>
                </a:lnTo>
                <a:lnTo>
                  <a:pt x="876731" y="266700"/>
                </a:lnTo>
                <a:close/>
              </a:path>
              <a:path w="6063615" h="1866900">
                <a:moveTo>
                  <a:pt x="5567083" y="266700"/>
                </a:moveTo>
                <a:lnTo>
                  <a:pt x="5511711" y="266700"/>
                </a:lnTo>
                <a:lnTo>
                  <a:pt x="5484495" y="254000"/>
                </a:lnTo>
                <a:lnTo>
                  <a:pt x="5541022" y="254000"/>
                </a:lnTo>
                <a:lnTo>
                  <a:pt x="5567083" y="266700"/>
                </a:lnTo>
                <a:close/>
              </a:path>
              <a:path w="6063615" h="1866900">
                <a:moveTo>
                  <a:pt x="811517" y="292100"/>
                </a:moveTo>
                <a:lnTo>
                  <a:pt x="790930" y="292100"/>
                </a:lnTo>
                <a:lnTo>
                  <a:pt x="806475" y="279400"/>
                </a:lnTo>
                <a:lnTo>
                  <a:pt x="822401" y="266700"/>
                </a:lnTo>
                <a:lnTo>
                  <a:pt x="859955" y="266700"/>
                </a:lnTo>
                <a:lnTo>
                  <a:pt x="843368" y="279400"/>
                </a:lnTo>
                <a:lnTo>
                  <a:pt x="827354" y="279400"/>
                </a:lnTo>
                <a:lnTo>
                  <a:pt x="811517" y="292100"/>
                </a:lnTo>
                <a:close/>
              </a:path>
              <a:path w="6063615" h="1866900">
                <a:moveTo>
                  <a:pt x="5617133" y="279400"/>
                </a:moveTo>
                <a:lnTo>
                  <a:pt x="5563984" y="279400"/>
                </a:lnTo>
                <a:lnTo>
                  <a:pt x="5538050" y="266700"/>
                </a:lnTo>
                <a:lnTo>
                  <a:pt x="5592470" y="266700"/>
                </a:lnTo>
                <a:lnTo>
                  <a:pt x="5617133" y="279400"/>
                </a:lnTo>
                <a:close/>
              </a:path>
              <a:path w="6063615" h="1866900">
                <a:moveTo>
                  <a:pt x="5652782" y="292100"/>
                </a:moveTo>
                <a:lnTo>
                  <a:pt x="5613488" y="292100"/>
                </a:lnTo>
                <a:lnTo>
                  <a:pt x="5588952" y="279400"/>
                </a:lnTo>
                <a:lnTo>
                  <a:pt x="5641086" y="279400"/>
                </a:lnTo>
                <a:lnTo>
                  <a:pt x="5652782" y="292100"/>
                </a:lnTo>
                <a:close/>
              </a:path>
              <a:path w="6063615" h="1866900">
                <a:moveTo>
                  <a:pt x="781240" y="304800"/>
                </a:moveTo>
                <a:lnTo>
                  <a:pt x="761022" y="304800"/>
                </a:lnTo>
                <a:lnTo>
                  <a:pt x="775779" y="292100"/>
                </a:lnTo>
                <a:lnTo>
                  <a:pt x="796289" y="292100"/>
                </a:lnTo>
                <a:lnTo>
                  <a:pt x="781240" y="304800"/>
                </a:lnTo>
                <a:close/>
              </a:path>
              <a:path w="6063615" h="1866900">
                <a:moveTo>
                  <a:pt x="5686679" y="304800"/>
                </a:moveTo>
                <a:lnTo>
                  <a:pt x="5648655" y="304800"/>
                </a:lnTo>
                <a:lnTo>
                  <a:pt x="5637034" y="292100"/>
                </a:lnTo>
                <a:lnTo>
                  <a:pt x="5675579" y="292100"/>
                </a:lnTo>
                <a:lnTo>
                  <a:pt x="5686679" y="304800"/>
                </a:lnTo>
                <a:close/>
              </a:path>
              <a:path w="6063615" h="1866900">
                <a:moveTo>
                  <a:pt x="766711" y="317500"/>
                </a:moveTo>
                <a:lnTo>
                  <a:pt x="732751" y="317500"/>
                </a:lnTo>
                <a:lnTo>
                  <a:pt x="746683" y="304800"/>
                </a:lnTo>
                <a:lnTo>
                  <a:pt x="781342" y="304800"/>
                </a:lnTo>
                <a:lnTo>
                  <a:pt x="766711" y="317500"/>
                </a:lnTo>
                <a:close/>
              </a:path>
              <a:path w="6063615" h="1866900">
                <a:moveTo>
                  <a:pt x="5718746" y="317500"/>
                </a:moveTo>
                <a:lnTo>
                  <a:pt x="5682094" y="317500"/>
                </a:lnTo>
                <a:lnTo>
                  <a:pt x="5671070" y="304800"/>
                </a:lnTo>
                <a:lnTo>
                  <a:pt x="5708269" y="304800"/>
                </a:lnTo>
                <a:lnTo>
                  <a:pt x="5718746" y="317500"/>
                </a:lnTo>
                <a:close/>
              </a:path>
              <a:path w="6063615" h="1866900">
                <a:moveTo>
                  <a:pt x="712800" y="342900"/>
                </a:moveTo>
                <a:lnTo>
                  <a:pt x="693547" y="342900"/>
                </a:lnTo>
                <a:lnTo>
                  <a:pt x="706183" y="330200"/>
                </a:lnTo>
                <a:lnTo>
                  <a:pt x="719251" y="317500"/>
                </a:lnTo>
                <a:lnTo>
                  <a:pt x="752703" y="317500"/>
                </a:lnTo>
                <a:lnTo>
                  <a:pt x="738898" y="330200"/>
                </a:lnTo>
                <a:lnTo>
                  <a:pt x="725754" y="330200"/>
                </a:lnTo>
                <a:lnTo>
                  <a:pt x="712800" y="342900"/>
                </a:lnTo>
                <a:close/>
              </a:path>
              <a:path w="6063615" h="1866900">
                <a:moveTo>
                  <a:pt x="5748896" y="330200"/>
                </a:moveTo>
                <a:lnTo>
                  <a:pt x="5713666" y="330200"/>
                </a:lnTo>
                <a:lnTo>
                  <a:pt x="5703265" y="317500"/>
                </a:lnTo>
                <a:lnTo>
                  <a:pt x="5739066" y="317500"/>
                </a:lnTo>
                <a:lnTo>
                  <a:pt x="5748896" y="330200"/>
                </a:lnTo>
                <a:close/>
              </a:path>
              <a:path w="6063615" h="1866900">
                <a:moveTo>
                  <a:pt x="5767895" y="342900"/>
                </a:moveTo>
                <a:lnTo>
                  <a:pt x="5743282" y="342900"/>
                </a:lnTo>
                <a:lnTo>
                  <a:pt x="5733542" y="330200"/>
                </a:lnTo>
                <a:lnTo>
                  <a:pt x="5758510" y="330200"/>
                </a:lnTo>
                <a:lnTo>
                  <a:pt x="5767895" y="342900"/>
                </a:lnTo>
                <a:close/>
              </a:path>
              <a:path w="6063615" h="1866900">
                <a:moveTo>
                  <a:pt x="677011" y="368300"/>
                </a:moveTo>
                <a:lnTo>
                  <a:pt x="658342" y="368300"/>
                </a:lnTo>
                <a:lnTo>
                  <a:pt x="669620" y="355600"/>
                </a:lnTo>
                <a:lnTo>
                  <a:pt x="681355" y="342900"/>
                </a:lnTo>
                <a:lnTo>
                  <a:pt x="712927" y="342900"/>
                </a:lnTo>
                <a:lnTo>
                  <a:pt x="700417" y="355600"/>
                </a:lnTo>
                <a:lnTo>
                  <a:pt x="688619" y="355600"/>
                </a:lnTo>
                <a:lnTo>
                  <a:pt x="677011" y="368300"/>
                </a:lnTo>
                <a:close/>
              </a:path>
              <a:path w="6063615" h="1866900">
                <a:moveTo>
                  <a:pt x="5794641" y="355600"/>
                </a:moveTo>
                <a:lnTo>
                  <a:pt x="5770867" y="355600"/>
                </a:lnTo>
                <a:lnTo>
                  <a:pt x="5761812" y="342900"/>
                </a:lnTo>
                <a:lnTo>
                  <a:pt x="5785967" y="342900"/>
                </a:lnTo>
                <a:lnTo>
                  <a:pt x="5794641" y="355600"/>
                </a:lnTo>
                <a:close/>
              </a:path>
              <a:path w="6063615" h="1866900">
                <a:moveTo>
                  <a:pt x="5811291" y="368300"/>
                </a:moveTo>
                <a:lnTo>
                  <a:pt x="5788063" y="368300"/>
                </a:lnTo>
                <a:lnTo>
                  <a:pt x="5779477" y="355600"/>
                </a:lnTo>
                <a:lnTo>
                  <a:pt x="5803087" y="355600"/>
                </a:lnTo>
                <a:lnTo>
                  <a:pt x="5811291" y="368300"/>
                </a:lnTo>
                <a:close/>
              </a:path>
              <a:path w="6063615" h="1866900">
                <a:moveTo>
                  <a:pt x="645439" y="393700"/>
                </a:moveTo>
                <a:lnTo>
                  <a:pt x="627341" y="393700"/>
                </a:lnTo>
                <a:lnTo>
                  <a:pt x="637197" y="381000"/>
                </a:lnTo>
                <a:lnTo>
                  <a:pt x="647522" y="368300"/>
                </a:lnTo>
                <a:lnTo>
                  <a:pt x="666153" y="368300"/>
                </a:lnTo>
                <a:lnTo>
                  <a:pt x="655485" y="381000"/>
                </a:lnTo>
                <a:lnTo>
                  <a:pt x="655624" y="381000"/>
                </a:lnTo>
                <a:lnTo>
                  <a:pt x="645439" y="393700"/>
                </a:lnTo>
                <a:close/>
              </a:path>
              <a:path w="6063615" h="1866900">
                <a:moveTo>
                  <a:pt x="666013" y="381000"/>
                </a:moveTo>
                <a:lnTo>
                  <a:pt x="666153" y="368300"/>
                </a:lnTo>
                <a:lnTo>
                  <a:pt x="677151" y="368300"/>
                </a:lnTo>
                <a:lnTo>
                  <a:pt x="666013" y="381000"/>
                </a:lnTo>
                <a:close/>
              </a:path>
              <a:path w="6063615" h="1866900">
                <a:moveTo>
                  <a:pt x="5826950" y="381000"/>
                </a:moveTo>
                <a:lnTo>
                  <a:pt x="5812015" y="381000"/>
                </a:lnTo>
                <a:lnTo>
                  <a:pt x="5804179" y="368300"/>
                </a:lnTo>
                <a:lnTo>
                  <a:pt x="5819241" y="368300"/>
                </a:lnTo>
                <a:lnTo>
                  <a:pt x="5826950" y="381000"/>
                </a:lnTo>
                <a:close/>
              </a:path>
              <a:path w="6063615" h="1866900">
                <a:moveTo>
                  <a:pt x="5848527" y="393700"/>
                </a:moveTo>
                <a:lnTo>
                  <a:pt x="5826721" y="393700"/>
                </a:lnTo>
                <a:lnTo>
                  <a:pt x="5819381" y="381000"/>
                </a:lnTo>
                <a:lnTo>
                  <a:pt x="5841593" y="381000"/>
                </a:lnTo>
                <a:lnTo>
                  <a:pt x="5848527" y="393700"/>
                </a:lnTo>
                <a:close/>
              </a:path>
              <a:path w="6063615" h="1866900">
                <a:moveTo>
                  <a:pt x="610222" y="431800"/>
                </a:moveTo>
                <a:lnTo>
                  <a:pt x="592899" y="431800"/>
                </a:lnTo>
                <a:lnTo>
                  <a:pt x="600748" y="419100"/>
                </a:lnTo>
                <a:lnTo>
                  <a:pt x="609104" y="406400"/>
                </a:lnTo>
                <a:lnTo>
                  <a:pt x="617969" y="393700"/>
                </a:lnTo>
                <a:lnTo>
                  <a:pt x="636028" y="393700"/>
                </a:lnTo>
                <a:lnTo>
                  <a:pt x="626821" y="406400"/>
                </a:lnTo>
                <a:lnTo>
                  <a:pt x="626973" y="406400"/>
                </a:lnTo>
                <a:lnTo>
                  <a:pt x="618261" y="419100"/>
                </a:lnTo>
                <a:lnTo>
                  <a:pt x="618426" y="419100"/>
                </a:lnTo>
                <a:lnTo>
                  <a:pt x="610222" y="431800"/>
                </a:lnTo>
                <a:close/>
              </a:path>
              <a:path w="6063615" h="1866900">
                <a:moveTo>
                  <a:pt x="5861596" y="406400"/>
                </a:moveTo>
                <a:lnTo>
                  <a:pt x="5840361" y="406400"/>
                </a:lnTo>
                <a:lnTo>
                  <a:pt x="5833554" y="393700"/>
                </a:lnTo>
                <a:lnTo>
                  <a:pt x="5855195" y="393700"/>
                </a:lnTo>
                <a:lnTo>
                  <a:pt x="5861596" y="406400"/>
                </a:lnTo>
                <a:close/>
              </a:path>
              <a:path w="6063615" h="1866900">
                <a:moveTo>
                  <a:pt x="5852947" y="419100"/>
                </a:moveTo>
                <a:lnTo>
                  <a:pt x="5846660" y="406400"/>
                </a:lnTo>
                <a:lnTo>
                  <a:pt x="5852820" y="406400"/>
                </a:lnTo>
                <a:lnTo>
                  <a:pt x="5852947" y="419100"/>
                </a:lnTo>
                <a:close/>
              </a:path>
              <a:path w="6063615" h="1866900">
                <a:moveTo>
                  <a:pt x="5873584" y="419100"/>
                </a:moveTo>
                <a:lnTo>
                  <a:pt x="5858814" y="419100"/>
                </a:lnTo>
                <a:lnTo>
                  <a:pt x="5852820" y="406400"/>
                </a:lnTo>
                <a:lnTo>
                  <a:pt x="5867730" y="406400"/>
                </a:lnTo>
                <a:lnTo>
                  <a:pt x="5873584" y="419100"/>
                </a:lnTo>
                <a:close/>
              </a:path>
              <a:path w="6063615" h="1866900">
                <a:moveTo>
                  <a:pt x="5884468" y="431800"/>
                </a:moveTo>
                <a:lnTo>
                  <a:pt x="5869736" y="431800"/>
                </a:lnTo>
                <a:lnTo>
                  <a:pt x="5864288" y="419100"/>
                </a:lnTo>
                <a:lnTo>
                  <a:pt x="5879172" y="419100"/>
                </a:lnTo>
                <a:lnTo>
                  <a:pt x="5884468" y="431800"/>
                </a:lnTo>
                <a:close/>
              </a:path>
              <a:path w="6063615" h="1866900">
                <a:moveTo>
                  <a:pt x="577888" y="469900"/>
                </a:moveTo>
                <a:lnTo>
                  <a:pt x="566839" y="469900"/>
                </a:lnTo>
                <a:lnTo>
                  <a:pt x="572541" y="457200"/>
                </a:lnTo>
                <a:lnTo>
                  <a:pt x="578789" y="444500"/>
                </a:lnTo>
                <a:lnTo>
                  <a:pt x="585584" y="431800"/>
                </a:lnTo>
                <a:lnTo>
                  <a:pt x="602856" y="431800"/>
                </a:lnTo>
                <a:lnTo>
                  <a:pt x="595693" y="444500"/>
                </a:lnTo>
                <a:lnTo>
                  <a:pt x="595845" y="444500"/>
                </a:lnTo>
                <a:lnTo>
                  <a:pt x="589216" y="457200"/>
                </a:lnTo>
                <a:lnTo>
                  <a:pt x="583425" y="457200"/>
                </a:lnTo>
                <a:lnTo>
                  <a:pt x="577888" y="469900"/>
                </a:lnTo>
                <a:close/>
              </a:path>
              <a:path w="6063615" h="1866900">
                <a:moveTo>
                  <a:pt x="5894197" y="444500"/>
                </a:moveTo>
                <a:lnTo>
                  <a:pt x="5879515" y="444500"/>
                </a:lnTo>
                <a:lnTo>
                  <a:pt x="5874639" y="431800"/>
                </a:lnTo>
                <a:lnTo>
                  <a:pt x="5889472" y="431800"/>
                </a:lnTo>
                <a:lnTo>
                  <a:pt x="5894197" y="444500"/>
                </a:lnTo>
                <a:close/>
              </a:path>
              <a:path w="6063615" h="1866900">
                <a:moveTo>
                  <a:pt x="5902744" y="457200"/>
                </a:moveTo>
                <a:lnTo>
                  <a:pt x="5888126" y="457200"/>
                </a:lnTo>
                <a:lnTo>
                  <a:pt x="5883833" y="444500"/>
                </a:lnTo>
                <a:lnTo>
                  <a:pt x="5898629" y="444500"/>
                </a:lnTo>
                <a:lnTo>
                  <a:pt x="5902744" y="457200"/>
                </a:lnTo>
                <a:close/>
              </a:path>
              <a:path w="6063615" h="1866900">
                <a:moveTo>
                  <a:pt x="5910084" y="469900"/>
                </a:moveTo>
                <a:lnTo>
                  <a:pt x="5895568" y="469900"/>
                </a:lnTo>
                <a:lnTo>
                  <a:pt x="5891872" y="457200"/>
                </a:lnTo>
                <a:lnTo>
                  <a:pt x="5906579" y="457200"/>
                </a:lnTo>
                <a:lnTo>
                  <a:pt x="5910084" y="469900"/>
                </a:lnTo>
                <a:close/>
              </a:path>
              <a:path w="6063615" h="1866900">
                <a:moveTo>
                  <a:pt x="559219" y="520700"/>
                </a:moveTo>
                <a:lnTo>
                  <a:pt x="546925" y="520700"/>
                </a:lnTo>
                <a:lnTo>
                  <a:pt x="549719" y="508000"/>
                </a:lnTo>
                <a:lnTo>
                  <a:pt x="553135" y="495300"/>
                </a:lnTo>
                <a:lnTo>
                  <a:pt x="557123" y="482600"/>
                </a:lnTo>
                <a:lnTo>
                  <a:pt x="561695" y="469900"/>
                </a:lnTo>
                <a:lnTo>
                  <a:pt x="578027" y="469900"/>
                </a:lnTo>
                <a:lnTo>
                  <a:pt x="573036" y="482600"/>
                </a:lnTo>
                <a:lnTo>
                  <a:pt x="573176" y="482600"/>
                </a:lnTo>
                <a:lnTo>
                  <a:pt x="568731" y="495300"/>
                </a:lnTo>
                <a:lnTo>
                  <a:pt x="565111" y="495300"/>
                </a:lnTo>
                <a:lnTo>
                  <a:pt x="561822" y="508000"/>
                </a:lnTo>
                <a:lnTo>
                  <a:pt x="559219" y="520700"/>
                </a:lnTo>
                <a:close/>
              </a:path>
              <a:path w="6063615" h="1866900">
                <a:moveTo>
                  <a:pt x="5916180" y="482600"/>
                </a:moveTo>
                <a:lnTo>
                  <a:pt x="5901804" y="482600"/>
                </a:lnTo>
                <a:lnTo>
                  <a:pt x="5898718" y="469900"/>
                </a:lnTo>
                <a:lnTo>
                  <a:pt x="5913297" y="469900"/>
                </a:lnTo>
                <a:lnTo>
                  <a:pt x="5916180" y="482600"/>
                </a:lnTo>
                <a:close/>
              </a:path>
              <a:path w="6063615" h="1866900">
                <a:moveTo>
                  <a:pt x="5920981" y="495300"/>
                </a:moveTo>
                <a:lnTo>
                  <a:pt x="5906820" y="495300"/>
                </a:lnTo>
                <a:lnTo>
                  <a:pt x="5904357" y="482600"/>
                </a:lnTo>
                <a:lnTo>
                  <a:pt x="5918746" y="482600"/>
                </a:lnTo>
                <a:lnTo>
                  <a:pt x="5920981" y="495300"/>
                </a:lnTo>
                <a:close/>
              </a:path>
              <a:path w="6063615" h="1866900">
                <a:moveTo>
                  <a:pt x="5924461" y="508000"/>
                </a:moveTo>
                <a:lnTo>
                  <a:pt x="5910605" y="508000"/>
                </a:lnTo>
                <a:lnTo>
                  <a:pt x="5908789" y="495300"/>
                </a:lnTo>
                <a:lnTo>
                  <a:pt x="5922886" y="495300"/>
                </a:lnTo>
                <a:lnTo>
                  <a:pt x="5924461" y="508000"/>
                </a:lnTo>
                <a:close/>
              </a:path>
              <a:path w="6063615" h="1866900">
                <a:moveTo>
                  <a:pt x="5927090" y="533400"/>
                </a:moveTo>
                <a:lnTo>
                  <a:pt x="5914415" y="533400"/>
                </a:lnTo>
                <a:lnTo>
                  <a:pt x="5913907" y="520700"/>
                </a:lnTo>
                <a:lnTo>
                  <a:pt x="5913145" y="520700"/>
                </a:lnTo>
                <a:lnTo>
                  <a:pt x="5911977" y="508000"/>
                </a:lnTo>
                <a:lnTo>
                  <a:pt x="5925680" y="508000"/>
                </a:lnTo>
                <a:lnTo>
                  <a:pt x="5926569" y="520700"/>
                </a:lnTo>
                <a:lnTo>
                  <a:pt x="5927090" y="533400"/>
                </a:lnTo>
                <a:close/>
              </a:path>
              <a:path w="6063615" h="1866900">
                <a:moveTo>
                  <a:pt x="557199" y="533400"/>
                </a:moveTo>
                <a:lnTo>
                  <a:pt x="543852" y="533400"/>
                </a:lnTo>
                <a:lnTo>
                  <a:pt x="544715" y="520700"/>
                </a:lnTo>
                <a:lnTo>
                  <a:pt x="558177" y="520700"/>
                </a:lnTo>
                <a:lnTo>
                  <a:pt x="557199" y="533400"/>
                </a:lnTo>
                <a:close/>
              </a:path>
              <a:path w="6063615" h="1866900">
                <a:moveTo>
                  <a:pt x="555218" y="546100"/>
                </a:moveTo>
                <a:lnTo>
                  <a:pt x="542582" y="546100"/>
                </a:lnTo>
                <a:lnTo>
                  <a:pt x="543140" y="533400"/>
                </a:lnTo>
                <a:lnTo>
                  <a:pt x="555751" y="533400"/>
                </a:lnTo>
                <a:lnTo>
                  <a:pt x="555218" y="546100"/>
                </a:lnTo>
                <a:close/>
              </a:path>
              <a:path w="6063615" h="1866900">
                <a:moveTo>
                  <a:pt x="5927001" y="546100"/>
                </a:moveTo>
                <a:lnTo>
                  <a:pt x="5914326" y="546100"/>
                </a:lnTo>
                <a:lnTo>
                  <a:pt x="5914517" y="533400"/>
                </a:lnTo>
                <a:lnTo>
                  <a:pt x="5927204" y="533400"/>
                </a:lnTo>
                <a:lnTo>
                  <a:pt x="5927001" y="546100"/>
                </a:lnTo>
                <a:close/>
              </a:path>
              <a:path w="6063615" h="1866900">
                <a:moveTo>
                  <a:pt x="554634" y="558800"/>
                </a:moveTo>
                <a:lnTo>
                  <a:pt x="541858" y="558800"/>
                </a:lnTo>
                <a:lnTo>
                  <a:pt x="541947" y="546100"/>
                </a:lnTo>
                <a:lnTo>
                  <a:pt x="554863" y="546100"/>
                </a:lnTo>
                <a:lnTo>
                  <a:pt x="554634" y="558800"/>
                </a:lnTo>
                <a:close/>
              </a:path>
              <a:path w="6063615" h="1866900">
                <a:moveTo>
                  <a:pt x="5923127" y="571500"/>
                </a:moveTo>
                <a:lnTo>
                  <a:pt x="5910757" y="571500"/>
                </a:lnTo>
                <a:lnTo>
                  <a:pt x="5912472" y="558800"/>
                </a:lnTo>
                <a:lnTo>
                  <a:pt x="5913640" y="546100"/>
                </a:lnTo>
                <a:lnTo>
                  <a:pt x="5926226" y="546100"/>
                </a:lnTo>
                <a:lnTo>
                  <a:pt x="5924931" y="558800"/>
                </a:lnTo>
                <a:lnTo>
                  <a:pt x="5923127" y="571500"/>
                </a:lnTo>
                <a:close/>
              </a:path>
              <a:path w="6063615" h="1866900">
                <a:moveTo>
                  <a:pt x="556653" y="584200"/>
                </a:moveTo>
                <a:lnTo>
                  <a:pt x="543128" y="584200"/>
                </a:lnTo>
                <a:lnTo>
                  <a:pt x="542429" y="571500"/>
                </a:lnTo>
                <a:lnTo>
                  <a:pt x="541997" y="558800"/>
                </a:lnTo>
                <a:lnTo>
                  <a:pt x="554685" y="558800"/>
                </a:lnTo>
                <a:lnTo>
                  <a:pt x="555091" y="571500"/>
                </a:lnTo>
                <a:lnTo>
                  <a:pt x="555713" y="571500"/>
                </a:lnTo>
                <a:lnTo>
                  <a:pt x="556653" y="584200"/>
                </a:lnTo>
                <a:close/>
              </a:path>
              <a:path w="6063615" h="1866900">
                <a:moveTo>
                  <a:pt x="5914771" y="596900"/>
                </a:moveTo>
                <a:lnTo>
                  <a:pt x="5899581" y="596900"/>
                </a:lnTo>
                <a:lnTo>
                  <a:pt x="5903175" y="584200"/>
                </a:lnTo>
                <a:lnTo>
                  <a:pt x="5906071" y="584200"/>
                </a:lnTo>
                <a:lnTo>
                  <a:pt x="5908738" y="571500"/>
                </a:lnTo>
                <a:lnTo>
                  <a:pt x="5920828" y="571500"/>
                </a:lnTo>
                <a:lnTo>
                  <a:pt x="5918034" y="584200"/>
                </a:lnTo>
                <a:lnTo>
                  <a:pt x="5914771" y="596900"/>
                </a:lnTo>
                <a:close/>
              </a:path>
              <a:path w="6063615" h="1866900">
                <a:moveTo>
                  <a:pt x="559244" y="596900"/>
                </a:moveTo>
                <a:lnTo>
                  <a:pt x="545350" y="596900"/>
                </a:lnTo>
                <a:lnTo>
                  <a:pt x="544106" y="584200"/>
                </a:lnTo>
                <a:lnTo>
                  <a:pt x="557784" y="584200"/>
                </a:lnTo>
                <a:lnTo>
                  <a:pt x="559244" y="596900"/>
                </a:lnTo>
                <a:close/>
              </a:path>
              <a:path w="6063615" h="1866900">
                <a:moveTo>
                  <a:pt x="554393" y="622300"/>
                </a:moveTo>
                <a:lnTo>
                  <a:pt x="466661" y="622300"/>
                </a:lnTo>
                <a:lnTo>
                  <a:pt x="480479" y="609600"/>
                </a:lnTo>
                <a:lnTo>
                  <a:pt x="548665" y="609600"/>
                </a:lnTo>
                <a:lnTo>
                  <a:pt x="546874" y="596900"/>
                </a:lnTo>
                <a:lnTo>
                  <a:pt x="560857" y="596900"/>
                </a:lnTo>
                <a:lnTo>
                  <a:pt x="563918" y="609600"/>
                </a:lnTo>
                <a:lnTo>
                  <a:pt x="554393" y="622300"/>
                </a:lnTo>
                <a:close/>
              </a:path>
              <a:path w="6063615" h="1866900">
                <a:moveTo>
                  <a:pt x="5902172" y="622300"/>
                </a:moveTo>
                <a:lnTo>
                  <a:pt x="5886526" y="622300"/>
                </a:lnTo>
                <a:lnTo>
                  <a:pt x="5891466" y="609600"/>
                </a:lnTo>
                <a:lnTo>
                  <a:pt x="5891314" y="609600"/>
                </a:lnTo>
                <a:lnTo>
                  <a:pt x="5895822" y="596900"/>
                </a:lnTo>
                <a:lnTo>
                  <a:pt x="5911024" y="596900"/>
                </a:lnTo>
                <a:lnTo>
                  <a:pt x="5906833" y="609600"/>
                </a:lnTo>
                <a:lnTo>
                  <a:pt x="5902172" y="622300"/>
                </a:lnTo>
                <a:close/>
              </a:path>
              <a:path w="6063615" h="1866900">
                <a:moveTo>
                  <a:pt x="467944" y="635000"/>
                </a:moveTo>
                <a:lnTo>
                  <a:pt x="373583" y="635000"/>
                </a:lnTo>
                <a:lnTo>
                  <a:pt x="386461" y="622300"/>
                </a:lnTo>
                <a:lnTo>
                  <a:pt x="481698" y="622300"/>
                </a:lnTo>
                <a:lnTo>
                  <a:pt x="467944" y="635000"/>
                </a:lnTo>
                <a:close/>
              </a:path>
              <a:path w="6063615" h="1866900">
                <a:moveTo>
                  <a:pt x="5891530" y="635000"/>
                </a:moveTo>
                <a:lnTo>
                  <a:pt x="5875655" y="635000"/>
                </a:lnTo>
                <a:lnTo>
                  <a:pt x="5881458" y="622300"/>
                </a:lnTo>
                <a:lnTo>
                  <a:pt x="5897067" y="622300"/>
                </a:lnTo>
                <a:lnTo>
                  <a:pt x="5891530" y="635000"/>
                </a:lnTo>
                <a:close/>
              </a:path>
              <a:path w="6063615" h="1866900">
                <a:moveTo>
                  <a:pt x="375793" y="647700"/>
                </a:moveTo>
                <a:lnTo>
                  <a:pt x="311467" y="647700"/>
                </a:lnTo>
                <a:lnTo>
                  <a:pt x="323570" y="635000"/>
                </a:lnTo>
                <a:lnTo>
                  <a:pt x="388607" y="635000"/>
                </a:lnTo>
                <a:lnTo>
                  <a:pt x="375793" y="647700"/>
                </a:lnTo>
                <a:close/>
              </a:path>
              <a:path w="6063615" h="1866900">
                <a:moveTo>
                  <a:pt x="5873419" y="658410"/>
                </a:moveTo>
                <a:lnTo>
                  <a:pt x="5863780" y="647700"/>
                </a:lnTo>
                <a:lnTo>
                  <a:pt x="5863094" y="647700"/>
                </a:lnTo>
                <a:lnTo>
                  <a:pt x="5869736" y="635000"/>
                </a:lnTo>
                <a:lnTo>
                  <a:pt x="5885548" y="635000"/>
                </a:lnTo>
                <a:lnTo>
                  <a:pt x="5879160" y="647700"/>
                </a:lnTo>
                <a:lnTo>
                  <a:pt x="5873419" y="658410"/>
                </a:lnTo>
                <a:close/>
              </a:path>
              <a:path w="6063615" h="1866900">
                <a:moveTo>
                  <a:pt x="314401" y="660400"/>
                </a:moveTo>
                <a:lnTo>
                  <a:pt x="264795" y="660400"/>
                </a:lnTo>
                <a:lnTo>
                  <a:pt x="276199" y="647700"/>
                </a:lnTo>
                <a:lnTo>
                  <a:pt x="326428" y="647700"/>
                </a:lnTo>
                <a:lnTo>
                  <a:pt x="314401" y="660400"/>
                </a:lnTo>
                <a:close/>
              </a:path>
              <a:path w="6063615" h="1866900">
                <a:moveTo>
                  <a:pt x="5897270" y="673100"/>
                </a:moveTo>
                <a:lnTo>
                  <a:pt x="5869000" y="673100"/>
                </a:lnTo>
                <a:lnTo>
                  <a:pt x="5850280" y="660400"/>
                </a:lnTo>
                <a:lnTo>
                  <a:pt x="5863247" y="647700"/>
                </a:lnTo>
                <a:lnTo>
                  <a:pt x="5863780" y="647700"/>
                </a:lnTo>
                <a:lnTo>
                  <a:pt x="5865202" y="660400"/>
                </a:lnTo>
                <a:lnTo>
                  <a:pt x="5886386" y="660400"/>
                </a:lnTo>
                <a:lnTo>
                  <a:pt x="5897270" y="673100"/>
                </a:lnTo>
                <a:close/>
              </a:path>
              <a:path w="6063615" h="1866900">
                <a:moveTo>
                  <a:pt x="5872353" y="660400"/>
                </a:moveTo>
                <a:lnTo>
                  <a:pt x="5865202" y="660400"/>
                </a:lnTo>
                <a:lnTo>
                  <a:pt x="5863780" y="647700"/>
                </a:lnTo>
                <a:lnTo>
                  <a:pt x="5873419" y="658410"/>
                </a:lnTo>
                <a:lnTo>
                  <a:pt x="5872353" y="660400"/>
                </a:lnTo>
                <a:close/>
              </a:path>
              <a:path w="6063615" h="1866900">
                <a:moveTo>
                  <a:pt x="5875210" y="660400"/>
                </a:moveTo>
                <a:lnTo>
                  <a:pt x="5872353" y="660400"/>
                </a:lnTo>
                <a:lnTo>
                  <a:pt x="5873419" y="658410"/>
                </a:lnTo>
                <a:lnTo>
                  <a:pt x="5875210" y="660400"/>
                </a:lnTo>
                <a:close/>
              </a:path>
              <a:path w="6063615" h="1866900">
                <a:moveTo>
                  <a:pt x="268325" y="673100"/>
                </a:moveTo>
                <a:lnTo>
                  <a:pt x="221043" y="673100"/>
                </a:lnTo>
                <a:lnTo>
                  <a:pt x="231698" y="660400"/>
                </a:lnTo>
                <a:lnTo>
                  <a:pt x="279654" y="660400"/>
                </a:lnTo>
                <a:lnTo>
                  <a:pt x="268325" y="673100"/>
                </a:lnTo>
                <a:close/>
              </a:path>
              <a:path w="6063615" h="1866900">
                <a:moveTo>
                  <a:pt x="225234" y="685800"/>
                </a:moveTo>
                <a:lnTo>
                  <a:pt x="190309" y="685800"/>
                </a:lnTo>
                <a:lnTo>
                  <a:pt x="200342" y="673100"/>
                </a:lnTo>
                <a:lnTo>
                  <a:pt x="235800" y="673100"/>
                </a:lnTo>
                <a:lnTo>
                  <a:pt x="225234" y="685800"/>
                </a:lnTo>
                <a:close/>
              </a:path>
              <a:path w="6063615" h="1866900">
                <a:moveTo>
                  <a:pt x="5918136" y="685800"/>
                </a:moveTo>
                <a:lnTo>
                  <a:pt x="5890666" y="685800"/>
                </a:lnTo>
                <a:lnTo>
                  <a:pt x="5879884" y="673100"/>
                </a:lnTo>
                <a:lnTo>
                  <a:pt x="5907862" y="673100"/>
                </a:lnTo>
                <a:lnTo>
                  <a:pt x="5918136" y="685800"/>
                </a:lnTo>
                <a:close/>
              </a:path>
              <a:path w="6063615" h="1866900">
                <a:moveTo>
                  <a:pt x="195021" y="698500"/>
                </a:moveTo>
                <a:lnTo>
                  <a:pt x="161467" y="698500"/>
                </a:lnTo>
                <a:lnTo>
                  <a:pt x="170865" y="685800"/>
                </a:lnTo>
                <a:lnTo>
                  <a:pt x="204977" y="685800"/>
                </a:lnTo>
                <a:lnTo>
                  <a:pt x="195021" y="698500"/>
                </a:lnTo>
                <a:close/>
              </a:path>
              <a:path w="6063615" h="1866900">
                <a:moveTo>
                  <a:pt x="5947079" y="711200"/>
                </a:moveTo>
                <a:lnTo>
                  <a:pt x="5930277" y="711200"/>
                </a:lnTo>
                <a:lnTo>
                  <a:pt x="5920740" y="698500"/>
                </a:lnTo>
                <a:lnTo>
                  <a:pt x="5911100" y="698500"/>
                </a:lnTo>
                <a:lnTo>
                  <a:pt x="5900940" y="685800"/>
                </a:lnTo>
                <a:lnTo>
                  <a:pt x="5928106" y="685800"/>
                </a:lnTo>
                <a:lnTo>
                  <a:pt x="5937758" y="698500"/>
                </a:lnTo>
                <a:lnTo>
                  <a:pt x="5947079" y="711200"/>
                </a:lnTo>
                <a:close/>
              </a:path>
              <a:path w="6063615" h="1866900">
                <a:moveTo>
                  <a:pt x="157772" y="711200"/>
                </a:moveTo>
                <a:lnTo>
                  <a:pt x="134620" y="711200"/>
                </a:lnTo>
                <a:lnTo>
                  <a:pt x="143332" y="698500"/>
                </a:lnTo>
                <a:lnTo>
                  <a:pt x="166839" y="698500"/>
                </a:lnTo>
                <a:lnTo>
                  <a:pt x="157772" y="711200"/>
                </a:lnTo>
                <a:close/>
              </a:path>
              <a:path w="6063615" h="1866900">
                <a:moveTo>
                  <a:pt x="140512" y="723900"/>
                </a:moveTo>
                <a:lnTo>
                  <a:pt x="109867" y="723900"/>
                </a:lnTo>
                <a:lnTo>
                  <a:pt x="117868" y="711200"/>
                </a:lnTo>
                <a:lnTo>
                  <a:pt x="149123" y="711200"/>
                </a:lnTo>
                <a:lnTo>
                  <a:pt x="140512" y="723900"/>
                </a:lnTo>
                <a:close/>
              </a:path>
              <a:path w="6063615" h="1866900">
                <a:moveTo>
                  <a:pt x="5964770" y="723900"/>
                </a:moveTo>
                <a:lnTo>
                  <a:pt x="5948159" y="723900"/>
                </a:lnTo>
                <a:lnTo>
                  <a:pt x="5939269" y="711200"/>
                </a:lnTo>
                <a:lnTo>
                  <a:pt x="5956096" y="711200"/>
                </a:lnTo>
                <a:lnTo>
                  <a:pt x="5964770" y="723900"/>
                </a:lnTo>
                <a:close/>
              </a:path>
              <a:path w="6063615" h="1866900">
                <a:moveTo>
                  <a:pt x="116420" y="736600"/>
                </a:moveTo>
                <a:lnTo>
                  <a:pt x="94576" y="736600"/>
                </a:lnTo>
                <a:lnTo>
                  <a:pt x="102095" y="723900"/>
                </a:lnTo>
                <a:lnTo>
                  <a:pt x="124320" y="723900"/>
                </a:lnTo>
                <a:lnTo>
                  <a:pt x="116420" y="736600"/>
                </a:lnTo>
                <a:close/>
              </a:path>
              <a:path w="6063615" h="1866900">
                <a:moveTo>
                  <a:pt x="5981128" y="736600"/>
                </a:moveTo>
                <a:lnTo>
                  <a:pt x="5964694" y="736600"/>
                </a:lnTo>
                <a:lnTo>
                  <a:pt x="5956477" y="723900"/>
                </a:lnTo>
                <a:lnTo>
                  <a:pt x="5973127" y="723900"/>
                </a:lnTo>
                <a:lnTo>
                  <a:pt x="5981128" y="736600"/>
                </a:lnTo>
                <a:close/>
              </a:path>
              <a:path w="6063615" h="1866900">
                <a:moveTo>
                  <a:pt x="94589" y="749300"/>
                </a:moveTo>
                <a:lnTo>
                  <a:pt x="73558" y="749300"/>
                </a:lnTo>
                <a:lnTo>
                  <a:pt x="80302" y="736600"/>
                </a:lnTo>
                <a:lnTo>
                  <a:pt x="101726" y="736600"/>
                </a:lnTo>
                <a:lnTo>
                  <a:pt x="94589" y="749300"/>
                </a:lnTo>
                <a:close/>
              </a:path>
              <a:path w="6063615" h="1866900">
                <a:moveTo>
                  <a:pt x="6003099" y="762000"/>
                </a:moveTo>
                <a:lnTo>
                  <a:pt x="5986945" y="762000"/>
                </a:lnTo>
                <a:lnTo>
                  <a:pt x="5979744" y="749300"/>
                </a:lnTo>
                <a:lnTo>
                  <a:pt x="5972454" y="749300"/>
                </a:lnTo>
                <a:lnTo>
                  <a:pt x="5964567" y="736600"/>
                </a:lnTo>
                <a:lnTo>
                  <a:pt x="5988799" y="736600"/>
                </a:lnTo>
                <a:lnTo>
                  <a:pt x="5996127" y="749300"/>
                </a:lnTo>
                <a:lnTo>
                  <a:pt x="6003099" y="762000"/>
                </a:lnTo>
                <a:close/>
              </a:path>
              <a:path w="6063615" h="1866900">
                <a:moveTo>
                  <a:pt x="75133" y="762000"/>
                </a:moveTo>
                <a:lnTo>
                  <a:pt x="60858" y="762000"/>
                </a:lnTo>
                <a:lnTo>
                  <a:pt x="67068" y="749300"/>
                </a:lnTo>
                <a:lnTo>
                  <a:pt x="81483" y="749300"/>
                </a:lnTo>
                <a:lnTo>
                  <a:pt x="75133" y="762000"/>
                </a:lnTo>
                <a:close/>
              </a:path>
              <a:path w="6063615" h="1866900">
                <a:moveTo>
                  <a:pt x="81343" y="762000"/>
                </a:moveTo>
                <a:lnTo>
                  <a:pt x="81483" y="749300"/>
                </a:lnTo>
                <a:lnTo>
                  <a:pt x="87960" y="749300"/>
                </a:lnTo>
                <a:lnTo>
                  <a:pt x="81343" y="762000"/>
                </a:lnTo>
                <a:close/>
              </a:path>
              <a:path w="6063615" h="1866900">
                <a:moveTo>
                  <a:pt x="63525" y="774700"/>
                </a:moveTo>
                <a:lnTo>
                  <a:pt x="43853" y="774700"/>
                </a:lnTo>
                <a:lnTo>
                  <a:pt x="49237" y="762000"/>
                </a:lnTo>
                <a:lnTo>
                  <a:pt x="69329" y="762000"/>
                </a:lnTo>
                <a:lnTo>
                  <a:pt x="63525" y="774700"/>
                </a:lnTo>
                <a:close/>
              </a:path>
              <a:path w="6063615" h="1866900">
                <a:moveTo>
                  <a:pt x="6015990" y="774700"/>
                </a:moveTo>
                <a:lnTo>
                  <a:pt x="6000013" y="774700"/>
                </a:lnTo>
                <a:lnTo>
                  <a:pt x="5993523" y="762000"/>
                </a:lnTo>
                <a:lnTo>
                  <a:pt x="6009728" y="762000"/>
                </a:lnTo>
                <a:lnTo>
                  <a:pt x="6015990" y="774700"/>
                </a:lnTo>
                <a:close/>
              </a:path>
              <a:path w="6063615" h="1866900">
                <a:moveTo>
                  <a:pt x="53047" y="787400"/>
                </a:moveTo>
                <a:lnTo>
                  <a:pt x="33947" y="787400"/>
                </a:lnTo>
                <a:lnTo>
                  <a:pt x="38747" y="774700"/>
                </a:lnTo>
                <a:lnTo>
                  <a:pt x="58280" y="774700"/>
                </a:lnTo>
                <a:lnTo>
                  <a:pt x="53047" y="787400"/>
                </a:lnTo>
                <a:close/>
              </a:path>
              <a:path w="6063615" h="1866900">
                <a:moveTo>
                  <a:pt x="6032550" y="800100"/>
                </a:moveTo>
                <a:lnTo>
                  <a:pt x="6016904" y="800100"/>
                </a:lnTo>
                <a:lnTo>
                  <a:pt x="6011506" y="787400"/>
                </a:lnTo>
                <a:lnTo>
                  <a:pt x="6005880" y="774700"/>
                </a:lnTo>
                <a:lnTo>
                  <a:pt x="6021882" y="774700"/>
                </a:lnTo>
                <a:lnTo>
                  <a:pt x="6027407" y="787400"/>
                </a:lnTo>
                <a:lnTo>
                  <a:pt x="6032550" y="800100"/>
                </a:lnTo>
                <a:close/>
              </a:path>
              <a:path w="6063615" h="1866900">
                <a:moveTo>
                  <a:pt x="39497" y="800100"/>
                </a:moveTo>
                <a:lnTo>
                  <a:pt x="25209" y="800100"/>
                </a:lnTo>
                <a:lnTo>
                  <a:pt x="29425" y="787400"/>
                </a:lnTo>
                <a:lnTo>
                  <a:pt x="43865" y="787400"/>
                </a:lnTo>
                <a:lnTo>
                  <a:pt x="39497" y="800100"/>
                </a:lnTo>
                <a:close/>
              </a:path>
              <a:path w="6063615" h="1866900">
                <a:moveTo>
                  <a:pt x="31965" y="812800"/>
                </a:moveTo>
                <a:lnTo>
                  <a:pt x="17691" y="812800"/>
                </a:lnTo>
                <a:lnTo>
                  <a:pt x="21297" y="800100"/>
                </a:lnTo>
                <a:lnTo>
                  <a:pt x="35725" y="800100"/>
                </a:lnTo>
                <a:lnTo>
                  <a:pt x="31965" y="812800"/>
                </a:lnTo>
                <a:close/>
              </a:path>
              <a:path w="6063615" h="1866900">
                <a:moveTo>
                  <a:pt x="6045708" y="825500"/>
                </a:moveTo>
                <a:lnTo>
                  <a:pt x="6034201" y="825500"/>
                </a:lnTo>
                <a:lnTo>
                  <a:pt x="6030328" y="812800"/>
                </a:lnTo>
                <a:lnTo>
                  <a:pt x="6026315" y="812800"/>
                </a:lnTo>
                <a:lnTo>
                  <a:pt x="6021666" y="800100"/>
                </a:lnTo>
                <a:lnTo>
                  <a:pt x="6037326" y="800100"/>
                </a:lnTo>
                <a:lnTo>
                  <a:pt x="6041707" y="812800"/>
                </a:lnTo>
                <a:lnTo>
                  <a:pt x="6045708" y="825500"/>
                </a:lnTo>
                <a:close/>
              </a:path>
              <a:path w="6063615" h="1866900">
                <a:moveTo>
                  <a:pt x="25641" y="825500"/>
                </a:moveTo>
                <a:lnTo>
                  <a:pt x="11442" y="825500"/>
                </a:lnTo>
                <a:lnTo>
                  <a:pt x="14414" y="812800"/>
                </a:lnTo>
                <a:lnTo>
                  <a:pt x="28790" y="812800"/>
                </a:lnTo>
                <a:lnTo>
                  <a:pt x="25641" y="825500"/>
                </a:lnTo>
                <a:close/>
              </a:path>
              <a:path w="6063615" h="1866900">
                <a:moveTo>
                  <a:pt x="18478" y="838200"/>
                </a:moveTo>
                <a:lnTo>
                  <a:pt x="6502" y="838200"/>
                </a:lnTo>
                <a:lnTo>
                  <a:pt x="8813" y="825500"/>
                </a:lnTo>
                <a:lnTo>
                  <a:pt x="20662" y="825500"/>
                </a:lnTo>
                <a:lnTo>
                  <a:pt x="18478" y="838200"/>
                </a:lnTo>
                <a:close/>
              </a:path>
              <a:path w="6063615" h="1866900">
                <a:moveTo>
                  <a:pt x="6055271" y="850900"/>
                </a:moveTo>
                <a:lnTo>
                  <a:pt x="6043168" y="850900"/>
                </a:lnTo>
                <a:lnTo>
                  <a:pt x="6040475" y="838200"/>
                </a:lnTo>
                <a:lnTo>
                  <a:pt x="6037580" y="838200"/>
                </a:lnTo>
                <a:lnTo>
                  <a:pt x="6034100" y="825500"/>
                </a:lnTo>
                <a:lnTo>
                  <a:pt x="6049302" y="825500"/>
                </a:lnTo>
                <a:lnTo>
                  <a:pt x="6052489" y="838200"/>
                </a:lnTo>
                <a:lnTo>
                  <a:pt x="6055271" y="850900"/>
                </a:lnTo>
                <a:close/>
              </a:path>
              <a:path w="6063615" h="1866900">
                <a:moveTo>
                  <a:pt x="15265" y="850900"/>
                </a:moveTo>
                <a:lnTo>
                  <a:pt x="2921" y="850900"/>
                </a:lnTo>
                <a:lnTo>
                  <a:pt x="4533" y="838200"/>
                </a:lnTo>
                <a:lnTo>
                  <a:pt x="16802" y="838200"/>
                </a:lnTo>
                <a:lnTo>
                  <a:pt x="15265" y="850900"/>
                </a:lnTo>
                <a:close/>
              </a:path>
              <a:path w="6063615" h="1866900">
                <a:moveTo>
                  <a:pt x="13335" y="863600"/>
                </a:moveTo>
                <a:lnTo>
                  <a:pt x="736" y="863600"/>
                </a:lnTo>
                <a:lnTo>
                  <a:pt x="1650" y="850900"/>
                </a:lnTo>
                <a:lnTo>
                  <a:pt x="14198" y="850900"/>
                </a:lnTo>
                <a:lnTo>
                  <a:pt x="13335" y="863600"/>
                </a:lnTo>
                <a:close/>
              </a:path>
              <a:path w="6063615" h="1866900">
                <a:moveTo>
                  <a:pt x="6061125" y="876300"/>
                </a:moveTo>
                <a:lnTo>
                  <a:pt x="6048590" y="876300"/>
                </a:lnTo>
                <a:lnTo>
                  <a:pt x="6047117" y="863600"/>
                </a:lnTo>
                <a:lnTo>
                  <a:pt x="6045365" y="863600"/>
                </a:lnTo>
                <a:lnTo>
                  <a:pt x="6043079" y="850900"/>
                </a:lnTo>
                <a:lnTo>
                  <a:pt x="6057646" y="850900"/>
                </a:lnTo>
                <a:lnTo>
                  <a:pt x="6059601" y="863600"/>
                </a:lnTo>
                <a:lnTo>
                  <a:pt x="6061125" y="876300"/>
                </a:lnTo>
                <a:close/>
              </a:path>
              <a:path w="6063615" h="1866900">
                <a:moveTo>
                  <a:pt x="12700" y="876300"/>
                </a:moveTo>
                <a:lnTo>
                  <a:pt x="0" y="876300"/>
                </a:lnTo>
                <a:lnTo>
                  <a:pt x="190" y="863600"/>
                </a:lnTo>
                <a:lnTo>
                  <a:pt x="12877" y="863600"/>
                </a:lnTo>
                <a:lnTo>
                  <a:pt x="12700" y="876300"/>
                </a:lnTo>
                <a:close/>
              </a:path>
              <a:path w="6063615" h="1866900">
                <a:moveTo>
                  <a:pt x="13462" y="889000"/>
                </a:moveTo>
                <a:lnTo>
                  <a:pt x="838" y="889000"/>
                </a:lnTo>
                <a:lnTo>
                  <a:pt x="381" y="876300"/>
                </a:lnTo>
                <a:lnTo>
                  <a:pt x="13030" y="876300"/>
                </a:lnTo>
                <a:lnTo>
                  <a:pt x="13462" y="889000"/>
                </a:lnTo>
                <a:close/>
              </a:path>
              <a:path w="6063615" h="1866900">
                <a:moveTo>
                  <a:pt x="6063107" y="901700"/>
                </a:moveTo>
                <a:lnTo>
                  <a:pt x="6050407" y="901700"/>
                </a:lnTo>
                <a:lnTo>
                  <a:pt x="6050191" y="889000"/>
                </a:lnTo>
                <a:lnTo>
                  <a:pt x="6049568" y="876300"/>
                </a:lnTo>
                <a:lnTo>
                  <a:pt x="6062218" y="876300"/>
                </a:lnTo>
                <a:lnTo>
                  <a:pt x="6062878" y="889000"/>
                </a:lnTo>
                <a:lnTo>
                  <a:pt x="6063107" y="901700"/>
                </a:lnTo>
                <a:close/>
              </a:path>
              <a:path w="6063615" h="1866900">
                <a:moveTo>
                  <a:pt x="16751" y="901700"/>
                </a:moveTo>
                <a:lnTo>
                  <a:pt x="3314" y="901700"/>
                </a:lnTo>
                <a:lnTo>
                  <a:pt x="2311" y="889000"/>
                </a:lnTo>
                <a:lnTo>
                  <a:pt x="15633" y="889000"/>
                </a:lnTo>
                <a:lnTo>
                  <a:pt x="16751" y="901700"/>
                </a:lnTo>
                <a:close/>
              </a:path>
              <a:path w="6063615" h="1866900">
                <a:moveTo>
                  <a:pt x="20891" y="914400"/>
                </a:moveTo>
                <a:lnTo>
                  <a:pt x="7378" y="914400"/>
                </a:lnTo>
                <a:lnTo>
                  <a:pt x="5854" y="901700"/>
                </a:lnTo>
                <a:lnTo>
                  <a:pt x="19278" y="901700"/>
                </a:lnTo>
                <a:lnTo>
                  <a:pt x="20891" y="914400"/>
                </a:lnTo>
                <a:close/>
              </a:path>
              <a:path w="6063615" h="1866900">
                <a:moveTo>
                  <a:pt x="6062840" y="914400"/>
                </a:moveTo>
                <a:lnTo>
                  <a:pt x="6049403" y="914400"/>
                </a:lnTo>
                <a:lnTo>
                  <a:pt x="6050165" y="901700"/>
                </a:lnTo>
                <a:lnTo>
                  <a:pt x="6063043" y="901700"/>
                </a:lnTo>
                <a:lnTo>
                  <a:pt x="6062840" y="914400"/>
                </a:lnTo>
                <a:close/>
              </a:path>
              <a:path w="6063615" h="1866900">
                <a:moveTo>
                  <a:pt x="28651" y="927100"/>
                </a:moveTo>
                <a:lnTo>
                  <a:pt x="12966" y="927100"/>
                </a:lnTo>
                <a:lnTo>
                  <a:pt x="9093" y="914400"/>
                </a:lnTo>
                <a:lnTo>
                  <a:pt x="24295" y="914400"/>
                </a:lnTo>
                <a:lnTo>
                  <a:pt x="28651" y="927100"/>
                </a:lnTo>
                <a:close/>
              </a:path>
              <a:path w="6063615" h="1866900">
                <a:moveTo>
                  <a:pt x="6056515" y="952500"/>
                </a:moveTo>
                <a:lnTo>
                  <a:pt x="6041567" y="952500"/>
                </a:lnTo>
                <a:lnTo>
                  <a:pt x="6044323" y="939800"/>
                </a:lnTo>
                <a:lnTo>
                  <a:pt x="6046431" y="939800"/>
                </a:lnTo>
                <a:lnTo>
                  <a:pt x="6048209" y="927100"/>
                </a:lnTo>
                <a:lnTo>
                  <a:pt x="6049441" y="914400"/>
                </a:lnTo>
                <a:lnTo>
                  <a:pt x="6062040" y="914400"/>
                </a:lnTo>
                <a:lnTo>
                  <a:pt x="6060719" y="927100"/>
                </a:lnTo>
                <a:lnTo>
                  <a:pt x="6058877" y="939800"/>
                </a:lnTo>
                <a:lnTo>
                  <a:pt x="6056515" y="952500"/>
                </a:lnTo>
                <a:close/>
              </a:path>
              <a:path w="6063615" h="1866900">
                <a:moveTo>
                  <a:pt x="44843" y="952500"/>
                </a:moveTo>
                <a:lnTo>
                  <a:pt x="28524" y="952500"/>
                </a:lnTo>
                <a:lnTo>
                  <a:pt x="22707" y="939800"/>
                </a:lnTo>
                <a:lnTo>
                  <a:pt x="17525" y="927100"/>
                </a:lnTo>
                <a:lnTo>
                  <a:pt x="28460" y="927100"/>
                </a:lnTo>
                <a:lnTo>
                  <a:pt x="33439" y="939800"/>
                </a:lnTo>
                <a:lnTo>
                  <a:pt x="38633" y="939800"/>
                </a:lnTo>
                <a:lnTo>
                  <a:pt x="44843" y="952500"/>
                </a:lnTo>
                <a:close/>
              </a:path>
              <a:path w="6063615" h="1866900">
                <a:moveTo>
                  <a:pt x="66370" y="977900"/>
                </a:moveTo>
                <a:lnTo>
                  <a:pt x="49555" y="977900"/>
                </a:lnTo>
                <a:lnTo>
                  <a:pt x="41960" y="965200"/>
                </a:lnTo>
                <a:lnTo>
                  <a:pt x="34950" y="952500"/>
                </a:lnTo>
                <a:lnTo>
                  <a:pt x="51231" y="952500"/>
                </a:lnTo>
                <a:lnTo>
                  <a:pt x="58610" y="965200"/>
                </a:lnTo>
                <a:lnTo>
                  <a:pt x="58407" y="965200"/>
                </a:lnTo>
                <a:lnTo>
                  <a:pt x="66370" y="977900"/>
                </a:lnTo>
                <a:close/>
              </a:path>
              <a:path w="6063615" h="1866900">
                <a:moveTo>
                  <a:pt x="6046470" y="977900"/>
                </a:moveTo>
                <a:lnTo>
                  <a:pt x="6030734" y="977900"/>
                </a:lnTo>
                <a:lnTo>
                  <a:pt x="6034925" y="965200"/>
                </a:lnTo>
                <a:lnTo>
                  <a:pt x="6038418" y="965200"/>
                </a:lnTo>
                <a:lnTo>
                  <a:pt x="6041669" y="952500"/>
                </a:lnTo>
                <a:lnTo>
                  <a:pt x="6053658" y="952500"/>
                </a:lnTo>
                <a:lnTo>
                  <a:pt x="6050305" y="965200"/>
                </a:lnTo>
                <a:lnTo>
                  <a:pt x="6046470" y="977900"/>
                </a:lnTo>
                <a:close/>
              </a:path>
              <a:path w="6063615" h="1866900">
                <a:moveTo>
                  <a:pt x="102933" y="1003300"/>
                </a:moveTo>
                <a:lnTo>
                  <a:pt x="75692" y="1003300"/>
                </a:lnTo>
                <a:lnTo>
                  <a:pt x="66433" y="990600"/>
                </a:lnTo>
                <a:lnTo>
                  <a:pt x="57721" y="977900"/>
                </a:lnTo>
                <a:lnTo>
                  <a:pt x="74498" y="977900"/>
                </a:lnTo>
                <a:lnTo>
                  <a:pt x="83566" y="990600"/>
                </a:lnTo>
                <a:lnTo>
                  <a:pt x="92798" y="990600"/>
                </a:lnTo>
                <a:lnTo>
                  <a:pt x="102933" y="1003300"/>
                </a:lnTo>
                <a:close/>
              </a:path>
              <a:path w="6063615" h="1866900">
                <a:moveTo>
                  <a:pt x="6026353" y="1016000"/>
                </a:moveTo>
                <a:lnTo>
                  <a:pt x="6009881" y="1016000"/>
                </a:lnTo>
                <a:lnTo>
                  <a:pt x="6015913" y="1003300"/>
                </a:lnTo>
                <a:lnTo>
                  <a:pt x="6015761" y="1003300"/>
                </a:lnTo>
                <a:lnTo>
                  <a:pt x="6021349" y="990600"/>
                </a:lnTo>
                <a:lnTo>
                  <a:pt x="6026200" y="990600"/>
                </a:lnTo>
                <a:lnTo>
                  <a:pt x="6030861" y="977900"/>
                </a:lnTo>
                <a:lnTo>
                  <a:pt x="6042139" y="977900"/>
                </a:lnTo>
                <a:lnTo>
                  <a:pt x="6037338" y="990600"/>
                </a:lnTo>
                <a:lnTo>
                  <a:pt x="6032080" y="1003300"/>
                </a:lnTo>
                <a:lnTo>
                  <a:pt x="6026353" y="1016000"/>
                </a:lnTo>
                <a:close/>
              </a:path>
              <a:path w="6063615" h="1866900">
                <a:moveTo>
                  <a:pt x="124396" y="1016000"/>
                </a:moveTo>
                <a:lnTo>
                  <a:pt x="95796" y="1016000"/>
                </a:lnTo>
                <a:lnTo>
                  <a:pt x="85483" y="1003300"/>
                </a:lnTo>
                <a:lnTo>
                  <a:pt x="113245" y="1003300"/>
                </a:lnTo>
                <a:lnTo>
                  <a:pt x="124396" y="1016000"/>
                </a:lnTo>
                <a:close/>
              </a:path>
              <a:path w="6063615" h="1866900">
                <a:moveTo>
                  <a:pt x="147866" y="1028700"/>
                </a:moveTo>
                <a:lnTo>
                  <a:pt x="117932" y="1028700"/>
                </a:lnTo>
                <a:lnTo>
                  <a:pt x="106616" y="1016000"/>
                </a:lnTo>
                <a:lnTo>
                  <a:pt x="135737" y="1016000"/>
                </a:lnTo>
                <a:lnTo>
                  <a:pt x="147866" y="1028700"/>
                </a:lnTo>
                <a:close/>
              </a:path>
              <a:path w="6063615" h="1866900">
                <a:moveTo>
                  <a:pt x="6006503" y="1041400"/>
                </a:moveTo>
                <a:lnTo>
                  <a:pt x="5989574" y="1041400"/>
                </a:lnTo>
                <a:lnTo>
                  <a:pt x="5996927" y="1028700"/>
                </a:lnTo>
                <a:lnTo>
                  <a:pt x="5996774" y="1028700"/>
                </a:lnTo>
                <a:lnTo>
                  <a:pt x="6003696" y="1016000"/>
                </a:lnTo>
                <a:lnTo>
                  <a:pt x="6020181" y="1016000"/>
                </a:lnTo>
                <a:lnTo>
                  <a:pt x="6013564" y="1028700"/>
                </a:lnTo>
                <a:lnTo>
                  <a:pt x="6006503" y="1041400"/>
                </a:lnTo>
                <a:close/>
              </a:path>
              <a:path w="6063615" h="1866900">
                <a:moveTo>
                  <a:pt x="173227" y="1041400"/>
                </a:moveTo>
                <a:lnTo>
                  <a:pt x="142024" y="1041400"/>
                </a:lnTo>
                <a:lnTo>
                  <a:pt x="129743" y="1028700"/>
                </a:lnTo>
                <a:lnTo>
                  <a:pt x="160172" y="1028700"/>
                </a:lnTo>
                <a:lnTo>
                  <a:pt x="173227" y="1041400"/>
                </a:lnTo>
                <a:close/>
              </a:path>
              <a:path w="6063615" h="1866900">
                <a:moveTo>
                  <a:pt x="200406" y="1054100"/>
                </a:moveTo>
                <a:lnTo>
                  <a:pt x="167970" y="1054100"/>
                </a:lnTo>
                <a:lnTo>
                  <a:pt x="154774" y="1041400"/>
                </a:lnTo>
                <a:lnTo>
                  <a:pt x="186474" y="1041400"/>
                </a:lnTo>
                <a:lnTo>
                  <a:pt x="200406" y="1054100"/>
                </a:lnTo>
                <a:close/>
              </a:path>
              <a:path w="6063615" h="1866900">
                <a:moveTo>
                  <a:pt x="5982754" y="1066800"/>
                </a:moveTo>
                <a:lnTo>
                  <a:pt x="5956541" y="1066800"/>
                </a:lnTo>
                <a:lnTo>
                  <a:pt x="5965558" y="1054100"/>
                </a:lnTo>
                <a:lnTo>
                  <a:pt x="5973889" y="1054100"/>
                </a:lnTo>
                <a:lnTo>
                  <a:pt x="5982093" y="1041400"/>
                </a:lnTo>
                <a:lnTo>
                  <a:pt x="5999010" y="1041400"/>
                </a:lnTo>
                <a:lnTo>
                  <a:pt x="5991098" y="1054100"/>
                </a:lnTo>
                <a:lnTo>
                  <a:pt x="5982754" y="1066800"/>
                </a:lnTo>
                <a:close/>
              </a:path>
              <a:path w="6063615" h="1866900">
                <a:moveTo>
                  <a:pt x="229311" y="1066800"/>
                </a:moveTo>
                <a:lnTo>
                  <a:pt x="195681" y="1066800"/>
                </a:lnTo>
                <a:lnTo>
                  <a:pt x="181610" y="1054100"/>
                </a:lnTo>
                <a:lnTo>
                  <a:pt x="214528" y="1054100"/>
                </a:lnTo>
                <a:lnTo>
                  <a:pt x="229311" y="1066800"/>
                </a:lnTo>
                <a:close/>
              </a:path>
              <a:path w="6063615" h="1866900">
                <a:moveTo>
                  <a:pt x="275678" y="1079500"/>
                </a:moveTo>
                <a:lnTo>
                  <a:pt x="225082" y="1079500"/>
                </a:lnTo>
                <a:lnTo>
                  <a:pt x="210185" y="1066800"/>
                </a:lnTo>
                <a:lnTo>
                  <a:pt x="259727" y="1066800"/>
                </a:lnTo>
                <a:lnTo>
                  <a:pt x="275678" y="1079500"/>
                </a:lnTo>
                <a:close/>
              </a:path>
              <a:path w="6063615" h="1866900">
                <a:moveTo>
                  <a:pt x="5964847" y="1079500"/>
                </a:moveTo>
                <a:lnTo>
                  <a:pt x="5947244" y="1079500"/>
                </a:lnTo>
                <a:lnTo>
                  <a:pt x="5956668" y="1066800"/>
                </a:lnTo>
                <a:lnTo>
                  <a:pt x="5974003" y="1066800"/>
                </a:lnTo>
                <a:lnTo>
                  <a:pt x="5964847" y="1079500"/>
                </a:lnTo>
                <a:close/>
              </a:path>
              <a:path w="6063615" h="1866900">
                <a:moveTo>
                  <a:pt x="294767" y="1092200"/>
                </a:moveTo>
                <a:lnTo>
                  <a:pt x="272148" y="1092200"/>
                </a:lnTo>
                <a:lnTo>
                  <a:pt x="256082" y="1079500"/>
                </a:lnTo>
                <a:lnTo>
                  <a:pt x="291782" y="1079500"/>
                </a:lnTo>
                <a:lnTo>
                  <a:pt x="301549" y="1083132"/>
                </a:lnTo>
                <a:lnTo>
                  <a:pt x="294767" y="1092200"/>
                </a:lnTo>
                <a:close/>
              </a:path>
              <a:path w="6063615" h="1866900">
                <a:moveTo>
                  <a:pt x="304664" y="1084290"/>
                </a:moveTo>
                <a:lnTo>
                  <a:pt x="301549" y="1083132"/>
                </a:lnTo>
                <a:lnTo>
                  <a:pt x="304266" y="1079500"/>
                </a:lnTo>
                <a:lnTo>
                  <a:pt x="304664" y="1084290"/>
                </a:lnTo>
                <a:close/>
              </a:path>
              <a:path w="6063615" h="1866900">
                <a:moveTo>
                  <a:pt x="5934989" y="1104900"/>
                </a:moveTo>
                <a:lnTo>
                  <a:pt x="5906109" y="1104900"/>
                </a:lnTo>
                <a:lnTo>
                  <a:pt x="5917107" y="1092200"/>
                </a:lnTo>
                <a:lnTo>
                  <a:pt x="5927458" y="1092200"/>
                </a:lnTo>
                <a:lnTo>
                  <a:pt x="5937681" y="1079500"/>
                </a:lnTo>
                <a:lnTo>
                  <a:pt x="5955296" y="1079500"/>
                </a:lnTo>
                <a:lnTo>
                  <a:pt x="5945339" y="1092200"/>
                </a:lnTo>
                <a:lnTo>
                  <a:pt x="5934989" y="1104900"/>
                </a:lnTo>
                <a:close/>
              </a:path>
              <a:path w="6063615" h="1866900">
                <a:moveTo>
                  <a:pt x="305320" y="1092200"/>
                </a:moveTo>
                <a:lnTo>
                  <a:pt x="294767" y="1092200"/>
                </a:lnTo>
                <a:lnTo>
                  <a:pt x="301549" y="1083132"/>
                </a:lnTo>
                <a:lnTo>
                  <a:pt x="304664" y="1084290"/>
                </a:lnTo>
                <a:lnTo>
                  <a:pt x="305320" y="1092200"/>
                </a:lnTo>
                <a:close/>
              </a:path>
              <a:path w="6063615" h="1866900">
                <a:moveTo>
                  <a:pt x="300075" y="1104900"/>
                </a:moveTo>
                <a:lnTo>
                  <a:pt x="267512" y="1104900"/>
                </a:lnTo>
                <a:lnTo>
                  <a:pt x="276351" y="1092200"/>
                </a:lnTo>
                <a:lnTo>
                  <a:pt x="305320" y="1092200"/>
                </a:lnTo>
                <a:lnTo>
                  <a:pt x="304664" y="1084290"/>
                </a:lnTo>
                <a:lnTo>
                  <a:pt x="325932" y="1092200"/>
                </a:lnTo>
                <a:lnTo>
                  <a:pt x="300075" y="1104900"/>
                </a:lnTo>
                <a:close/>
              </a:path>
              <a:path w="6063615" h="1866900">
                <a:moveTo>
                  <a:pt x="273456" y="1117600"/>
                </a:moveTo>
                <a:lnTo>
                  <a:pt x="250571" y="1117600"/>
                </a:lnTo>
                <a:lnTo>
                  <a:pt x="258914" y="1104900"/>
                </a:lnTo>
                <a:lnTo>
                  <a:pt x="282194" y="1104900"/>
                </a:lnTo>
                <a:lnTo>
                  <a:pt x="273456" y="1117600"/>
                </a:lnTo>
                <a:close/>
              </a:path>
              <a:path w="6063615" h="1866900">
                <a:moveTo>
                  <a:pt x="5913158" y="1117600"/>
                </a:moveTo>
                <a:lnTo>
                  <a:pt x="5894870" y="1117600"/>
                </a:lnTo>
                <a:lnTo>
                  <a:pt x="5906236" y="1104900"/>
                </a:lnTo>
                <a:lnTo>
                  <a:pt x="5924257" y="1104900"/>
                </a:lnTo>
                <a:lnTo>
                  <a:pt x="5913158" y="1117600"/>
                </a:lnTo>
                <a:close/>
              </a:path>
              <a:path w="6063615" h="1866900">
                <a:moveTo>
                  <a:pt x="249110" y="1130300"/>
                </a:moveTo>
                <a:lnTo>
                  <a:pt x="227075" y="1130300"/>
                </a:lnTo>
                <a:lnTo>
                  <a:pt x="234645" y="1117600"/>
                </a:lnTo>
                <a:lnTo>
                  <a:pt x="257086" y="1117600"/>
                </a:lnTo>
                <a:lnTo>
                  <a:pt x="249110" y="1130300"/>
                </a:lnTo>
                <a:close/>
              </a:path>
              <a:path w="6063615" h="1866900">
                <a:moveTo>
                  <a:pt x="5877623" y="1143000"/>
                </a:moveTo>
                <a:lnTo>
                  <a:pt x="5846203" y="1143000"/>
                </a:lnTo>
                <a:lnTo>
                  <a:pt x="5859018" y="1130300"/>
                </a:lnTo>
                <a:lnTo>
                  <a:pt x="5871260" y="1130300"/>
                </a:lnTo>
                <a:lnTo>
                  <a:pt x="5883363" y="1117600"/>
                </a:lnTo>
                <a:lnTo>
                  <a:pt x="5901677" y="1117600"/>
                </a:lnTo>
                <a:lnTo>
                  <a:pt x="5889828" y="1130300"/>
                </a:lnTo>
                <a:lnTo>
                  <a:pt x="5877623" y="1143000"/>
                </a:lnTo>
                <a:close/>
              </a:path>
              <a:path w="6063615" h="1866900">
                <a:moveTo>
                  <a:pt x="234187" y="1143000"/>
                </a:moveTo>
                <a:lnTo>
                  <a:pt x="212725" y="1143000"/>
                </a:lnTo>
                <a:lnTo>
                  <a:pt x="219760" y="1130300"/>
                </a:lnTo>
                <a:lnTo>
                  <a:pt x="241630" y="1130300"/>
                </a:lnTo>
                <a:lnTo>
                  <a:pt x="234187" y="1143000"/>
                </a:lnTo>
                <a:close/>
              </a:path>
              <a:path w="6063615" h="1866900">
                <a:moveTo>
                  <a:pt x="213868" y="1155700"/>
                </a:moveTo>
                <a:lnTo>
                  <a:pt x="193281" y="1155700"/>
                </a:lnTo>
                <a:lnTo>
                  <a:pt x="199478" y="1143000"/>
                </a:lnTo>
                <a:lnTo>
                  <a:pt x="220497" y="1143000"/>
                </a:lnTo>
                <a:lnTo>
                  <a:pt x="213868" y="1155700"/>
                </a:lnTo>
                <a:close/>
              </a:path>
              <a:path w="6063615" h="1866900">
                <a:moveTo>
                  <a:pt x="5852134" y="1155700"/>
                </a:moveTo>
                <a:lnTo>
                  <a:pt x="5819749" y="1155700"/>
                </a:lnTo>
                <a:lnTo>
                  <a:pt x="5833249" y="1143000"/>
                </a:lnTo>
                <a:lnTo>
                  <a:pt x="5865050" y="1143000"/>
                </a:lnTo>
                <a:lnTo>
                  <a:pt x="5852134" y="1155700"/>
                </a:lnTo>
                <a:close/>
              </a:path>
              <a:path w="6063615" h="1866900">
                <a:moveTo>
                  <a:pt x="201752" y="1168400"/>
                </a:moveTo>
                <a:lnTo>
                  <a:pt x="181749" y="1168400"/>
                </a:lnTo>
                <a:lnTo>
                  <a:pt x="187363" y="1155700"/>
                </a:lnTo>
                <a:lnTo>
                  <a:pt x="207810" y="1155700"/>
                </a:lnTo>
                <a:lnTo>
                  <a:pt x="201752" y="1168400"/>
                </a:lnTo>
                <a:close/>
              </a:path>
              <a:path w="6063615" h="1866900">
                <a:moveTo>
                  <a:pt x="5825274" y="1168400"/>
                </a:moveTo>
                <a:lnTo>
                  <a:pt x="5791936" y="1168400"/>
                </a:lnTo>
                <a:lnTo>
                  <a:pt x="5806109" y="1155700"/>
                </a:lnTo>
                <a:lnTo>
                  <a:pt x="5838875" y="1155700"/>
                </a:lnTo>
                <a:lnTo>
                  <a:pt x="5825274" y="1168400"/>
                </a:lnTo>
                <a:close/>
              </a:path>
              <a:path w="6063615" h="1866900">
                <a:moveTo>
                  <a:pt x="185775" y="1181100"/>
                </a:moveTo>
                <a:lnTo>
                  <a:pt x="171399" y="1181100"/>
                </a:lnTo>
                <a:lnTo>
                  <a:pt x="176428" y="1168400"/>
                </a:lnTo>
                <a:lnTo>
                  <a:pt x="190957" y="1168400"/>
                </a:lnTo>
                <a:lnTo>
                  <a:pt x="185775" y="1181100"/>
                </a:lnTo>
                <a:close/>
              </a:path>
              <a:path w="6063615" h="1866900">
                <a:moveTo>
                  <a:pt x="5797067" y="1181100"/>
                </a:moveTo>
                <a:lnTo>
                  <a:pt x="5762815" y="1181100"/>
                </a:lnTo>
                <a:lnTo>
                  <a:pt x="5777623" y="1168400"/>
                </a:lnTo>
                <a:lnTo>
                  <a:pt x="5811342" y="1168400"/>
                </a:lnTo>
                <a:lnTo>
                  <a:pt x="5797067" y="1181100"/>
                </a:lnTo>
                <a:close/>
              </a:path>
              <a:path w="6063615" h="1866900">
                <a:moveTo>
                  <a:pt x="176657" y="1193800"/>
                </a:moveTo>
                <a:lnTo>
                  <a:pt x="162293" y="1193800"/>
                </a:lnTo>
                <a:lnTo>
                  <a:pt x="166687" y="1181100"/>
                </a:lnTo>
                <a:lnTo>
                  <a:pt x="181216" y="1181100"/>
                </a:lnTo>
                <a:lnTo>
                  <a:pt x="176657" y="1193800"/>
                </a:lnTo>
                <a:close/>
              </a:path>
              <a:path w="6063615" h="1866900">
                <a:moveTo>
                  <a:pt x="5767578" y="1193800"/>
                </a:moveTo>
                <a:lnTo>
                  <a:pt x="5732424" y="1193800"/>
                </a:lnTo>
                <a:lnTo>
                  <a:pt x="5747854" y="1181100"/>
                </a:lnTo>
                <a:lnTo>
                  <a:pt x="5782487" y="1181100"/>
                </a:lnTo>
                <a:lnTo>
                  <a:pt x="5767578" y="1193800"/>
                </a:lnTo>
                <a:close/>
              </a:path>
              <a:path w="6063615" h="1866900">
                <a:moveTo>
                  <a:pt x="168770" y="1206500"/>
                </a:moveTo>
                <a:lnTo>
                  <a:pt x="154444" y="1206500"/>
                </a:lnTo>
                <a:lnTo>
                  <a:pt x="158203" y="1193800"/>
                </a:lnTo>
                <a:lnTo>
                  <a:pt x="172707" y="1193800"/>
                </a:lnTo>
                <a:lnTo>
                  <a:pt x="168770" y="1206500"/>
                </a:lnTo>
                <a:close/>
              </a:path>
              <a:path w="6063615" h="1866900">
                <a:moveTo>
                  <a:pt x="5736844" y="1206500"/>
                </a:moveTo>
                <a:lnTo>
                  <a:pt x="5700814" y="1206500"/>
                </a:lnTo>
                <a:lnTo>
                  <a:pt x="5716854" y="1193800"/>
                </a:lnTo>
                <a:lnTo>
                  <a:pt x="5752363" y="1193800"/>
                </a:lnTo>
                <a:lnTo>
                  <a:pt x="5736844" y="1206500"/>
                </a:lnTo>
                <a:close/>
              </a:path>
              <a:path w="6063615" h="1866900">
                <a:moveTo>
                  <a:pt x="159346" y="1219200"/>
                </a:moveTo>
                <a:lnTo>
                  <a:pt x="145148" y="1219200"/>
                </a:lnTo>
                <a:lnTo>
                  <a:pt x="147904" y="1206500"/>
                </a:lnTo>
                <a:lnTo>
                  <a:pt x="162306" y="1206500"/>
                </a:lnTo>
                <a:lnTo>
                  <a:pt x="159346" y="1219200"/>
                </a:lnTo>
                <a:close/>
              </a:path>
              <a:path w="6063615" h="1866900">
                <a:moveTo>
                  <a:pt x="5704903" y="1219200"/>
                </a:moveTo>
                <a:lnTo>
                  <a:pt x="5651220" y="1219200"/>
                </a:lnTo>
                <a:lnTo>
                  <a:pt x="5668111" y="1206500"/>
                </a:lnTo>
                <a:lnTo>
                  <a:pt x="5721019" y="1206500"/>
                </a:lnTo>
                <a:lnTo>
                  <a:pt x="5704903" y="1219200"/>
                </a:lnTo>
                <a:close/>
              </a:path>
              <a:path w="6063615" h="1866900">
                <a:moveTo>
                  <a:pt x="154673" y="1231900"/>
                </a:moveTo>
                <a:lnTo>
                  <a:pt x="140690" y="1231900"/>
                </a:lnTo>
                <a:lnTo>
                  <a:pt x="142748" y="1219200"/>
                </a:lnTo>
                <a:lnTo>
                  <a:pt x="156972" y="1219200"/>
                </a:lnTo>
                <a:lnTo>
                  <a:pt x="154673" y="1231900"/>
                </a:lnTo>
                <a:close/>
              </a:path>
              <a:path w="6063615" h="1866900">
                <a:moveTo>
                  <a:pt x="5654840" y="1231900"/>
                </a:moveTo>
                <a:lnTo>
                  <a:pt x="5616778" y="1231900"/>
                </a:lnTo>
                <a:lnTo>
                  <a:pt x="5634215" y="1219200"/>
                </a:lnTo>
                <a:lnTo>
                  <a:pt x="5671807" y="1219200"/>
                </a:lnTo>
                <a:lnTo>
                  <a:pt x="5654840" y="1231900"/>
                </a:lnTo>
                <a:close/>
              </a:path>
              <a:path w="6063615" h="1866900">
                <a:moveTo>
                  <a:pt x="149313" y="1257300"/>
                </a:moveTo>
                <a:lnTo>
                  <a:pt x="136715" y="1257300"/>
                </a:lnTo>
                <a:lnTo>
                  <a:pt x="137668" y="1244600"/>
                </a:lnTo>
                <a:lnTo>
                  <a:pt x="139001" y="1231900"/>
                </a:lnTo>
                <a:lnTo>
                  <a:pt x="152933" y="1231900"/>
                </a:lnTo>
                <a:lnTo>
                  <a:pt x="151320" y="1244600"/>
                </a:lnTo>
                <a:lnTo>
                  <a:pt x="150215" y="1244600"/>
                </a:lnTo>
                <a:lnTo>
                  <a:pt x="149313" y="1257300"/>
                </a:lnTo>
                <a:close/>
              </a:path>
              <a:path w="6063615" h="1866900">
                <a:moveTo>
                  <a:pt x="5620092" y="1244600"/>
                </a:moveTo>
                <a:lnTo>
                  <a:pt x="5563133" y="1244600"/>
                </a:lnTo>
                <a:lnTo>
                  <a:pt x="5581345" y="1231900"/>
                </a:lnTo>
                <a:lnTo>
                  <a:pt x="5637593" y="1231900"/>
                </a:lnTo>
                <a:lnTo>
                  <a:pt x="5620092" y="1244600"/>
                </a:lnTo>
                <a:close/>
              </a:path>
              <a:path w="6063615" h="1866900">
                <a:moveTo>
                  <a:pt x="5566016" y="1257300"/>
                </a:moveTo>
                <a:lnTo>
                  <a:pt x="5507278" y="1257300"/>
                </a:lnTo>
                <a:lnTo>
                  <a:pt x="5526201" y="1244600"/>
                </a:lnTo>
                <a:lnTo>
                  <a:pt x="5584291" y="1244600"/>
                </a:lnTo>
                <a:lnTo>
                  <a:pt x="5566016" y="1257300"/>
                </a:lnTo>
                <a:close/>
              </a:path>
              <a:path w="6063615" h="1866900">
                <a:moveTo>
                  <a:pt x="148640" y="1270000"/>
                </a:moveTo>
                <a:lnTo>
                  <a:pt x="135940" y="1270000"/>
                </a:lnTo>
                <a:lnTo>
                  <a:pt x="136144" y="1257300"/>
                </a:lnTo>
                <a:lnTo>
                  <a:pt x="148831" y="1257300"/>
                </a:lnTo>
                <a:lnTo>
                  <a:pt x="148640" y="1270000"/>
                </a:lnTo>
                <a:close/>
              </a:path>
              <a:path w="6063615" h="1866900">
                <a:moveTo>
                  <a:pt x="5509729" y="1270000"/>
                </a:moveTo>
                <a:lnTo>
                  <a:pt x="5429605" y="1270000"/>
                </a:lnTo>
                <a:lnTo>
                  <a:pt x="5449417" y="1257300"/>
                </a:lnTo>
                <a:lnTo>
                  <a:pt x="5528729" y="1257300"/>
                </a:lnTo>
                <a:lnTo>
                  <a:pt x="5509729" y="1270000"/>
                </a:lnTo>
                <a:close/>
              </a:path>
              <a:path w="6063615" h="1866900">
                <a:moveTo>
                  <a:pt x="149415" y="1282700"/>
                </a:moveTo>
                <a:lnTo>
                  <a:pt x="136791" y="1282700"/>
                </a:lnTo>
                <a:lnTo>
                  <a:pt x="136156" y="1270000"/>
                </a:lnTo>
                <a:lnTo>
                  <a:pt x="148818" y="1270000"/>
                </a:lnTo>
                <a:lnTo>
                  <a:pt x="149415" y="1282700"/>
                </a:lnTo>
                <a:close/>
              </a:path>
              <a:path w="6063615" h="1866900">
                <a:moveTo>
                  <a:pt x="5431536" y="1282700"/>
                </a:moveTo>
                <a:lnTo>
                  <a:pt x="5327916" y="1282700"/>
                </a:lnTo>
                <a:lnTo>
                  <a:pt x="5348693" y="1270000"/>
                </a:lnTo>
                <a:lnTo>
                  <a:pt x="5451411" y="1270000"/>
                </a:lnTo>
                <a:lnTo>
                  <a:pt x="5431536" y="1282700"/>
                </a:lnTo>
                <a:close/>
              </a:path>
              <a:path w="6063615" h="1866900">
                <a:moveTo>
                  <a:pt x="151663" y="1295400"/>
                </a:moveTo>
                <a:lnTo>
                  <a:pt x="139280" y="1295400"/>
                </a:lnTo>
                <a:lnTo>
                  <a:pt x="137833" y="1282700"/>
                </a:lnTo>
                <a:lnTo>
                  <a:pt x="150291" y="1282700"/>
                </a:lnTo>
                <a:lnTo>
                  <a:pt x="151663" y="1295400"/>
                </a:lnTo>
                <a:close/>
              </a:path>
              <a:path w="6063615" h="1866900">
                <a:moveTo>
                  <a:pt x="153327" y="1295400"/>
                </a:moveTo>
                <a:lnTo>
                  <a:pt x="151663" y="1295400"/>
                </a:lnTo>
                <a:lnTo>
                  <a:pt x="151574" y="1282700"/>
                </a:lnTo>
                <a:lnTo>
                  <a:pt x="153327" y="1295400"/>
                </a:lnTo>
                <a:close/>
              </a:path>
              <a:path w="6063615" h="1866900">
                <a:moveTo>
                  <a:pt x="5329199" y="1295400"/>
                </a:moveTo>
                <a:lnTo>
                  <a:pt x="5237226" y="1295400"/>
                </a:lnTo>
                <a:lnTo>
                  <a:pt x="5237568" y="1282700"/>
                </a:lnTo>
                <a:lnTo>
                  <a:pt x="5350040" y="1282700"/>
                </a:lnTo>
                <a:lnTo>
                  <a:pt x="5329199" y="1295400"/>
                </a:lnTo>
                <a:close/>
              </a:path>
              <a:path w="6063615" h="1866900">
                <a:moveTo>
                  <a:pt x="157721" y="1308100"/>
                </a:moveTo>
                <a:lnTo>
                  <a:pt x="143357" y="1308100"/>
                </a:lnTo>
                <a:lnTo>
                  <a:pt x="141122" y="1295400"/>
                </a:lnTo>
                <a:lnTo>
                  <a:pt x="155219" y="1295400"/>
                </a:lnTo>
                <a:lnTo>
                  <a:pt x="157721" y="1308100"/>
                </a:lnTo>
                <a:close/>
              </a:path>
              <a:path w="6063615" h="1866900">
                <a:moveTo>
                  <a:pt x="5247132" y="1320800"/>
                </a:moveTo>
                <a:lnTo>
                  <a:pt x="5234647" y="1320800"/>
                </a:lnTo>
                <a:lnTo>
                  <a:pt x="5236095" y="1308100"/>
                </a:lnTo>
                <a:lnTo>
                  <a:pt x="5236984" y="1295400"/>
                </a:lnTo>
                <a:lnTo>
                  <a:pt x="5249633" y="1295400"/>
                </a:lnTo>
                <a:lnTo>
                  <a:pt x="5248643" y="1308100"/>
                </a:lnTo>
                <a:lnTo>
                  <a:pt x="5247132" y="1320800"/>
                </a:lnTo>
                <a:close/>
              </a:path>
              <a:path w="6063615" h="1866900">
                <a:moveTo>
                  <a:pt x="163537" y="1320800"/>
                </a:moveTo>
                <a:lnTo>
                  <a:pt x="148983" y="1320800"/>
                </a:lnTo>
                <a:lnTo>
                  <a:pt x="145986" y="1308100"/>
                </a:lnTo>
                <a:lnTo>
                  <a:pt x="160312" y="1308100"/>
                </a:lnTo>
                <a:lnTo>
                  <a:pt x="163537" y="1320800"/>
                </a:lnTo>
                <a:close/>
              </a:path>
              <a:path w="6063615" h="1866900">
                <a:moveTo>
                  <a:pt x="170751" y="1333500"/>
                </a:moveTo>
                <a:lnTo>
                  <a:pt x="156095" y="1333500"/>
                </a:lnTo>
                <a:lnTo>
                  <a:pt x="152361" y="1320800"/>
                </a:lnTo>
                <a:lnTo>
                  <a:pt x="166827" y="1320800"/>
                </a:lnTo>
                <a:lnTo>
                  <a:pt x="170751" y="1333500"/>
                </a:lnTo>
                <a:close/>
              </a:path>
              <a:path w="6063615" h="1866900">
                <a:moveTo>
                  <a:pt x="5235905" y="1358900"/>
                </a:moveTo>
                <a:lnTo>
                  <a:pt x="5220462" y="1358900"/>
                </a:lnTo>
                <a:lnTo>
                  <a:pt x="5224373" y="1346200"/>
                </a:lnTo>
                <a:lnTo>
                  <a:pt x="5224233" y="1346200"/>
                </a:lnTo>
                <a:lnTo>
                  <a:pt x="5227675" y="1333500"/>
                </a:lnTo>
                <a:lnTo>
                  <a:pt x="5230393" y="1333500"/>
                </a:lnTo>
                <a:lnTo>
                  <a:pt x="5232844" y="1320800"/>
                </a:lnTo>
                <a:lnTo>
                  <a:pt x="5245087" y="1320800"/>
                </a:lnTo>
                <a:lnTo>
                  <a:pt x="5242534" y="1333500"/>
                </a:lnTo>
                <a:lnTo>
                  <a:pt x="5239473" y="1346200"/>
                </a:lnTo>
                <a:lnTo>
                  <a:pt x="5235905" y="1358900"/>
                </a:lnTo>
                <a:close/>
              </a:path>
              <a:path w="6063615" h="1866900">
                <a:moveTo>
                  <a:pt x="179349" y="1346200"/>
                </a:moveTo>
                <a:lnTo>
                  <a:pt x="164630" y="1346200"/>
                </a:lnTo>
                <a:lnTo>
                  <a:pt x="160185" y="1333500"/>
                </a:lnTo>
                <a:lnTo>
                  <a:pt x="174726" y="1333500"/>
                </a:lnTo>
                <a:lnTo>
                  <a:pt x="179349" y="1346200"/>
                </a:lnTo>
                <a:close/>
              </a:path>
              <a:path w="6063615" h="1866900">
                <a:moveTo>
                  <a:pt x="189293" y="1358900"/>
                </a:moveTo>
                <a:lnTo>
                  <a:pt x="174536" y="1358900"/>
                </a:lnTo>
                <a:lnTo>
                  <a:pt x="169405" y="1346200"/>
                </a:lnTo>
                <a:lnTo>
                  <a:pt x="183997" y="1346200"/>
                </a:lnTo>
                <a:lnTo>
                  <a:pt x="189293" y="1358900"/>
                </a:lnTo>
                <a:close/>
              </a:path>
              <a:path w="6063615" h="1866900">
                <a:moveTo>
                  <a:pt x="206667" y="1371600"/>
                </a:moveTo>
                <a:lnTo>
                  <a:pt x="185762" y="1371600"/>
                </a:lnTo>
                <a:lnTo>
                  <a:pt x="179984" y="1358900"/>
                </a:lnTo>
                <a:lnTo>
                  <a:pt x="200393" y="1358900"/>
                </a:lnTo>
                <a:lnTo>
                  <a:pt x="206667" y="1371600"/>
                </a:lnTo>
                <a:close/>
              </a:path>
              <a:path w="6063615" h="1866900">
                <a:moveTo>
                  <a:pt x="5227320" y="1371600"/>
                </a:moveTo>
                <a:lnTo>
                  <a:pt x="5211508" y="1371600"/>
                </a:lnTo>
                <a:lnTo>
                  <a:pt x="5216359" y="1358900"/>
                </a:lnTo>
                <a:lnTo>
                  <a:pt x="5231853" y="1358900"/>
                </a:lnTo>
                <a:lnTo>
                  <a:pt x="5227320" y="1371600"/>
                </a:lnTo>
                <a:close/>
              </a:path>
              <a:path w="6063615" h="1866900">
                <a:moveTo>
                  <a:pt x="219837" y="1384300"/>
                </a:moveTo>
                <a:lnTo>
                  <a:pt x="198272" y="1384300"/>
                </a:lnTo>
                <a:lnTo>
                  <a:pt x="191858" y="1371600"/>
                </a:lnTo>
                <a:lnTo>
                  <a:pt x="212953" y="1371600"/>
                </a:lnTo>
                <a:lnTo>
                  <a:pt x="219837" y="1384300"/>
                </a:lnTo>
                <a:close/>
              </a:path>
              <a:path w="6063615" h="1866900">
                <a:moveTo>
                  <a:pt x="5210911" y="1397000"/>
                </a:moveTo>
                <a:lnTo>
                  <a:pt x="5194668" y="1397000"/>
                </a:lnTo>
                <a:lnTo>
                  <a:pt x="5200891" y="1384300"/>
                </a:lnTo>
                <a:lnTo>
                  <a:pt x="5206339" y="1384300"/>
                </a:lnTo>
                <a:lnTo>
                  <a:pt x="5211660" y="1371600"/>
                </a:lnTo>
                <a:lnTo>
                  <a:pt x="5222316" y="1371600"/>
                </a:lnTo>
                <a:lnTo>
                  <a:pt x="5216842" y="1384300"/>
                </a:lnTo>
                <a:lnTo>
                  <a:pt x="5210911" y="1397000"/>
                </a:lnTo>
                <a:close/>
              </a:path>
              <a:path w="6063615" h="1866900">
                <a:moveTo>
                  <a:pt x="234238" y="1397000"/>
                </a:moveTo>
                <a:lnTo>
                  <a:pt x="219367" y="1397000"/>
                </a:lnTo>
                <a:lnTo>
                  <a:pt x="212039" y="1384300"/>
                </a:lnTo>
                <a:lnTo>
                  <a:pt x="226745" y="1384300"/>
                </a:lnTo>
                <a:lnTo>
                  <a:pt x="234238" y="1397000"/>
                </a:lnTo>
                <a:close/>
              </a:path>
              <a:path w="6063615" h="1866900">
                <a:moveTo>
                  <a:pt x="258076" y="1409700"/>
                </a:moveTo>
                <a:lnTo>
                  <a:pt x="234911" y="1409700"/>
                </a:lnTo>
                <a:lnTo>
                  <a:pt x="226987" y="1397000"/>
                </a:lnTo>
                <a:lnTo>
                  <a:pt x="249720" y="1397000"/>
                </a:lnTo>
                <a:lnTo>
                  <a:pt x="258076" y="1409700"/>
                </a:lnTo>
                <a:close/>
              </a:path>
              <a:path w="6063615" h="1866900">
                <a:moveTo>
                  <a:pt x="5190464" y="1422400"/>
                </a:moveTo>
                <a:lnTo>
                  <a:pt x="5173853" y="1422400"/>
                </a:lnTo>
                <a:lnTo>
                  <a:pt x="5181384" y="1409700"/>
                </a:lnTo>
                <a:lnTo>
                  <a:pt x="5181231" y="1409700"/>
                </a:lnTo>
                <a:lnTo>
                  <a:pt x="5188331" y="1397000"/>
                </a:lnTo>
                <a:lnTo>
                  <a:pt x="5204536" y="1397000"/>
                </a:lnTo>
                <a:lnTo>
                  <a:pt x="5197716" y="1409700"/>
                </a:lnTo>
                <a:lnTo>
                  <a:pt x="5190464" y="1422400"/>
                </a:lnTo>
                <a:close/>
              </a:path>
              <a:path w="6063615" h="1866900">
                <a:moveTo>
                  <a:pt x="284467" y="1422400"/>
                </a:moveTo>
                <a:lnTo>
                  <a:pt x="251599" y="1422400"/>
                </a:lnTo>
                <a:lnTo>
                  <a:pt x="243116" y="1409700"/>
                </a:lnTo>
                <a:lnTo>
                  <a:pt x="275285" y="1409700"/>
                </a:lnTo>
                <a:lnTo>
                  <a:pt x="284467" y="1422400"/>
                </a:lnTo>
                <a:close/>
              </a:path>
              <a:path w="6063615" h="1866900">
                <a:moveTo>
                  <a:pt x="303415" y="1435100"/>
                </a:moveTo>
                <a:lnTo>
                  <a:pt x="278688" y="1435100"/>
                </a:lnTo>
                <a:lnTo>
                  <a:pt x="269392" y="1422400"/>
                </a:lnTo>
                <a:lnTo>
                  <a:pt x="293700" y="1422400"/>
                </a:lnTo>
                <a:lnTo>
                  <a:pt x="303415" y="1435100"/>
                </a:lnTo>
                <a:close/>
              </a:path>
              <a:path w="6063615" h="1866900">
                <a:moveTo>
                  <a:pt x="5174678" y="1435100"/>
                </a:moveTo>
                <a:lnTo>
                  <a:pt x="5157838" y="1435100"/>
                </a:lnTo>
                <a:lnTo>
                  <a:pt x="5166207" y="1422400"/>
                </a:lnTo>
                <a:lnTo>
                  <a:pt x="5182781" y="1422400"/>
                </a:lnTo>
                <a:lnTo>
                  <a:pt x="5174678" y="1435100"/>
                </a:lnTo>
                <a:close/>
              </a:path>
              <a:path w="6063615" h="1866900">
                <a:moveTo>
                  <a:pt x="333768" y="1447800"/>
                </a:moveTo>
                <a:lnTo>
                  <a:pt x="308140" y="1447800"/>
                </a:lnTo>
                <a:lnTo>
                  <a:pt x="298069" y="1435100"/>
                </a:lnTo>
                <a:lnTo>
                  <a:pt x="323303" y="1435100"/>
                </a:lnTo>
                <a:lnTo>
                  <a:pt x="333768" y="1447800"/>
                </a:lnTo>
                <a:close/>
              </a:path>
              <a:path w="6063615" h="1866900">
                <a:moveTo>
                  <a:pt x="5147919" y="1460500"/>
                </a:moveTo>
                <a:lnTo>
                  <a:pt x="5120894" y="1460500"/>
                </a:lnTo>
                <a:lnTo>
                  <a:pt x="5130863" y="1447800"/>
                </a:lnTo>
                <a:lnTo>
                  <a:pt x="5140172" y="1447800"/>
                </a:lnTo>
                <a:lnTo>
                  <a:pt x="5149354" y="1435100"/>
                </a:lnTo>
                <a:lnTo>
                  <a:pt x="5166169" y="1435100"/>
                </a:lnTo>
                <a:lnTo>
                  <a:pt x="5157241" y="1447800"/>
                </a:lnTo>
                <a:lnTo>
                  <a:pt x="5147919" y="1460500"/>
                </a:lnTo>
                <a:close/>
              </a:path>
              <a:path w="6063615" h="1866900">
                <a:moveTo>
                  <a:pt x="366318" y="1460500"/>
                </a:moveTo>
                <a:lnTo>
                  <a:pt x="329031" y="1460500"/>
                </a:lnTo>
                <a:lnTo>
                  <a:pt x="318465" y="1447800"/>
                </a:lnTo>
                <a:lnTo>
                  <a:pt x="355142" y="1447800"/>
                </a:lnTo>
                <a:lnTo>
                  <a:pt x="366318" y="1460500"/>
                </a:lnTo>
                <a:close/>
              </a:path>
              <a:path w="6063615" h="1866900">
                <a:moveTo>
                  <a:pt x="412927" y="1473200"/>
                </a:moveTo>
                <a:lnTo>
                  <a:pt x="373646" y="1473200"/>
                </a:lnTo>
                <a:lnTo>
                  <a:pt x="362153" y="1460500"/>
                </a:lnTo>
                <a:lnTo>
                  <a:pt x="400862" y="1460500"/>
                </a:lnTo>
                <a:lnTo>
                  <a:pt x="412927" y="1473200"/>
                </a:lnTo>
                <a:close/>
              </a:path>
              <a:path w="6063615" h="1866900">
                <a:moveTo>
                  <a:pt x="5128094" y="1473200"/>
                </a:moveTo>
                <a:lnTo>
                  <a:pt x="5100053" y="1473200"/>
                </a:lnTo>
                <a:lnTo>
                  <a:pt x="5110797" y="1460500"/>
                </a:lnTo>
                <a:lnTo>
                  <a:pt x="5138204" y="1460500"/>
                </a:lnTo>
                <a:lnTo>
                  <a:pt x="5128094" y="1473200"/>
                </a:lnTo>
                <a:close/>
              </a:path>
              <a:path w="6063615" h="1866900">
                <a:moveTo>
                  <a:pt x="462876" y="1485900"/>
                </a:moveTo>
                <a:lnTo>
                  <a:pt x="409435" y="1485900"/>
                </a:lnTo>
                <a:lnTo>
                  <a:pt x="397294" y="1473200"/>
                </a:lnTo>
                <a:lnTo>
                  <a:pt x="450011" y="1473200"/>
                </a:lnTo>
                <a:lnTo>
                  <a:pt x="462876" y="1485900"/>
                </a:lnTo>
                <a:close/>
              </a:path>
              <a:path w="6063615" h="1866900">
                <a:moveTo>
                  <a:pt x="5106746" y="1485900"/>
                </a:moveTo>
                <a:lnTo>
                  <a:pt x="5077714" y="1485900"/>
                </a:lnTo>
                <a:lnTo>
                  <a:pt x="5089194" y="1473200"/>
                </a:lnTo>
                <a:lnTo>
                  <a:pt x="5117604" y="1473200"/>
                </a:lnTo>
                <a:lnTo>
                  <a:pt x="5106746" y="1485900"/>
                </a:lnTo>
                <a:close/>
              </a:path>
              <a:path w="6063615" h="1866900">
                <a:moveTo>
                  <a:pt x="515886" y="1498600"/>
                </a:moveTo>
                <a:lnTo>
                  <a:pt x="460032" y="1498600"/>
                </a:lnTo>
                <a:lnTo>
                  <a:pt x="447090" y="1485900"/>
                </a:lnTo>
                <a:lnTo>
                  <a:pt x="502285" y="1485900"/>
                </a:lnTo>
                <a:lnTo>
                  <a:pt x="515886" y="1498600"/>
                </a:lnTo>
                <a:close/>
              </a:path>
              <a:path w="6063615" h="1866900">
                <a:moveTo>
                  <a:pt x="5083911" y="1498600"/>
                </a:moveTo>
                <a:lnTo>
                  <a:pt x="5053914" y="1498600"/>
                </a:lnTo>
                <a:lnTo>
                  <a:pt x="5066106" y="1485900"/>
                </a:lnTo>
                <a:lnTo>
                  <a:pt x="5095519" y="1485900"/>
                </a:lnTo>
                <a:lnTo>
                  <a:pt x="5083911" y="1498600"/>
                </a:lnTo>
                <a:close/>
              </a:path>
              <a:path w="6063615" h="1866900">
                <a:moveTo>
                  <a:pt x="615035" y="1511300"/>
                </a:moveTo>
                <a:lnTo>
                  <a:pt x="527481" y="1511300"/>
                </a:lnTo>
                <a:lnTo>
                  <a:pt x="513638" y="1498600"/>
                </a:lnTo>
                <a:lnTo>
                  <a:pt x="600354" y="1498600"/>
                </a:lnTo>
                <a:lnTo>
                  <a:pt x="615035" y="1511300"/>
                </a:lnTo>
                <a:close/>
              </a:path>
              <a:path w="6063615" h="1866900">
                <a:moveTo>
                  <a:pt x="5059654" y="1511300"/>
                </a:moveTo>
                <a:lnTo>
                  <a:pt x="5028704" y="1511300"/>
                </a:lnTo>
                <a:lnTo>
                  <a:pt x="5041582" y="1498600"/>
                </a:lnTo>
                <a:lnTo>
                  <a:pt x="5071960" y="1498600"/>
                </a:lnTo>
                <a:lnTo>
                  <a:pt x="5059654" y="1511300"/>
                </a:lnTo>
                <a:close/>
              </a:path>
              <a:path w="6063615" h="1866900">
                <a:moveTo>
                  <a:pt x="836002" y="1524000"/>
                </a:moveTo>
                <a:lnTo>
                  <a:pt x="613791" y="1524000"/>
                </a:lnTo>
                <a:lnTo>
                  <a:pt x="599033" y="1511300"/>
                </a:lnTo>
                <a:lnTo>
                  <a:pt x="825373" y="1511300"/>
                </a:lnTo>
                <a:lnTo>
                  <a:pt x="836002" y="1524000"/>
                </a:lnTo>
                <a:close/>
              </a:path>
              <a:path w="6063615" h="1866900">
                <a:moveTo>
                  <a:pt x="5034026" y="1524000"/>
                </a:moveTo>
                <a:lnTo>
                  <a:pt x="5002136" y="1524000"/>
                </a:lnTo>
                <a:lnTo>
                  <a:pt x="5015687" y="1511300"/>
                </a:lnTo>
                <a:lnTo>
                  <a:pt x="5047005" y="1511300"/>
                </a:lnTo>
                <a:lnTo>
                  <a:pt x="5034026" y="1524000"/>
                </a:lnTo>
                <a:close/>
              </a:path>
              <a:path w="6063615" h="1866900">
                <a:moveTo>
                  <a:pt x="863688" y="1536700"/>
                </a:moveTo>
                <a:lnTo>
                  <a:pt x="837819" y="1536700"/>
                </a:lnTo>
                <a:lnTo>
                  <a:pt x="828649" y="1524000"/>
                </a:lnTo>
                <a:lnTo>
                  <a:pt x="854138" y="1524000"/>
                </a:lnTo>
                <a:lnTo>
                  <a:pt x="863688" y="1536700"/>
                </a:lnTo>
                <a:close/>
              </a:path>
              <a:path w="6063615" h="1866900">
                <a:moveTo>
                  <a:pt x="5007051" y="1536700"/>
                </a:moveTo>
                <a:lnTo>
                  <a:pt x="4974272" y="1536700"/>
                </a:lnTo>
                <a:lnTo>
                  <a:pt x="4988458" y="1524000"/>
                </a:lnTo>
                <a:lnTo>
                  <a:pt x="5020703" y="1524000"/>
                </a:lnTo>
                <a:lnTo>
                  <a:pt x="5007051" y="1536700"/>
                </a:lnTo>
                <a:close/>
              </a:path>
              <a:path w="6063615" h="1866900">
                <a:moveTo>
                  <a:pt x="883323" y="1549400"/>
                </a:moveTo>
                <a:lnTo>
                  <a:pt x="856869" y="1549400"/>
                </a:lnTo>
                <a:lnTo>
                  <a:pt x="847229" y="1536700"/>
                </a:lnTo>
                <a:lnTo>
                  <a:pt x="873302" y="1536700"/>
                </a:lnTo>
                <a:lnTo>
                  <a:pt x="883323" y="1549400"/>
                </a:lnTo>
                <a:close/>
              </a:path>
              <a:path w="6063615" h="1866900">
                <a:moveTo>
                  <a:pt x="4978793" y="1549400"/>
                </a:moveTo>
                <a:lnTo>
                  <a:pt x="4945151" y="1549400"/>
                </a:lnTo>
                <a:lnTo>
                  <a:pt x="4959959" y="1536700"/>
                </a:lnTo>
                <a:lnTo>
                  <a:pt x="4993081" y="1536700"/>
                </a:lnTo>
                <a:lnTo>
                  <a:pt x="4978793" y="1549400"/>
                </a:lnTo>
                <a:close/>
              </a:path>
              <a:path w="6063615" h="1866900">
                <a:moveTo>
                  <a:pt x="903846" y="1562100"/>
                </a:moveTo>
                <a:lnTo>
                  <a:pt x="876833" y="1562100"/>
                </a:lnTo>
                <a:lnTo>
                  <a:pt x="866736" y="1549400"/>
                </a:lnTo>
                <a:lnTo>
                  <a:pt x="893394" y="1549400"/>
                </a:lnTo>
                <a:lnTo>
                  <a:pt x="903846" y="1562100"/>
                </a:lnTo>
                <a:close/>
              </a:path>
              <a:path w="6063615" h="1866900">
                <a:moveTo>
                  <a:pt x="4934127" y="1562100"/>
                </a:moveTo>
                <a:lnTo>
                  <a:pt x="4899240" y="1562100"/>
                </a:lnTo>
                <a:lnTo>
                  <a:pt x="4914925" y="1549400"/>
                </a:lnTo>
                <a:lnTo>
                  <a:pt x="4949317" y="1549400"/>
                </a:lnTo>
                <a:lnTo>
                  <a:pt x="4934127" y="1562100"/>
                </a:lnTo>
                <a:close/>
              </a:path>
              <a:path w="6063615" h="1866900">
                <a:moveTo>
                  <a:pt x="925258" y="1574800"/>
                </a:moveTo>
                <a:lnTo>
                  <a:pt x="897674" y="1574800"/>
                </a:lnTo>
                <a:lnTo>
                  <a:pt x="887145" y="1562100"/>
                </a:lnTo>
                <a:lnTo>
                  <a:pt x="914361" y="1562100"/>
                </a:lnTo>
                <a:lnTo>
                  <a:pt x="925258" y="1574800"/>
                </a:lnTo>
                <a:close/>
              </a:path>
              <a:path w="6063615" h="1866900">
                <a:moveTo>
                  <a:pt x="4031170" y="1574800"/>
                </a:moveTo>
                <a:lnTo>
                  <a:pt x="3995293" y="1574800"/>
                </a:lnTo>
                <a:lnTo>
                  <a:pt x="4003522" y="1562100"/>
                </a:lnTo>
                <a:lnTo>
                  <a:pt x="4031170" y="1574800"/>
                </a:lnTo>
                <a:close/>
              </a:path>
              <a:path w="6063615" h="1866900">
                <a:moveTo>
                  <a:pt x="4902885" y="1574800"/>
                </a:moveTo>
                <a:lnTo>
                  <a:pt x="4850803" y="1574800"/>
                </a:lnTo>
                <a:lnTo>
                  <a:pt x="4867300" y="1562100"/>
                </a:lnTo>
                <a:lnTo>
                  <a:pt x="4918646" y="1562100"/>
                </a:lnTo>
                <a:lnTo>
                  <a:pt x="4902885" y="1574800"/>
                </a:lnTo>
                <a:close/>
              </a:path>
              <a:path w="6063615" h="1866900">
                <a:moveTo>
                  <a:pt x="947521" y="1587500"/>
                </a:moveTo>
                <a:lnTo>
                  <a:pt x="919403" y="1587500"/>
                </a:lnTo>
                <a:lnTo>
                  <a:pt x="908431" y="1574800"/>
                </a:lnTo>
                <a:lnTo>
                  <a:pt x="936205" y="1574800"/>
                </a:lnTo>
                <a:lnTo>
                  <a:pt x="947521" y="1587500"/>
                </a:lnTo>
                <a:close/>
              </a:path>
              <a:path w="6063615" h="1866900">
                <a:moveTo>
                  <a:pt x="4005402" y="1587500"/>
                </a:moveTo>
                <a:lnTo>
                  <a:pt x="3989387" y="1587500"/>
                </a:lnTo>
                <a:lnTo>
                  <a:pt x="3995432" y="1574800"/>
                </a:lnTo>
                <a:lnTo>
                  <a:pt x="4004513" y="1574800"/>
                </a:lnTo>
                <a:lnTo>
                  <a:pt x="4009846" y="1577667"/>
                </a:lnTo>
                <a:lnTo>
                  <a:pt x="4005402" y="1587500"/>
                </a:lnTo>
                <a:close/>
              </a:path>
              <a:path w="6063615" h="1866900">
                <a:moveTo>
                  <a:pt x="4009846" y="1577667"/>
                </a:moveTo>
                <a:lnTo>
                  <a:pt x="4004513" y="1574800"/>
                </a:lnTo>
                <a:lnTo>
                  <a:pt x="4011142" y="1574800"/>
                </a:lnTo>
                <a:lnTo>
                  <a:pt x="4009846" y="1577667"/>
                </a:lnTo>
                <a:close/>
              </a:path>
              <a:path w="6063615" h="1866900">
                <a:moveTo>
                  <a:pt x="4079595" y="1587500"/>
                </a:moveTo>
                <a:lnTo>
                  <a:pt x="4028135" y="1587500"/>
                </a:lnTo>
                <a:lnTo>
                  <a:pt x="4009846" y="1577667"/>
                </a:lnTo>
                <a:lnTo>
                  <a:pt x="4011142" y="1574800"/>
                </a:lnTo>
                <a:lnTo>
                  <a:pt x="4055021" y="1574800"/>
                </a:lnTo>
                <a:lnTo>
                  <a:pt x="4079595" y="1587500"/>
                </a:lnTo>
                <a:close/>
              </a:path>
              <a:path w="6063615" h="1866900">
                <a:moveTo>
                  <a:pt x="4853952" y="1587500"/>
                </a:moveTo>
                <a:lnTo>
                  <a:pt x="4800003" y="1587500"/>
                </a:lnTo>
                <a:lnTo>
                  <a:pt x="4817262" y="1574800"/>
                </a:lnTo>
                <a:lnTo>
                  <a:pt x="4870526" y="1574800"/>
                </a:lnTo>
                <a:lnTo>
                  <a:pt x="4853952" y="1587500"/>
                </a:lnTo>
                <a:close/>
              </a:path>
              <a:path w="6063615" h="1866900">
                <a:moveTo>
                  <a:pt x="994600" y="1600200"/>
                </a:moveTo>
                <a:lnTo>
                  <a:pt x="941971" y="1600200"/>
                </a:lnTo>
                <a:lnTo>
                  <a:pt x="930579" y="1587500"/>
                </a:lnTo>
                <a:lnTo>
                  <a:pt x="970534" y="1587500"/>
                </a:lnTo>
                <a:lnTo>
                  <a:pt x="994600" y="1600200"/>
                </a:lnTo>
                <a:close/>
              </a:path>
              <a:path w="6063615" h="1866900">
                <a:moveTo>
                  <a:pt x="3985856" y="1612900"/>
                </a:moveTo>
                <a:lnTo>
                  <a:pt x="3969600" y="1612900"/>
                </a:lnTo>
                <a:lnTo>
                  <a:pt x="3976662" y="1600200"/>
                </a:lnTo>
                <a:lnTo>
                  <a:pt x="3983266" y="1587500"/>
                </a:lnTo>
                <a:lnTo>
                  <a:pt x="3999229" y="1587500"/>
                </a:lnTo>
                <a:lnTo>
                  <a:pt x="3992714" y="1600200"/>
                </a:lnTo>
                <a:lnTo>
                  <a:pt x="3985856" y="1612900"/>
                </a:lnTo>
                <a:close/>
              </a:path>
              <a:path w="6063615" h="1866900">
                <a:moveTo>
                  <a:pt x="4129938" y="1600200"/>
                </a:moveTo>
                <a:lnTo>
                  <a:pt x="4076992" y="1600200"/>
                </a:lnTo>
                <a:lnTo>
                  <a:pt x="4052316" y="1587500"/>
                </a:lnTo>
                <a:lnTo>
                  <a:pt x="4104424" y="1587500"/>
                </a:lnTo>
                <a:lnTo>
                  <a:pt x="4129938" y="1600200"/>
                </a:lnTo>
                <a:close/>
              </a:path>
              <a:path w="6063615" h="1866900">
                <a:moveTo>
                  <a:pt x="4802682" y="1600200"/>
                </a:moveTo>
                <a:lnTo>
                  <a:pt x="4728908" y="1600200"/>
                </a:lnTo>
                <a:lnTo>
                  <a:pt x="4747094" y="1587500"/>
                </a:lnTo>
                <a:lnTo>
                  <a:pt x="4820018" y="1587500"/>
                </a:lnTo>
                <a:lnTo>
                  <a:pt x="4802682" y="1600200"/>
                </a:lnTo>
                <a:close/>
              </a:path>
              <a:path w="6063615" h="1866900">
                <a:moveTo>
                  <a:pt x="1125804" y="1651000"/>
                </a:moveTo>
                <a:lnTo>
                  <a:pt x="1066838" y="1651000"/>
                </a:lnTo>
                <a:lnTo>
                  <a:pt x="1040333" y="1638300"/>
                </a:lnTo>
                <a:lnTo>
                  <a:pt x="1014520" y="1625577"/>
                </a:lnTo>
                <a:lnTo>
                  <a:pt x="989571" y="1612900"/>
                </a:lnTo>
                <a:lnTo>
                  <a:pt x="965377" y="1600200"/>
                </a:lnTo>
                <a:lnTo>
                  <a:pt x="994460" y="1600200"/>
                </a:lnTo>
                <a:lnTo>
                  <a:pt x="1019327" y="1612900"/>
                </a:lnTo>
                <a:lnTo>
                  <a:pt x="1044829" y="1625600"/>
                </a:lnTo>
                <a:lnTo>
                  <a:pt x="1044701" y="1625600"/>
                </a:lnTo>
                <a:lnTo>
                  <a:pt x="1071092" y="1638300"/>
                </a:lnTo>
                <a:lnTo>
                  <a:pt x="1097978" y="1638300"/>
                </a:lnTo>
                <a:lnTo>
                  <a:pt x="1125804" y="1651000"/>
                </a:lnTo>
                <a:close/>
              </a:path>
              <a:path w="6063615" h="1866900">
                <a:moveTo>
                  <a:pt x="4235792" y="1612900"/>
                </a:moveTo>
                <a:lnTo>
                  <a:pt x="4127741" y="1612900"/>
                </a:lnTo>
                <a:lnTo>
                  <a:pt x="4102138" y="1600200"/>
                </a:lnTo>
                <a:lnTo>
                  <a:pt x="4208627" y="1600200"/>
                </a:lnTo>
                <a:lnTo>
                  <a:pt x="4235792" y="1612900"/>
                </a:lnTo>
                <a:close/>
              </a:path>
              <a:path w="6063615" h="1866900">
                <a:moveTo>
                  <a:pt x="4730991" y="1612900"/>
                </a:moveTo>
                <a:lnTo>
                  <a:pt x="4654321" y="1612900"/>
                </a:lnTo>
                <a:lnTo>
                  <a:pt x="4673346" y="1600200"/>
                </a:lnTo>
                <a:lnTo>
                  <a:pt x="4749253" y="1600200"/>
                </a:lnTo>
                <a:lnTo>
                  <a:pt x="4730991" y="1612900"/>
                </a:lnTo>
                <a:close/>
              </a:path>
              <a:path w="6063615" h="1866900">
                <a:moveTo>
                  <a:pt x="3971137" y="1625600"/>
                </a:moveTo>
                <a:lnTo>
                  <a:pt x="3954703" y="1625600"/>
                </a:lnTo>
                <a:lnTo>
                  <a:pt x="3962438" y="1612900"/>
                </a:lnTo>
                <a:lnTo>
                  <a:pt x="3978668" y="1612900"/>
                </a:lnTo>
                <a:lnTo>
                  <a:pt x="3971137" y="1625600"/>
                </a:lnTo>
                <a:close/>
              </a:path>
              <a:path w="6063615" h="1866900">
                <a:moveTo>
                  <a:pt x="4434586" y="1625600"/>
                </a:moveTo>
                <a:lnTo>
                  <a:pt x="4234408" y="1625600"/>
                </a:lnTo>
                <a:lnTo>
                  <a:pt x="4207141" y="1612900"/>
                </a:lnTo>
                <a:lnTo>
                  <a:pt x="4405287" y="1612900"/>
                </a:lnTo>
                <a:lnTo>
                  <a:pt x="4434622" y="1625577"/>
                </a:lnTo>
                <a:close/>
              </a:path>
              <a:path w="6063615" h="1866900">
                <a:moveTo>
                  <a:pt x="4655845" y="1625600"/>
                </a:moveTo>
                <a:lnTo>
                  <a:pt x="4434674" y="1625600"/>
                </a:lnTo>
                <a:lnTo>
                  <a:pt x="4455375" y="1612900"/>
                </a:lnTo>
                <a:lnTo>
                  <a:pt x="4674933" y="1612900"/>
                </a:lnTo>
                <a:lnTo>
                  <a:pt x="4655845" y="1625600"/>
                </a:lnTo>
                <a:close/>
              </a:path>
              <a:path w="6063615" h="1866900">
                <a:moveTo>
                  <a:pt x="4434674" y="1625600"/>
                </a:moveTo>
                <a:close/>
              </a:path>
              <a:path w="6063615" h="1866900">
                <a:moveTo>
                  <a:pt x="3946588" y="1651000"/>
                </a:moveTo>
                <a:lnTo>
                  <a:pt x="3921010" y="1651000"/>
                </a:lnTo>
                <a:lnTo>
                  <a:pt x="3930027" y="1638300"/>
                </a:lnTo>
                <a:lnTo>
                  <a:pt x="3938498" y="1638300"/>
                </a:lnTo>
                <a:lnTo>
                  <a:pt x="3946893" y="1625600"/>
                </a:lnTo>
                <a:lnTo>
                  <a:pt x="3963276" y="1625600"/>
                </a:lnTo>
                <a:lnTo>
                  <a:pt x="3955097" y="1638300"/>
                </a:lnTo>
                <a:lnTo>
                  <a:pt x="3946588" y="1651000"/>
                </a:lnTo>
                <a:close/>
              </a:path>
              <a:path w="6063615" h="1866900">
                <a:moveTo>
                  <a:pt x="4434624" y="1638300"/>
                </a:moveTo>
                <a:lnTo>
                  <a:pt x="4405147" y="1625600"/>
                </a:lnTo>
                <a:lnTo>
                  <a:pt x="4455477" y="1625600"/>
                </a:lnTo>
                <a:lnTo>
                  <a:pt x="4434624" y="1638300"/>
                </a:lnTo>
                <a:close/>
              </a:path>
              <a:path w="6063615" h="1866900">
                <a:moveTo>
                  <a:pt x="1213027" y="1676400"/>
                </a:moveTo>
                <a:lnTo>
                  <a:pt x="1150658" y="1676400"/>
                </a:lnTo>
                <a:lnTo>
                  <a:pt x="1122032" y="1663700"/>
                </a:lnTo>
                <a:lnTo>
                  <a:pt x="1094079" y="1651000"/>
                </a:lnTo>
                <a:lnTo>
                  <a:pt x="1125689" y="1651000"/>
                </a:lnTo>
                <a:lnTo>
                  <a:pt x="1154214" y="1663700"/>
                </a:lnTo>
                <a:lnTo>
                  <a:pt x="1183182" y="1663700"/>
                </a:lnTo>
                <a:lnTo>
                  <a:pt x="1213027" y="1676400"/>
                </a:lnTo>
                <a:close/>
              </a:path>
              <a:path w="6063615" h="1866900">
                <a:moveTo>
                  <a:pt x="3928630" y="1663700"/>
                </a:moveTo>
                <a:lnTo>
                  <a:pt x="3902265" y="1663700"/>
                </a:lnTo>
                <a:lnTo>
                  <a:pt x="3911904" y="1651000"/>
                </a:lnTo>
                <a:lnTo>
                  <a:pt x="3937774" y="1651000"/>
                </a:lnTo>
                <a:lnTo>
                  <a:pt x="3928630" y="1663700"/>
                </a:lnTo>
                <a:close/>
              </a:path>
              <a:path w="6063615" h="1866900">
                <a:moveTo>
                  <a:pt x="3909441" y="1676400"/>
                </a:moveTo>
                <a:lnTo>
                  <a:pt x="3882301" y="1676400"/>
                </a:lnTo>
                <a:lnTo>
                  <a:pt x="3892537" y="1663700"/>
                </a:lnTo>
                <a:lnTo>
                  <a:pt x="3919194" y="1663700"/>
                </a:lnTo>
                <a:lnTo>
                  <a:pt x="3909441" y="1676400"/>
                </a:lnTo>
                <a:close/>
              </a:path>
              <a:path w="6063615" h="1866900">
                <a:moveTo>
                  <a:pt x="1274368" y="1689100"/>
                </a:moveTo>
                <a:lnTo>
                  <a:pt x="1209916" y="1689100"/>
                </a:lnTo>
                <a:lnTo>
                  <a:pt x="1179969" y="1676400"/>
                </a:lnTo>
                <a:lnTo>
                  <a:pt x="1243279" y="1676400"/>
                </a:lnTo>
                <a:lnTo>
                  <a:pt x="1274368" y="1689100"/>
                </a:lnTo>
                <a:close/>
              </a:path>
              <a:path w="6063615" h="1866900">
                <a:moveTo>
                  <a:pt x="2336380" y="1689100"/>
                </a:moveTo>
                <a:lnTo>
                  <a:pt x="2253234" y="1689100"/>
                </a:lnTo>
                <a:lnTo>
                  <a:pt x="2284666" y="1676400"/>
                </a:lnTo>
                <a:lnTo>
                  <a:pt x="2317902" y="1676400"/>
                </a:lnTo>
                <a:lnTo>
                  <a:pt x="2336380" y="1689100"/>
                </a:lnTo>
                <a:close/>
              </a:path>
              <a:path w="6063615" h="1866900">
                <a:moveTo>
                  <a:pt x="3889057" y="1689100"/>
                </a:moveTo>
                <a:lnTo>
                  <a:pt x="3861142" y="1689100"/>
                </a:lnTo>
                <a:lnTo>
                  <a:pt x="3871963" y="1676400"/>
                </a:lnTo>
                <a:lnTo>
                  <a:pt x="3899395" y="1676400"/>
                </a:lnTo>
                <a:lnTo>
                  <a:pt x="3889057" y="1689100"/>
                </a:lnTo>
                <a:close/>
              </a:path>
              <a:path w="6063615" h="1866900">
                <a:moveTo>
                  <a:pt x="1403946" y="1714500"/>
                </a:moveTo>
                <a:lnTo>
                  <a:pt x="1303439" y="1714500"/>
                </a:lnTo>
                <a:lnTo>
                  <a:pt x="1240485" y="1689100"/>
                </a:lnTo>
                <a:lnTo>
                  <a:pt x="1274267" y="1689100"/>
                </a:lnTo>
                <a:lnTo>
                  <a:pt x="1305928" y="1701800"/>
                </a:lnTo>
                <a:lnTo>
                  <a:pt x="1370647" y="1701800"/>
                </a:lnTo>
                <a:lnTo>
                  <a:pt x="1403946" y="1714500"/>
                </a:lnTo>
                <a:close/>
              </a:path>
              <a:path w="6063615" h="1866900">
                <a:moveTo>
                  <a:pt x="2255977" y="1701800"/>
                </a:moveTo>
                <a:lnTo>
                  <a:pt x="2188768" y="1701800"/>
                </a:lnTo>
                <a:lnTo>
                  <a:pt x="2221407" y="1689100"/>
                </a:lnTo>
                <a:lnTo>
                  <a:pt x="2287511" y="1689100"/>
                </a:lnTo>
                <a:lnTo>
                  <a:pt x="2255977" y="1701800"/>
                </a:lnTo>
                <a:close/>
              </a:path>
              <a:path w="6063615" h="1866900">
                <a:moveTo>
                  <a:pt x="2426766" y="1727200"/>
                </a:moveTo>
                <a:lnTo>
                  <a:pt x="2383028" y="1727200"/>
                </a:lnTo>
                <a:lnTo>
                  <a:pt x="2364663" y="1714500"/>
                </a:lnTo>
                <a:lnTo>
                  <a:pt x="2346934" y="1701800"/>
                </a:lnTo>
                <a:lnTo>
                  <a:pt x="2329878" y="1689100"/>
                </a:lnTo>
                <a:lnTo>
                  <a:pt x="2352992" y="1689100"/>
                </a:lnTo>
                <a:lnTo>
                  <a:pt x="2370569" y="1701800"/>
                </a:lnTo>
                <a:lnTo>
                  <a:pt x="2370429" y="1701800"/>
                </a:lnTo>
                <a:lnTo>
                  <a:pt x="2388666" y="1714500"/>
                </a:lnTo>
                <a:lnTo>
                  <a:pt x="2407272" y="1714500"/>
                </a:lnTo>
                <a:lnTo>
                  <a:pt x="2426766" y="1727200"/>
                </a:lnTo>
                <a:close/>
              </a:path>
              <a:path w="6063615" h="1866900">
                <a:moveTo>
                  <a:pt x="3867492" y="1701800"/>
                </a:moveTo>
                <a:lnTo>
                  <a:pt x="3838829" y="1701800"/>
                </a:lnTo>
                <a:lnTo>
                  <a:pt x="3850220" y="1689100"/>
                </a:lnTo>
                <a:lnTo>
                  <a:pt x="3878414" y="1689100"/>
                </a:lnTo>
                <a:lnTo>
                  <a:pt x="3867492" y="1701800"/>
                </a:lnTo>
                <a:close/>
              </a:path>
              <a:path w="6063615" h="1866900">
                <a:moveTo>
                  <a:pt x="2191092" y="1714500"/>
                </a:moveTo>
                <a:lnTo>
                  <a:pt x="2122043" y="1714500"/>
                </a:lnTo>
                <a:lnTo>
                  <a:pt x="2155774" y="1701800"/>
                </a:lnTo>
                <a:lnTo>
                  <a:pt x="2223833" y="1701800"/>
                </a:lnTo>
                <a:lnTo>
                  <a:pt x="2191092" y="1714500"/>
                </a:lnTo>
                <a:close/>
              </a:path>
              <a:path w="6063615" h="1866900">
                <a:moveTo>
                  <a:pt x="3844798" y="1714500"/>
                </a:moveTo>
                <a:lnTo>
                  <a:pt x="3815384" y="1714500"/>
                </a:lnTo>
                <a:lnTo>
                  <a:pt x="3827335" y="1701800"/>
                </a:lnTo>
                <a:lnTo>
                  <a:pt x="3856291" y="1701800"/>
                </a:lnTo>
                <a:lnTo>
                  <a:pt x="3844798" y="1714500"/>
                </a:lnTo>
                <a:close/>
              </a:path>
              <a:path w="6063615" h="1866900">
                <a:moveTo>
                  <a:pt x="1471853" y="1727200"/>
                </a:moveTo>
                <a:lnTo>
                  <a:pt x="1402054" y="1727200"/>
                </a:lnTo>
                <a:lnTo>
                  <a:pt x="1368653" y="1714500"/>
                </a:lnTo>
                <a:lnTo>
                  <a:pt x="1437563" y="1714500"/>
                </a:lnTo>
                <a:lnTo>
                  <a:pt x="1471853" y="1727200"/>
                </a:lnTo>
                <a:close/>
              </a:path>
              <a:path w="6063615" h="1866900">
                <a:moveTo>
                  <a:pt x="2123960" y="1727200"/>
                </a:moveTo>
                <a:lnTo>
                  <a:pt x="2053234" y="1727200"/>
                </a:lnTo>
                <a:lnTo>
                  <a:pt x="2070671" y="1714500"/>
                </a:lnTo>
                <a:lnTo>
                  <a:pt x="2157806" y="1714500"/>
                </a:lnTo>
                <a:lnTo>
                  <a:pt x="2123960" y="1727200"/>
                </a:lnTo>
                <a:close/>
              </a:path>
              <a:path w="6063615" h="1866900">
                <a:moveTo>
                  <a:pt x="3820998" y="1727200"/>
                </a:moveTo>
                <a:lnTo>
                  <a:pt x="3790861" y="1727200"/>
                </a:lnTo>
                <a:lnTo>
                  <a:pt x="3803345" y="1714500"/>
                </a:lnTo>
                <a:lnTo>
                  <a:pt x="3833037" y="1714500"/>
                </a:lnTo>
                <a:lnTo>
                  <a:pt x="3820998" y="1727200"/>
                </a:lnTo>
                <a:close/>
              </a:path>
              <a:path w="6063615" h="1866900">
                <a:moveTo>
                  <a:pt x="1613077" y="1739900"/>
                </a:moveTo>
                <a:lnTo>
                  <a:pt x="1470342" y="1739900"/>
                </a:lnTo>
                <a:lnTo>
                  <a:pt x="1435950" y="1727200"/>
                </a:lnTo>
                <a:lnTo>
                  <a:pt x="1595005" y="1727200"/>
                </a:lnTo>
                <a:lnTo>
                  <a:pt x="1613077" y="1739900"/>
                </a:lnTo>
                <a:close/>
              </a:path>
              <a:path w="6063615" h="1866900">
                <a:moveTo>
                  <a:pt x="2054745" y="1739900"/>
                </a:moveTo>
                <a:lnTo>
                  <a:pt x="1909965" y="1739900"/>
                </a:lnTo>
                <a:lnTo>
                  <a:pt x="1928291" y="1727200"/>
                </a:lnTo>
                <a:lnTo>
                  <a:pt x="2072233" y="1727200"/>
                </a:lnTo>
                <a:lnTo>
                  <a:pt x="2054745" y="1739900"/>
                </a:lnTo>
                <a:close/>
              </a:path>
              <a:path w="6063615" h="1866900">
                <a:moveTo>
                  <a:pt x="2488476" y="1752600"/>
                </a:moveTo>
                <a:lnTo>
                  <a:pt x="2441892" y="1752600"/>
                </a:lnTo>
                <a:lnTo>
                  <a:pt x="2421661" y="1739900"/>
                </a:lnTo>
                <a:lnTo>
                  <a:pt x="2402039" y="1727200"/>
                </a:lnTo>
                <a:lnTo>
                  <a:pt x="2426639" y="1727200"/>
                </a:lnTo>
                <a:lnTo>
                  <a:pt x="2446743" y="1739900"/>
                </a:lnTo>
                <a:lnTo>
                  <a:pt x="2467203" y="1739900"/>
                </a:lnTo>
                <a:lnTo>
                  <a:pt x="2488476" y="1752600"/>
                </a:lnTo>
                <a:close/>
              </a:path>
              <a:path w="6063615" h="1866900">
                <a:moveTo>
                  <a:pt x="3796118" y="1739900"/>
                </a:moveTo>
                <a:lnTo>
                  <a:pt x="3765270" y="1739900"/>
                </a:lnTo>
                <a:lnTo>
                  <a:pt x="3778275" y="1727200"/>
                </a:lnTo>
                <a:lnTo>
                  <a:pt x="3808691" y="1727200"/>
                </a:lnTo>
                <a:lnTo>
                  <a:pt x="3796118" y="1739900"/>
                </a:lnTo>
                <a:close/>
              </a:path>
              <a:path w="6063615" h="1866900">
                <a:moveTo>
                  <a:pt x="1910727" y="1752600"/>
                </a:moveTo>
                <a:lnTo>
                  <a:pt x="1612328" y="1752600"/>
                </a:lnTo>
                <a:lnTo>
                  <a:pt x="1594218" y="1739900"/>
                </a:lnTo>
                <a:lnTo>
                  <a:pt x="1929091" y="1739900"/>
                </a:lnTo>
                <a:lnTo>
                  <a:pt x="1910727" y="1752600"/>
                </a:lnTo>
                <a:close/>
              </a:path>
              <a:path w="6063615" h="1866900">
                <a:moveTo>
                  <a:pt x="3756850" y="1752600"/>
                </a:moveTo>
                <a:lnTo>
                  <a:pt x="3724986" y="1752600"/>
                </a:lnTo>
                <a:lnTo>
                  <a:pt x="3738740" y="1739900"/>
                </a:lnTo>
                <a:lnTo>
                  <a:pt x="3770198" y="1739900"/>
                </a:lnTo>
                <a:lnTo>
                  <a:pt x="3756850" y="1752600"/>
                </a:lnTo>
                <a:close/>
              </a:path>
              <a:path w="6063615" h="1866900">
                <a:moveTo>
                  <a:pt x="2555316" y="1778000"/>
                </a:moveTo>
                <a:lnTo>
                  <a:pt x="2506065" y="1778000"/>
                </a:lnTo>
                <a:lnTo>
                  <a:pt x="2484107" y="1765300"/>
                </a:lnTo>
                <a:lnTo>
                  <a:pt x="2462720" y="1752600"/>
                </a:lnTo>
                <a:lnTo>
                  <a:pt x="2488361" y="1752600"/>
                </a:lnTo>
                <a:lnTo>
                  <a:pt x="2510205" y="1765300"/>
                </a:lnTo>
                <a:lnTo>
                  <a:pt x="2532380" y="1765300"/>
                </a:lnTo>
                <a:lnTo>
                  <a:pt x="2555316" y="1778000"/>
                </a:lnTo>
                <a:close/>
              </a:path>
              <a:path w="6063615" h="1866900">
                <a:moveTo>
                  <a:pt x="3729431" y="1765300"/>
                </a:moveTo>
                <a:lnTo>
                  <a:pt x="3696893" y="1765300"/>
                </a:lnTo>
                <a:lnTo>
                  <a:pt x="3711130" y="1752600"/>
                </a:lnTo>
                <a:lnTo>
                  <a:pt x="3743261" y="1752600"/>
                </a:lnTo>
                <a:lnTo>
                  <a:pt x="3729431" y="1765300"/>
                </a:lnTo>
                <a:close/>
              </a:path>
              <a:path w="6063615" h="1866900">
                <a:moveTo>
                  <a:pt x="3701046" y="1778000"/>
                </a:moveTo>
                <a:lnTo>
                  <a:pt x="3653002" y="1778000"/>
                </a:lnTo>
                <a:lnTo>
                  <a:pt x="3667937" y="1765300"/>
                </a:lnTo>
                <a:lnTo>
                  <a:pt x="3715359" y="1765300"/>
                </a:lnTo>
                <a:lnTo>
                  <a:pt x="3701046" y="1778000"/>
                </a:lnTo>
                <a:close/>
              </a:path>
              <a:path w="6063615" h="1866900">
                <a:moveTo>
                  <a:pt x="2602509" y="1790700"/>
                </a:moveTo>
                <a:lnTo>
                  <a:pt x="2551620" y="1790700"/>
                </a:lnTo>
                <a:lnTo>
                  <a:pt x="2528570" y="1778000"/>
                </a:lnTo>
                <a:lnTo>
                  <a:pt x="2578557" y="1778000"/>
                </a:lnTo>
                <a:lnTo>
                  <a:pt x="2602509" y="1790700"/>
                </a:lnTo>
                <a:close/>
              </a:path>
              <a:path w="6063615" h="1866900">
                <a:moveTo>
                  <a:pt x="3656723" y="1790700"/>
                </a:moveTo>
                <a:lnTo>
                  <a:pt x="3607104" y="1790700"/>
                </a:lnTo>
                <a:lnTo>
                  <a:pt x="3622687" y="1778000"/>
                </a:lnTo>
                <a:lnTo>
                  <a:pt x="3671722" y="1778000"/>
                </a:lnTo>
                <a:lnTo>
                  <a:pt x="3656723" y="1790700"/>
                </a:lnTo>
                <a:close/>
              </a:path>
              <a:path w="6063615" h="1866900">
                <a:moveTo>
                  <a:pt x="2651696" y="1803400"/>
                </a:moveTo>
                <a:lnTo>
                  <a:pt x="2599232" y="1803400"/>
                </a:lnTo>
                <a:lnTo>
                  <a:pt x="2575179" y="1790700"/>
                </a:lnTo>
                <a:lnTo>
                  <a:pt x="2626766" y="1790700"/>
                </a:lnTo>
                <a:lnTo>
                  <a:pt x="2651696" y="1803400"/>
                </a:lnTo>
                <a:close/>
              </a:path>
              <a:path w="6063615" h="1866900">
                <a:moveTo>
                  <a:pt x="3610419" y="1803400"/>
                </a:moveTo>
                <a:lnTo>
                  <a:pt x="3559314" y="1803400"/>
                </a:lnTo>
                <a:lnTo>
                  <a:pt x="3575519" y="1790700"/>
                </a:lnTo>
                <a:lnTo>
                  <a:pt x="3626065" y="1790700"/>
                </a:lnTo>
                <a:lnTo>
                  <a:pt x="3610419" y="1803400"/>
                </a:lnTo>
                <a:close/>
              </a:path>
              <a:path w="6063615" h="1866900">
                <a:moveTo>
                  <a:pt x="2702725" y="1816100"/>
                </a:moveTo>
                <a:lnTo>
                  <a:pt x="2648813" y="1816100"/>
                </a:lnTo>
                <a:lnTo>
                  <a:pt x="2623781" y="1803400"/>
                </a:lnTo>
                <a:lnTo>
                  <a:pt x="2676893" y="1803400"/>
                </a:lnTo>
                <a:lnTo>
                  <a:pt x="2702725" y="1816100"/>
                </a:lnTo>
                <a:close/>
              </a:path>
              <a:path w="6063615" h="1866900">
                <a:moveTo>
                  <a:pt x="3562235" y="1816100"/>
                </a:moveTo>
                <a:lnTo>
                  <a:pt x="3509733" y="1816100"/>
                </a:lnTo>
                <a:lnTo>
                  <a:pt x="3526510" y="1803400"/>
                </a:lnTo>
                <a:lnTo>
                  <a:pt x="3578491" y="1803400"/>
                </a:lnTo>
                <a:lnTo>
                  <a:pt x="3562235" y="1816100"/>
                </a:lnTo>
                <a:close/>
              </a:path>
              <a:path w="6063615" h="1866900">
                <a:moveTo>
                  <a:pt x="2782506" y="1828800"/>
                </a:moveTo>
                <a:lnTo>
                  <a:pt x="2700235" y="1828800"/>
                </a:lnTo>
                <a:lnTo>
                  <a:pt x="2674302" y="1816100"/>
                </a:lnTo>
                <a:lnTo>
                  <a:pt x="2755417" y="1816100"/>
                </a:lnTo>
                <a:lnTo>
                  <a:pt x="2782506" y="1828800"/>
                </a:lnTo>
                <a:close/>
              </a:path>
              <a:path w="6063615" h="1866900">
                <a:moveTo>
                  <a:pt x="3512273" y="1828800"/>
                </a:moveTo>
                <a:lnTo>
                  <a:pt x="3441026" y="1828800"/>
                </a:lnTo>
                <a:lnTo>
                  <a:pt x="3458527" y="1816100"/>
                </a:lnTo>
                <a:lnTo>
                  <a:pt x="3529114" y="1816100"/>
                </a:lnTo>
                <a:lnTo>
                  <a:pt x="3512273" y="1828800"/>
                </a:lnTo>
                <a:close/>
              </a:path>
              <a:path w="6063615" h="1866900">
                <a:moveTo>
                  <a:pt x="2865805" y="1841500"/>
                </a:moveTo>
                <a:lnTo>
                  <a:pt x="2780563" y="1841500"/>
                </a:lnTo>
                <a:lnTo>
                  <a:pt x="2753385" y="1828800"/>
                </a:lnTo>
                <a:lnTo>
                  <a:pt x="2837586" y="1828800"/>
                </a:lnTo>
                <a:lnTo>
                  <a:pt x="2865805" y="1841500"/>
                </a:lnTo>
                <a:close/>
              </a:path>
              <a:path w="6063615" h="1866900">
                <a:moveTo>
                  <a:pt x="3443084" y="1841500"/>
                </a:moveTo>
                <a:lnTo>
                  <a:pt x="3332962" y="1841500"/>
                </a:lnTo>
                <a:lnTo>
                  <a:pt x="3351415" y="1828800"/>
                </a:lnTo>
                <a:lnTo>
                  <a:pt x="3460648" y="1828800"/>
                </a:lnTo>
                <a:lnTo>
                  <a:pt x="3443084" y="1841500"/>
                </a:lnTo>
                <a:close/>
              </a:path>
              <a:path w="6063615" h="1866900">
                <a:moveTo>
                  <a:pt x="3041332" y="1854200"/>
                </a:moveTo>
                <a:lnTo>
                  <a:pt x="2864396" y="1854200"/>
                </a:lnTo>
                <a:lnTo>
                  <a:pt x="2836087" y="1841500"/>
                </a:lnTo>
                <a:lnTo>
                  <a:pt x="3011258" y="1841500"/>
                </a:lnTo>
                <a:lnTo>
                  <a:pt x="3041332" y="1854200"/>
                </a:lnTo>
                <a:close/>
              </a:path>
              <a:path w="6063615" h="1866900">
                <a:moveTo>
                  <a:pt x="3334321" y="1854200"/>
                </a:moveTo>
                <a:lnTo>
                  <a:pt x="3161309" y="1854200"/>
                </a:lnTo>
                <a:lnTo>
                  <a:pt x="3180930" y="1841500"/>
                </a:lnTo>
                <a:lnTo>
                  <a:pt x="3352838" y="1841500"/>
                </a:lnTo>
                <a:lnTo>
                  <a:pt x="3334321" y="1854200"/>
                </a:lnTo>
                <a:close/>
              </a:path>
              <a:path w="6063615" h="1866900">
                <a:moveTo>
                  <a:pt x="3161677" y="1866900"/>
                </a:moveTo>
                <a:lnTo>
                  <a:pt x="3040951" y="1866900"/>
                </a:lnTo>
                <a:lnTo>
                  <a:pt x="3010801" y="1854200"/>
                </a:lnTo>
                <a:lnTo>
                  <a:pt x="3181350" y="1854200"/>
                </a:lnTo>
                <a:lnTo>
                  <a:pt x="3161677" y="18669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33636" y="2800616"/>
            <a:ext cx="115667" cy="115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22736" y="2770530"/>
            <a:ext cx="218546" cy="218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14305" y="2749588"/>
            <a:ext cx="321945" cy="321310"/>
          </a:xfrm>
          <a:custGeom>
            <a:avLst/>
            <a:gdLst/>
            <a:ahLst/>
            <a:cxnLst/>
            <a:rect l="l" t="t" r="r" b="b"/>
            <a:pathLst>
              <a:path w="321945" h="321310">
                <a:moveTo>
                  <a:pt x="169176" y="321310"/>
                </a:moveTo>
                <a:lnTo>
                  <a:pt x="152628" y="321310"/>
                </a:lnTo>
                <a:lnTo>
                  <a:pt x="120700" y="316230"/>
                </a:lnTo>
                <a:lnTo>
                  <a:pt x="113055" y="313689"/>
                </a:lnTo>
                <a:lnTo>
                  <a:pt x="98272" y="308610"/>
                </a:lnTo>
                <a:lnTo>
                  <a:pt x="91147" y="304800"/>
                </a:lnTo>
                <a:lnTo>
                  <a:pt x="84200" y="302260"/>
                </a:lnTo>
                <a:lnTo>
                  <a:pt x="77469" y="298450"/>
                </a:lnTo>
                <a:lnTo>
                  <a:pt x="70942" y="293369"/>
                </a:lnTo>
                <a:lnTo>
                  <a:pt x="64630" y="289560"/>
                </a:lnTo>
                <a:lnTo>
                  <a:pt x="58559" y="284480"/>
                </a:lnTo>
                <a:lnTo>
                  <a:pt x="52717" y="279400"/>
                </a:lnTo>
                <a:lnTo>
                  <a:pt x="47129" y="274319"/>
                </a:lnTo>
                <a:lnTo>
                  <a:pt x="41808" y="267969"/>
                </a:lnTo>
                <a:lnTo>
                  <a:pt x="36753" y="262889"/>
                </a:lnTo>
                <a:lnTo>
                  <a:pt x="15875" y="229869"/>
                </a:lnTo>
                <a:lnTo>
                  <a:pt x="12649" y="223519"/>
                </a:lnTo>
                <a:lnTo>
                  <a:pt x="1854" y="184150"/>
                </a:lnTo>
                <a:lnTo>
                  <a:pt x="0" y="160019"/>
                </a:lnTo>
                <a:lnTo>
                  <a:pt x="215" y="152400"/>
                </a:lnTo>
                <a:lnTo>
                  <a:pt x="7238" y="113030"/>
                </a:lnTo>
                <a:lnTo>
                  <a:pt x="19430" y="83819"/>
                </a:lnTo>
                <a:lnTo>
                  <a:pt x="23304" y="76200"/>
                </a:lnTo>
                <a:lnTo>
                  <a:pt x="27482" y="69850"/>
                </a:lnTo>
                <a:lnTo>
                  <a:pt x="31978" y="63500"/>
                </a:lnTo>
                <a:lnTo>
                  <a:pt x="36753" y="58419"/>
                </a:lnTo>
                <a:lnTo>
                  <a:pt x="41808" y="52069"/>
                </a:lnTo>
                <a:lnTo>
                  <a:pt x="47129" y="46989"/>
                </a:lnTo>
                <a:lnTo>
                  <a:pt x="52717" y="40639"/>
                </a:lnTo>
                <a:lnTo>
                  <a:pt x="58559" y="35560"/>
                </a:lnTo>
                <a:lnTo>
                  <a:pt x="64630" y="31750"/>
                </a:lnTo>
                <a:lnTo>
                  <a:pt x="70942" y="26669"/>
                </a:lnTo>
                <a:lnTo>
                  <a:pt x="77469" y="22860"/>
                </a:lnTo>
                <a:lnTo>
                  <a:pt x="120700" y="3810"/>
                </a:lnTo>
                <a:lnTo>
                  <a:pt x="144462" y="0"/>
                </a:lnTo>
                <a:lnTo>
                  <a:pt x="177342" y="0"/>
                </a:lnTo>
                <a:lnTo>
                  <a:pt x="201117" y="3810"/>
                </a:lnTo>
                <a:lnTo>
                  <a:pt x="216230" y="8889"/>
                </a:lnTo>
                <a:lnTo>
                  <a:pt x="223532" y="11430"/>
                </a:lnTo>
                <a:lnTo>
                  <a:pt x="225911" y="12700"/>
                </a:lnTo>
                <a:lnTo>
                  <a:pt x="145910" y="12700"/>
                </a:lnTo>
                <a:lnTo>
                  <a:pt x="138175" y="13969"/>
                </a:lnTo>
                <a:lnTo>
                  <a:pt x="138480" y="13969"/>
                </a:lnTo>
                <a:lnTo>
                  <a:pt x="130873" y="15239"/>
                </a:lnTo>
                <a:lnTo>
                  <a:pt x="131190" y="15239"/>
                </a:lnTo>
                <a:lnTo>
                  <a:pt x="123710" y="16510"/>
                </a:lnTo>
                <a:lnTo>
                  <a:pt x="124015" y="16510"/>
                </a:lnTo>
                <a:lnTo>
                  <a:pt x="116687" y="19050"/>
                </a:lnTo>
                <a:lnTo>
                  <a:pt x="116979" y="19050"/>
                </a:lnTo>
                <a:lnTo>
                  <a:pt x="109804" y="21589"/>
                </a:lnTo>
                <a:lnTo>
                  <a:pt x="110096" y="21589"/>
                </a:lnTo>
                <a:lnTo>
                  <a:pt x="103073" y="24130"/>
                </a:lnTo>
                <a:lnTo>
                  <a:pt x="103365" y="24130"/>
                </a:lnTo>
                <a:lnTo>
                  <a:pt x="96519" y="26669"/>
                </a:lnTo>
                <a:lnTo>
                  <a:pt x="96799" y="26669"/>
                </a:lnTo>
                <a:lnTo>
                  <a:pt x="90131" y="30480"/>
                </a:lnTo>
                <a:lnTo>
                  <a:pt x="90398" y="30480"/>
                </a:lnTo>
                <a:lnTo>
                  <a:pt x="83934" y="33019"/>
                </a:lnTo>
                <a:lnTo>
                  <a:pt x="84188" y="33019"/>
                </a:lnTo>
                <a:lnTo>
                  <a:pt x="77927" y="36830"/>
                </a:lnTo>
                <a:lnTo>
                  <a:pt x="78181" y="36830"/>
                </a:lnTo>
                <a:lnTo>
                  <a:pt x="72110" y="41910"/>
                </a:lnTo>
                <a:lnTo>
                  <a:pt x="72364" y="41910"/>
                </a:lnTo>
                <a:lnTo>
                  <a:pt x="66522" y="45719"/>
                </a:lnTo>
                <a:lnTo>
                  <a:pt x="66751" y="45719"/>
                </a:lnTo>
                <a:lnTo>
                  <a:pt x="61150" y="50800"/>
                </a:lnTo>
                <a:lnTo>
                  <a:pt x="61366" y="50800"/>
                </a:lnTo>
                <a:lnTo>
                  <a:pt x="56006" y="55880"/>
                </a:lnTo>
                <a:lnTo>
                  <a:pt x="56222" y="55880"/>
                </a:lnTo>
                <a:lnTo>
                  <a:pt x="51104" y="60960"/>
                </a:lnTo>
                <a:lnTo>
                  <a:pt x="51307" y="60960"/>
                </a:lnTo>
                <a:lnTo>
                  <a:pt x="46443" y="66039"/>
                </a:lnTo>
                <a:lnTo>
                  <a:pt x="46634" y="66039"/>
                </a:lnTo>
                <a:lnTo>
                  <a:pt x="42049" y="71119"/>
                </a:lnTo>
                <a:lnTo>
                  <a:pt x="42240" y="71119"/>
                </a:lnTo>
                <a:lnTo>
                  <a:pt x="37922" y="77469"/>
                </a:lnTo>
                <a:lnTo>
                  <a:pt x="38100" y="77469"/>
                </a:lnTo>
                <a:lnTo>
                  <a:pt x="34074" y="83819"/>
                </a:lnTo>
                <a:lnTo>
                  <a:pt x="34239" y="83819"/>
                </a:lnTo>
                <a:lnTo>
                  <a:pt x="31262" y="88900"/>
                </a:lnTo>
                <a:lnTo>
                  <a:pt x="30657" y="88900"/>
                </a:lnTo>
                <a:lnTo>
                  <a:pt x="27810" y="95250"/>
                </a:lnTo>
                <a:lnTo>
                  <a:pt x="27381" y="95250"/>
                </a:lnTo>
                <a:lnTo>
                  <a:pt x="24282" y="102869"/>
                </a:lnTo>
                <a:lnTo>
                  <a:pt x="21640" y="109219"/>
                </a:lnTo>
                <a:lnTo>
                  <a:pt x="19720" y="115569"/>
                </a:lnTo>
                <a:lnTo>
                  <a:pt x="19405" y="115569"/>
                </a:lnTo>
                <a:lnTo>
                  <a:pt x="17335" y="123189"/>
                </a:lnTo>
                <a:lnTo>
                  <a:pt x="15684" y="130810"/>
                </a:lnTo>
                <a:lnTo>
                  <a:pt x="14615" y="137160"/>
                </a:lnTo>
                <a:lnTo>
                  <a:pt x="14439" y="137160"/>
                </a:lnTo>
                <a:lnTo>
                  <a:pt x="13449" y="144780"/>
                </a:lnTo>
                <a:lnTo>
                  <a:pt x="12890" y="152400"/>
                </a:lnTo>
                <a:lnTo>
                  <a:pt x="12700" y="160019"/>
                </a:lnTo>
                <a:lnTo>
                  <a:pt x="12903" y="167639"/>
                </a:lnTo>
                <a:lnTo>
                  <a:pt x="13487" y="175260"/>
                </a:lnTo>
                <a:lnTo>
                  <a:pt x="14439" y="182880"/>
                </a:lnTo>
                <a:lnTo>
                  <a:pt x="15748" y="190500"/>
                </a:lnTo>
                <a:lnTo>
                  <a:pt x="17411" y="196850"/>
                </a:lnTo>
                <a:lnTo>
                  <a:pt x="19405" y="204469"/>
                </a:lnTo>
                <a:lnTo>
                  <a:pt x="21742" y="210819"/>
                </a:lnTo>
                <a:lnTo>
                  <a:pt x="24409" y="218439"/>
                </a:lnTo>
                <a:lnTo>
                  <a:pt x="27381" y="224789"/>
                </a:lnTo>
                <a:lnTo>
                  <a:pt x="27241" y="224789"/>
                </a:lnTo>
                <a:lnTo>
                  <a:pt x="30657" y="231139"/>
                </a:lnTo>
                <a:lnTo>
                  <a:pt x="30518" y="231139"/>
                </a:lnTo>
                <a:lnTo>
                  <a:pt x="34239" y="237489"/>
                </a:lnTo>
                <a:lnTo>
                  <a:pt x="34074" y="237489"/>
                </a:lnTo>
                <a:lnTo>
                  <a:pt x="38100" y="243839"/>
                </a:lnTo>
                <a:lnTo>
                  <a:pt x="38785" y="243839"/>
                </a:lnTo>
                <a:lnTo>
                  <a:pt x="42240" y="248919"/>
                </a:lnTo>
                <a:lnTo>
                  <a:pt x="42049" y="248919"/>
                </a:lnTo>
                <a:lnTo>
                  <a:pt x="46634" y="255269"/>
                </a:lnTo>
                <a:lnTo>
                  <a:pt x="47416" y="255269"/>
                </a:lnTo>
                <a:lnTo>
                  <a:pt x="51307" y="260350"/>
                </a:lnTo>
                <a:lnTo>
                  <a:pt x="51104" y="260350"/>
                </a:lnTo>
                <a:lnTo>
                  <a:pt x="56222" y="265430"/>
                </a:lnTo>
                <a:lnTo>
                  <a:pt x="56006" y="265430"/>
                </a:lnTo>
                <a:lnTo>
                  <a:pt x="61366" y="270510"/>
                </a:lnTo>
                <a:lnTo>
                  <a:pt x="62550" y="270510"/>
                </a:lnTo>
                <a:lnTo>
                  <a:pt x="66751" y="274319"/>
                </a:lnTo>
                <a:lnTo>
                  <a:pt x="66522" y="274319"/>
                </a:lnTo>
                <a:lnTo>
                  <a:pt x="72364" y="279400"/>
                </a:lnTo>
                <a:lnTo>
                  <a:pt x="72110" y="279400"/>
                </a:lnTo>
                <a:lnTo>
                  <a:pt x="78181" y="283210"/>
                </a:lnTo>
                <a:lnTo>
                  <a:pt x="77927" y="283210"/>
                </a:lnTo>
                <a:lnTo>
                  <a:pt x="84188" y="287019"/>
                </a:lnTo>
                <a:lnTo>
                  <a:pt x="83934" y="287019"/>
                </a:lnTo>
                <a:lnTo>
                  <a:pt x="90398" y="290830"/>
                </a:lnTo>
                <a:lnTo>
                  <a:pt x="90131" y="290830"/>
                </a:lnTo>
                <a:lnTo>
                  <a:pt x="96799" y="293369"/>
                </a:lnTo>
                <a:lnTo>
                  <a:pt x="96519" y="293369"/>
                </a:lnTo>
                <a:lnTo>
                  <a:pt x="103365" y="297180"/>
                </a:lnTo>
                <a:lnTo>
                  <a:pt x="103073" y="297180"/>
                </a:lnTo>
                <a:lnTo>
                  <a:pt x="110096" y="299719"/>
                </a:lnTo>
                <a:lnTo>
                  <a:pt x="109804" y="299719"/>
                </a:lnTo>
                <a:lnTo>
                  <a:pt x="116979" y="302260"/>
                </a:lnTo>
                <a:lnTo>
                  <a:pt x="116687" y="302260"/>
                </a:lnTo>
                <a:lnTo>
                  <a:pt x="124015" y="303530"/>
                </a:lnTo>
                <a:lnTo>
                  <a:pt x="123710" y="303530"/>
                </a:lnTo>
                <a:lnTo>
                  <a:pt x="131190" y="306069"/>
                </a:lnTo>
                <a:lnTo>
                  <a:pt x="134677" y="306069"/>
                </a:lnTo>
                <a:lnTo>
                  <a:pt x="138480" y="307339"/>
                </a:lnTo>
                <a:lnTo>
                  <a:pt x="145580" y="307339"/>
                </a:lnTo>
                <a:lnTo>
                  <a:pt x="153428" y="308610"/>
                </a:lnTo>
                <a:lnTo>
                  <a:pt x="223532" y="308610"/>
                </a:lnTo>
                <a:lnTo>
                  <a:pt x="208749" y="313689"/>
                </a:lnTo>
                <a:lnTo>
                  <a:pt x="201117" y="316230"/>
                </a:lnTo>
                <a:lnTo>
                  <a:pt x="169176" y="321310"/>
                </a:lnTo>
                <a:close/>
              </a:path>
              <a:path w="321945" h="321310">
                <a:moveTo>
                  <a:pt x="291299" y="90169"/>
                </a:moveTo>
                <a:lnTo>
                  <a:pt x="287578" y="83819"/>
                </a:lnTo>
                <a:lnTo>
                  <a:pt x="287731" y="83819"/>
                </a:lnTo>
                <a:lnTo>
                  <a:pt x="283717" y="77469"/>
                </a:lnTo>
                <a:lnTo>
                  <a:pt x="283883" y="77469"/>
                </a:lnTo>
                <a:lnTo>
                  <a:pt x="279577" y="71119"/>
                </a:lnTo>
                <a:lnTo>
                  <a:pt x="279755" y="71119"/>
                </a:lnTo>
                <a:lnTo>
                  <a:pt x="275170" y="66039"/>
                </a:lnTo>
                <a:lnTo>
                  <a:pt x="275361" y="66039"/>
                </a:lnTo>
                <a:lnTo>
                  <a:pt x="270509" y="60960"/>
                </a:lnTo>
                <a:lnTo>
                  <a:pt x="270713" y="60960"/>
                </a:lnTo>
                <a:lnTo>
                  <a:pt x="265595" y="55880"/>
                </a:lnTo>
                <a:lnTo>
                  <a:pt x="265811" y="55880"/>
                </a:lnTo>
                <a:lnTo>
                  <a:pt x="260438" y="50800"/>
                </a:lnTo>
                <a:lnTo>
                  <a:pt x="260667" y="50800"/>
                </a:lnTo>
                <a:lnTo>
                  <a:pt x="255054" y="45719"/>
                </a:lnTo>
                <a:lnTo>
                  <a:pt x="255295" y="45719"/>
                </a:lnTo>
                <a:lnTo>
                  <a:pt x="249453" y="41910"/>
                </a:lnTo>
                <a:lnTo>
                  <a:pt x="249694" y="41910"/>
                </a:lnTo>
                <a:lnTo>
                  <a:pt x="243636" y="36830"/>
                </a:lnTo>
                <a:lnTo>
                  <a:pt x="243890" y="36830"/>
                </a:lnTo>
                <a:lnTo>
                  <a:pt x="237616" y="33019"/>
                </a:lnTo>
                <a:lnTo>
                  <a:pt x="237883" y="33019"/>
                </a:lnTo>
                <a:lnTo>
                  <a:pt x="231406" y="30480"/>
                </a:lnTo>
                <a:lnTo>
                  <a:pt x="231673" y="30480"/>
                </a:lnTo>
                <a:lnTo>
                  <a:pt x="225018" y="26669"/>
                </a:lnTo>
                <a:lnTo>
                  <a:pt x="225298" y="26669"/>
                </a:lnTo>
                <a:lnTo>
                  <a:pt x="218452" y="24130"/>
                </a:lnTo>
                <a:lnTo>
                  <a:pt x="218732" y="24130"/>
                </a:lnTo>
                <a:lnTo>
                  <a:pt x="211721" y="21589"/>
                </a:lnTo>
                <a:lnTo>
                  <a:pt x="212013" y="21589"/>
                </a:lnTo>
                <a:lnTo>
                  <a:pt x="204825" y="19050"/>
                </a:lnTo>
                <a:lnTo>
                  <a:pt x="205130" y="19050"/>
                </a:lnTo>
                <a:lnTo>
                  <a:pt x="197789" y="16510"/>
                </a:lnTo>
                <a:lnTo>
                  <a:pt x="198107" y="16510"/>
                </a:lnTo>
                <a:lnTo>
                  <a:pt x="190626" y="15239"/>
                </a:lnTo>
                <a:lnTo>
                  <a:pt x="190931" y="15239"/>
                </a:lnTo>
                <a:lnTo>
                  <a:pt x="183324" y="13969"/>
                </a:lnTo>
                <a:lnTo>
                  <a:pt x="183641" y="13969"/>
                </a:lnTo>
                <a:lnTo>
                  <a:pt x="175907" y="12700"/>
                </a:lnTo>
                <a:lnTo>
                  <a:pt x="225911" y="12700"/>
                </a:lnTo>
                <a:lnTo>
                  <a:pt x="230670" y="15239"/>
                </a:lnTo>
                <a:lnTo>
                  <a:pt x="237604" y="19050"/>
                </a:lnTo>
                <a:lnTo>
                  <a:pt x="244348" y="22860"/>
                </a:lnTo>
                <a:lnTo>
                  <a:pt x="250875" y="26669"/>
                </a:lnTo>
                <a:lnTo>
                  <a:pt x="257175" y="31750"/>
                </a:lnTo>
                <a:lnTo>
                  <a:pt x="263258" y="35560"/>
                </a:lnTo>
                <a:lnTo>
                  <a:pt x="269100" y="40639"/>
                </a:lnTo>
                <a:lnTo>
                  <a:pt x="274675" y="46989"/>
                </a:lnTo>
                <a:lnTo>
                  <a:pt x="280009" y="52069"/>
                </a:lnTo>
                <a:lnTo>
                  <a:pt x="285064" y="58419"/>
                </a:lnTo>
                <a:lnTo>
                  <a:pt x="289839" y="63500"/>
                </a:lnTo>
                <a:lnTo>
                  <a:pt x="294322" y="69850"/>
                </a:lnTo>
                <a:lnTo>
                  <a:pt x="298513" y="76200"/>
                </a:lnTo>
                <a:lnTo>
                  <a:pt x="302387" y="83819"/>
                </a:lnTo>
                <a:lnTo>
                  <a:pt x="305231" y="88900"/>
                </a:lnTo>
                <a:lnTo>
                  <a:pt x="291147" y="88900"/>
                </a:lnTo>
                <a:lnTo>
                  <a:pt x="291299" y="90169"/>
                </a:lnTo>
                <a:close/>
              </a:path>
              <a:path w="321945" h="321310">
                <a:moveTo>
                  <a:pt x="30518" y="90169"/>
                </a:moveTo>
                <a:lnTo>
                  <a:pt x="30657" y="88900"/>
                </a:lnTo>
                <a:lnTo>
                  <a:pt x="31262" y="88900"/>
                </a:lnTo>
                <a:lnTo>
                  <a:pt x="30518" y="90169"/>
                </a:lnTo>
                <a:close/>
              </a:path>
              <a:path w="321945" h="321310">
                <a:moveTo>
                  <a:pt x="294563" y="96519"/>
                </a:moveTo>
                <a:lnTo>
                  <a:pt x="291147" y="88900"/>
                </a:lnTo>
                <a:lnTo>
                  <a:pt x="305231" y="88900"/>
                </a:lnTo>
                <a:lnTo>
                  <a:pt x="305942" y="90169"/>
                </a:lnTo>
                <a:lnTo>
                  <a:pt x="308085" y="95250"/>
                </a:lnTo>
                <a:lnTo>
                  <a:pt x="294424" y="95250"/>
                </a:lnTo>
                <a:lnTo>
                  <a:pt x="294563" y="96519"/>
                </a:lnTo>
                <a:close/>
              </a:path>
              <a:path w="321945" h="321310">
                <a:moveTo>
                  <a:pt x="27241" y="96519"/>
                </a:moveTo>
                <a:lnTo>
                  <a:pt x="27381" y="95250"/>
                </a:lnTo>
                <a:lnTo>
                  <a:pt x="27810" y="95250"/>
                </a:lnTo>
                <a:lnTo>
                  <a:pt x="27241" y="96519"/>
                </a:lnTo>
                <a:close/>
              </a:path>
              <a:path w="321945" h="321310">
                <a:moveTo>
                  <a:pt x="302488" y="116839"/>
                </a:moveTo>
                <a:lnTo>
                  <a:pt x="300062" y="109219"/>
                </a:lnTo>
                <a:lnTo>
                  <a:pt x="297408" y="102869"/>
                </a:lnTo>
                <a:lnTo>
                  <a:pt x="294424" y="95250"/>
                </a:lnTo>
                <a:lnTo>
                  <a:pt x="308085" y="95250"/>
                </a:lnTo>
                <a:lnTo>
                  <a:pt x="309156" y="97789"/>
                </a:lnTo>
                <a:lnTo>
                  <a:pt x="312038" y="105410"/>
                </a:lnTo>
                <a:lnTo>
                  <a:pt x="314578" y="113030"/>
                </a:lnTo>
                <a:lnTo>
                  <a:pt x="315298" y="115569"/>
                </a:lnTo>
                <a:lnTo>
                  <a:pt x="302399" y="115569"/>
                </a:lnTo>
                <a:lnTo>
                  <a:pt x="302488" y="116839"/>
                </a:lnTo>
                <a:close/>
              </a:path>
              <a:path w="321945" h="321310">
                <a:moveTo>
                  <a:pt x="19316" y="116839"/>
                </a:moveTo>
                <a:lnTo>
                  <a:pt x="19405" y="115569"/>
                </a:lnTo>
                <a:lnTo>
                  <a:pt x="19720" y="115569"/>
                </a:lnTo>
                <a:lnTo>
                  <a:pt x="19316" y="116839"/>
                </a:lnTo>
                <a:close/>
              </a:path>
              <a:path w="321945" h="321310">
                <a:moveTo>
                  <a:pt x="307428" y="138430"/>
                </a:moveTo>
                <a:lnTo>
                  <a:pt x="306069" y="130810"/>
                </a:lnTo>
                <a:lnTo>
                  <a:pt x="304406" y="123189"/>
                </a:lnTo>
                <a:lnTo>
                  <a:pt x="302399" y="115569"/>
                </a:lnTo>
                <a:lnTo>
                  <a:pt x="315298" y="115569"/>
                </a:lnTo>
                <a:lnTo>
                  <a:pt x="316738" y="120650"/>
                </a:lnTo>
                <a:lnTo>
                  <a:pt x="318541" y="128269"/>
                </a:lnTo>
                <a:lnTo>
                  <a:pt x="319951" y="135889"/>
                </a:lnTo>
                <a:lnTo>
                  <a:pt x="320122" y="137160"/>
                </a:lnTo>
                <a:lnTo>
                  <a:pt x="307378" y="137160"/>
                </a:lnTo>
                <a:lnTo>
                  <a:pt x="307428" y="138430"/>
                </a:lnTo>
                <a:close/>
              </a:path>
              <a:path w="321945" h="321310">
                <a:moveTo>
                  <a:pt x="14389" y="138430"/>
                </a:moveTo>
                <a:lnTo>
                  <a:pt x="14439" y="137160"/>
                </a:lnTo>
                <a:lnTo>
                  <a:pt x="14615" y="137160"/>
                </a:lnTo>
                <a:lnTo>
                  <a:pt x="14389" y="138430"/>
                </a:lnTo>
                <a:close/>
              </a:path>
              <a:path w="321945" h="321310">
                <a:moveTo>
                  <a:pt x="298513" y="243839"/>
                </a:moveTo>
                <a:lnTo>
                  <a:pt x="283717" y="243839"/>
                </a:lnTo>
                <a:lnTo>
                  <a:pt x="287731" y="237489"/>
                </a:lnTo>
                <a:lnTo>
                  <a:pt x="287578" y="237489"/>
                </a:lnTo>
                <a:lnTo>
                  <a:pt x="291299" y="231139"/>
                </a:lnTo>
                <a:lnTo>
                  <a:pt x="291147" y="231139"/>
                </a:lnTo>
                <a:lnTo>
                  <a:pt x="294563" y="224789"/>
                </a:lnTo>
                <a:lnTo>
                  <a:pt x="294424" y="224789"/>
                </a:lnTo>
                <a:lnTo>
                  <a:pt x="297522" y="218439"/>
                </a:lnTo>
                <a:lnTo>
                  <a:pt x="300177" y="210819"/>
                </a:lnTo>
                <a:lnTo>
                  <a:pt x="302488" y="204469"/>
                </a:lnTo>
                <a:lnTo>
                  <a:pt x="304482" y="196850"/>
                </a:lnTo>
                <a:lnTo>
                  <a:pt x="306133" y="190500"/>
                </a:lnTo>
                <a:lnTo>
                  <a:pt x="307428" y="182880"/>
                </a:lnTo>
                <a:lnTo>
                  <a:pt x="308355" y="175260"/>
                </a:lnTo>
                <a:lnTo>
                  <a:pt x="308927" y="167639"/>
                </a:lnTo>
                <a:lnTo>
                  <a:pt x="309105" y="160019"/>
                </a:lnTo>
                <a:lnTo>
                  <a:pt x="308902" y="152400"/>
                </a:lnTo>
                <a:lnTo>
                  <a:pt x="308330" y="144780"/>
                </a:lnTo>
                <a:lnTo>
                  <a:pt x="307378" y="137160"/>
                </a:lnTo>
                <a:lnTo>
                  <a:pt x="320122" y="137160"/>
                </a:lnTo>
                <a:lnTo>
                  <a:pt x="320979" y="143510"/>
                </a:lnTo>
                <a:lnTo>
                  <a:pt x="321602" y="152400"/>
                </a:lnTo>
                <a:lnTo>
                  <a:pt x="321805" y="160019"/>
                </a:lnTo>
                <a:lnTo>
                  <a:pt x="321602" y="168910"/>
                </a:lnTo>
                <a:lnTo>
                  <a:pt x="314578" y="208280"/>
                </a:lnTo>
                <a:lnTo>
                  <a:pt x="305942" y="229869"/>
                </a:lnTo>
                <a:lnTo>
                  <a:pt x="302387" y="237489"/>
                </a:lnTo>
                <a:lnTo>
                  <a:pt x="298513" y="243839"/>
                </a:lnTo>
                <a:close/>
              </a:path>
              <a:path w="321945" h="321310">
                <a:moveTo>
                  <a:pt x="38785" y="243839"/>
                </a:moveTo>
                <a:lnTo>
                  <a:pt x="38100" y="243839"/>
                </a:lnTo>
                <a:lnTo>
                  <a:pt x="37922" y="242569"/>
                </a:lnTo>
                <a:lnTo>
                  <a:pt x="38785" y="243839"/>
                </a:lnTo>
                <a:close/>
              </a:path>
              <a:path w="321945" h="321310">
                <a:moveTo>
                  <a:pt x="290736" y="255269"/>
                </a:moveTo>
                <a:lnTo>
                  <a:pt x="275170" y="255269"/>
                </a:lnTo>
                <a:lnTo>
                  <a:pt x="279755" y="248919"/>
                </a:lnTo>
                <a:lnTo>
                  <a:pt x="279577" y="248919"/>
                </a:lnTo>
                <a:lnTo>
                  <a:pt x="283883" y="242569"/>
                </a:lnTo>
                <a:lnTo>
                  <a:pt x="283717" y="243839"/>
                </a:lnTo>
                <a:lnTo>
                  <a:pt x="298513" y="243839"/>
                </a:lnTo>
                <a:lnTo>
                  <a:pt x="294322" y="250189"/>
                </a:lnTo>
                <a:lnTo>
                  <a:pt x="290736" y="255269"/>
                </a:lnTo>
                <a:close/>
              </a:path>
              <a:path w="321945" h="321310">
                <a:moveTo>
                  <a:pt x="47416" y="255269"/>
                </a:moveTo>
                <a:lnTo>
                  <a:pt x="46634" y="255269"/>
                </a:lnTo>
                <a:lnTo>
                  <a:pt x="46443" y="254000"/>
                </a:lnTo>
                <a:lnTo>
                  <a:pt x="47416" y="255269"/>
                </a:lnTo>
                <a:close/>
              </a:path>
              <a:path w="321945" h="321310">
                <a:moveTo>
                  <a:pt x="277875" y="270510"/>
                </a:moveTo>
                <a:lnTo>
                  <a:pt x="260438" y="270510"/>
                </a:lnTo>
                <a:lnTo>
                  <a:pt x="265811" y="265430"/>
                </a:lnTo>
                <a:lnTo>
                  <a:pt x="265595" y="265430"/>
                </a:lnTo>
                <a:lnTo>
                  <a:pt x="270713" y="260350"/>
                </a:lnTo>
                <a:lnTo>
                  <a:pt x="270509" y="260350"/>
                </a:lnTo>
                <a:lnTo>
                  <a:pt x="275361" y="254000"/>
                </a:lnTo>
                <a:lnTo>
                  <a:pt x="275170" y="255269"/>
                </a:lnTo>
                <a:lnTo>
                  <a:pt x="290736" y="255269"/>
                </a:lnTo>
                <a:lnTo>
                  <a:pt x="289839" y="256539"/>
                </a:lnTo>
                <a:lnTo>
                  <a:pt x="285064" y="262889"/>
                </a:lnTo>
                <a:lnTo>
                  <a:pt x="280009" y="267969"/>
                </a:lnTo>
                <a:lnTo>
                  <a:pt x="277875" y="270510"/>
                </a:lnTo>
                <a:close/>
              </a:path>
              <a:path w="321945" h="321310">
                <a:moveTo>
                  <a:pt x="62550" y="270510"/>
                </a:moveTo>
                <a:lnTo>
                  <a:pt x="61366" y="270510"/>
                </a:lnTo>
                <a:lnTo>
                  <a:pt x="61150" y="269239"/>
                </a:lnTo>
                <a:lnTo>
                  <a:pt x="62550" y="270510"/>
                </a:lnTo>
                <a:close/>
              </a:path>
              <a:path w="321945" h="321310">
                <a:moveTo>
                  <a:pt x="228290" y="306069"/>
                </a:moveTo>
                <a:lnTo>
                  <a:pt x="190626" y="306069"/>
                </a:lnTo>
                <a:lnTo>
                  <a:pt x="198107" y="303530"/>
                </a:lnTo>
                <a:lnTo>
                  <a:pt x="197789" y="303530"/>
                </a:lnTo>
                <a:lnTo>
                  <a:pt x="205130" y="302260"/>
                </a:lnTo>
                <a:lnTo>
                  <a:pt x="204825" y="302260"/>
                </a:lnTo>
                <a:lnTo>
                  <a:pt x="212013" y="299719"/>
                </a:lnTo>
                <a:lnTo>
                  <a:pt x="211721" y="299719"/>
                </a:lnTo>
                <a:lnTo>
                  <a:pt x="218732" y="297180"/>
                </a:lnTo>
                <a:lnTo>
                  <a:pt x="218452" y="297180"/>
                </a:lnTo>
                <a:lnTo>
                  <a:pt x="225298" y="293369"/>
                </a:lnTo>
                <a:lnTo>
                  <a:pt x="225018" y="293369"/>
                </a:lnTo>
                <a:lnTo>
                  <a:pt x="231673" y="290830"/>
                </a:lnTo>
                <a:lnTo>
                  <a:pt x="231406" y="290830"/>
                </a:lnTo>
                <a:lnTo>
                  <a:pt x="237883" y="287019"/>
                </a:lnTo>
                <a:lnTo>
                  <a:pt x="237616" y="287019"/>
                </a:lnTo>
                <a:lnTo>
                  <a:pt x="243890" y="283210"/>
                </a:lnTo>
                <a:lnTo>
                  <a:pt x="243636" y="283210"/>
                </a:lnTo>
                <a:lnTo>
                  <a:pt x="249694" y="279400"/>
                </a:lnTo>
                <a:lnTo>
                  <a:pt x="249453" y="279400"/>
                </a:lnTo>
                <a:lnTo>
                  <a:pt x="255295" y="274319"/>
                </a:lnTo>
                <a:lnTo>
                  <a:pt x="255054" y="274319"/>
                </a:lnTo>
                <a:lnTo>
                  <a:pt x="260667" y="269239"/>
                </a:lnTo>
                <a:lnTo>
                  <a:pt x="260438" y="270510"/>
                </a:lnTo>
                <a:lnTo>
                  <a:pt x="277875" y="270510"/>
                </a:lnTo>
                <a:lnTo>
                  <a:pt x="250875" y="293369"/>
                </a:lnTo>
                <a:lnTo>
                  <a:pt x="244348" y="298450"/>
                </a:lnTo>
                <a:lnTo>
                  <a:pt x="237604" y="302260"/>
                </a:lnTo>
                <a:lnTo>
                  <a:pt x="230670" y="304800"/>
                </a:lnTo>
                <a:lnTo>
                  <a:pt x="228290" y="306069"/>
                </a:lnTo>
                <a:close/>
              </a:path>
              <a:path w="321945" h="321310">
                <a:moveTo>
                  <a:pt x="134677" y="306069"/>
                </a:moveTo>
                <a:lnTo>
                  <a:pt x="131190" y="306069"/>
                </a:lnTo>
                <a:lnTo>
                  <a:pt x="130873" y="304800"/>
                </a:lnTo>
                <a:lnTo>
                  <a:pt x="134677" y="306069"/>
                </a:lnTo>
                <a:close/>
              </a:path>
              <a:path w="321945" h="321310">
                <a:moveTo>
                  <a:pt x="223532" y="308610"/>
                </a:moveTo>
                <a:lnTo>
                  <a:pt x="168376" y="308610"/>
                </a:lnTo>
                <a:lnTo>
                  <a:pt x="176225" y="307339"/>
                </a:lnTo>
                <a:lnTo>
                  <a:pt x="183324" y="307339"/>
                </a:lnTo>
                <a:lnTo>
                  <a:pt x="190931" y="304800"/>
                </a:lnTo>
                <a:lnTo>
                  <a:pt x="190626" y="306069"/>
                </a:lnTo>
                <a:lnTo>
                  <a:pt x="228290" y="306069"/>
                </a:lnTo>
                <a:lnTo>
                  <a:pt x="223532" y="30861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96435" y="2357932"/>
            <a:ext cx="5550103" cy="1588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24576" y="1419313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73397" y="2895777"/>
            <a:ext cx="50031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电动势与路端电压有什么区别</a:t>
            </a:r>
            <a:r>
              <a:rPr dirty="0" sz="2800" spc="-5" i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30625" y="206376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67583" y="1793748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67227" y="20162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28515" y="1100327"/>
            <a:ext cx="957072" cy="950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10027" y="3204972"/>
            <a:ext cx="163982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6160" y="1856605"/>
            <a:ext cx="488315" cy="75628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  <a:tabLst>
                <a:tab pos="462280" algn="l"/>
              </a:tabLst>
            </a:pPr>
            <a:r>
              <a:rPr dirty="0" u="heavy" sz="2000" spc="25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	</a:t>
            </a:r>
            <a:endParaRPr sz="2000">
              <a:latin typeface="Times New Roman"/>
              <a:cs typeface="Times New Roman"/>
            </a:endParaRPr>
          </a:p>
          <a:p>
            <a:pPr algn="ctr" marR="76200">
              <a:lnSpc>
                <a:spcPct val="100000"/>
              </a:lnSpc>
              <a:spcBef>
                <a:spcPts val="475"/>
              </a:spcBef>
            </a:pPr>
            <a:r>
              <a:rPr dirty="0" sz="2000" spc="15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79190" y="1903729"/>
            <a:ext cx="1468755" cy="775335"/>
          </a:xfrm>
          <a:custGeom>
            <a:avLst/>
            <a:gdLst/>
            <a:ahLst/>
            <a:cxnLst/>
            <a:rect l="l" t="t" r="r" b="b"/>
            <a:pathLst>
              <a:path w="1468754" h="775335">
                <a:moveTo>
                  <a:pt x="1468627" y="775208"/>
                </a:moveTo>
                <a:lnTo>
                  <a:pt x="0" y="775208"/>
                </a:lnTo>
                <a:lnTo>
                  <a:pt x="0" y="0"/>
                </a:lnTo>
                <a:lnTo>
                  <a:pt x="1468627" y="0"/>
                </a:lnTo>
                <a:lnTo>
                  <a:pt x="1468627" y="15875"/>
                </a:lnTo>
                <a:lnTo>
                  <a:pt x="31750" y="15875"/>
                </a:lnTo>
                <a:lnTo>
                  <a:pt x="15875" y="31750"/>
                </a:lnTo>
                <a:lnTo>
                  <a:pt x="31750" y="31750"/>
                </a:lnTo>
                <a:lnTo>
                  <a:pt x="31750" y="743458"/>
                </a:lnTo>
                <a:lnTo>
                  <a:pt x="15875" y="743458"/>
                </a:lnTo>
                <a:lnTo>
                  <a:pt x="31750" y="759333"/>
                </a:lnTo>
                <a:lnTo>
                  <a:pt x="1468627" y="759333"/>
                </a:lnTo>
                <a:lnTo>
                  <a:pt x="1468627" y="775208"/>
                </a:lnTo>
                <a:close/>
              </a:path>
              <a:path w="1468754" h="775335">
                <a:moveTo>
                  <a:pt x="31750" y="31750"/>
                </a:moveTo>
                <a:lnTo>
                  <a:pt x="15875" y="31750"/>
                </a:lnTo>
                <a:lnTo>
                  <a:pt x="31750" y="15875"/>
                </a:lnTo>
                <a:lnTo>
                  <a:pt x="31750" y="31750"/>
                </a:lnTo>
                <a:close/>
              </a:path>
              <a:path w="1468754" h="775335">
                <a:moveTo>
                  <a:pt x="1436877" y="31750"/>
                </a:moveTo>
                <a:lnTo>
                  <a:pt x="31750" y="31750"/>
                </a:lnTo>
                <a:lnTo>
                  <a:pt x="31750" y="15875"/>
                </a:lnTo>
                <a:lnTo>
                  <a:pt x="1436877" y="15875"/>
                </a:lnTo>
                <a:lnTo>
                  <a:pt x="1436877" y="31750"/>
                </a:lnTo>
                <a:close/>
              </a:path>
              <a:path w="1468754" h="775335">
                <a:moveTo>
                  <a:pt x="1436877" y="759333"/>
                </a:moveTo>
                <a:lnTo>
                  <a:pt x="1436877" y="15875"/>
                </a:lnTo>
                <a:lnTo>
                  <a:pt x="1452752" y="31750"/>
                </a:lnTo>
                <a:lnTo>
                  <a:pt x="1468627" y="31750"/>
                </a:lnTo>
                <a:lnTo>
                  <a:pt x="1468627" y="743458"/>
                </a:lnTo>
                <a:lnTo>
                  <a:pt x="1452752" y="743458"/>
                </a:lnTo>
                <a:lnTo>
                  <a:pt x="1436877" y="759333"/>
                </a:lnTo>
                <a:close/>
              </a:path>
              <a:path w="1468754" h="775335">
                <a:moveTo>
                  <a:pt x="1468627" y="31750"/>
                </a:moveTo>
                <a:lnTo>
                  <a:pt x="1452752" y="31750"/>
                </a:lnTo>
                <a:lnTo>
                  <a:pt x="1436877" y="15875"/>
                </a:lnTo>
                <a:lnTo>
                  <a:pt x="1468627" y="15875"/>
                </a:lnTo>
                <a:lnTo>
                  <a:pt x="1468627" y="31750"/>
                </a:lnTo>
                <a:close/>
              </a:path>
              <a:path w="1468754" h="775335">
                <a:moveTo>
                  <a:pt x="31750" y="759333"/>
                </a:moveTo>
                <a:lnTo>
                  <a:pt x="15875" y="743458"/>
                </a:lnTo>
                <a:lnTo>
                  <a:pt x="31750" y="743458"/>
                </a:lnTo>
                <a:lnTo>
                  <a:pt x="31750" y="759333"/>
                </a:lnTo>
                <a:close/>
              </a:path>
              <a:path w="1468754" h="775335">
                <a:moveTo>
                  <a:pt x="1436877" y="759333"/>
                </a:moveTo>
                <a:lnTo>
                  <a:pt x="31750" y="759333"/>
                </a:lnTo>
                <a:lnTo>
                  <a:pt x="31750" y="743458"/>
                </a:lnTo>
                <a:lnTo>
                  <a:pt x="1436877" y="743458"/>
                </a:lnTo>
                <a:lnTo>
                  <a:pt x="1436877" y="759333"/>
                </a:lnTo>
                <a:close/>
              </a:path>
              <a:path w="1468754" h="775335">
                <a:moveTo>
                  <a:pt x="1468627" y="759333"/>
                </a:moveTo>
                <a:lnTo>
                  <a:pt x="1436877" y="759333"/>
                </a:lnTo>
                <a:lnTo>
                  <a:pt x="1452752" y="743458"/>
                </a:lnTo>
                <a:lnTo>
                  <a:pt x="1468627" y="743458"/>
                </a:lnTo>
                <a:lnTo>
                  <a:pt x="1468627" y="75933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12189" y="1778022"/>
            <a:ext cx="441325" cy="73088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  <a:tabLst>
                <a:tab pos="415290" algn="l"/>
              </a:tabLst>
            </a:pPr>
            <a:r>
              <a:rPr dirty="0" u="heavy" sz="19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	</a:t>
            </a:r>
            <a:endParaRPr sz="1950">
              <a:latin typeface="Times New Roman"/>
              <a:cs typeface="Times New Roman"/>
            </a:endParaRPr>
          </a:p>
          <a:p>
            <a:pPr algn="ctr" marR="59690">
              <a:lnSpc>
                <a:spcPct val="100000"/>
              </a:lnSpc>
              <a:spcBef>
                <a:spcPts val="434"/>
              </a:spcBef>
            </a:pPr>
            <a:r>
              <a:rPr dirty="0" sz="1950" i="1">
                <a:latin typeface="Times New Roman"/>
                <a:cs typeface="Times New Roman"/>
              </a:rPr>
              <a:t>q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7707" y="1989658"/>
            <a:ext cx="603250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3390" algn="l"/>
              </a:tabLst>
            </a:pPr>
            <a:r>
              <a:rPr dirty="0" sz="1950" spc="5" i="1">
                <a:latin typeface="Times New Roman"/>
                <a:cs typeface="Times New Roman"/>
              </a:rPr>
              <a:t>U</a:t>
            </a:r>
            <a:r>
              <a:rPr dirty="0" sz="1950" spc="5" i="1">
                <a:latin typeface="Times New Roman"/>
                <a:cs typeface="Times New Roman"/>
              </a:rPr>
              <a:t>	</a:t>
            </a:r>
            <a:r>
              <a:rPr dirty="0" sz="195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15226" y="1822957"/>
            <a:ext cx="1325880" cy="751205"/>
          </a:xfrm>
          <a:custGeom>
            <a:avLst/>
            <a:gdLst/>
            <a:ahLst/>
            <a:cxnLst/>
            <a:rect l="l" t="t" r="r" b="b"/>
            <a:pathLst>
              <a:path w="1325879" h="751205">
                <a:moveTo>
                  <a:pt x="1325372" y="750824"/>
                </a:moveTo>
                <a:lnTo>
                  <a:pt x="0" y="750824"/>
                </a:lnTo>
                <a:lnTo>
                  <a:pt x="0" y="0"/>
                </a:lnTo>
                <a:lnTo>
                  <a:pt x="1325372" y="0"/>
                </a:lnTo>
                <a:lnTo>
                  <a:pt x="1325372" y="15875"/>
                </a:lnTo>
                <a:lnTo>
                  <a:pt x="31750" y="15875"/>
                </a:lnTo>
                <a:lnTo>
                  <a:pt x="15875" y="31750"/>
                </a:lnTo>
                <a:lnTo>
                  <a:pt x="31750" y="31750"/>
                </a:lnTo>
                <a:lnTo>
                  <a:pt x="31750" y="719074"/>
                </a:lnTo>
                <a:lnTo>
                  <a:pt x="15875" y="719074"/>
                </a:lnTo>
                <a:lnTo>
                  <a:pt x="31750" y="734949"/>
                </a:lnTo>
                <a:lnTo>
                  <a:pt x="1325372" y="734949"/>
                </a:lnTo>
                <a:lnTo>
                  <a:pt x="1325372" y="750824"/>
                </a:lnTo>
                <a:close/>
              </a:path>
              <a:path w="1325879" h="751205">
                <a:moveTo>
                  <a:pt x="31750" y="31750"/>
                </a:moveTo>
                <a:lnTo>
                  <a:pt x="15875" y="31750"/>
                </a:lnTo>
                <a:lnTo>
                  <a:pt x="31750" y="15875"/>
                </a:lnTo>
                <a:lnTo>
                  <a:pt x="31750" y="31750"/>
                </a:lnTo>
                <a:close/>
              </a:path>
              <a:path w="1325879" h="751205">
                <a:moveTo>
                  <a:pt x="1293622" y="31750"/>
                </a:moveTo>
                <a:lnTo>
                  <a:pt x="31750" y="31750"/>
                </a:lnTo>
                <a:lnTo>
                  <a:pt x="31750" y="15875"/>
                </a:lnTo>
                <a:lnTo>
                  <a:pt x="1293622" y="15875"/>
                </a:lnTo>
                <a:lnTo>
                  <a:pt x="1293622" y="31750"/>
                </a:lnTo>
                <a:close/>
              </a:path>
              <a:path w="1325879" h="751205">
                <a:moveTo>
                  <a:pt x="1293622" y="734949"/>
                </a:moveTo>
                <a:lnTo>
                  <a:pt x="1293622" y="15875"/>
                </a:lnTo>
                <a:lnTo>
                  <a:pt x="1309497" y="31750"/>
                </a:lnTo>
                <a:lnTo>
                  <a:pt x="1325372" y="31750"/>
                </a:lnTo>
                <a:lnTo>
                  <a:pt x="1325372" y="719074"/>
                </a:lnTo>
                <a:lnTo>
                  <a:pt x="1309497" y="719074"/>
                </a:lnTo>
                <a:lnTo>
                  <a:pt x="1293622" y="734949"/>
                </a:lnTo>
                <a:close/>
              </a:path>
              <a:path w="1325879" h="751205">
                <a:moveTo>
                  <a:pt x="1325372" y="31750"/>
                </a:moveTo>
                <a:lnTo>
                  <a:pt x="1309497" y="31750"/>
                </a:lnTo>
                <a:lnTo>
                  <a:pt x="1293622" y="15875"/>
                </a:lnTo>
                <a:lnTo>
                  <a:pt x="1325372" y="15875"/>
                </a:lnTo>
                <a:lnTo>
                  <a:pt x="1325372" y="31750"/>
                </a:lnTo>
                <a:close/>
              </a:path>
              <a:path w="1325879" h="751205">
                <a:moveTo>
                  <a:pt x="31750" y="734949"/>
                </a:moveTo>
                <a:lnTo>
                  <a:pt x="15875" y="719074"/>
                </a:lnTo>
                <a:lnTo>
                  <a:pt x="31750" y="719074"/>
                </a:lnTo>
                <a:lnTo>
                  <a:pt x="31750" y="734949"/>
                </a:lnTo>
                <a:close/>
              </a:path>
              <a:path w="1325879" h="751205">
                <a:moveTo>
                  <a:pt x="1293622" y="734949"/>
                </a:moveTo>
                <a:lnTo>
                  <a:pt x="31750" y="734949"/>
                </a:lnTo>
                <a:lnTo>
                  <a:pt x="31750" y="719074"/>
                </a:lnTo>
                <a:lnTo>
                  <a:pt x="1293622" y="719074"/>
                </a:lnTo>
                <a:lnTo>
                  <a:pt x="1293622" y="734949"/>
                </a:lnTo>
                <a:close/>
              </a:path>
              <a:path w="1325879" h="751205">
                <a:moveTo>
                  <a:pt x="1325372" y="734949"/>
                </a:moveTo>
                <a:lnTo>
                  <a:pt x="1293622" y="734949"/>
                </a:lnTo>
                <a:lnTo>
                  <a:pt x="1309497" y="719074"/>
                </a:lnTo>
                <a:lnTo>
                  <a:pt x="1325372" y="719074"/>
                </a:lnTo>
                <a:lnTo>
                  <a:pt x="1325372" y="7349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03893" y="4183951"/>
            <a:ext cx="6729095" cy="161099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28575">
              <a:lnSpc>
                <a:spcPts val="2840"/>
              </a:lnSpc>
              <a:spcBef>
                <a:spcPts val="225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400" spc="-10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latin typeface="华文楷体"/>
                <a:cs typeface="华文楷体"/>
              </a:rPr>
              <a:t>表示</a:t>
            </a:r>
            <a:r>
              <a:rPr dirty="0" sz="2400" i="1">
                <a:solidFill>
                  <a:srgbClr val="FF0000"/>
                </a:solidFill>
                <a:latin typeface="华文楷体"/>
                <a:cs typeface="华文楷体"/>
              </a:rPr>
              <a:t>电源</a:t>
            </a:r>
            <a:r>
              <a:rPr dirty="0" sz="2400" i="1">
                <a:latin typeface="华文楷体"/>
                <a:cs typeface="华文楷体"/>
              </a:rPr>
              <a:t>非静电力做功把其他形式的能量转化为 电势能的本领</a:t>
            </a:r>
            <a:endParaRPr sz="2400">
              <a:latin typeface="华文楷体"/>
              <a:cs typeface="华文楷体"/>
            </a:endParaRPr>
          </a:p>
          <a:p>
            <a:pPr marL="19050" marR="5080">
              <a:lnSpc>
                <a:spcPts val="2840"/>
              </a:lnSpc>
              <a:spcBef>
                <a:spcPts val="1085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z="2400" spc="-10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latin typeface="华文楷体"/>
                <a:cs typeface="华文楷体"/>
              </a:rPr>
              <a:t>表示</a:t>
            </a:r>
            <a:r>
              <a:rPr dirty="0" sz="2400" i="1">
                <a:solidFill>
                  <a:srgbClr val="FF0000"/>
                </a:solidFill>
                <a:latin typeface="华文楷体"/>
                <a:cs typeface="华文楷体"/>
              </a:rPr>
              <a:t>电场</a:t>
            </a:r>
            <a:r>
              <a:rPr dirty="0" sz="2400" i="1">
                <a:latin typeface="华文楷体"/>
                <a:cs typeface="华文楷体"/>
              </a:rPr>
              <a:t>静电力做功把电势能转化为其他形式的 能的本领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82373" y="1412747"/>
            <a:ext cx="70294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b="1">
                <a:solidFill>
                  <a:srgbClr val="00AF50"/>
                </a:solidFill>
                <a:latin typeface="Times New Roman"/>
                <a:cs typeface="Times New Roman"/>
              </a:rPr>
              <a:t>vs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88920" y="2313432"/>
            <a:ext cx="3602990" cy="1257300"/>
          </a:xfrm>
          <a:custGeom>
            <a:avLst/>
            <a:gdLst/>
            <a:ahLst/>
            <a:cxnLst/>
            <a:rect l="l" t="t" r="r" b="b"/>
            <a:pathLst>
              <a:path w="3602990" h="1257300">
                <a:moveTo>
                  <a:pt x="1501140" y="440436"/>
                </a:moveTo>
                <a:lnTo>
                  <a:pt x="600456" y="440436"/>
                </a:lnTo>
                <a:lnTo>
                  <a:pt x="1723644" y="0"/>
                </a:lnTo>
                <a:lnTo>
                  <a:pt x="1501140" y="440436"/>
                </a:lnTo>
                <a:close/>
              </a:path>
              <a:path w="3602990" h="1257300">
                <a:moveTo>
                  <a:pt x="3602735" y="1257300"/>
                </a:moveTo>
                <a:lnTo>
                  <a:pt x="0" y="1257300"/>
                </a:lnTo>
                <a:lnTo>
                  <a:pt x="0" y="440436"/>
                </a:lnTo>
                <a:lnTo>
                  <a:pt x="3602735" y="440436"/>
                </a:lnTo>
                <a:lnTo>
                  <a:pt x="3602735" y="12573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79661" y="2294826"/>
            <a:ext cx="3621404" cy="1285875"/>
          </a:xfrm>
          <a:custGeom>
            <a:avLst/>
            <a:gdLst/>
            <a:ahLst/>
            <a:cxnLst/>
            <a:rect l="l" t="t" r="r" b="b"/>
            <a:pathLst>
              <a:path w="3621404" h="1285875">
                <a:moveTo>
                  <a:pt x="606412" y="450443"/>
                </a:moveTo>
                <a:lnTo>
                  <a:pt x="1752396" y="0"/>
                </a:lnTo>
                <a:lnTo>
                  <a:pt x="1745496" y="13703"/>
                </a:lnTo>
                <a:lnTo>
                  <a:pt x="1724177" y="13703"/>
                </a:lnTo>
                <a:lnTo>
                  <a:pt x="1712958" y="35982"/>
                </a:lnTo>
                <a:lnTo>
                  <a:pt x="660162" y="449783"/>
                </a:lnTo>
                <a:lnTo>
                  <a:pt x="609892" y="449783"/>
                </a:lnTo>
                <a:lnTo>
                  <a:pt x="606412" y="450443"/>
                </a:lnTo>
                <a:close/>
              </a:path>
              <a:path w="3621404" h="1285875">
                <a:moveTo>
                  <a:pt x="1712958" y="35982"/>
                </a:moveTo>
                <a:lnTo>
                  <a:pt x="1724177" y="13703"/>
                </a:lnTo>
                <a:lnTo>
                  <a:pt x="1736166" y="26860"/>
                </a:lnTo>
                <a:lnTo>
                  <a:pt x="1712958" y="35982"/>
                </a:lnTo>
                <a:close/>
              </a:path>
              <a:path w="3621404" h="1285875">
                <a:moveTo>
                  <a:pt x="3602215" y="468833"/>
                </a:moveTo>
                <a:lnTo>
                  <a:pt x="1494993" y="468833"/>
                </a:lnTo>
                <a:lnTo>
                  <a:pt x="1712958" y="35982"/>
                </a:lnTo>
                <a:lnTo>
                  <a:pt x="1736166" y="26860"/>
                </a:lnTo>
                <a:lnTo>
                  <a:pt x="1724177" y="13703"/>
                </a:lnTo>
                <a:lnTo>
                  <a:pt x="1745496" y="13703"/>
                </a:lnTo>
                <a:lnTo>
                  <a:pt x="1525915" y="449783"/>
                </a:lnTo>
                <a:lnTo>
                  <a:pt x="1510449" y="449783"/>
                </a:lnTo>
                <a:lnTo>
                  <a:pt x="1518958" y="463600"/>
                </a:lnTo>
                <a:lnTo>
                  <a:pt x="3602215" y="463600"/>
                </a:lnTo>
                <a:lnTo>
                  <a:pt x="3602215" y="468833"/>
                </a:lnTo>
                <a:close/>
              </a:path>
              <a:path w="3621404" h="1285875">
                <a:moveTo>
                  <a:pt x="3621265" y="1285303"/>
                </a:moveTo>
                <a:lnTo>
                  <a:pt x="0" y="1285303"/>
                </a:lnTo>
                <a:lnTo>
                  <a:pt x="0" y="449783"/>
                </a:lnTo>
                <a:lnTo>
                  <a:pt x="608092" y="449783"/>
                </a:lnTo>
                <a:lnTo>
                  <a:pt x="606412" y="450443"/>
                </a:lnTo>
                <a:lnTo>
                  <a:pt x="658482" y="450443"/>
                </a:lnTo>
                <a:lnTo>
                  <a:pt x="635929" y="459308"/>
                </a:lnTo>
                <a:lnTo>
                  <a:pt x="19050" y="459308"/>
                </a:lnTo>
                <a:lnTo>
                  <a:pt x="9525" y="468833"/>
                </a:lnTo>
                <a:lnTo>
                  <a:pt x="19050" y="468833"/>
                </a:lnTo>
                <a:lnTo>
                  <a:pt x="19050" y="1266253"/>
                </a:lnTo>
                <a:lnTo>
                  <a:pt x="9525" y="1266253"/>
                </a:lnTo>
                <a:lnTo>
                  <a:pt x="19050" y="1275778"/>
                </a:lnTo>
                <a:lnTo>
                  <a:pt x="3621265" y="1275778"/>
                </a:lnTo>
                <a:lnTo>
                  <a:pt x="3621265" y="1285303"/>
                </a:lnTo>
                <a:close/>
              </a:path>
              <a:path w="3621404" h="1285875">
                <a:moveTo>
                  <a:pt x="658482" y="450443"/>
                </a:moveTo>
                <a:lnTo>
                  <a:pt x="606412" y="450443"/>
                </a:lnTo>
                <a:lnTo>
                  <a:pt x="609892" y="449783"/>
                </a:lnTo>
                <a:lnTo>
                  <a:pt x="660162" y="449783"/>
                </a:lnTo>
                <a:lnTo>
                  <a:pt x="658482" y="450443"/>
                </a:lnTo>
                <a:close/>
              </a:path>
              <a:path w="3621404" h="1285875">
                <a:moveTo>
                  <a:pt x="1518958" y="463600"/>
                </a:moveTo>
                <a:lnTo>
                  <a:pt x="1510449" y="449783"/>
                </a:lnTo>
                <a:lnTo>
                  <a:pt x="1525915" y="449783"/>
                </a:lnTo>
                <a:lnTo>
                  <a:pt x="1518958" y="463600"/>
                </a:lnTo>
                <a:close/>
              </a:path>
              <a:path w="3621404" h="1285875">
                <a:moveTo>
                  <a:pt x="3602215" y="463600"/>
                </a:moveTo>
                <a:lnTo>
                  <a:pt x="1518958" y="463600"/>
                </a:lnTo>
                <a:lnTo>
                  <a:pt x="1525915" y="449783"/>
                </a:lnTo>
                <a:lnTo>
                  <a:pt x="3621265" y="449783"/>
                </a:lnTo>
                <a:lnTo>
                  <a:pt x="3621265" y="459308"/>
                </a:lnTo>
                <a:lnTo>
                  <a:pt x="3602215" y="459308"/>
                </a:lnTo>
                <a:lnTo>
                  <a:pt x="3602215" y="463600"/>
                </a:lnTo>
                <a:close/>
              </a:path>
              <a:path w="3621404" h="1285875">
                <a:moveTo>
                  <a:pt x="19050" y="468833"/>
                </a:moveTo>
                <a:lnTo>
                  <a:pt x="9525" y="468833"/>
                </a:lnTo>
                <a:lnTo>
                  <a:pt x="19050" y="459308"/>
                </a:lnTo>
                <a:lnTo>
                  <a:pt x="19050" y="468833"/>
                </a:lnTo>
                <a:close/>
              </a:path>
              <a:path w="3621404" h="1285875">
                <a:moveTo>
                  <a:pt x="611695" y="468833"/>
                </a:moveTo>
                <a:lnTo>
                  <a:pt x="19050" y="468833"/>
                </a:lnTo>
                <a:lnTo>
                  <a:pt x="19050" y="459308"/>
                </a:lnTo>
                <a:lnTo>
                  <a:pt x="635929" y="459308"/>
                </a:lnTo>
                <a:lnTo>
                  <a:pt x="611695" y="468833"/>
                </a:lnTo>
                <a:close/>
              </a:path>
              <a:path w="3621404" h="1285875">
                <a:moveTo>
                  <a:pt x="3602215" y="1275778"/>
                </a:moveTo>
                <a:lnTo>
                  <a:pt x="3602215" y="459308"/>
                </a:lnTo>
                <a:lnTo>
                  <a:pt x="3611740" y="468833"/>
                </a:lnTo>
                <a:lnTo>
                  <a:pt x="3621265" y="468833"/>
                </a:lnTo>
                <a:lnTo>
                  <a:pt x="3621265" y="1266253"/>
                </a:lnTo>
                <a:lnTo>
                  <a:pt x="3611740" y="1266253"/>
                </a:lnTo>
                <a:lnTo>
                  <a:pt x="3602215" y="1275778"/>
                </a:lnTo>
                <a:close/>
              </a:path>
              <a:path w="3621404" h="1285875">
                <a:moveTo>
                  <a:pt x="3621265" y="468833"/>
                </a:moveTo>
                <a:lnTo>
                  <a:pt x="3611740" y="468833"/>
                </a:lnTo>
                <a:lnTo>
                  <a:pt x="3602215" y="459308"/>
                </a:lnTo>
                <a:lnTo>
                  <a:pt x="3621265" y="459308"/>
                </a:lnTo>
                <a:lnTo>
                  <a:pt x="3621265" y="468833"/>
                </a:lnTo>
                <a:close/>
              </a:path>
              <a:path w="3621404" h="1285875">
                <a:moveTo>
                  <a:pt x="19050" y="1275778"/>
                </a:moveTo>
                <a:lnTo>
                  <a:pt x="9525" y="1266253"/>
                </a:lnTo>
                <a:lnTo>
                  <a:pt x="19050" y="1266253"/>
                </a:lnTo>
                <a:lnTo>
                  <a:pt x="19050" y="1275778"/>
                </a:lnTo>
                <a:close/>
              </a:path>
              <a:path w="3621404" h="1285875">
                <a:moveTo>
                  <a:pt x="3602215" y="1275778"/>
                </a:moveTo>
                <a:lnTo>
                  <a:pt x="19050" y="1275778"/>
                </a:lnTo>
                <a:lnTo>
                  <a:pt x="19050" y="1266253"/>
                </a:lnTo>
                <a:lnTo>
                  <a:pt x="3602215" y="1266253"/>
                </a:lnTo>
                <a:lnTo>
                  <a:pt x="3602215" y="1275778"/>
                </a:lnTo>
                <a:close/>
              </a:path>
              <a:path w="3621404" h="1285875">
                <a:moveTo>
                  <a:pt x="3621265" y="1275778"/>
                </a:moveTo>
                <a:lnTo>
                  <a:pt x="3602215" y="1275778"/>
                </a:lnTo>
                <a:lnTo>
                  <a:pt x="3611740" y="1266253"/>
                </a:lnTo>
                <a:lnTo>
                  <a:pt x="3621265" y="1266253"/>
                </a:lnTo>
                <a:lnTo>
                  <a:pt x="3621265" y="127577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10243" y="2752864"/>
            <a:ext cx="3441065" cy="1355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6839">
              <a:lnSpc>
                <a:spcPts val="286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W</a:t>
            </a:r>
            <a:r>
              <a:rPr dirty="0" sz="2400" b="1">
                <a:latin typeface="华文楷体"/>
                <a:cs typeface="华文楷体"/>
              </a:rPr>
              <a:t>表</a:t>
            </a:r>
            <a:r>
              <a:rPr dirty="0" sz="2400" spc="-5" b="1">
                <a:latin typeface="华文楷体"/>
                <a:cs typeface="华文楷体"/>
              </a:rPr>
              <a:t>示</a:t>
            </a:r>
            <a:endParaRPr sz="2400">
              <a:latin typeface="华文楷体"/>
              <a:cs typeface="华文楷体"/>
            </a:endParaRPr>
          </a:p>
          <a:p>
            <a:pPr algn="ctr" marL="57150">
              <a:lnSpc>
                <a:spcPts val="2860"/>
              </a:lnSpc>
            </a:pPr>
            <a:r>
              <a:rPr dirty="0" sz="2400" i="1">
                <a:latin typeface="华文楷体"/>
                <a:cs typeface="华文楷体"/>
              </a:rPr>
              <a:t>电源</a:t>
            </a:r>
            <a:r>
              <a:rPr dirty="0" sz="2400" b="1">
                <a:solidFill>
                  <a:srgbClr val="001F5F"/>
                </a:solidFill>
                <a:latin typeface="华文楷体"/>
                <a:cs typeface="华文楷体"/>
              </a:rPr>
              <a:t>内部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非静电力</a:t>
            </a:r>
            <a:r>
              <a:rPr dirty="0" sz="2400" b="1">
                <a:latin typeface="华文楷体"/>
                <a:cs typeface="华文楷体"/>
              </a:rPr>
              <a:t>做的</a:t>
            </a:r>
            <a:r>
              <a:rPr dirty="0" sz="2400" spc="-5" b="1">
                <a:latin typeface="华文楷体"/>
                <a:cs typeface="华文楷体"/>
              </a:rPr>
              <a:t>功</a:t>
            </a:r>
            <a:endParaRPr sz="24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1870"/>
              </a:spcBef>
              <a:buFont typeface="Wingdings"/>
              <a:buChar char=""/>
              <a:tabLst>
                <a:tab pos="355600" algn="l"/>
              </a:tabLst>
            </a:pPr>
            <a:r>
              <a:rPr dirty="0" sz="2400" i="1">
                <a:latin typeface="华文楷体"/>
                <a:cs typeface="华文楷体"/>
              </a:rPr>
              <a:t>从能量转化的角度看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78523" y="2258567"/>
            <a:ext cx="3266440" cy="1324610"/>
          </a:xfrm>
          <a:custGeom>
            <a:avLst/>
            <a:gdLst/>
            <a:ahLst/>
            <a:cxnLst/>
            <a:rect l="l" t="t" r="r" b="b"/>
            <a:pathLst>
              <a:path w="3266440" h="1324610">
                <a:moveTo>
                  <a:pt x="2721864" y="507491"/>
                </a:moveTo>
                <a:lnTo>
                  <a:pt x="1905000" y="507491"/>
                </a:lnTo>
                <a:lnTo>
                  <a:pt x="1662683" y="0"/>
                </a:lnTo>
                <a:lnTo>
                  <a:pt x="2721864" y="507491"/>
                </a:lnTo>
                <a:close/>
              </a:path>
              <a:path w="3266440" h="1324610">
                <a:moveTo>
                  <a:pt x="3265931" y="1324355"/>
                </a:moveTo>
                <a:lnTo>
                  <a:pt x="0" y="1324355"/>
                </a:lnTo>
                <a:lnTo>
                  <a:pt x="0" y="507491"/>
                </a:lnTo>
                <a:lnTo>
                  <a:pt x="3265931" y="507491"/>
                </a:lnTo>
                <a:lnTo>
                  <a:pt x="3265931" y="1324355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68998" y="2238654"/>
            <a:ext cx="3286125" cy="1353820"/>
          </a:xfrm>
          <a:custGeom>
            <a:avLst/>
            <a:gdLst/>
            <a:ahLst/>
            <a:cxnLst/>
            <a:rect l="l" t="t" r="r" b="b"/>
            <a:pathLst>
              <a:path w="3286125" h="1353820">
                <a:moveTo>
                  <a:pt x="1906422" y="531761"/>
                </a:moveTo>
                <a:lnTo>
                  <a:pt x="1651977" y="0"/>
                </a:lnTo>
                <a:lnTo>
                  <a:pt x="1685681" y="16141"/>
                </a:lnTo>
                <a:lnTo>
                  <a:pt x="1680819" y="16141"/>
                </a:lnTo>
                <a:lnTo>
                  <a:pt x="1668119" y="28854"/>
                </a:lnTo>
                <a:lnTo>
                  <a:pt x="1692486" y="40524"/>
                </a:lnTo>
                <a:lnTo>
                  <a:pt x="1921017" y="518121"/>
                </a:lnTo>
                <a:lnTo>
                  <a:pt x="1915007" y="518121"/>
                </a:lnTo>
                <a:lnTo>
                  <a:pt x="1906422" y="531761"/>
                </a:lnTo>
                <a:close/>
              </a:path>
              <a:path w="3286125" h="1353820">
                <a:moveTo>
                  <a:pt x="1692486" y="40524"/>
                </a:moveTo>
                <a:lnTo>
                  <a:pt x="1668119" y="28854"/>
                </a:lnTo>
                <a:lnTo>
                  <a:pt x="1680819" y="16141"/>
                </a:lnTo>
                <a:lnTo>
                  <a:pt x="1692486" y="40524"/>
                </a:lnTo>
                <a:close/>
              </a:path>
              <a:path w="3286125" h="1353820">
                <a:moveTo>
                  <a:pt x="3266554" y="537171"/>
                </a:moveTo>
                <a:lnTo>
                  <a:pt x="2729483" y="537171"/>
                </a:lnTo>
                <a:lnTo>
                  <a:pt x="1692486" y="40524"/>
                </a:lnTo>
                <a:lnTo>
                  <a:pt x="1680819" y="16141"/>
                </a:lnTo>
                <a:lnTo>
                  <a:pt x="1685681" y="16141"/>
                </a:lnTo>
                <a:lnTo>
                  <a:pt x="2733808" y="518121"/>
                </a:lnTo>
                <a:lnTo>
                  <a:pt x="2731655" y="518121"/>
                </a:lnTo>
                <a:lnTo>
                  <a:pt x="2735770" y="519061"/>
                </a:lnTo>
                <a:lnTo>
                  <a:pt x="3285604" y="519061"/>
                </a:lnTo>
                <a:lnTo>
                  <a:pt x="3285604" y="527646"/>
                </a:lnTo>
                <a:lnTo>
                  <a:pt x="3266554" y="527646"/>
                </a:lnTo>
                <a:lnTo>
                  <a:pt x="3266554" y="537171"/>
                </a:lnTo>
                <a:close/>
              </a:path>
              <a:path w="3286125" h="1353820">
                <a:moveTo>
                  <a:pt x="3285604" y="1353629"/>
                </a:moveTo>
                <a:lnTo>
                  <a:pt x="0" y="1353629"/>
                </a:lnTo>
                <a:lnTo>
                  <a:pt x="0" y="518121"/>
                </a:lnTo>
                <a:lnTo>
                  <a:pt x="1899895" y="518121"/>
                </a:lnTo>
                <a:lnTo>
                  <a:pt x="1904453" y="527646"/>
                </a:lnTo>
                <a:lnTo>
                  <a:pt x="19050" y="527646"/>
                </a:lnTo>
                <a:lnTo>
                  <a:pt x="9525" y="537171"/>
                </a:lnTo>
                <a:lnTo>
                  <a:pt x="19050" y="537171"/>
                </a:lnTo>
                <a:lnTo>
                  <a:pt x="19050" y="1334579"/>
                </a:lnTo>
                <a:lnTo>
                  <a:pt x="9525" y="1334579"/>
                </a:lnTo>
                <a:lnTo>
                  <a:pt x="19050" y="1344104"/>
                </a:lnTo>
                <a:lnTo>
                  <a:pt x="3285604" y="1344104"/>
                </a:lnTo>
                <a:lnTo>
                  <a:pt x="3285604" y="1353629"/>
                </a:lnTo>
                <a:close/>
              </a:path>
              <a:path w="3286125" h="1353820">
                <a:moveTo>
                  <a:pt x="1927544" y="531761"/>
                </a:moveTo>
                <a:lnTo>
                  <a:pt x="1906422" y="531761"/>
                </a:lnTo>
                <a:lnTo>
                  <a:pt x="1915007" y="518121"/>
                </a:lnTo>
                <a:lnTo>
                  <a:pt x="1921017" y="518121"/>
                </a:lnTo>
                <a:lnTo>
                  <a:pt x="1927544" y="531761"/>
                </a:lnTo>
                <a:close/>
              </a:path>
              <a:path w="3286125" h="1353820">
                <a:moveTo>
                  <a:pt x="2735770" y="519061"/>
                </a:moveTo>
                <a:lnTo>
                  <a:pt x="2731655" y="518121"/>
                </a:lnTo>
                <a:lnTo>
                  <a:pt x="2733808" y="518121"/>
                </a:lnTo>
                <a:lnTo>
                  <a:pt x="2735770" y="519061"/>
                </a:lnTo>
                <a:close/>
              </a:path>
              <a:path w="3286125" h="1353820">
                <a:moveTo>
                  <a:pt x="3285604" y="519061"/>
                </a:moveTo>
                <a:lnTo>
                  <a:pt x="2735770" y="519061"/>
                </a:lnTo>
                <a:lnTo>
                  <a:pt x="2733808" y="518121"/>
                </a:lnTo>
                <a:lnTo>
                  <a:pt x="3285604" y="518121"/>
                </a:lnTo>
                <a:lnTo>
                  <a:pt x="3285604" y="519061"/>
                </a:lnTo>
                <a:close/>
              </a:path>
              <a:path w="3286125" h="1353820">
                <a:moveTo>
                  <a:pt x="19050" y="537171"/>
                </a:moveTo>
                <a:lnTo>
                  <a:pt x="9525" y="537171"/>
                </a:lnTo>
                <a:lnTo>
                  <a:pt x="19050" y="527646"/>
                </a:lnTo>
                <a:lnTo>
                  <a:pt x="19050" y="537171"/>
                </a:lnTo>
                <a:close/>
              </a:path>
              <a:path w="3286125" h="1353820">
                <a:moveTo>
                  <a:pt x="1930133" y="537171"/>
                </a:moveTo>
                <a:lnTo>
                  <a:pt x="19050" y="537171"/>
                </a:lnTo>
                <a:lnTo>
                  <a:pt x="19050" y="527646"/>
                </a:lnTo>
                <a:lnTo>
                  <a:pt x="1904453" y="527646"/>
                </a:lnTo>
                <a:lnTo>
                  <a:pt x="1906422" y="531761"/>
                </a:lnTo>
                <a:lnTo>
                  <a:pt x="1927544" y="531761"/>
                </a:lnTo>
                <a:lnTo>
                  <a:pt x="1930133" y="537171"/>
                </a:lnTo>
                <a:close/>
              </a:path>
              <a:path w="3286125" h="1353820">
                <a:moveTo>
                  <a:pt x="3266554" y="1344104"/>
                </a:moveTo>
                <a:lnTo>
                  <a:pt x="3266554" y="527646"/>
                </a:lnTo>
                <a:lnTo>
                  <a:pt x="3276079" y="537171"/>
                </a:lnTo>
                <a:lnTo>
                  <a:pt x="3285604" y="537171"/>
                </a:lnTo>
                <a:lnTo>
                  <a:pt x="3285604" y="1334579"/>
                </a:lnTo>
                <a:lnTo>
                  <a:pt x="3276079" y="1334579"/>
                </a:lnTo>
                <a:lnTo>
                  <a:pt x="3266554" y="1344104"/>
                </a:lnTo>
                <a:close/>
              </a:path>
              <a:path w="3286125" h="1353820">
                <a:moveTo>
                  <a:pt x="3285604" y="537171"/>
                </a:moveTo>
                <a:lnTo>
                  <a:pt x="3276079" y="537171"/>
                </a:lnTo>
                <a:lnTo>
                  <a:pt x="3266554" y="527646"/>
                </a:lnTo>
                <a:lnTo>
                  <a:pt x="3285604" y="527646"/>
                </a:lnTo>
                <a:lnTo>
                  <a:pt x="3285604" y="537171"/>
                </a:lnTo>
                <a:close/>
              </a:path>
              <a:path w="3286125" h="1353820">
                <a:moveTo>
                  <a:pt x="19050" y="1344104"/>
                </a:moveTo>
                <a:lnTo>
                  <a:pt x="9525" y="1334579"/>
                </a:lnTo>
                <a:lnTo>
                  <a:pt x="19050" y="1334579"/>
                </a:lnTo>
                <a:lnTo>
                  <a:pt x="19050" y="1344104"/>
                </a:lnTo>
                <a:close/>
              </a:path>
              <a:path w="3286125" h="1353820">
                <a:moveTo>
                  <a:pt x="3266554" y="1344104"/>
                </a:moveTo>
                <a:lnTo>
                  <a:pt x="19050" y="1344104"/>
                </a:lnTo>
                <a:lnTo>
                  <a:pt x="19050" y="1334579"/>
                </a:lnTo>
                <a:lnTo>
                  <a:pt x="3266554" y="1334579"/>
                </a:lnTo>
                <a:lnTo>
                  <a:pt x="3266554" y="1344104"/>
                </a:lnTo>
                <a:close/>
              </a:path>
              <a:path w="3286125" h="1353820">
                <a:moveTo>
                  <a:pt x="3285604" y="1344104"/>
                </a:moveTo>
                <a:lnTo>
                  <a:pt x="3266554" y="1344104"/>
                </a:lnTo>
                <a:lnTo>
                  <a:pt x="3276079" y="1334579"/>
                </a:lnTo>
                <a:lnTo>
                  <a:pt x="3285604" y="1334579"/>
                </a:lnTo>
                <a:lnTo>
                  <a:pt x="3285604" y="134410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569964" y="2777731"/>
            <a:ext cx="308229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W</a:t>
            </a:r>
            <a:r>
              <a:rPr dirty="0" sz="2400" b="1">
                <a:latin typeface="楷体"/>
                <a:cs typeface="楷体"/>
              </a:rPr>
              <a:t>表</a:t>
            </a:r>
            <a:r>
              <a:rPr dirty="0" sz="2400" spc="-10" b="1">
                <a:latin typeface="楷体"/>
                <a:cs typeface="楷体"/>
              </a:rPr>
              <a:t>示</a:t>
            </a:r>
            <a:endParaRPr sz="2400">
              <a:latin typeface="楷体"/>
              <a:cs typeface="楷体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2400">
                <a:latin typeface="楷体"/>
                <a:cs typeface="楷体"/>
              </a:rPr>
              <a:t>电源</a:t>
            </a:r>
            <a:r>
              <a:rPr dirty="0" sz="2400" b="1">
                <a:solidFill>
                  <a:srgbClr val="1F4E79"/>
                </a:solidFill>
                <a:latin typeface="楷体"/>
                <a:cs typeface="楷体"/>
              </a:rPr>
              <a:t>外部</a:t>
            </a:r>
            <a:r>
              <a:rPr dirty="0" sz="2400" b="1">
                <a:solidFill>
                  <a:srgbClr val="FF0000"/>
                </a:solidFill>
                <a:latin typeface="楷体"/>
                <a:cs typeface="楷体"/>
              </a:rPr>
              <a:t>静电力</a:t>
            </a:r>
            <a:r>
              <a:rPr dirty="0" sz="2400" b="1">
                <a:latin typeface="楷体"/>
                <a:cs typeface="楷体"/>
              </a:rPr>
              <a:t>做的</a:t>
            </a:r>
            <a:r>
              <a:rPr dirty="0" sz="2400" spc="-10" b="1">
                <a:latin typeface="楷体"/>
                <a:cs typeface="楷体"/>
              </a:rPr>
              <a:t>功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71686" y="1467370"/>
            <a:ext cx="1587500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355600" algn="l"/>
              </a:tabLst>
            </a:pPr>
            <a:r>
              <a:rPr dirty="0" sz="2400" i="1">
                <a:latin typeface="华文楷体"/>
                <a:cs typeface="华文楷体"/>
              </a:rPr>
              <a:t>从定义看</a:t>
            </a:r>
            <a:endParaRPr sz="2400">
              <a:latin typeface="华文楷体"/>
              <a:cs typeface="华文楷体"/>
            </a:endParaRPr>
          </a:p>
          <a:p>
            <a:pPr marL="1021715">
              <a:lnSpc>
                <a:spcPct val="100000"/>
              </a:lnSpc>
              <a:spcBef>
                <a:spcPts val="1940"/>
              </a:spcBef>
              <a:tabLst>
                <a:tab pos="1428115" algn="l"/>
              </a:tabLst>
            </a:pPr>
            <a:r>
              <a:rPr dirty="0" sz="2000" spc="20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000" spc="20" i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000" spc="15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519" y="2331897"/>
            <a:ext cx="6122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1611F"/>
                </a:solidFill>
                <a:latin typeface="微软雅黑"/>
                <a:cs typeface="微软雅黑"/>
              </a:rPr>
              <a:t>闭合电路的欧姆定律（第二课时</a:t>
            </a:r>
            <a:r>
              <a:rPr dirty="0" sz="3200" spc="5" b="1">
                <a:solidFill>
                  <a:srgbClr val="01611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66733" y="3579126"/>
          <a:ext cx="6104255" cy="1308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729614"/>
                <a:gridCol w="2935605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5592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主讲人：翁豪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英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校：北京师范大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  <a:tr h="426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附属实验中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0049" y="208262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22550" y="1812035"/>
            <a:ext cx="6782219" cy="3663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08762" y="5944018"/>
            <a:ext cx="185479" cy="185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23197" y="5501309"/>
            <a:ext cx="342544" cy="3416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37318" y="1546733"/>
            <a:ext cx="4274820" cy="3063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559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algn="just" marL="12700" marR="5080" indent="92710">
              <a:lnSpc>
                <a:spcPct val="100000"/>
              </a:lnSpc>
              <a:spcBef>
                <a:spcPts val="2475"/>
              </a:spcBef>
            </a:pPr>
            <a:r>
              <a:rPr dirty="0" sz="4000" i="1">
                <a:solidFill>
                  <a:srgbClr val="C00000"/>
                </a:solidFill>
                <a:latin typeface="华文楷体"/>
                <a:cs typeface="华文楷体"/>
              </a:rPr>
              <a:t>你能运用所学知</a:t>
            </a:r>
            <a:r>
              <a:rPr dirty="0" sz="4000" spc="-5" i="1">
                <a:solidFill>
                  <a:srgbClr val="C00000"/>
                </a:solidFill>
                <a:latin typeface="华文楷体"/>
                <a:cs typeface="华文楷体"/>
              </a:rPr>
              <a:t>识 </a:t>
            </a:r>
            <a:r>
              <a:rPr dirty="0" sz="4000" i="1">
                <a:solidFill>
                  <a:srgbClr val="C00000"/>
                </a:solidFill>
                <a:latin typeface="华文楷体"/>
                <a:cs typeface="华文楷体"/>
              </a:rPr>
              <a:t>设计一个可以直</a:t>
            </a:r>
            <a:r>
              <a:rPr dirty="0" sz="4000" spc="-5" i="1">
                <a:solidFill>
                  <a:srgbClr val="C00000"/>
                </a:solidFill>
                <a:latin typeface="华文楷体"/>
                <a:cs typeface="华文楷体"/>
              </a:rPr>
              <a:t>接 </a:t>
            </a:r>
            <a:r>
              <a:rPr dirty="0" sz="4000" i="1">
                <a:solidFill>
                  <a:srgbClr val="C00000"/>
                </a:solidFill>
                <a:latin typeface="华文楷体"/>
                <a:cs typeface="华文楷体"/>
              </a:rPr>
              <a:t>测量电阻的仪表吗</a:t>
            </a:r>
            <a:r>
              <a:rPr dirty="0" sz="4000" spc="-5" i="1">
                <a:solidFill>
                  <a:srgbClr val="C00000"/>
                </a:solidFill>
                <a:latin typeface="华文楷体"/>
                <a:cs typeface="华文楷体"/>
              </a:rPr>
              <a:t>?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6803" y="1141475"/>
            <a:ext cx="957072" cy="950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72283" y="3371088"/>
            <a:ext cx="1374647" cy="2069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dirty="0"/>
              <a:t>拓展学习：欧姆表的原理</a:t>
            </a:r>
          </a:p>
        </p:txBody>
      </p:sp>
      <p:sp>
        <p:nvSpPr>
          <p:cNvPr id="3" name="object 3"/>
          <p:cNvSpPr/>
          <p:nvPr/>
        </p:nvSpPr>
        <p:spPr>
          <a:xfrm>
            <a:off x="5992367" y="2263139"/>
            <a:ext cx="3416808" cy="3346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37294" y="2459951"/>
            <a:ext cx="339217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40" i="1">
                <a:latin typeface="华文楷体"/>
                <a:cs typeface="华文楷体"/>
              </a:rPr>
              <a:t>设电源的电动势</a:t>
            </a:r>
            <a:r>
              <a:rPr dirty="0" sz="2400" i="1">
                <a:latin typeface="华文楷体"/>
                <a:cs typeface="华文楷体"/>
              </a:rPr>
              <a:t>为</a:t>
            </a:r>
            <a:r>
              <a:rPr dirty="0" sz="2400" spc="-20" i="1">
                <a:latin typeface="华文楷体"/>
                <a:cs typeface="华文楷体"/>
              </a:rPr>
              <a:t> </a:t>
            </a:r>
            <a:r>
              <a:rPr dirty="0" sz="2400" spc="40" i="1">
                <a:latin typeface="Times New Roman"/>
                <a:cs typeface="Times New Roman"/>
              </a:rPr>
              <a:t>E</a:t>
            </a:r>
            <a:r>
              <a:rPr dirty="0" sz="2400" spc="40" i="1">
                <a:latin typeface="华文楷体"/>
                <a:cs typeface="华文楷体"/>
              </a:rPr>
              <a:t>，</a:t>
            </a:r>
            <a:r>
              <a:rPr dirty="0" sz="2400" i="1">
                <a:latin typeface="华文楷体"/>
                <a:cs typeface="华文楷体"/>
              </a:rPr>
              <a:t>内 </a:t>
            </a:r>
            <a:r>
              <a:rPr dirty="0" sz="2400" spc="85" i="1">
                <a:latin typeface="华文楷体"/>
                <a:cs typeface="华文楷体"/>
              </a:rPr>
              <a:t>阻</a:t>
            </a:r>
            <a:r>
              <a:rPr dirty="0" sz="2400" i="1">
                <a:latin typeface="华文楷体"/>
                <a:cs typeface="华文楷体"/>
              </a:rPr>
              <a:t>为</a:t>
            </a:r>
            <a:r>
              <a:rPr dirty="0" sz="2400" spc="70" i="1">
                <a:latin typeface="华文楷体"/>
                <a:cs typeface="华文楷体"/>
              </a:rPr>
              <a:t> </a:t>
            </a:r>
            <a:r>
              <a:rPr dirty="0" sz="2400" spc="90" i="1">
                <a:latin typeface="Times New Roman"/>
                <a:cs typeface="Times New Roman"/>
              </a:rPr>
              <a:t>r</a:t>
            </a:r>
            <a:r>
              <a:rPr dirty="0" sz="2400" spc="90" i="1">
                <a:latin typeface="华文楷体"/>
                <a:cs typeface="华文楷体"/>
              </a:rPr>
              <a:t>，电流表的电阻</a:t>
            </a:r>
            <a:r>
              <a:rPr dirty="0" sz="2400" i="1">
                <a:latin typeface="华文楷体"/>
                <a:cs typeface="华文楷体"/>
              </a:rPr>
              <a:t>为</a:t>
            </a:r>
            <a:endParaRPr sz="2400">
              <a:latin typeface="华文楷体"/>
              <a:cs typeface="华文楷体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 spc="90" i="1">
                <a:latin typeface="Times New Roman"/>
                <a:cs typeface="Times New Roman"/>
              </a:rPr>
              <a:t>R</a:t>
            </a:r>
            <a:r>
              <a:rPr dirty="0" baseline="-17921" sz="2325" spc="135">
                <a:latin typeface="Times New Roman"/>
                <a:cs typeface="Times New Roman"/>
              </a:rPr>
              <a:t>g</a:t>
            </a:r>
            <a:r>
              <a:rPr dirty="0" baseline="-17921" sz="2325" spc="-330">
                <a:latin typeface="Times New Roman"/>
                <a:cs typeface="Times New Roman"/>
              </a:rPr>
              <a:t> </a:t>
            </a:r>
            <a:r>
              <a:rPr dirty="0" sz="2400" spc="185" i="1">
                <a:latin typeface="华文楷体"/>
                <a:cs typeface="华文楷体"/>
              </a:rPr>
              <a:t>，可变电阻</a:t>
            </a:r>
            <a:r>
              <a:rPr dirty="0" sz="2400" i="1">
                <a:latin typeface="华文楷体"/>
                <a:cs typeface="华文楷体"/>
              </a:rPr>
              <a:t>为</a:t>
            </a:r>
            <a:r>
              <a:rPr dirty="0" sz="2400" spc="305" i="1">
                <a:latin typeface="华文楷体"/>
                <a:cs typeface="华文楷体"/>
              </a:rPr>
              <a:t> </a:t>
            </a:r>
            <a:r>
              <a:rPr dirty="0" sz="2400" spc="90" i="1">
                <a:latin typeface="Times New Roman"/>
                <a:cs typeface="Times New Roman"/>
              </a:rPr>
              <a:t>R</a:t>
            </a:r>
            <a:r>
              <a:rPr dirty="0" baseline="-17921" sz="2325" spc="135">
                <a:latin typeface="Times New Roman"/>
                <a:cs typeface="Times New Roman"/>
              </a:rPr>
              <a:t>1</a:t>
            </a:r>
            <a:r>
              <a:rPr dirty="0" baseline="-17921" sz="2325" spc="-322">
                <a:latin typeface="Times New Roman"/>
                <a:cs typeface="Times New Roman"/>
              </a:rPr>
              <a:t> </a:t>
            </a:r>
            <a:r>
              <a:rPr dirty="0" sz="2400" spc="185" i="1">
                <a:latin typeface="华文楷体"/>
                <a:cs typeface="华文楷体"/>
              </a:rPr>
              <a:t>，</a:t>
            </a:r>
            <a:r>
              <a:rPr dirty="0" sz="2400" i="1">
                <a:latin typeface="华文楷体"/>
                <a:cs typeface="华文楷体"/>
              </a:rPr>
              <a:t>电 </a:t>
            </a:r>
            <a:r>
              <a:rPr dirty="0" sz="2400" spc="25" i="1">
                <a:latin typeface="华文楷体"/>
                <a:cs typeface="华文楷体"/>
              </a:rPr>
              <a:t>流表满偏电流</a:t>
            </a:r>
            <a:r>
              <a:rPr dirty="0" sz="2400" i="1">
                <a:latin typeface="华文楷体"/>
                <a:cs typeface="华文楷体"/>
              </a:rPr>
              <a:t>为</a:t>
            </a:r>
            <a:r>
              <a:rPr dirty="0" sz="2400" spc="-35" i="1">
                <a:latin typeface="华文楷体"/>
                <a:cs typeface="华文楷体"/>
              </a:rPr>
              <a:t> </a:t>
            </a:r>
            <a:r>
              <a:rPr dirty="0" sz="2400" spc="30" i="1">
                <a:latin typeface="Times New Roman"/>
                <a:cs typeface="Times New Roman"/>
              </a:rPr>
              <a:t>I</a:t>
            </a:r>
            <a:r>
              <a:rPr dirty="0" baseline="-17921" sz="2325" spc="44">
                <a:latin typeface="Times New Roman"/>
                <a:cs typeface="Times New Roman"/>
              </a:rPr>
              <a:t>g</a:t>
            </a:r>
            <a:r>
              <a:rPr dirty="0" sz="2400" spc="30" i="1">
                <a:latin typeface="华文楷体"/>
                <a:cs typeface="华文楷体"/>
              </a:rPr>
              <a:t>，欧</a:t>
            </a:r>
            <a:r>
              <a:rPr dirty="0" sz="2400" i="1">
                <a:latin typeface="华文楷体"/>
                <a:cs typeface="华文楷体"/>
              </a:rPr>
              <a:t>姆 表的总电阻为</a:t>
            </a:r>
            <a:r>
              <a:rPr dirty="0" sz="2400" spc="-10" i="1">
                <a:latin typeface="华文楷体"/>
                <a:cs typeface="华文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baseline="-17921" sz="2325">
                <a:latin typeface="Times New Roman"/>
                <a:cs typeface="Times New Roman"/>
              </a:rPr>
              <a:t>Ω</a:t>
            </a:r>
            <a:r>
              <a:rPr dirty="0" sz="2400" i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49472" y="206376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87395" y="1793748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85516" y="20162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dirty="0"/>
              <a:t>拓展学习：欧姆表的原理</a:t>
            </a:r>
          </a:p>
        </p:txBody>
      </p:sp>
      <p:sp>
        <p:nvSpPr>
          <p:cNvPr id="3" name="object 3"/>
          <p:cNvSpPr/>
          <p:nvPr/>
        </p:nvSpPr>
        <p:spPr>
          <a:xfrm>
            <a:off x="2383535" y="4681728"/>
            <a:ext cx="3467100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92367" y="2263139"/>
            <a:ext cx="3416808" cy="3346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49472" y="206376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87395" y="1793748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85516" y="20162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40693" y="5016106"/>
            <a:ext cx="2101041" cy="5753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27392" y="5096255"/>
            <a:ext cx="706120" cy="513715"/>
          </a:xfrm>
          <a:custGeom>
            <a:avLst/>
            <a:gdLst/>
            <a:ahLst/>
            <a:cxnLst/>
            <a:rect l="l" t="t" r="r" b="b"/>
            <a:pathLst>
              <a:path w="706120" h="513714">
                <a:moveTo>
                  <a:pt x="0" y="0"/>
                </a:moveTo>
                <a:lnTo>
                  <a:pt x="705611" y="0"/>
                </a:lnTo>
                <a:lnTo>
                  <a:pt x="705611" y="513588"/>
                </a:lnTo>
                <a:lnTo>
                  <a:pt x="0" y="51358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843415" y="2397366"/>
            <a:ext cx="2927350" cy="23183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0499"/>
              </a:lnSpc>
              <a:spcBef>
                <a:spcPts val="85"/>
              </a:spcBef>
            </a:pPr>
            <a:r>
              <a:rPr dirty="0" sz="2400" spc="155" i="1">
                <a:latin typeface="华文楷体"/>
                <a:cs typeface="华文楷体"/>
              </a:rPr>
              <a:t>当红、黑表笔</a:t>
            </a:r>
            <a:r>
              <a:rPr dirty="0" sz="2400" spc="160" i="1">
                <a:latin typeface="华文楷体"/>
                <a:cs typeface="华文楷体"/>
              </a:rPr>
              <a:t>直接</a:t>
            </a:r>
            <a:r>
              <a:rPr dirty="0" sz="2400" i="1">
                <a:latin typeface="华文楷体"/>
                <a:cs typeface="华文楷体"/>
              </a:rPr>
              <a:t>接 </a:t>
            </a:r>
            <a:r>
              <a:rPr dirty="0" sz="2400" spc="155" i="1">
                <a:latin typeface="华文楷体"/>
                <a:cs typeface="华文楷体"/>
              </a:rPr>
              <a:t>触时（相当于</a:t>
            </a:r>
            <a:r>
              <a:rPr dirty="0" sz="2400" spc="160" i="1">
                <a:latin typeface="华文楷体"/>
                <a:cs typeface="华文楷体"/>
              </a:rPr>
              <a:t>被测</a:t>
            </a:r>
            <a:r>
              <a:rPr dirty="0" sz="2400" i="1">
                <a:latin typeface="华文楷体"/>
                <a:cs typeface="华文楷体"/>
              </a:rPr>
              <a:t>电 </a:t>
            </a:r>
            <a:r>
              <a:rPr dirty="0" sz="2400" spc="204" i="1">
                <a:latin typeface="华文楷体"/>
                <a:cs typeface="华文楷体"/>
              </a:rPr>
              <a:t>阻</a:t>
            </a:r>
            <a:r>
              <a:rPr dirty="0" sz="2400" i="1">
                <a:latin typeface="华文楷体"/>
                <a:cs typeface="华文楷体"/>
              </a:rPr>
              <a:t>为</a:t>
            </a:r>
            <a:r>
              <a:rPr dirty="0" sz="2400" spc="310" i="1">
                <a:latin typeface="华文楷体"/>
                <a:cs typeface="华文楷体"/>
              </a:rPr>
              <a:t> </a:t>
            </a:r>
            <a:r>
              <a:rPr dirty="0" sz="2400" spc="204">
                <a:latin typeface="Times New Roman"/>
                <a:cs typeface="Times New Roman"/>
              </a:rPr>
              <a:t>0</a:t>
            </a:r>
            <a:r>
              <a:rPr dirty="0" sz="2400" spc="204" i="1">
                <a:latin typeface="华文楷体"/>
                <a:cs typeface="华文楷体"/>
              </a:rPr>
              <a:t>），电流</a:t>
            </a:r>
            <a:r>
              <a:rPr dirty="0" sz="2400" spc="210" i="1">
                <a:latin typeface="华文楷体"/>
                <a:cs typeface="华文楷体"/>
              </a:rPr>
              <a:t>表</a:t>
            </a:r>
            <a:r>
              <a:rPr dirty="0" sz="2400" i="1">
                <a:latin typeface="华文楷体"/>
                <a:cs typeface="华文楷体"/>
              </a:rPr>
              <a:t>指 针指在最大值</a:t>
            </a:r>
            <a:r>
              <a:rPr dirty="0" sz="2400" spc="-15" i="1">
                <a:latin typeface="华文楷体"/>
                <a:cs typeface="华文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baseline="-17921" sz="2325">
                <a:latin typeface="Times New Roman"/>
                <a:cs typeface="Times New Roman"/>
              </a:rPr>
              <a:t>g</a:t>
            </a:r>
            <a:r>
              <a:rPr dirty="0" baseline="-17921" sz="2325" spc="300">
                <a:latin typeface="Times New Roman"/>
                <a:cs typeface="Times New Roman"/>
              </a:rPr>
              <a:t> </a:t>
            </a:r>
            <a:r>
              <a:rPr dirty="0" sz="2400" i="1">
                <a:latin typeface="华文楷体"/>
                <a:cs typeface="华文楷体"/>
              </a:rPr>
              <a:t>处</a:t>
            </a:r>
            <a:endParaRPr sz="2400">
              <a:latin typeface="华文楷体"/>
              <a:cs typeface="华文楷体"/>
            </a:endParaRPr>
          </a:p>
          <a:p>
            <a:pPr marL="26034" marR="451484">
              <a:lnSpc>
                <a:spcPct val="100000"/>
              </a:lnSpc>
              <a:spcBef>
                <a:spcPts val="730"/>
              </a:spcBef>
            </a:pPr>
            <a:r>
              <a:rPr dirty="0" sz="2400" i="1">
                <a:latin typeface="华文楷体"/>
                <a:cs typeface="华文楷体"/>
              </a:rPr>
              <a:t>根据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闭合电路欧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姆 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定律</a:t>
            </a:r>
            <a:r>
              <a:rPr dirty="0" sz="1800">
                <a:latin typeface="宋体"/>
                <a:cs typeface="宋体"/>
              </a:rPr>
              <a:t>：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5600" y="5178552"/>
            <a:ext cx="706120" cy="190500"/>
          </a:xfrm>
          <a:custGeom>
            <a:avLst/>
            <a:gdLst/>
            <a:ahLst/>
            <a:cxnLst/>
            <a:rect l="l" t="t" r="r" b="b"/>
            <a:pathLst>
              <a:path w="706120" h="190500">
                <a:moveTo>
                  <a:pt x="0" y="0"/>
                </a:moveTo>
                <a:lnTo>
                  <a:pt x="705611" y="0"/>
                </a:lnTo>
                <a:lnTo>
                  <a:pt x="705611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26323" y="5187696"/>
            <a:ext cx="706120" cy="192405"/>
          </a:xfrm>
          <a:custGeom>
            <a:avLst/>
            <a:gdLst/>
            <a:ahLst/>
            <a:cxnLst/>
            <a:rect l="l" t="t" r="r" b="b"/>
            <a:pathLst>
              <a:path w="706120" h="192404">
                <a:moveTo>
                  <a:pt x="0" y="0"/>
                </a:moveTo>
                <a:lnTo>
                  <a:pt x="705612" y="0"/>
                </a:lnTo>
                <a:lnTo>
                  <a:pt x="705612" y="192024"/>
                </a:lnTo>
                <a:lnTo>
                  <a:pt x="0" y="1920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67918" y="5159095"/>
            <a:ext cx="1201420" cy="65405"/>
          </a:xfrm>
          <a:custGeom>
            <a:avLst/>
            <a:gdLst/>
            <a:ahLst/>
            <a:cxnLst/>
            <a:rect l="l" t="t" r="r" b="b"/>
            <a:pathLst>
              <a:path w="1201420" h="65404">
                <a:moveTo>
                  <a:pt x="1200645" y="65100"/>
                </a:moveTo>
                <a:lnTo>
                  <a:pt x="0" y="57150"/>
                </a:lnTo>
                <a:lnTo>
                  <a:pt x="380" y="0"/>
                </a:lnTo>
                <a:lnTo>
                  <a:pt x="1201026" y="7950"/>
                </a:lnTo>
                <a:lnTo>
                  <a:pt x="1200645" y="65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76" y="1428737"/>
            <a:ext cx="4216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拓展学习：欧姆表的原理</a:t>
            </a:r>
          </a:p>
        </p:txBody>
      </p:sp>
      <p:sp>
        <p:nvSpPr>
          <p:cNvPr id="3" name="object 3"/>
          <p:cNvSpPr/>
          <p:nvPr/>
        </p:nvSpPr>
        <p:spPr>
          <a:xfrm>
            <a:off x="5974079" y="2272283"/>
            <a:ext cx="3416808" cy="3346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25851" y="4582667"/>
            <a:ext cx="4245863" cy="669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30625" y="207319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67583" y="1802892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67227" y="2026920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46616" y="2483548"/>
            <a:ext cx="3180080" cy="1990089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90" i="1">
                <a:latin typeface="华文楷体"/>
                <a:cs typeface="华文楷体"/>
              </a:rPr>
              <a:t>当红、</a:t>
            </a:r>
            <a:r>
              <a:rPr dirty="0" sz="2400" spc="95" i="1">
                <a:latin typeface="华文楷体"/>
                <a:cs typeface="华文楷体"/>
              </a:rPr>
              <a:t>黑表笔之间接</a:t>
            </a:r>
            <a:r>
              <a:rPr dirty="0" sz="2400" i="1">
                <a:latin typeface="华文楷体"/>
                <a:cs typeface="华文楷体"/>
              </a:rPr>
              <a:t>有 </a:t>
            </a:r>
            <a:r>
              <a:rPr dirty="0" sz="2400" spc="204" i="1">
                <a:latin typeface="华文楷体"/>
                <a:cs typeface="华文楷体"/>
              </a:rPr>
              <a:t>待测电</a:t>
            </a:r>
            <a:r>
              <a:rPr dirty="0" sz="2400" i="1">
                <a:latin typeface="华文楷体"/>
                <a:cs typeface="华文楷体"/>
              </a:rPr>
              <a:t>阻</a:t>
            </a:r>
            <a:r>
              <a:rPr dirty="0" sz="2400" spc="365" i="1">
                <a:latin typeface="华文楷体"/>
                <a:cs typeface="华文楷体"/>
              </a:rPr>
              <a:t> </a:t>
            </a:r>
            <a:r>
              <a:rPr dirty="0" sz="2400" spc="100" i="1">
                <a:latin typeface="Times New Roman"/>
                <a:cs typeface="Times New Roman"/>
              </a:rPr>
              <a:t>R</a:t>
            </a:r>
            <a:r>
              <a:rPr dirty="0" baseline="-17921" sz="2325" spc="150" i="1">
                <a:latin typeface="Times New Roman"/>
                <a:cs typeface="Times New Roman"/>
              </a:rPr>
              <a:t>x</a:t>
            </a:r>
            <a:r>
              <a:rPr dirty="0" baseline="-17921" sz="2325" spc="157" i="1">
                <a:latin typeface="Times New Roman"/>
                <a:cs typeface="Times New Roman"/>
              </a:rPr>
              <a:t> </a:t>
            </a:r>
            <a:r>
              <a:rPr dirty="0" sz="2400" spc="210" i="1">
                <a:latin typeface="华文楷体"/>
                <a:cs typeface="华文楷体"/>
              </a:rPr>
              <a:t>时</a:t>
            </a:r>
            <a:r>
              <a:rPr dirty="0" sz="2400" i="1">
                <a:latin typeface="华文楷体"/>
                <a:cs typeface="华文楷体"/>
              </a:rPr>
              <a:t>，</a:t>
            </a:r>
            <a:r>
              <a:rPr dirty="0" sz="2400" spc="-400" i="1">
                <a:latin typeface="华文楷体"/>
                <a:cs typeface="华文楷体"/>
              </a:rPr>
              <a:t> </a:t>
            </a:r>
            <a:r>
              <a:rPr dirty="0" sz="2400" spc="210" i="1">
                <a:latin typeface="华文楷体"/>
                <a:cs typeface="华文楷体"/>
              </a:rPr>
              <a:t>电</a:t>
            </a:r>
            <a:r>
              <a:rPr dirty="0" sz="2400" i="1">
                <a:latin typeface="华文楷体"/>
                <a:cs typeface="华文楷体"/>
              </a:rPr>
              <a:t>流 表指针指在</a:t>
            </a:r>
            <a:r>
              <a:rPr dirty="0" sz="2400" spc="-10" i="1">
                <a:latin typeface="华文楷体"/>
                <a:cs typeface="华文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baseline="-17921" sz="2325" i="1">
                <a:latin typeface="Times New Roman"/>
                <a:cs typeface="Times New Roman"/>
              </a:rPr>
              <a:t>x</a:t>
            </a:r>
            <a:r>
              <a:rPr dirty="0" baseline="-17921" sz="2325" spc="30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华文楷体"/>
                <a:cs typeface="华文楷体"/>
              </a:rPr>
              <a:t>处：</a:t>
            </a:r>
            <a:endParaRPr sz="2400">
              <a:latin typeface="华文楷体"/>
              <a:cs typeface="华文楷体"/>
            </a:endParaRPr>
          </a:p>
          <a:p>
            <a:pPr marL="12700" marR="412750">
              <a:lnSpc>
                <a:spcPct val="100000"/>
              </a:lnSpc>
              <a:spcBef>
                <a:spcPts val="1025"/>
              </a:spcBef>
            </a:pPr>
            <a:r>
              <a:rPr dirty="0" sz="2400" i="1">
                <a:latin typeface="华文楷体"/>
                <a:cs typeface="华文楷体"/>
              </a:rPr>
              <a:t>根据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闭合电路的欧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姆 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定律</a:t>
            </a:r>
            <a:r>
              <a:rPr dirty="0" sz="1800">
                <a:latin typeface="宋体"/>
                <a:cs typeface="宋体"/>
              </a:rPr>
              <a:t>：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dirty="0"/>
              <a:t>拓展学习：欧姆表的原理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4729" y="2475357"/>
            <a:ext cx="92075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i="1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8529" y="2350896"/>
            <a:ext cx="401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804" algn="l"/>
              </a:tabLst>
            </a:pPr>
            <a:r>
              <a:rPr dirty="0" sz="1800" i="1">
                <a:latin typeface="Times New Roman"/>
                <a:cs typeface="Times New Roman"/>
              </a:rPr>
              <a:t>I	</a:t>
            </a:r>
            <a:r>
              <a:rPr dirty="0" sz="180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1284" y="2526468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 h="0">
                <a:moveTo>
                  <a:pt x="0" y="0"/>
                </a:moveTo>
                <a:lnTo>
                  <a:pt x="787399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49484" y="2350896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0529" y="2178177"/>
            <a:ext cx="1306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5844" algn="l"/>
              </a:tabLst>
            </a:pPr>
            <a:r>
              <a:rPr dirty="0" sz="1800" spc="85">
                <a:latin typeface="Cambria Math"/>
                <a:cs typeface="Cambria Math"/>
              </a:rPr>
              <a:t>E</a:t>
            </a:r>
            <a:r>
              <a:rPr dirty="0" sz="1800" spc="85">
                <a:latin typeface="Cambria Math"/>
                <a:cs typeface="Cambria Math"/>
              </a:rPr>
              <a:t>	</a:t>
            </a:r>
            <a:r>
              <a:rPr dirty="0" sz="1800" spc="20">
                <a:latin typeface="Cambria Math"/>
                <a:cs typeface="Cambria Math"/>
              </a:rPr>
              <a:t>R</a:t>
            </a:r>
            <a:r>
              <a:rPr dirty="0" baseline="-16908" sz="1725" spc="22">
                <a:latin typeface="Cambria Math"/>
                <a:cs typeface="Cambria Math"/>
              </a:rPr>
              <a:t>Ω</a:t>
            </a:r>
            <a:endParaRPr baseline="-16908" sz="1725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96499" y="2526468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 h="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43999" y="2627757"/>
            <a:ext cx="1212215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97280" algn="l"/>
              </a:tabLst>
            </a:pPr>
            <a:r>
              <a:rPr dirty="0" sz="1150" spc="15">
                <a:latin typeface="Cambria Math"/>
                <a:cs typeface="Cambria Math"/>
              </a:rPr>
              <a:t>Ω</a:t>
            </a:r>
            <a:r>
              <a:rPr dirty="0" sz="1150" spc="15">
                <a:latin typeface="Cambria Math"/>
                <a:cs typeface="Cambria Math"/>
              </a:rPr>
              <a:t>	</a:t>
            </a:r>
            <a:r>
              <a:rPr dirty="0" sz="1150" spc="15">
                <a:latin typeface="Cambria Math"/>
                <a:cs typeface="Cambria Math"/>
              </a:rPr>
              <a:t>Ω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8584" y="2503296"/>
            <a:ext cx="18980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880" algn="l"/>
                <a:tab pos="1097280" algn="l"/>
                <a:tab pos="1395095" algn="l"/>
              </a:tabLst>
            </a:pPr>
            <a:r>
              <a:rPr dirty="0" sz="1800" spc="25">
                <a:latin typeface="Cambria Math"/>
                <a:cs typeface="Cambria Math"/>
              </a:rPr>
              <a:t>R	</a:t>
            </a:r>
            <a:r>
              <a:rPr dirty="0" sz="1800">
                <a:latin typeface="Cambria Math"/>
                <a:cs typeface="Cambria Math"/>
              </a:rPr>
              <a:t>+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R6	</a:t>
            </a:r>
            <a:r>
              <a:rPr dirty="0" sz="1800" spc="25">
                <a:latin typeface="Cambria Math"/>
                <a:cs typeface="Cambria Math"/>
              </a:rPr>
              <a:t>R	</a:t>
            </a:r>
            <a:r>
              <a:rPr dirty="0" sz="1800">
                <a:latin typeface="Cambria Math"/>
                <a:cs typeface="Cambria Math"/>
              </a:rPr>
              <a:t>+</a:t>
            </a:r>
            <a:r>
              <a:rPr dirty="0" sz="1800" spc="-70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R6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9934" y="2350896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6134" y="2475357"/>
            <a:ext cx="10033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i="1">
                <a:latin typeface="Times New Roman"/>
                <a:cs typeface="Times New Roman"/>
              </a:rPr>
              <a:t>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74691" y="2281427"/>
            <a:ext cx="4591812" cy="1367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91100" y="3097682"/>
            <a:ext cx="4715167" cy="3760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39521" y="5341454"/>
            <a:ext cx="122017" cy="122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961932" y="3301339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38132" y="3425799"/>
            <a:ext cx="10033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>
                <a:latin typeface="Times New Roman"/>
                <a:cs typeface="Times New Roman"/>
              </a:rPr>
              <a:t>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92171" y="2974975"/>
            <a:ext cx="367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E5496"/>
                </a:solidFill>
                <a:latin typeface="Times New Roman"/>
                <a:cs typeface="Times New Roman"/>
              </a:rPr>
              <a:t>0</a:t>
            </a:r>
            <a:r>
              <a:rPr dirty="0" sz="1800" spc="-85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E5496"/>
                </a:solidFill>
                <a:latin typeface="Times New Roman"/>
                <a:cs typeface="Times New Roman"/>
              </a:rPr>
              <a:t>Ω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10328" y="6431279"/>
            <a:ext cx="5427345" cy="426720"/>
          </a:xfrm>
          <a:custGeom>
            <a:avLst/>
            <a:gdLst/>
            <a:ahLst/>
            <a:cxnLst/>
            <a:rect l="l" t="t" r="r" b="b"/>
            <a:pathLst>
              <a:path w="5427345" h="426720">
                <a:moveTo>
                  <a:pt x="0" y="0"/>
                </a:moveTo>
                <a:lnTo>
                  <a:pt x="5426964" y="0"/>
                </a:lnTo>
                <a:lnTo>
                  <a:pt x="5426964" y="426720"/>
                </a:lnTo>
                <a:lnTo>
                  <a:pt x="0" y="426720"/>
                </a:lnTo>
                <a:lnTo>
                  <a:pt x="0" y="0"/>
                </a:lnTo>
                <a:close/>
              </a:path>
            </a:pathLst>
          </a:custGeom>
          <a:solidFill>
            <a:srgbClr val="3A55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04003" y="6424904"/>
            <a:ext cx="5440045" cy="433705"/>
          </a:xfrm>
          <a:custGeom>
            <a:avLst/>
            <a:gdLst/>
            <a:ahLst/>
            <a:cxnLst/>
            <a:rect l="l" t="t" r="r" b="b"/>
            <a:pathLst>
              <a:path w="5440045" h="433704">
                <a:moveTo>
                  <a:pt x="12700" y="433095"/>
                </a:moveTo>
                <a:lnTo>
                  <a:pt x="0" y="433095"/>
                </a:lnTo>
                <a:lnTo>
                  <a:pt x="0" y="0"/>
                </a:lnTo>
                <a:lnTo>
                  <a:pt x="5440019" y="0"/>
                </a:lnTo>
                <a:lnTo>
                  <a:pt x="544001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33095"/>
                </a:lnTo>
                <a:close/>
              </a:path>
              <a:path w="5440045" h="43370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440045" h="433704">
                <a:moveTo>
                  <a:pt x="542731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427319" y="6350"/>
                </a:lnTo>
                <a:lnTo>
                  <a:pt x="5427319" y="12700"/>
                </a:lnTo>
                <a:close/>
              </a:path>
              <a:path w="5440045" h="433704">
                <a:moveTo>
                  <a:pt x="5440019" y="433095"/>
                </a:moveTo>
                <a:lnTo>
                  <a:pt x="5427319" y="433095"/>
                </a:lnTo>
                <a:lnTo>
                  <a:pt x="5427319" y="6350"/>
                </a:lnTo>
                <a:lnTo>
                  <a:pt x="5433669" y="12700"/>
                </a:lnTo>
                <a:lnTo>
                  <a:pt x="5440019" y="12700"/>
                </a:lnTo>
                <a:lnTo>
                  <a:pt x="5440019" y="433095"/>
                </a:lnTo>
                <a:close/>
              </a:path>
              <a:path w="5440045" h="433704">
                <a:moveTo>
                  <a:pt x="5440019" y="12700"/>
                </a:moveTo>
                <a:lnTo>
                  <a:pt x="5433669" y="12700"/>
                </a:lnTo>
                <a:lnTo>
                  <a:pt x="5427319" y="6350"/>
                </a:lnTo>
                <a:lnTo>
                  <a:pt x="5440019" y="6350"/>
                </a:lnTo>
                <a:lnTo>
                  <a:pt x="5440019" y="12700"/>
                </a:lnTo>
                <a:close/>
              </a:path>
            </a:pathLst>
          </a:custGeom>
          <a:solidFill>
            <a:srgbClr val="3A55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12791" y="5404103"/>
            <a:ext cx="5295900" cy="637540"/>
          </a:xfrm>
          <a:custGeom>
            <a:avLst/>
            <a:gdLst/>
            <a:ahLst/>
            <a:cxnLst/>
            <a:rect l="l" t="t" r="r" b="b"/>
            <a:pathLst>
              <a:path w="5295900" h="637539">
                <a:moveTo>
                  <a:pt x="0" y="0"/>
                </a:moveTo>
                <a:lnTo>
                  <a:pt x="5295900" y="0"/>
                </a:lnTo>
                <a:lnTo>
                  <a:pt x="5295900" y="637031"/>
                </a:lnTo>
                <a:lnTo>
                  <a:pt x="0" y="637031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06822" y="5398287"/>
            <a:ext cx="5308600" cy="649605"/>
          </a:xfrm>
          <a:custGeom>
            <a:avLst/>
            <a:gdLst/>
            <a:ahLst/>
            <a:cxnLst/>
            <a:rect l="l" t="t" r="r" b="b"/>
            <a:pathLst>
              <a:path w="5308600" h="649604">
                <a:moveTo>
                  <a:pt x="5308600" y="649465"/>
                </a:moveTo>
                <a:lnTo>
                  <a:pt x="0" y="649465"/>
                </a:lnTo>
                <a:lnTo>
                  <a:pt x="0" y="0"/>
                </a:lnTo>
                <a:lnTo>
                  <a:pt x="5308600" y="0"/>
                </a:lnTo>
                <a:lnTo>
                  <a:pt x="53086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636765"/>
                </a:lnTo>
                <a:lnTo>
                  <a:pt x="6350" y="636765"/>
                </a:lnTo>
                <a:lnTo>
                  <a:pt x="12700" y="643115"/>
                </a:lnTo>
                <a:lnTo>
                  <a:pt x="5308600" y="643115"/>
                </a:lnTo>
                <a:lnTo>
                  <a:pt x="5308600" y="649465"/>
                </a:lnTo>
                <a:close/>
              </a:path>
              <a:path w="5308600" h="64960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308600" h="649604">
                <a:moveTo>
                  <a:pt x="52959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295900" y="6350"/>
                </a:lnTo>
                <a:lnTo>
                  <a:pt x="5295900" y="12700"/>
                </a:lnTo>
                <a:close/>
              </a:path>
              <a:path w="5308600" h="649604">
                <a:moveTo>
                  <a:pt x="5295900" y="643115"/>
                </a:moveTo>
                <a:lnTo>
                  <a:pt x="5295900" y="6350"/>
                </a:lnTo>
                <a:lnTo>
                  <a:pt x="5302250" y="12700"/>
                </a:lnTo>
                <a:lnTo>
                  <a:pt x="5308600" y="12700"/>
                </a:lnTo>
                <a:lnTo>
                  <a:pt x="5308600" y="636765"/>
                </a:lnTo>
                <a:lnTo>
                  <a:pt x="5302250" y="636765"/>
                </a:lnTo>
                <a:lnTo>
                  <a:pt x="5295900" y="643115"/>
                </a:lnTo>
                <a:close/>
              </a:path>
              <a:path w="5308600" h="649604">
                <a:moveTo>
                  <a:pt x="5308600" y="12700"/>
                </a:moveTo>
                <a:lnTo>
                  <a:pt x="5302250" y="12700"/>
                </a:lnTo>
                <a:lnTo>
                  <a:pt x="5295900" y="6350"/>
                </a:lnTo>
                <a:lnTo>
                  <a:pt x="5308600" y="6350"/>
                </a:lnTo>
                <a:lnTo>
                  <a:pt x="5308600" y="12700"/>
                </a:lnTo>
                <a:close/>
              </a:path>
              <a:path w="5308600" h="649604">
                <a:moveTo>
                  <a:pt x="12700" y="643115"/>
                </a:moveTo>
                <a:lnTo>
                  <a:pt x="6350" y="636765"/>
                </a:lnTo>
                <a:lnTo>
                  <a:pt x="12700" y="636765"/>
                </a:lnTo>
                <a:lnTo>
                  <a:pt x="12700" y="643115"/>
                </a:lnTo>
                <a:close/>
              </a:path>
              <a:path w="5308600" h="649604">
                <a:moveTo>
                  <a:pt x="5295900" y="643115"/>
                </a:moveTo>
                <a:lnTo>
                  <a:pt x="12700" y="643115"/>
                </a:lnTo>
                <a:lnTo>
                  <a:pt x="12700" y="636765"/>
                </a:lnTo>
                <a:lnTo>
                  <a:pt x="5295900" y="636765"/>
                </a:lnTo>
                <a:lnTo>
                  <a:pt x="5295900" y="643115"/>
                </a:lnTo>
                <a:close/>
              </a:path>
              <a:path w="5308600" h="649604">
                <a:moveTo>
                  <a:pt x="5308600" y="643115"/>
                </a:moveTo>
                <a:lnTo>
                  <a:pt x="5295900" y="643115"/>
                </a:lnTo>
                <a:lnTo>
                  <a:pt x="5302250" y="636765"/>
                </a:lnTo>
                <a:lnTo>
                  <a:pt x="5308600" y="636765"/>
                </a:lnTo>
                <a:lnTo>
                  <a:pt x="5308600" y="64311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15185" y="301234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002485" y="2716352"/>
            <a:ext cx="116839" cy="52197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300" spc="-5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300" spc="-5">
                <a:latin typeface="Cambria Math"/>
                <a:cs typeface="Cambria Math"/>
              </a:rPr>
              <a:t>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93926" y="2836494"/>
            <a:ext cx="176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I</a:t>
            </a:r>
            <a:r>
              <a:rPr dirty="0" baseline="-16908" sz="1725" spc="15">
                <a:latin typeface="Times New Roman"/>
                <a:cs typeface="Times New Roman"/>
              </a:rPr>
              <a:t>g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73161" y="234353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E5496"/>
                </a:solidFill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71474" y="2542590"/>
            <a:ext cx="116839" cy="52197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u="heavy" sz="1300" spc="-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300" spc="-5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62914" y="2662732"/>
            <a:ext cx="176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I</a:t>
            </a:r>
            <a:r>
              <a:rPr dirty="0" baseline="-16908" sz="1725" spc="15">
                <a:latin typeface="Times New Roman"/>
                <a:cs typeface="Times New Roman"/>
              </a:rPr>
              <a:t>g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29945" y="2112073"/>
            <a:ext cx="368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E5496"/>
                </a:solidFill>
                <a:latin typeface="Times New Roman"/>
                <a:cs typeface="Times New Roman"/>
              </a:rPr>
              <a:t>150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74613" y="305142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961913" y="2742222"/>
            <a:ext cx="193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Cambria Math"/>
                <a:cs typeface="Cambria Math"/>
              </a:rPr>
              <a:t>1</a:t>
            </a:r>
            <a:r>
              <a:rPr dirty="0" baseline="-32407" sz="2700" spc="-7" i="1">
                <a:latin typeface="Times New Roman"/>
                <a:cs typeface="Times New Roman"/>
              </a:rPr>
              <a:t>I</a:t>
            </a:r>
            <a:endParaRPr baseline="-32407" sz="2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1913" y="2984792"/>
            <a:ext cx="26797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3504" sz="1950" spc="-7">
                <a:latin typeface="Cambria Math"/>
                <a:cs typeface="Cambria Math"/>
              </a:rPr>
              <a:t>4</a:t>
            </a:r>
            <a:r>
              <a:rPr dirty="0" baseline="-23504" sz="1950" spc="345">
                <a:latin typeface="Cambria Math"/>
                <a:cs typeface="Cambria Math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23763" y="2324646"/>
            <a:ext cx="368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E5496"/>
                </a:solidFill>
                <a:latin typeface="Times New Roman"/>
                <a:cs typeface="Times New Roman"/>
              </a:rPr>
              <a:t>450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52821" y="3411461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00066" y="2984893"/>
            <a:ext cx="188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E5496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51832" y="2343988"/>
            <a:ext cx="1041933" cy="8333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37503" y="2011705"/>
            <a:ext cx="1119314" cy="4458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243521" y="2008632"/>
            <a:ext cx="1120343" cy="469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91017" y="2327148"/>
            <a:ext cx="1080731" cy="746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630754" y="2589923"/>
            <a:ext cx="3803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50</a:t>
            </a:r>
            <a:r>
              <a:rPr dirty="0" sz="1400" spc="-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Ω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65517" y="2144788"/>
            <a:ext cx="4692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100</a:t>
            </a:r>
            <a:r>
              <a:rPr dirty="0" sz="140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Ω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51689" y="2154072"/>
            <a:ext cx="4692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300</a:t>
            </a:r>
            <a:r>
              <a:rPr dirty="0" sz="140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Ω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07308" y="2959569"/>
            <a:ext cx="48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Cambria Math"/>
                <a:cs typeface="Cambria Math"/>
              </a:rPr>
              <a:t>R</a:t>
            </a:r>
            <a:r>
              <a:rPr dirty="0" baseline="-16908" sz="1725" spc="7">
                <a:latin typeface="Cambria Math"/>
                <a:cs typeface="Cambria Math"/>
              </a:rPr>
              <a:t>6</a:t>
            </a:r>
            <a:r>
              <a:rPr dirty="0" baseline="-16908" sz="1725" spc="2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29913" y="2786850"/>
            <a:ext cx="508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I</a:t>
            </a:r>
            <a:r>
              <a:rPr dirty="0" baseline="-16908" sz="1725" spc="7">
                <a:latin typeface="Times New Roman"/>
                <a:cs typeface="Times New Roman"/>
              </a:rPr>
              <a:t>g</a:t>
            </a:r>
            <a:r>
              <a:rPr dirty="0" sz="1800" i="1">
                <a:latin typeface="Times New Roman"/>
                <a:cs typeface="Times New Roman"/>
              </a:rPr>
              <a:t>−Ix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42613" y="3135140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988028" y="3111969"/>
            <a:ext cx="112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>
                <a:latin typeface="Cambria Math"/>
                <a:cs typeface="Cambria Math"/>
              </a:rPr>
              <a:t>I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74388" y="3236429"/>
            <a:ext cx="10541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-15">
                <a:latin typeface="Cambria Math"/>
                <a:cs typeface="Cambria Math"/>
              </a:rPr>
              <a:t>6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51248" y="2959569"/>
            <a:ext cx="272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latin typeface="Cambria Math"/>
                <a:cs typeface="Cambria Math"/>
              </a:rPr>
              <a:t>R</a:t>
            </a:r>
            <a:r>
              <a:rPr dirty="0" baseline="-16908" sz="1725" spc="22">
                <a:latin typeface="Cambria Math"/>
                <a:cs typeface="Cambria Math"/>
              </a:rPr>
              <a:t>Ω</a:t>
            </a:r>
            <a:endParaRPr baseline="-16908" sz="1725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07703" y="3415931"/>
            <a:ext cx="2493010" cy="2106930"/>
          </a:xfrm>
          <a:custGeom>
            <a:avLst/>
            <a:gdLst/>
            <a:ahLst/>
            <a:cxnLst/>
            <a:rect l="l" t="t" r="r" b="b"/>
            <a:pathLst>
              <a:path w="2493010" h="2106929">
                <a:moveTo>
                  <a:pt x="2487625" y="2106828"/>
                </a:moveTo>
                <a:lnTo>
                  <a:pt x="4762" y="2106828"/>
                </a:lnTo>
                <a:lnTo>
                  <a:pt x="3289" y="2106599"/>
                </a:lnTo>
                <a:lnTo>
                  <a:pt x="1955" y="2105926"/>
                </a:lnTo>
                <a:lnTo>
                  <a:pt x="901" y="2104872"/>
                </a:lnTo>
                <a:lnTo>
                  <a:pt x="228" y="2103539"/>
                </a:lnTo>
                <a:lnTo>
                  <a:pt x="0" y="2102065"/>
                </a:lnTo>
                <a:lnTo>
                  <a:pt x="0" y="4762"/>
                </a:lnTo>
                <a:lnTo>
                  <a:pt x="4762" y="0"/>
                </a:lnTo>
                <a:lnTo>
                  <a:pt x="2487625" y="0"/>
                </a:lnTo>
                <a:lnTo>
                  <a:pt x="249238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2097303"/>
                </a:lnTo>
                <a:lnTo>
                  <a:pt x="4762" y="2097303"/>
                </a:lnTo>
                <a:lnTo>
                  <a:pt x="9525" y="2102065"/>
                </a:lnTo>
                <a:lnTo>
                  <a:pt x="2492387" y="2102065"/>
                </a:lnTo>
                <a:lnTo>
                  <a:pt x="2492159" y="2103539"/>
                </a:lnTo>
                <a:lnTo>
                  <a:pt x="2491473" y="2104872"/>
                </a:lnTo>
                <a:lnTo>
                  <a:pt x="2490419" y="2105926"/>
                </a:lnTo>
                <a:lnTo>
                  <a:pt x="2489098" y="2106599"/>
                </a:lnTo>
                <a:lnTo>
                  <a:pt x="2487625" y="2106828"/>
                </a:lnTo>
                <a:close/>
              </a:path>
              <a:path w="2493010" h="21069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493010" h="2106929">
                <a:moveTo>
                  <a:pt x="248286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482862" y="4762"/>
                </a:lnTo>
                <a:lnTo>
                  <a:pt x="2482862" y="9525"/>
                </a:lnTo>
                <a:close/>
              </a:path>
              <a:path w="2493010" h="2106929">
                <a:moveTo>
                  <a:pt x="2482862" y="2102065"/>
                </a:moveTo>
                <a:lnTo>
                  <a:pt x="2482862" y="4762"/>
                </a:lnTo>
                <a:lnTo>
                  <a:pt x="2487625" y="9525"/>
                </a:lnTo>
                <a:lnTo>
                  <a:pt x="2492387" y="9525"/>
                </a:lnTo>
                <a:lnTo>
                  <a:pt x="2492387" y="2097303"/>
                </a:lnTo>
                <a:lnTo>
                  <a:pt x="2487625" y="2097303"/>
                </a:lnTo>
                <a:lnTo>
                  <a:pt x="2482862" y="2102065"/>
                </a:lnTo>
                <a:close/>
              </a:path>
              <a:path w="2493010" h="2106929">
                <a:moveTo>
                  <a:pt x="2492387" y="9525"/>
                </a:moveTo>
                <a:lnTo>
                  <a:pt x="2487625" y="9525"/>
                </a:lnTo>
                <a:lnTo>
                  <a:pt x="2482862" y="4762"/>
                </a:lnTo>
                <a:lnTo>
                  <a:pt x="2492387" y="4762"/>
                </a:lnTo>
                <a:lnTo>
                  <a:pt x="2492387" y="9525"/>
                </a:lnTo>
                <a:close/>
              </a:path>
              <a:path w="2493010" h="2106929">
                <a:moveTo>
                  <a:pt x="9525" y="2102065"/>
                </a:moveTo>
                <a:lnTo>
                  <a:pt x="4762" y="2097303"/>
                </a:lnTo>
                <a:lnTo>
                  <a:pt x="9525" y="2097303"/>
                </a:lnTo>
                <a:lnTo>
                  <a:pt x="9525" y="2102065"/>
                </a:lnTo>
                <a:close/>
              </a:path>
              <a:path w="2493010" h="2106929">
                <a:moveTo>
                  <a:pt x="2482862" y="2102065"/>
                </a:moveTo>
                <a:lnTo>
                  <a:pt x="9525" y="2102065"/>
                </a:lnTo>
                <a:lnTo>
                  <a:pt x="9525" y="2097303"/>
                </a:lnTo>
                <a:lnTo>
                  <a:pt x="2482862" y="2097303"/>
                </a:lnTo>
                <a:lnTo>
                  <a:pt x="2482862" y="2102065"/>
                </a:lnTo>
                <a:close/>
              </a:path>
              <a:path w="2493010" h="2106929">
                <a:moveTo>
                  <a:pt x="2492387" y="2102065"/>
                </a:moveTo>
                <a:lnTo>
                  <a:pt x="2482862" y="2102065"/>
                </a:lnTo>
                <a:lnTo>
                  <a:pt x="2487625" y="2097303"/>
                </a:lnTo>
                <a:lnTo>
                  <a:pt x="2492387" y="2097303"/>
                </a:lnTo>
                <a:lnTo>
                  <a:pt x="2492387" y="210206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691206" y="3430219"/>
            <a:ext cx="20193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华文楷体"/>
                <a:cs typeface="华文楷体"/>
              </a:rPr>
              <a:t>若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16908" sz="1725">
                <a:latin typeface="Times New Roman"/>
                <a:cs typeface="Times New Roman"/>
              </a:rPr>
              <a:t>Ω</a:t>
            </a:r>
            <a:r>
              <a:rPr dirty="0" sz="1800" i="1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150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Ω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5" i="1">
                <a:latin typeface="Times New Roman"/>
                <a:cs typeface="Times New Roman"/>
              </a:rPr>
              <a:t>I</a:t>
            </a:r>
            <a:r>
              <a:rPr dirty="0" baseline="-16908" sz="1725" spc="7" i="1">
                <a:latin typeface="Times New Roman"/>
                <a:cs typeface="Times New Roman"/>
              </a:rPr>
              <a:t>x</a:t>
            </a:r>
            <a:r>
              <a:rPr dirty="0" baseline="-16908" sz="1725" spc="19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5" i="1">
                <a:latin typeface="Times New Roman"/>
                <a:cs typeface="Times New Roman"/>
              </a:rPr>
              <a:t>I</a:t>
            </a:r>
            <a:r>
              <a:rPr dirty="0" baseline="-16908" sz="1725" spc="7">
                <a:latin typeface="Times New Roman"/>
                <a:cs typeface="Times New Roman"/>
              </a:rPr>
              <a:t>g</a:t>
            </a:r>
            <a:r>
              <a:rPr dirty="0" baseline="-16908" sz="1725" spc="-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华文楷体"/>
                <a:cs typeface="华文楷体"/>
              </a:rPr>
              <a:t>满偏时，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16908" sz="1725" i="1">
                <a:latin typeface="Times New Roman"/>
                <a:cs typeface="Times New Roman"/>
              </a:rPr>
              <a:t>x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89351" y="422392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076651" y="4227144"/>
            <a:ext cx="116839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mbria Math"/>
                <a:cs typeface="Cambria Math"/>
              </a:rPr>
              <a:t>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67406" y="4172534"/>
            <a:ext cx="634365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46100" algn="l"/>
              </a:tabLst>
            </a:pPr>
            <a:r>
              <a:rPr dirty="0" sz="1150" spc="10" i="1">
                <a:latin typeface="Times New Roman"/>
                <a:cs typeface="Times New Roman"/>
              </a:rPr>
              <a:t>x</a:t>
            </a:r>
            <a:r>
              <a:rPr dirty="0" sz="1150" spc="10" i="1">
                <a:latin typeface="Times New Roman"/>
                <a:cs typeface="Times New Roman"/>
              </a:rPr>
              <a:t>	</a:t>
            </a:r>
            <a:r>
              <a:rPr dirty="0" sz="1150" spc="10">
                <a:latin typeface="Times New Roman"/>
                <a:cs typeface="Times New Roman"/>
              </a:rPr>
              <a:t>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72636" y="4172534"/>
            <a:ext cx="92075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i="1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91206" y="4048074"/>
            <a:ext cx="1983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I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baseline="44871" sz="1950" spc="-7">
                <a:latin typeface="Cambria Math"/>
                <a:cs typeface="Cambria Math"/>
              </a:rPr>
              <a:t>3 </a:t>
            </a:r>
            <a:r>
              <a:rPr dirty="0" sz="1800" i="1">
                <a:latin typeface="Times New Roman"/>
                <a:cs typeface="Times New Roman"/>
              </a:rPr>
              <a:t>I </a:t>
            </a:r>
            <a:r>
              <a:rPr dirty="0" sz="1800" i="1">
                <a:latin typeface="华文楷体"/>
                <a:cs typeface="华文楷体"/>
              </a:rPr>
              <a:t>时 ，</a:t>
            </a:r>
            <a:r>
              <a:rPr dirty="0" sz="1800" i="1">
                <a:latin typeface="Times New Roman"/>
                <a:cs typeface="Times New Roman"/>
              </a:rPr>
              <a:t>R =</a:t>
            </a:r>
            <a:r>
              <a:rPr dirty="0" sz="1800">
                <a:latin typeface="Times New Roman"/>
                <a:cs typeface="Times New Roman"/>
              </a:rPr>
              <a:t>50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Ω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767406" y="4561788"/>
            <a:ext cx="92075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i="1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89351" y="461317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076651" y="4616399"/>
            <a:ext cx="116839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01441" y="4561788"/>
            <a:ext cx="10033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>
                <a:latin typeface="Times New Roman"/>
                <a:cs typeface="Times New Roman"/>
              </a:rPr>
              <a:t>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72636" y="4561788"/>
            <a:ext cx="92075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i="1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91206" y="4437329"/>
            <a:ext cx="2097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I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baseline="44871" sz="1950" spc="-7">
                <a:latin typeface="Cambria Math"/>
                <a:cs typeface="Cambria Math"/>
              </a:rPr>
              <a:t>1 </a:t>
            </a:r>
            <a:r>
              <a:rPr dirty="0" sz="1800" i="1">
                <a:latin typeface="Times New Roman"/>
                <a:cs typeface="Times New Roman"/>
              </a:rPr>
              <a:t>I </a:t>
            </a:r>
            <a:r>
              <a:rPr dirty="0" sz="1800" i="1">
                <a:latin typeface="华文楷体"/>
                <a:cs typeface="华文楷体"/>
              </a:rPr>
              <a:t>时 ，</a:t>
            </a:r>
            <a:r>
              <a:rPr dirty="0" sz="1800" i="1">
                <a:latin typeface="Times New Roman"/>
                <a:cs typeface="Times New Roman"/>
              </a:rPr>
              <a:t>R =</a:t>
            </a:r>
            <a:r>
              <a:rPr dirty="0" sz="1800">
                <a:latin typeface="Times New Roman"/>
                <a:cs typeface="Times New Roman"/>
              </a:rPr>
              <a:t>150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Ω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089351" y="500243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3076651" y="5005654"/>
            <a:ext cx="116839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mbria Math"/>
                <a:cs typeface="Cambria Math"/>
              </a:rPr>
              <a:t>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767406" y="4951044"/>
            <a:ext cx="634365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46100" algn="l"/>
              </a:tabLst>
            </a:pPr>
            <a:r>
              <a:rPr dirty="0" sz="1150" spc="10" i="1">
                <a:latin typeface="Times New Roman"/>
                <a:cs typeface="Times New Roman"/>
              </a:rPr>
              <a:t>x</a:t>
            </a:r>
            <a:r>
              <a:rPr dirty="0" sz="1150" spc="10" i="1">
                <a:latin typeface="Times New Roman"/>
                <a:cs typeface="Times New Roman"/>
              </a:rPr>
              <a:t>	</a:t>
            </a:r>
            <a:r>
              <a:rPr dirty="0" sz="1150" spc="10">
                <a:latin typeface="Times New Roman"/>
                <a:cs typeface="Times New Roman"/>
              </a:rPr>
              <a:t>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72636" y="4951044"/>
            <a:ext cx="92075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i="1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691206" y="4826584"/>
            <a:ext cx="2097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I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baseline="44871" sz="1950" spc="-7">
                <a:latin typeface="Cambria Math"/>
                <a:cs typeface="Cambria Math"/>
              </a:rPr>
              <a:t>1 </a:t>
            </a:r>
            <a:r>
              <a:rPr dirty="0" sz="1800" i="1">
                <a:latin typeface="Times New Roman"/>
                <a:cs typeface="Times New Roman"/>
              </a:rPr>
              <a:t>I </a:t>
            </a:r>
            <a:r>
              <a:rPr dirty="0" sz="1800" i="1">
                <a:latin typeface="华文楷体"/>
                <a:cs typeface="华文楷体"/>
              </a:rPr>
              <a:t>时 ，</a:t>
            </a:r>
            <a:r>
              <a:rPr dirty="0" sz="1800" i="1">
                <a:latin typeface="Times New Roman"/>
                <a:cs typeface="Times New Roman"/>
              </a:rPr>
              <a:t>R =</a:t>
            </a:r>
            <a:r>
              <a:rPr dirty="0" sz="1800">
                <a:latin typeface="Times New Roman"/>
                <a:cs typeface="Times New Roman"/>
              </a:rPr>
              <a:t>450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Ω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691206" y="5146624"/>
            <a:ext cx="157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i="1">
                <a:latin typeface="Times New Roman"/>
                <a:cs typeface="Times New Roman"/>
              </a:rPr>
              <a:t>I</a:t>
            </a:r>
            <a:r>
              <a:rPr dirty="0" baseline="-16908" sz="1725" spc="7" i="1">
                <a:latin typeface="Times New Roman"/>
                <a:cs typeface="Times New Roman"/>
              </a:rPr>
              <a:t>x</a:t>
            </a:r>
            <a:r>
              <a:rPr dirty="0" baseline="-16908" sz="1725" spc="187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0</a:t>
            </a:r>
            <a:r>
              <a:rPr dirty="0" sz="1800" i="1">
                <a:latin typeface="华文楷体"/>
                <a:cs typeface="华文楷体"/>
              </a:rPr>
              <a:t>时，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16908" sz="1725" i="1">
                <a:latin typeface="Times New Roman"/>
                <a:cs typeface="Times New Roman"/>
              </a:rPr>
              <a:t>x</a:t>
            </a:r>
            <a:r>
              <a:rPr dirty="0" sz="1800" i="1">
                <a:latin typeface="Times New Roman"/>
                <a:cs typeface="Times New Roman"/>
              </a:rPr>
              <a:t>=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555748" y="3067811"/>
            <a:ext cx="736600" cy="242570"/>
          </a:xfrm>
          <a:custGeom>
            <a:avLst/>
            <a:gdLst/>
            <a:ahLst/>
            <a:cxnLst/>
            <a:rect l="l" t="t" r="r" b="b"/>
            <a:pathLst>
              <a:path w="736600" h="242570">
                <a:moveTo>
                  <a:pt x="615695" y="242315"/>
                </a:moveTo>
                <a:lnTo>
                  <a:pt x="615695" y="181356"/>
                </a:lnTo>
                <a:lnTo>
                  <a:pt x="0" y="181356"/>
                </a:lnTo>
                <a:lnTo>
                  <a:pt x="0" y="60960"/>
                </a:lnTo>
                <a:lnTo>
                  <a:pt x="615695" y="60960"/>
                </a:lnTo>
                <a:lnTo>
                  <a:pt x="615695" y="0"/>
                </a:lnTo>
                <a:lnTo>
                  <a:pt x="736091" y="120395"/>
                </a:lnTo>
                <a:lnTo>
                  <a:pt x="615695" y="2423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549144" y="3052711"/>
            <a:ext cx="752475" cy="272415"/>
          </a:xfrm>
          <a:custGeom>
            <a:avLst/>
            <a:gdLst/>
            <a:ahLst/>
            <a:cxnLst/>
            <a:rect l="l" t="t" r="r" b="b"/>
            <a:pathLst>
              <a:path w="752475" h="272414">
                <a:moveTo>
                  <a:pt x="616165" y="75755"/>
                </a:moveTo>
                <a:lnTo>
                  <a:pt x="616165" y="0"/>
                </a:lnTo>
                <a:lnTo>
                  <a:pt x="631494" y="15328"/>
                </a:lnTo>
                <a:lnTo>
                  <a:pt x="628865" y="15328"/>
                </a:lnTo>
                <a:lnTo>
                  <a:pt x="618032" y="19812"/>
                </a:lnTo>
                <a:lnTo>
                  <a:pt x="628865" y="30645"/>
                </a:lnTo>
                <a:lnTo>
                  <a:pt x="628865" y="69405"/>
                </a:lnTo>
                <a:lnTo>
                  <a:pt x="622515" y="69405"/>
                </a:lnTo>
                <a:lnTo>
                  <a:pt x="616165" y="75755"/>
                </a:lnTo>
                <a:close/>
              </a:path>
              <a:path w="752475" h="272414">
                <a:moveTo>
                  <a:pt x="628865" y="30645"/>
                </a:moveTo>
                <a:lnTo>
                  <a:pt x="618032" y="19812"/>
                </a:lnTo>
                <a:lnTo>
                  <a:pt x="628865" y="15328"/>
                </a:lnTo>
                <a:lnTo>
                  <a:pt x="628865" y="30645"/>
                </a:lnTo>
                <a:close/>
              </a:path>
              <a:path w="752475" h="272414">
                <a:moveTo>
                  <a:pt x="734409" y="136188"/>
                </a:moveTo>
                <a:lnTo>
                  <a:pt x="628865" y="30645"/>
                </a:lnTo>
                <a:lnTo>
                  <a:pt x="628865" y="15328"/>
                </a:lnTo>
                <a:lnTo>
                  <a:pt x="631494" y="15328"/>
                </a:lnTo>
                <a:lnTo>
                  <a:pt x="747864" y="131699"/>
                </a:lnTo>
                <a:lnTo>
                  <a:pt x="738898" y="131699"/>
                </a:lnTo>
                <a:lnTo>
                  <a:pt x="734409" y="136188"/>
                </a:lnTo>
                <a:close/>
              </a:path>
              <a:path w="752475" h="272414">
                <a:moveTo>
                  <a:pt x="616165" y="202971"/>
                </a:moveTo>
                <a:lnTo>
                  <a:pt x="0" y="202971"/>
                </a:lnTo>
                <a:lnTo>
                  <a:pt x="0" y="69405"/>
                </a:lnTo>
                <a:lnTo>
                  <a:pt x="616165" y="69405"/>
                </a:lnTo>
                <a:lnTo>
                  <a:pt x="616165" y="75755"/>
                </a:lnTo>
                <a:lnTo>
                  <a:pt x="12700" y="75755"/>
                </a:lnTo>
                <a:lnTo>
                  <a:pt x="6350" y="82105"/>
                </a:lnTo>
                <a:lnTo>
                  <a:pt x="12700" y="82105"/>
                </a:lnTo>
                <a:lnTo>
                  <a:pt x="12700" y="190271"/>
                </a:lnTo>
                <a:lnTo>
                  <a:pt x="6350" y="190271"/>
                </a:lnTo>
                <a:lnTo>
                  <a:pt x="12700" y="196621"/>
                </a:lnTo>
                <a:lnTo>
                  <a:pt x="616165" y="196621"/>
                </a:lnTo>
                <a:lnTo>
                  <a:pt x="616165" y="202971"/>
                </a:lnTo>
                <a:close/>
              </a:path>
              <a:path w="752475" h="272414">
                <a:moveTo>
                  <a:pt x="628865" y="82105"/>
                </a:moveTo>
                <a:lnTo>
                  <a:pt x="12700" y="82105"/>
                </a:lnTo>
                <a:lnTo>
                  <a:pt x="12700" y="75755"/>
                </a:lnTo>
                <a:lnTo>
                  <a:pt x="616165" y="75755"/>
                </a:lnTo>
                <a:lnTo>
                  <a:pt x="622515" y="69405"/>
                </a:lnTo>
                <a:lnTo>
                  <a:pt x="628865" y="69405"/>
                </a:lnTo>
                <a:lnTo>
                  <a:pt x="628865" y="82105"/>
                </a:lnTo>
                <a:close/>
              </a:path>
              <a:path w="752475" h="272414">
                <a:moveTo>
                  <a:pt x="12700" y="82105"/>
                </a:moveTo>
                <a:lnTo>
                  <a:pt x="6350" y="82105"/>
                </a:lnTo>
                <a:lnTo>
                  <a:pt x="12700" y="75755"/>
                </a:lnTo>
                <a:lnTo>
                  <a:pt x="12700" y="82105"/>
                </a:lnTo>
                <a:close/>
              </a:path>
              <a:path w="752475" h="272414">
                <a:moveTo>
                  <a:pt x="738898" y="140677"/>
                </a:moveTo>
                <a:lnTo>
                  <a:pt x="734409" y="136188"/>
                </a:lnTo>
                <a:lnTo>
                  <a:pt x="738898" y="131699"/>
                </a:lnTo>
                <a:lnTo>
                  <a:pt x="738898" y="140677"/>
                </a:lnTo>
                <a:close/>
              </a:path>
              <a:path w="752475" h="272414">
                <a:moveTo>
                  <a:pt x="747877" y="140677"/>
                </a:moveTo>
                <a:lnTo>
                  <a:pt x="738898" y="140677"/>
                </a:lnTo>
                <a:lnTo>
                  <a:pt x="738898" y="131699"/>
                </a:lnTo>
                <a:lnTo>
                  <a:pt x="747864" y="131699"/>
                </a:lnTo>
                <a:lnTo>
                  <a:pt x="752360" y="136194"/>
                </a:lnTo>
                <a:lnTo>
                  <a:pt x="747877" y="140677"/>
                </a:lnTo>
                <a:close/>
              </a:path>
              <a:path w="752475" h="272414">
                <a:moveTo>
                  <a:pt x="631494" y="257060"/>
                </a:moveTo>
                <a:lnTo>
                  <a:pt x="628865" y="257060"/>
                </a:lnTo>
                <a:lnTo>
                  <a:pt x="628865" y="241731"/>
                </a:lnTo>
                <a:lnTo>
                  <a:pt x="734415" y="136194"/>
                </a:lnTo>
                <a:lnTo>
                  <a:pt x="738898" y="140677"/>
                </a:lnTo>
                <a:lnTo>
                  <a:pt x="747877" y="140677"/>
                </a:lnTo>
                <a:lnTo>
                  <a:pt x="631494" y="257060"/>
                </a:lnTo>
                <a:close/>
              </a:path>
              <a:path w="752475" h="272414">
                <a:moveTo>
                  <a:pt x="12700" y="196621"/>
                </a:moveTo>
                <a:lnTo>
                  <a:pt x="6350" y="190271"/>
                </a:lnTo>
                <a:lnTo>
                  <a:pt x="12700" y="190271"/>
                </a:lnTo>
                <a:lnTo>
                  <a:pt x="12700" y="196621"/>
                </a:lnTo>
                <a:close/>
              </a:path>
              <a:path w="752475" h="272414">
                <a:moveTo>
                  <a:pt x="628865" y="202971"/>
                </a:moveTo>
                <a:lnTo>
                  <a:pt x="622515" y="202971"/>
                </a:lnTo>
                <a:lnTo>
                  <a:pt x="616165" y="196621"/>
                </a:lnTo>
                <a:lnTo>
                  <a:pt x="12700" y="196621"/>
                </a:lnTo>
                <a:lnTo>
                  <a:pt x="12700" y="190271"/>
                </a:lnTo>
                <a:lnTo>
                  <a:pt x="628865" y="190271"/>
                </a:lnTo>
                <a:lnTo>
                  <a:pt x="628865" y="202971"/>
                </a:lnTo>
                <a:close/>
              </a:path>
              <a:path w="752475" h="272414">
                <a:moveTo>
                  <a:pt x="616165" y="272389"/>
                </a:moveTo>
                <a:lnTo>
                  <a:pt x="616165" y="196621"/>
                </a:lnTo>
                <a:lnTo>
                  <a:pt x="622515" y="202971"/>
                </a:lnTo>
                <a:lnTo>
                  <a:pt x="628865" y="202971"/>
                </a:lnTo>
                <a:lnTo>
                  <a:pt x="628865" y="241731"/>
                </a:lnTo>
                <a:lnTo>
                  <a:pt x="618032" y="252564"/>
                </a:lnTo>
                <a:lnTo>
                  <a:pt x="628865" y="257060"/>
                </a:lnTo>
                <a:lnTo>
                  <a:pt x="631494" y="257060"/>
                </a:lnTo>
                <a:lnTo>
                  <a:pt x="616165" y="272389"/>
                </a:lnTo>
                <a:close/>
              </a:path>
              <a:path w="752475" h="272414">
                <a:moveTo>
                  <a:pt x="628865" y="257060"/>
                </a:moveTo>
                <a:lnTo>
                  <a:pt x="618032" y="252564"/>
                </a:lnTo>
                <a:lnTo>
                  <a:pt x="628865" y="241731"/>
                </a:lnTo>
                <a:lnTo>
                  <a:pt x="628865" y="25706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349472" y="208262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787395" y="1812035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985516" y="2036064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276088" y="5833871"/>
            <a:ext cx="4091940" cy="576580"/>
          </a:xfrm>
          <a:custGeom>
            <a:avLst/>
            <a:gdLst/>
            <a:ahLst/>
            <a:cxnLst/>
            <a:rect l="l" t="t" r="r" b="b"/>
            <a:pathLst>
              <a:path w="4091940" h="576579">
                <a:moveTo>
                  <a:pt x="0" y="0"/>
                </a:moveTo>
                <a:lnTo>
                  <a:pt x="4091940" y="0"/>
                </a:lnTo>
                <a:lnTo>
                  <a:pt x="4091940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6559" y="1558188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欧姆表上电阻的刻度线</a:t>
            </a:r>
          </a:p>
        </p:txBody>
      </p:sp>
      <p:sp>
        <p:nvSpPr>
          <p:cNvPr id="3" name="object 3"/>
          <p:cNvSpPr/>
          <p:nvPr/>
        </p:nvSpPr>
        <p:spPr>
          <a:xfrm>
            <a:off x="2314955" y="2084832"/>
            <a:ext cx="7063740" cy="3717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0049" y="204491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76727" y="1773935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76372" y="1997964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24499" y="1400454"/>
            <a:ext cx="78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例题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56102" y="2331199"/>
            <a:ext cx="642620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5334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如图是汽车蓄电池供电简化电路图。当汽车 启动时，启动开</a:t>
            </a:r>
            <a:r>
              <a:rPr dirty="0" sz="2400" spc="600" i="1">
                <a:latin typeface="华文楷体"/>
                <a:cs typeface="华文楷体"/>
              </a:rPr>
              <a:t>关</a:t>
            </a:r>
            <a:r>
              <a:rPr dirty="0" sz="2400" i="1">
                <a:latin typeface="华文楷体"/>
                <a:cs typeface="华文楷体"/>
              </a:rPr>
              <a:t>S</a:t>
            </a:r>
            <a:r>
              <a:rPr dirty="0" sz="2400" spc="-95" i="1">
                <a:latin typeface="华文楷体"/>
                <a:cs typeface="华文楷体"/>
              </a:rPr>
              <a:t> </a:t>
            </a:r>
            <a:r>
              <a:rPr dirty="0" sz="2400" i="1">
                <a:latin typeface="华文楷体"/>
                <a:cs typeface="华文楷体"/>
              </a:rPr>
              <a:t>闭合，电动机工作，车灯会 变暗；当汽车启动之后，启动开</a:t>
            </a:r>
            <a:r>
              <a:rPr dirty="0" sz="2400" spc="600" i="1">
                <a:latin typeface="华文楷体"/>
                <a:cs typeface="华文楷体"/>
              </a:rPr>
              <a:t>关</a:t>
            </a:r>
            <a:r>
              <a:rPr dirty="0" sz="2400" i="1">
                <a:latin typeface="华文楷体"/>
                <a:cs typeface="华文楷体"/>
              </a:rPr>
              <a:t>S</a:t>
            </a:r>
            <a:r>
              <a:rPr dirty="0" sz="2400" spc="-95" i="1">
                <a:latin typeface="华文楷体"/>
                <a:cs typeface="华文楷体"/>
              </a:rPr>
              <a:t> </a:t>
            </a:r>
            <a:r>
              <a:rPr dirty="0" sz="2400" i="1">
                <a:latin typeface="华文楷体"/>
                <a:cs typeface="华文楷体"/>
              </a:rPr>
              <a:t>断开，电动 机停止工作，车灯恢复正常亮度。请分析以上现 象发生的原因。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25796" y="4093464"/>
            <a:ext cx="2482596" cy="1802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87696" y="4055364"/>
            <a:ext cx="2559050" cy="1879600"/>
          </a:xfrm>
          <a:custGeom>
            <a:avLst/>
            <a:gdLst/>
            <a:ahLst/>
            <a:cxnLst/>
            <a:rect l="l" t="t" r="r" b="b"/>
            <a:pathLst>
              <a:path w="2559050" h="1879600">
                <a:moveTo>
                  <a:pt x="2539746" y="1879091"/>
                </a:moveTo>
                <a:lnTo>
                  <a:pt x="19050" y="1879091"/>
                </a:lnTo>
                <a:lnTo>
                  <a:pt x="15748" y="1878799"/>
                </a:lnTo>
                <a:lnTo>
                  <a:pt x="0" y="1860041"/>
                </a:lnTo>
                <a:lnTo>
                  <a:pt x="0" y="19050"/>
                </a:lnTo>
                <a:lnTo>
                  <a:pt x="19050" y="0"/>
                </a:lnTo>
                <a:lnTo>
                  <a:pt x="2539746" y="0"/>
                </a:lnTo>
                <a:lnTo>
                  <a:pt x="2558796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840991"/>
                </a:lnTo>
                <a:lnTo>
                  <a:pt x="19050" y="1840991"/>
                </a:lnTo>
                <a:lnTo>
                  <a:pt x="38100" y="1860041"/>
                </a:lnTo>
                <a:lnTo>
                  <a:pt x="2558796" y="1860041"/>
                </a:lnTo>
                <a:lnTo>
                  <a:pt x="2558503" y="1863344"/>
                </a:lnTo>
                <a:lnTo>
                  <a:pt x="2543048" y="1878799"/>
                </a:lnTo>
                <a:lnTo>
                  <a:pt x="2539746" y="1879091"/>
                </a:lnTo>
                <a:close/>
              </a:path>
              <a:path w="2559050" h="187960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559050" h="1879600">
                <a:moveTo>
                  <a:pt x="2520696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520696" y="19050"/>
                </a:lnTo>
                <a:lnTo>
                  <a:pt x="2520696" y="38100"/>
                </a:lnTo>
                <a:close/>
              </a:path>
              <a:path w="2559050" h="1879600">
                <a:moveTo>
                  <a:pt x="2520696" y="1860041"/>
                </a:moveTo>
                <a:lnTo>
                  <a:pt x="2520696" y="19050"/>
                </a:lnTo>
                <a:lnTo>
                  <a:pt x="2539746" y="38100"/>
                </a:lnTo>
                <a:lnTo>
                  <a:pt x="2558796" y="38100"/>
                </a:lnTo>
                <a:lnTo>
                  <a:pt x="2558796" y="1840991"/>
                </a:lnTo>
                <a:lnTo>
                  <a:pt x="2539746" y="1840991"/>
                </a:lnTo>
                <a:lnTo>
                  <a:pt x="2520696" y="1860041"/>
                </a:lnTo>
                <a:close/>
              </a:path>
              <a:path w="2559050" h="1879600">
                <a:moveTo>
                  <a:pt x="2558796" y="38100"/>
                </a:moveTo>
                <a:lnTo>
                  <a:pt x="2539746" y="38100"/>
                </a:lnTo>
                <a:lnTo>
                  <a:pt x="2520696" y="19050"/>
                </a:lnTo>
                <a:lnTo>
                  <a:pt x="2558796" y="19050"/>
                </a:lnTo>
                <a:lnTo>
                  <a:pt x="2558796" y="38100"/>
                </a:lnTo>
                <a:close/>
              </a:path>
              <a:path w="2559050" h="1879600">
                <a:moveTo>
                  <a:pt x="38100" y="1860041"/>
                </a:moveTo>
                <a:lnTo>
                  <a:pt x="19050" y="1840991"/>
                </a:lnTo>
                <a:lnTo>
                  <a:pt x="38100" y="1840991"/>
                </a:lnTo>
                <a:lnTo>
                  <a:pt x="38100" y="1860041"/>
                </a:lnTo>
                <a:close/>
              </a:path>
              <a:path w="2559050" h="1879600">
                <a:moveTo>
                  <a:pt x="2520696" y="1860041"/>
                </a:moveTo>
                <a:lnTo>
                  <a:pt x="38100" y="1860041"/>
                </a:lnTo>
                <a:lnTo>
                  <a:pt x="38100" y="1840991"/>
                </a:lnTo>
                <a:lnTo>
                  <a:pt x="2520696" y="1840991"/>
                </a:lnTo>
                <a:lnTo>
                  <a:pt x="2520696" y="1860041"/>
                </a:lnTo>
                <a:close/>
              </a:path>
              <a:path w="2559050" h="1879600">
                <a:moveTo>
                  <a:pt x="2558796" y="1860041"/>
                </a:moveTo>
                <a:lnTo>
                  <a:pt x="2520696" y="1860041"/>
                </a:lnTo>
                <a:lnTo>
                  <a:pt x="2539746" y="1840991"/>
                </a:lnTo>
                <a:lnTo>
                  <a:pt x="2558796" y="1840991"/>
                </a:lnTo>
                <a:lnTo>
                  <a:pt x="2558796" y="1860041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3448" y="2071116"/>
            <a:ext cx="5674360" cy="3968750"/>
          </a:xfrm>
          <a:custGeom>
            <a:avLst/>
            <a:gdLst/>
            <a:ahLst/>
            <a:cxnLst/>
            <a:rect l="l" t="t" r="r" b="b"/>
            <a:pathLst>
              <a:path w="5674359" h="3968750">
                <a:moveTo>
                  <a:pt x="0" y="0"/>
                </a:moveTo>
                <a:lnTo>
                  <a:pt x="5673852" y="0"/>
                </a:lnTo>
                <a:lnTo>
                  <a:pt x="5673852" y="3968496"/>
                </a:lnTo>
                <a:lnTo>
                  <a:pt x="0" y="3968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97644" y="2064550"/>
            <a:ext cx="5687060" cy="3982085"/>
          </a:xfrm>
          <a:custGeom>
            <a:avLst/>
            <a:gdLst/>
            <a:ahLst/>
            <a:cxnLst/>
            <a:rect l="l" t="t" r="r" b="b"/>
            <a:pathLst>
              <a:path w="5687059" h="3982085">
                <a:moveTo>
                  <a:pt x="5686666" y="3981983"/>
                </a:moveTo>
                <a:lnTo>
                  <a:pt x="0" y="3981983"/>
                </a:lnTo>
                <a:lnTo>
                  <a:pt x="0" y="0"/>
                </a:lnTo>
                <a:lnTo>
                  <a:pt x="5686666" y="0"/>
                </a:lnTo>
                <a:lnTo>
                  <a:pt x="568666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969283"/>
                </a:lnTo>
                <a:lnTo>
                  <a:pt x="6350" y="3969283"/>
                </a:lnTo>
                <a:lnTo>
                  <a:pt x="12700" y="3975633"/>
                </a:lnTo>
                <a:lnTo>
                  <a:pt x="5686666" y="3975633"/>
                </a:lnTo>
                <a:lnTo>
                  <a:pt x="5686666" y="3981983"/>
                </a:lnTo>
                <a:close/>
              </a:path>
              <a:path w="5687059" h="398208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687059" h="3982085">
                <a:moveTo>
                  <a:pt x="567396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673966" y="6350"/>
                </a:lnTo>
                <a:lnTo>
                  <a:pt x="5673966" y="12700"/>
                </a:lnTo>
                <a:close/>
              </a:path>
              <a:path w="5687059" h="3982085">
                <a:moveTo>
                  <a:pt x="5673966" y="3975633"/>
                </a:moveTo>
                <a:lnTo>
                  <a:pt x="5673966" y="6350"/>
                </a:lnTo>
                <a:lnTo>
                  <a:pt x="5680316" y="12700"/>
                </a:lnTo>
                <a:lnTo>
                  <a:pt x="5686666" y="12700"/>
                </a:lnTo>
                <a:lnTo>
                  <a:pt x="5686666" y="3969283"/>
                </a:lnTo>
                <a:lnTo>
                  <a:pt x="5680316" y="3969283"/>
                </a:lnTo>
                <a:lnTo>
                  <a:pt x="5673966" y="3975633"/>
                </a:lnTo>
                <a:close/>
              </a:path>
              <a:path w="5687059" h="3982085">
                <a:moveTo>
                  <a:pt x="5686666" y="12700"/>
                </a:moveTo>
                <a:lnTo>
                  <a:pt x="5680316" y="12700"/>
                </a:lnTo>
                <a:lnTo>
                  <a:pt x="5673966" y="6350"/>
                </a:lnTo>
                <a:lnTo>
                  <a:pt x="5686666" y="6350"/>
                </a:lnTo>
                <a:lnTo>
                  <a:pt x="5686666" y="12700"/>
                </a:lnTo>
                <a:close/>
              </a:path>
              <a:path w="5687059" h="3982085">
                <a:moveTo>
                  <a:pt x="12700" y="3975633"/>
                </a:moveTo>
                <a:lnTo>
                  <a:pt x="6350" y="3969283"/>
                </a:lnTo>
                <a:lnTo>
                  <a:pt x="12700" y="3969283"/>
                </a:lnTo>
                <a:lnTo>
                  <a:pt x="12700" y="3975633"/>
                </a:lnTo>
                <a:close/>
              </a:path>
              <a:path w="5687059" h="3982085">
                <a:moveTo>
                  <a:pt x="5673966" y="3975633"/>
                </a:moveTo>
                <a:lnTo>
                  <a:pt x="12700" y="3975633"/>
                </a:lnTo>
                <a:lnTo>
                  <a:pt x="12700" y="3969283"/>
                </a:lnTo>
                <a:lnTo>
                  <a:pt x="5673966" y="3969283"/>
                </a:lnTo>
                <a:lnTo>
                  <a:pt x="5673966" y="3975633"/>
                </a:lnTo>
                <a:close/>
              </a:path>
              <a:path w="5687059" h="3982085">
                <a:moveTo>
                  <a:pt x="5686666" y="3975633"/>
                </a:moveTo>
                <a:lnTo>
                  <a:pt x="5673966" y="3975633"/>
                </a:lnTo>
                <a:lnTo>
                  <a:pt x="5680316" y="3969283"/>
                </a:lnTo>
                <a:lnTo>
                  <a:pt x="5686666" y="3969283"/>
                </a:lnTo>
                <a:lnTo>
                  <a:pt x="5686666" y="397563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21189" y="208262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58439" y="1812035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58083" y="2036064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15140" y="1438173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81044" y="1143000"/>
            <a:ext cx="957072" cy="950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14671" y="2077211"/>
            <a:ext cx="2580131" cy="393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76571" y="2039111"/>
            <a:ext cx="2656840" cy="4013200"/>
          </a:xfrm>
          <a:custGeom>
            <a:avLst/>
            <a:gdLst/>
            <a:ahLst/>
            <a:cxnLst/>
            <a:rect l="l" t="t" r="r" b="b"/>
            <a:pathLst>
              <a:path w="2656840" h="4013200">
                <a:moveTo>
                  <a:pt x="2637281" y="4012691"/>
                </a:moveTo>
                <a:lnTo>
                  <a:pt x="19050" y="4012691"/>
                </a:lnTo>
                <a:lnTo>
                  <a:pt x="15748" y="4012399"/>
                </a:lnTo>
                <a:lnTo>
                  <a:pt x="0" y="3993641"/>
                </a:lnTo>
                <a:lnTo>
                  <a:pt x="0" y="19050"/>
                </a:lnTo>
                <a:lnTo>
                  <a:pt x="19050" y="0"/>
                </a:lnTo>
                <a:lnTo>
                  <a:pt x="2637281" y="0"/>
                </a:lnTo>
                <a:lnTo>
                  <a:pt x="2656331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3974591"/>
                </a:lnTo>
                <a:lnTo>
                  <a:pt x="19050" y="3974591"/>
                </a:lnTo>
                <a:lnTo>
                  <a:pt x="38100" y="3993641"/>
                </a:lnTo>
                <a:lnTo>
                  <a:pt x="2656331" y="3993641"/>
                </a:lnTo>
                <a:lnTo>
                  <a:pt x="2656039" y="3996943"/>
                </a:lnTo>
                <a:lnTo>
                  <a:pt x="2640583" y="4012399"/>
                </a:lnTo>
                <a:lnTo>
                  <a:pt x="2637281" y="4012691"/>
                </a:lnTo>
                <a:close/>
              </a:path>
              <a:path w="2656840" h="401320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656840" h="4013200">
                <a:moveTo>
                  <a:pt x="2618231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618231" y="19050"/>
                </a:lnTo>
                <a:lnTo>
                  <a:pt x="2618231" y="38100"/>
                </a:lnTo>
                <a:close/>
              </a:path>
              <a:path w="2656840" h="4013200">
                <a:moveTo>
                  <a:pt x="2618231" y="3993641"/>
                </a:moveTo>
                <a:lnTo>
                  <a:pt x="2618231" y="19050"/>
                </a:lnTo>
                <a:lnTo>
                  <a:pt x="2637281" y="38100"/>
                </a:lnTo>
                <a:lnTo>
                  <a:pt x="2656331" y="38100"/>
                </a:lnTo>
                <a:lnTo>
                  <a:pt x="2656331" y="3974591"/>
                </a:lnTo>
                <a:lnTo>
                  <a:pt x="2637281" y="3974591"/>
                </a:lnTo>
                <a:lnTo>
                  <a:pt x="2618231" y="3993641"/>
                </a:lnTo>
                <a:close/>
              </a:path>
              <a:path w="2656840" h="4013200">
                <a:moveTo>
                  <a:pt x="2656331" y="38100"/>
                </a:moveTo>
                <a:lnTo>
                  <a:pt x="2637281" y="38100"/>
                </a:lnTo>
                <a:lnTo>
                  <a:pt x="2618231" y="19050"/>
                </a:lnTo>
                <a:lnTo>
                  <a:pt x="2656331" y="19050"/>
                </a:lnTo>
                <a:lnTo>
                  <a:pt x="2656331" y="38100"/>
                </a:lnTo>
                <a:close/>
              </a:path>
              <a:path w="2656840" h="4013200">
                <a:moveTo>
                  <a:pt x="38100" y="3993641"/>
                </a:moveTo>
                <a:lnTo>
                  <a:pt x="19050" y="3974591"/>
                </a:lnTo>
                <a:lnTo>
                  <a:pt x="38100" y="3974591"/>
                </a:lnTo>
                <a:lnTo>
                  <a:pt x="38100" y="3993641"/>
                </a:lnTo>
                <a:close/>
              </a:path>
              <a:path w="2656840" h="4013200">
                <a:moveTo>
                  <a:pt x="2618231" y="3993641"/>
                </a:moveTo>
                <a:lnTo>
                  <a:pt x="38100" y="3993641"/>
                </a:lnTo>
                <a:lnTo>
                  <a:pt x="38100" y="3974591"/>
                </a:lnTo>
                <a:lnTo>
                  <a:pt x="2618231" y="3974591"/>
                </a:lnTo>
                <a:lnTo>
                  <a:pt x="2618231" y="3993641"/>
                </a:lnTo>
                <a:close/>
              </a:path>
              <a:path w="2656840" h="4013200">
                <a:moveTo>
                  <a:pt x="2656331" y="3993641"/>
                </a:moveTo>
                <a:lnTo>
                  <a:pt x="2618231" y="3993641"/>
                </a:lnTo>
                <a:lnTo>
                  <a:pt x="2637281" y="3974591"/>
                </a:lnTo>
                <a:lnTo>
                  <a:pt x="2656331" y="3974591"/>
                </a:lnTo>
                <a:lnTo>
                  <a:pt x="2656331" y="3993641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9767" y="2033016"/>
            <a:ext cx="420166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40049" y="204491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6727" y="1773935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76372" y="1997964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43499" y="1400454"/>
            <a:ext cx="1549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例题解答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66359" y="3659123"/>
            <a:ext cx="567055" cy="235585"/>
          </a:xfrm>
          <a:custGeom>
            <a:avLst/>
            <a:gdLst/>
            <a:ahLst/>
            <a:cxnLst/>
            <a:rect l="l" t="t" r="r" b="b"/>
            <a:pathLst>
              <a:path w="567054" h="235585">
                <a:moveTo>
                  <a:pt x="0" y="235115"/>
                </a:moveTo>
                <a:lnTo>
                  <a:pt x="566927" y="235115"/>
                </a:lnTo>
                <a:lnTo>
                  <a:pt x="566927" y="0"/>
                </a:lnTo>
                <a:lnTo>
                  <a:pt x="0" y="0"/>
                </a:lnTo>
                <a:lnTo>
                  <a:pt x="0" y="23511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66359" y="3970439"/>
            <a:ext cx="567055" cy="16510"/>
          </a:xfrm>
          <a:custGeom>
            <a:avLst/>
            <a:gdLst/>
            <a:ahLst/>
            <a:cxnLst/>
            <a:rect l="l" t="t" r="r" b="b"/>
            <a:pathLst>
              <a:path w="567054" h="16510">
                <a:moveTo>
                  <a:pt x="0" y="16344"/>
                </a:moveTo>
                <a:lnTo>
                  <a:pt x="566927" y="16344"/>
                </a:lnTo>
                <a:lnTo>
                  <a:pt x="566927" y="0"/>
                </a:lnTo>
                <a:lnTo>
                  <a:pt x="0" y="0"/>
                </a:lnTo>
                <a:lnTo>
                  <a:pt x="0" y="163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90440" y="4354283"/>
            <a:ext cx="3839845" cy="200025"/>
          </a:xfrm>
          <a:custGeom>
            <a:avLst/>
            <a:gdLst/>
            <a:ahLst/>
            <a:cxnLst/>
            <a:rect l="l" t="t" r="r" b="b"/>
            <a:pathLst>
              <a:path w="3839845" h="200025">
                <a:moveTo>
                  <a:pt x="246710" y="199986"/>
                </a:moveTo>
                <a:lnTo>
                  <a:pt x="242633" y="199834"/>
                </a:lnTo>
                <a:lnTo>
                  <a:pt x="238620" y="199110"/>
                </a:lnTo>
                <a:lnTo>
                  <a:pt x="234759" y="197815"/>
                </a:lnTo>
                <a:lnTo>
                  <a:pt x="0" y="99999"/>
                </a:lnTo>
                <a:lnTo>
                  <a:pt x="234759" y="2184"/>
                </a:lnTo>
                <a:lnTo>
                  <a:pt x="238620" y="888"/>
                </a:lnTo>
                <a:lnTo>
                  <a:pt x="242633" y="152"/>
                </a:lnTo>
                <a:lnTo>
                  <a:pt x="246710" y="0"/>
                </a:lnTo>
                <a:lnTo>
                  <a:pt x="250761" y="431"/>
                </a:lnTo>
                <a:lnTo>
                  <a:pt x="274307" y="29514"/>
                </a:lnTo>
                <a:lnTo>
                  <a:pt x="273875" y="33578"/>
                </a:lnTo>
                <a:lnTo>
                  <a:pt x="217167" y="71424"/>
                </a:lnTo>
                <a:lnTo>
                  <a:pt x="74295" y="71424"/>
                </a:lnTo>
                <a:lnTo>
                  <a:pt x="74295" y="128574"/>
                </a:lnTo>
                <a:lnTo>
                  <a:pt x="217167" y="128574"/>
                </a:lnTo>
                <a:lnTo>
                  <a:pt x="256730" y="145059"/>
                </a:lnTo>
                <a:lnTo>
                  <a:pt x="274307" y="170472"/>
                </a:lnTo>
                <a:lnTo>
                  <a:pt x="274154" y="174548"/>
                </a:lnTo>
                <a:lnTo>
                  <a:pt x="250761" y="199567"/>
                </a:lnTo>
                <a:lnTo>
                  <a:pt x="246710" y="199986"/>
                </a:lnTo>
                <a:close/>
              </a:path>
              <a:path w="3839845" h="200025">
                <a:moveTo>
                  <a:pt x="3691244" y="99999"/>
                </a:moveTo>
                <a:lnTo>
                  <a:pt x="3583101" y="54940"/>
                </a:lnTo>
                <a:lnTo>
                  <a:pt x="3565537" y="29514"/>
                </a:lnTo>
                <a:lnTo>
                  <a:pt x="3565690" y="25450"/>
                </a:lnTo>
                <a:lnTo>
                  <a:pt x="3593134" y="0"/>
                </a:lnTo>
                <a:lnTo>
                  <a:pt x="3597211" y="152"/>
                </a:lnTo>
                <a:lnTo>
                  <a:pt x="3601224" y="888"/>
                </a:lnTo>
                <a:lnTo>
                  <a:pt x="3605085" y="2184"/>
                </a:lnTo>
                <a:lnTo>
                  <a:pt x="3771264" y="71424"/>
                </a:lnTo>
                <a:lnTo>
                  <a:pt x="3765550" y="71424"/>
                </a:lnTo>
                <a:lnTo>
                  <a:pt x="3765550" y="73621"/>
                </a:lnTo>
                <a:lnTo>
                  <a:pt x="3754551" y="73621"/>
                </a:lnTo>
                <a:lnTo>
                  <a:pt x="3691244" y="99999"/>
                </a:lnTo>
                <a:close/>
              </a:path>
              <a:path w="3839845" h="200025">
                <a:moveTo>
                  <a:pt x="217167" y="128574"/>
                </a:moveTo>
                <a:lnTo>
                  <a:pt x="74295" y="128574"/>
                </a:lnTo>
                <a:lnTo>
                  <a:pt x="74295" y="71424"/>
                </a:lnTo>
                <a:lnTo>
                  <a:pt x="217167" y="71424"/>
                </a:lnTo>
                <a:lnTo>
                  <a:pt x="211894" y="73621"/>
                </a:lnTo>
                <a:lnTo>
                  <a:pt x="85280" y="73621"/>
                </a:lnTo>
                <a:lnTo>
                  <a:pt x="85280" y="126377"/>
                </a:lnTo>
                <a:lnTo>
                  <a:pt x="211894" y="126377"/>
                </a:lnTo>
                <a:lnTo>
                  <a:pt x="217167" y="128574"/>
                </a:lnTo>
                <a:close/>
              </a:path>
              <a:path w="3839845" h="200025">
                <a:moveTo>
                  <a:pt x="3622664" y="128574"/>
                </a:moveTo>
                <a:lnTo>
                  <a:pt x="217167" y="128574"/>
                </a:lnTo>
                <a:lnTo>
                  <a:pt x="148587" y="99999"/>
                </a:lnTo>
                <a:lnTo>
                  <a:pt x="217167" y="71424"/>
                </a:lnTo>
                <a:lnTo>
                  <a:pt x="3622664" y="71424"/>
                </a:lnTo>
                <a:lnTo>
                  <a:pt x="3691244" y="99999"/>
                </a:lnTo>
                <a:lnTo>
                  <a:pt x="3622664" y="128574"/>
                </a:lnTo>
                <a:close/>
              </a:path>
              <a:path w="3839845" h="200025">
                <a:moveTo>
                  <a:pt x="3771264" y="128574"/>
                </a:moveTo>
                <a:lnTo>
                  <a:pt x="3765550" y="128574"/>
                </a:lnTo>
                <a:lnTo>
                  <a:pt x="3765550" y="71424"/>
                </a:lnTo>
                <a:lnTo>
                  <a:pt x="3771264" y="71424"/>
                </a:lnTo>
                <a:lnTo>
                  <a:pt x="3839845" y="99999"/>
                </a:lnTo>
                <a:lnTo>
                  <a:pt x="3771264" y="128574"/>
                </a:lnTo>
                <a:close/>
              </a:path>
              <a:path w="3839845" h="200025">
                <a:moveTo>
                  <a:pt x="85280" y="126377"/>
                </a:moveTo>
                <a:lnTo>
                  <a:pt x="85280" y="73621"/>
                </a:lnTo>
                <a:lnTo>
                  <a:pt x="148587" y="99999"/>
                </a:lnTo>
                <a:lnTo>
                  <a:pt x="85280" y="126377"/>
                </a:lnTo>
                <a:close/>
              </a:path>
              <a:path w="3839845" h="200025">
                <a:moveTo>
                  <a:pt x="148587" y="99999"/>
                </a:moveTo>
                <a:lnTo>
                  <a:pt x="85280" y="73621"/>
                </a:lnTo>
                <a:lnTo>
                  <a:pt x="211894" y="73621"/>
                </a:lnTo>
                <a:lnTo>
                  <a:pt x="148587" y="99999"/>
                </a:lnTo>
                <a:close/>
              </a:path>
              <a:path w="3839845" h="200025">
                <a:moveTo>
                  <a:pt x="3754551" y="126377"/>
                </a:moveTo>
                <a:lnTo>
                  <a:pt x="3691244" y="99999"/>
                </a:lnTo>
                <a:lnTo>
                  <a:pt x="3754551" y="73621"/>
                </a:lnTo>
                <a:lnTo>
                  <a:pt x="3754551" y="126377"/>
                </a:lnTo>
                <a:close/>
              </a:path>
              <a:path w="3839845" h="200025">
                <a:moveTo>
                  <a:pt x="3765550" y="126377"/>
                </a:moveTo>
                <a:lnTo>
                  <a:pt x="3754551" y="126377"/>
                </a:lnTo>
                <a:lnTo>
                  <a:pt x="3754551" y="73621"/>
                </a:lnTo>
                <a:lnTo>
                  <a:pt x="3765550" y="73621"/>
                </a:lnTo>
                <a:lnTo>
                  <a:pt x="3765550" y="126377"/>
                </a:lnTo>
                <a:close/>
              </a:path>
              <a:path w="3839845" h="200025">
                <a:moveTo>
                  <a:pt x="211894" y="126377"/>
                </a:moveTo>
                <a:lnTo>
                  <a:pt x="85280" y="126377"/>
                </a:lnTo>
                <a:lnTo>
                  <a:pt x="148587" y="99999"/>
                </a:lnTo>
                <a:lnTo>
                  <a:pt x="211894" y="126377"/>
                </a:lnTo>
                <a:close/>
              </a:path>
              <a:path w="3839845" h="200025">
                <a:moveTo>
                  <a:pt x="3593134" y="199986"/>
                </a:moveTo>
                <a:lnTo>
                  <a:pt x="3565537" y="170472"/>
                </a:lnTo>
                <a:lnTo>
                  <a:pt x="3565956" y="166420"/>
                </a:lnTo>
                <a:lnTo>
                  <a:pt x="3691244" y="99999"/>
                </a:lnTo>
                <a:lnTo>
                  <a:pt x="3754551" y="126377"/>
                </a:lnTo>
                <a:lnTo>
                  <a:pt x="3765550" y="126377"/>
                </a:lnTo>
                <a:lnTo>
                  <a:pt x="3765550" y="128574"/>
                </a:lnTo>
                <a:lnTo>
                  <a:pt x="3771264" y="128574"/>
                </a:lnTo>
                <a:lnTo>
                  <a:pt x="3605085" y="197815"/>
                </a:lnTo>
                <a:lnTo>
                  <a:pt x="3601224" y="199110"/>
                </a:lnTo>
                <a:lnTo>
                  <a:pt x="3597211" y="199834"/>
                </a:lnTo>
                <a:lnTo>
                  <a:pt x="3593134" y="19998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35752" y="4043171"/>
            <a:ext cx="1021080" cy="728980"/>
          </a:xfrm>
          <a:custGeom>
            <a:avLst/>
            <a:gdLst/>
            <a:ahLst/>
            <a:cxnLst/>
            <a:rect l="l" t="t" r="r" b="b"/>
            <a:pathLst>
              <a:path w="1021079" h="728979">
                <a:moveTo>
                  <a:pt x="899159" y="728472"/>
                </a:moveTo>
                <a:lnTo>
                  <a:pt x="121920" y="728472"/>
                </a:lnTo>
                <a:lnTo>
                  <a:pt x="74798" y="719359"/>
                </a:lnTo>
                <a:lnTo>
                  <a:pt x="36185" y="693577"/>
                </a:lnTo>
                <a:lnTo>
                  <a:pt x="9959" y="655143"/>
                </a:lnTo>
                <a:lnTo>
                  <a:pt x="0" y="608076"/>
                </a:lnTo>
                <a:lnTo>
                  <a:pt x="0" y="121919"/>
                </a:lnTo>
                <a:lnTo>
                  <a:pt x="9959" y="74291"/>
                </a:lnTo>
                <a:lnTo>
                  <a:pt x="36185" y="35509"/>
                </a:lnTo>
                <a:lnTo>
                  <a:pt x="74798" y="9452"/>
                </a:lnTo>
                <a:lnTo>
                  <a:pt x="121920" y="0"/>
                </a:lnTo>
                <a:lnTo>
                  <a:pt x="899159" y="0"/>
                </a:lnTo>
                <a:lnTo>
                  <a:pt x="946788" y="9452"/>
                </a:lnTo>
                <a:lnTo>
                  <a:pt x="985570" y="35509"/>
                </a:lnTo>
                <a:lnTo>
                  <a:pt x="1011627" y="74291"/>
                </a:lnTo>
                <a:lnTo>
                  <a:pt x="1021079" y="121919"/>
                </a:lnTo>
                <a:lnTo>
                  <a:pt x="1021079" y="608076"/>
                </a:lnTo>
                <a:lnTo>
                  <a:pt x="1011627" y="655143"/>
                </a:lnTo>
                <a:lnTo>
                  <a:pt x="985570" y="693577"/>
                </a:lnTo>
                <a:lnTo>
                  <a:pt x="946788" y="719359"/>
                </a:lnTo>
                <a:lnTo>
                  <a:pt x="899159" y="72847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30113" y="4036631"/>
            <a:ext cx="1033780" cy="741680"/>
          </a:xfrm>
          <a:custGeom>
            <a:avLst/>
            <a:gdLst/>
            <a:ahLst/>
            <a:cxnLst/>
            <a:rect l="l" t="t" r="r" b="b"/>
            <a:pathLst>
              <a:path w="1033779" h="741679">
                <a:moveTo>
                  <a:pt x="924801" y="740410"/>
                </a:moveTo>
                <a:lnTo>
                  <a:pt x="108445" y="740410"/>
                </a:lnTo>
                <a:lnTo>
                  <a:pt x="95961" y="737870"/>
                </a:lnTo>
                <a:lnTo>
                  <a:pt x="89877" y="735329"/>
                </a:lnTo>
                <a:lnTo>
                  <a:pt x="83934" y="734060"/>
                </a:lnTo>
                <a:lnTo>
                  <a:pt x="72453" y="728979"/>
                </a:lnTo>
                <a:lnTo>
                  <a:pt x="66941" y="726439"/>
                </a:lnTo>
                <a:lnTo>
                  <a:pt x="61582" y="722629"/>
                </a:lnTo>
                <a:lnTo>
                  <a:pt x="56387" y="720089"/>
                </a:lnTo>
                <a:lnTo>
                  <a:pt x="51384" y="716279"/>
                </a:lnTo>
                <a:lnTo>
                  <a:pt x="46545" y="712470"/>
                </a:lnTo>
                <a:lnTo>
                  <a:pt x="41910" y="708660"/>
                </a:lnTo>
                <a:lnTo>
                  <a:pt x="37465" y="703579"/>
                </a:lnTo>
                <a:lnTo>
                  <a:pt x="33235" y="699770"/>
                </a:lnTo>
                <a:lnTo>
                  <a:pt x="10058" y="662939"/>
                </a:lnTo>
                <a:lnTo>
                  <a:pt x="7759" y="657860"/>
                </a:lnTo>
                <a:lnTo>
                  <a:pt x="165" y="619760"/>
                </a:lnTo>
                <a:lnTo>
                  <a:pt x="0" y="613410"/>
                </a:lnTo>
                <a:lnTo>
                  <a:pt x="0" y="127000"/>
                </a:lnTo>
                <a:lnTo>
                  <a:pt x="5753" y="88900"/>
                </a:lnTo>
                <a:lnTo>
                  <a:pt x="7759" y="83820"/>
                </a:lnTo>
                <a:lnTo>
                  <a:pt x="10058" y="77470"/>
                </a:lnTo>
                <a:lnTo>
                  <a:pt x="12611" y="72389"/>
                </a:lnTo>
                <a:lnTo>
                  <a:pt x="15443" y="66039"/>
                </a:lnTo>
                <a:lnTo>
                  <a:pt x="18516" y="60960"/>
                </a:lnTo>
                <a:lnTo>
                  <a:pt x="46545" y="29210"/>
                </a:lnTo>
                <a:lnTo>
                  <a:pt x="66941" y="15239"/>
                </a:lnTo>
                <a:lnTo>
                  <a:pt x="72453" y="11429"/>
                </a:lnTo>
                <a:lnTo>
                  <a:pt x="78130" y="8889"/>
                </a:lnTo>
                <a:lnTo>
                  <a:pt x="83934" y="7620"/>
                </a:lnTo>
                <a:lnTo>
                  <a:pt x="89877" y="5079"/>
                </a:lnTo>
                <a:lnTo>
                  <a:pt x="114846" y="0"/>
                </a:lnTo>
                <a:lnTo>
                  <a:pt x="918400" y="0"/>
                </a:lnTo>
                <a:lnTo>
                  <a:pt x="943368" y="5079"/>
                </a:lnTo>
                <a:lnTo>
                  <a:pt x="949312" y="7620"/>
                </a:lnTo>
                <a:lnTo>
                  <a:pt x="955128" y="8889"/>
                </a:lnTo>
                <a:lnTo>
                  <a:pt x="960793" y="11429"/>
                </a:lnTo>
                <a:lnTo>
                  <a:pt x="962634" y="12700"/>
                </a:lnTo>
                <a:lnTo>
                  <a:pt x="116293" y="12700"/>
                </a:lnTo>
                <a:lnTo>
                  <a:pt x="110210" y="13970"/>
                </a:lnTo>
                <a:lnTo>
                  <a:pt x="104851" y="13970"/>
                </a:lnTo>
                <a:lnTo>
                  <a:pt x="98971" y="15239"/>
                </a:lnTo>
                <a:lnTo>
                  <a:pt x="99275" y="15239"/>
                </a:lnTo>
                <a:lnTo>
                  <a:pt x="93497" y="17779"/>
                </a:lnTo>
                <a:lnTo>
                  <a:pt x="93802" y="17779"/>
                </a:lnTo>
                <a:lnTo>
                  <a:pt x="88150" y="19050"/>
                </a:lnTo>
                <a:lnTo>
                  <a:pt x="88455" y="19050"/>
                </a:lnTo>
                <a:lnTo>
                  <a:pt x="82931" y="21589"/>
                </a:lnTo>
                <a:lnTo>
                  <a:pt x="83210" y="21589"/>
                </a:lnTo>
                <a:lnTo>
                  <a:pt x="77825" y="22860"/>
                </a:lnTo>
                <a:lnTo>
                  <a:pt x="78105" y="22860"/>
                </a:lnTo>
                <a:lnTo>
                  <a:pt x="74616" y="25400"/>
                </a:lnTo>
                <a:lnTo>
                  <a:pt x="73139" y="25400"/>
                </a:lnTo>
                <a:lnTo>
                  <a:pt x="68046" y="29210"/>
                </a:lnTo>
                <a:lnTo>
                  <a:pt x="68313" y="29210"/>
                </a:lnTo>
                <a:lnTo>
                  <a:pt x="63373" y="31750"/>
                </a:lnTo>
                <a:lnTo>
                  <a:pt x="63627" y="31750"/>
                </a:lnTo>
                <a:lnTo>
                  <a:pt x="60452" y="34289"/>
                </a:lnTo>
                <a:lnTo>
                  <a:pt x="59105" y="34289"/>
                </a:lnTo>
                <a:lnTo>
                  <a:pt x="54508" y="38100"/>
                </a:lnTo>
                <a:lnTo>
                  <a:pt x="54749" y="38100"/>
                </a:lnTo>
                <a:lnTo>
                  <a:pt x="50342" y="41910"/>
                </a:lnTo>
                <a:lnTo>
                  <a:pt x="50558" y="41910"/>
                </a:lnTo>
                <a:lnTo>
                  <a:pt x="46342" y="45720"/>
                </a:lnTo>
                <a:lnTo>
                  <a:pt x="46558" y="45720"/>
                </a:lnTo>
                <a:lnTo>
                  <a:pt x="42532" y="49529"/>
                </a:lnTo>
                <a:lnTo>
                  <a:pt x="42735" y="49529"/>
                </a:lnTo>
                <a:lnTo>
                  <a:pt x="39868" y="53339"/>
                </a:lnTo>
                <a:lnTo>
                  <a:pt x="39103" y="53339"/>
                </a:lnTo>
                <a:lnTo>
                  <a:pt x="35496" y="58420"/>
                </a:lnTo>
                <a:lnTo>
                  <a:pt x="35674" y="58420"/>
                </a:lnTo>
                <a:lnTo>
                  <a:pt x="33131" y="62229"/>
                </a:lnTo>
                <a:lnTo>
                  <a:pt x="32461" y="62229"/>
                </a:lnTo>
                <a:lnTo>
                  <a:pt x="29298" y="67310"/>
                </a:lnTo>
                <a:lnTo>
                  <a:pt x="29451" y="67310"/>
                </a:lnTo>
                <a:lnTo>
                  <a:pt x="26530" y="72389"/>
                </a:lnTo>
                <a:lnTo>
                  <a:pt x="26670" y="72389"/>
                </a:lnTo>
                <a:lnTo>
                  <a:pt x="23990" y="77470"/>
                </a:lnTo>
                <a:lnTo>
                  <a:pt x="24130" y="77470"/>
                </a:lnTo>
                <a:lnTo>
                  <a:pt x="21691" y="82550"/>
                </a:lnTo>
                <a:lnTo>
                  <a:pt x="19634" y="87629"/>
                </a:lnTo>
                <a:lnTo>
                  <a:pt x="17830" y="92710"/>
                </a:lnTo>
                <a:lnTo>
                  <a:pt x="16609" y="97789"/>
                </a:lnTo>
                <a:lnTo>
                  <a:pt x="16370" y="97789"/>
                </a:lnTo>
                <a:lnTo>
                  <a:pt x="15011" y="104139"/>
                </a:lnTo>
                <a:lnTo>
                  <a:pt x="14211" y="109220"/>
                </a:lnTo>
                <a:lnTo>
                  <a:pt x="14046" y="109220"/>
                </a:lnTo>
                <a:lnTo>
                  <a:pt x="13271" y="115570"/>
                </a:lnTo>
                <a:lnTo>
                  <a:pt x="12933" y="120650"/>
                </a:lnTo>
                <a:lnTo>
                  <a:pt x="12821" y="121920"/>
                </a:lnTo>
                <a:lnTo>
                  <a:pt x="12700" y="613410"/>
                </a:lnTo>
                <a:lnTo>
                  <a:pt x="12852" y="619760"/>
                </a:lnTo>
                <a:lnTo>
                  <a:pt x="13309" y="626110"/>
                </a:lnTo>
                <a:lnTo>
                  <a:pt x="14046" y="631189"/>
                </a:lnTo>
                <a:lnTo>
                  <a:pt x="15074" y="637539"/>
                </a:lnTo>
                <a:lnTo>
                  <a:pt x="15283" y="637539"/>
                </a:lnTo>
                <a:lnTo>
                  <a:pt x="16370" y="642620"/>
                </a:lnTo>
                <a:lnTo>
                  <a:pt x="17919" y="647700"/>
                </a:lnTo>
                <a:lnTo>
                  <a:pt x="19735" y="652779"/>
                </a:lnTo>
                <a:lnTo>
                  <a:pt x="21805" y="659129"/>
                </a:lnTo>
                <a:lnTo>
                  <a:pt x="22179" y="659129"/>
                </a:lnTo>
                <a:lnTo>
                  <a:pt x="24130" y="664210"/>
                </a:lnTo>
                <a:lnTo>
                  <a:pt x="24660" y="664210"/>
                </a:lnTo>
                <a:lnTo>
                  <a:pt x="26670" y="668020"/>
                </a:lnTo>
                <a:lnTo>
                  <a:pt x="26530" y="668020"/>
                </a:lnTo>
                <a:lnTo>
                  <a:pt x="29451" y="673100"/>
                </a:lnTo>
                <a:lnTo>
                  <a:pt x="29298" y="673100"/>
                </a:lnTo>
                <a:lnTo>
                  <a:pt x="32461" y="678179"/>
                </a:lnTo>
                <a:lnTo>
                  <a:pt x="32283" y="678179"/>
                </a:lnTo>
                <a:lnTo>
                  <a:pt x="35674" y="681989"/>
                </a:lnTo>
                <a:lnTo>
                  <a:pt x="35496" y="681989"/>
                </a:lnTo>
                <a:lnTo>
                  <a:pt x="39103" y="687070"/>
                </a:lnTo>
                <a:lnTo>
                  <a:pt x="38912" y="687070"/>
                </a:lnTo>
                <a:lnTo>
                  <a:pt x="42735" y="690879"/>
                </a:lnTo>
                <a:lnTo>
                  <a:pt x="42532" y="690879"/>
                </a:lnTo>
                <a:lnTo>
                  <a:pt x="46558" y="694689"/>
                </a:lnTo>
                <a:lnTo>
                  <a:pt x="46342" y="694689"/>
                </a:lnTo>
                <a:lnTo>
                  <a:pt x="50558" y="698500"/>
                </a:lnTo>
                <a:lnTo>
                  <a:pt x="50342" y="698500"/>
                </a:lnTo>
                <a:lnTo>
                  <a:pt x="54749" y="702310"/>
                </a:lnTo>
                <a:lnTo>
                  <a:pt x="54508" y="702310"/>
                </a:lnTo>
                <a:lnTo>
                  <a:pt x="59105" y="706120"/>
                </a:lnTo>
                <a:lnTo>
                  <a:pt x="58864" y="706120"/>
                </a:lnTo>
                <a:lnTo>
                  <a:pt x="63627" y="708660"/>
                </a:lnTo>
                <a:lnTo>
                  <a:pt x="63373" y="708660"/>
                </a:lnTo>
                <a:lnTo>
                  <a:pt x="68313" y="712470"/>
                </a:lnTo>
                <a:lnTo>
                  <a:pt x="68046" y="712470"/>
                </a:lnTo>
                <a:lnTo>
                  <a:pt x="73139" y="715010"/>
                </a:lnTo>
                <a:lnTo>
                  <a:pt x="72872" y="715010"/>
                </a:lnTo>
                <a:lnTo>
                  <a:pt x="78105" y="717550"/>
                </a:lnTo>
                <a:lnTo>
                  <a:pt x="77825" y="717550"/>
                </a:lnTo>
                <a:lnTo>
                  <a:pt x="83210" y="720089"/>
                </a:lnTo>
                <a:lnTo>
                  <a:pt x="82931" y="720089"/>
                </a:lnTo>
                <a:lnTo>
                  <a:pt x="88455" y="721360"/>
                </a:lnTo>
                <a:lnTo>
                  <a:pt x="88150" y="721360"/>
                </a:lnTo>
                <a:lnTo>
                  <a:pt x="93802" y="723900"/>
                </a:lnTo>
                <a:lnTo>
                  <a:pt x="93497" y="723900"/>
                </a:lnTo>
                <a:lnTo>
                  <a:pt x="99275" y="725170"/>
                </a:lnTo>
                <a:lnTo>
                  <a:pt x="98971" y="725170"/>
                </a:lnTo>
                <a:lnTo>
                  <a:pt x="104851" y="726439"/>
                </a:lnTo>
                <a:lnTo>
                  <a:pt x="104533" y="726439"/>
                </a:lnTo>
                <a:lnTo>
                  <a:pt x="110528" y="727710"/>
                </a:lnTo>
                <a:lnTo>
                  <a:pt x="115976" y="727710"/>
                </a:lnTo>
                <a:lnTo>
                  <a:pt x="122148" y="728979"/>
                </a:lnTo>
                <a:lnTo>
                  <a:pt x="960793" y="728979"/>
                </a:lnTo>
                <a:lnTo>
                  <a:pt x="955128" y="731520"/>
                </a:lnTo>
                <a:lnTo>
                  <a:pt x="949312" y="734060"/>
                </a:lnTo>
                <a:lnTo>
                  <a:pt x="943368" y="735329"/>
                </a:lnTo>
                <a:lnTo>
                  <a:pt x="937298" y="737870"/>
                </a:lnTo>
                <a:lnTo>
                  <a:pt x="924801" y="740410"/>
                </a:lnTo>
                <a:close/>
              </a:path>
              <a:path w="1033779" h="741679">
                <a:moveTo>
                  <a:pt x="960386" y="26670"/>
                </a:moveTo>
                <a:lnTo>
                  <a:pt x="955141" y="22860"/>
                </a:lnTo>
                <a:lnTo>
                  <a:pt x="955421" y="22860"/>
                </a:lnTo>
                <a:lnTo>
                  <a:pt x="950036" y="21589"/>
                </a:lnTo>
                <a:lnTo>
                  <a:pt x="950328" y="21589"/>
                </a:lnTo>
                <a:lnTo>
                  <a:pt x="944803" y="19050"/>
                </a:lnTo>
                <a:lnTo>
                  <a:pt x="945095" y="19050"/>
                </a:lnTo>
                <a:lnTo>
                  <a:pt x="939457" y="17779"/>
                </a:lnTo>
                <a:lnTo>
                  <a:pt x="939749" y="17779"/>
                </a:lnTo>
                <a:lnTo>
                  <a:pt x="933983" y="15239"/>
                </a:lnTo>
                <a:lnTo>
                  <a:pt x="934288" y="15239"/>
                </a:lnTo>
                <a:lnTo>
                  <a:pt x="928408" y="13970"/>
                </a:lnTo>
                <a:lnTo>
                  <a:pt x="923048" y="13970"/>
                </a:lnTo>
                <a:lnTo>
                  <a:pt x="916965" y="12700"/>
                </a:lnTo>
                <a:lnTo>
                  <a:pt x="962634" y="12700"/>
                </a:lnTo>
                <a:lnTo>
                  <a:pt x="966317" y="15239"/>
                </a:lnTo>
                <a:lnTo>
                  <a:pt x="971677" y="17779"/>
                </a:lnTo>
                <a:lnTo>
                  <a:pt x="976858" y="21589"/>
                </a:lnTo>
                <a:lnTo>
                  <a:pt x="981875" y="25400"/>
                </a:lnTo>
                <a:lnTo>
                  <a:pt x="960120" y="25400"/>
                </a:lnTo>
                <a:lnTo>
                  <a:pt x="960386" y="26670"/>
                </a:lnTo>
                <a:close/>
              </a:path>
              <a:path w="1033779" h="741679">
                <a:moveTo>
                  <a:pt x="72872" y="26670"/>
                </a:moveTo>
                <a:lnTo>
                  <a:pt x="73139" y="25400"/>
                </a:lnTo>
                <a:lnTo>
                  <a:pt x="74616" y="25400"/>
                </a:lnTo>
                <a:lnTo>
                  <a:pt x="72872" y="26670"/>
                </a:lnTo>
                <a:close/>
              </a:path>
              <a:path w="1033779" h="741679">
                <a:moveTo>
                  <a:pt x="974394" y="35560"/>
                </a:moveTo>
                <a:lnTo>
                  <a:pt x="969632" y="31750"/>
                </a:lnTo>
                <a:lnTo>
                  <a:pt x="969873" y="31750"/>
                </a:lnTo>
                <a:lnTo>
                  <a:pt x="964946" y="29210"/>
                </a:lnTo>
                <a:lnTo>
                  <a:pt x="965212" y="29210"/>
                </a:lnTo>
                <a:lnTo>
                  <a:pt x="960120" y="25400"/>
                </a:lnTo>
                <a:lnTo>
                  <a:pt x="981875" y="25400"/>
                </a:lnTo>
                <a:lnTo>
                  <a:pt x="986713" y="29210"/>
                </a:lnTo>
                <a:lnTo>
                  <a:pt x="991349" y="33020"/>
                </a:lnTo>
                <a:lnTo>
                  <a:pt x="992830" y="34289"/>
                </a:lnTo>
                <a:lnTo>
                  <a:pt x="974153" y="34289"/>
                </a:lnTo>
                <a:lnTo>
                  <a:pt x="974394" y="35560"/>
                </a:lnTo>
                <a:close/>
              </a:path>
              <a:path w="1033779" h="741679">
                <a:moveTo>
                  <a:pt x="58864" y="35560"/>
                </a:moveTo>
                <a:lnTo>
                  <a:pt x="59105" y="34289"/>
                </a:lnTo>
                <a:lnTo>
                  <a:pt x="60452" y="34289"/>
                </a:lnTo>
                <a:lnTo>
                  <a:pt x="58864" y="35560"/>
                </a:lnTo>
                <a:close/>
              </a:path>
              <a:path w="1033779" h="741679">
                <a:moveTo>
                  <a:pt x="994346" y="54610"/>
                </a:moveTo>
                <a:lnTo>
                  <a:pt x="990523" y="49529"/>
                </a:lnTo>
                <a:lnTo>
                  <a:pt x="990727" y="49529"/>
                </a:lnTo>
                <a:lnTo>
                  <a:pt x="986701" y="45720"/>
                </a:lnTo>
                <a:lnTo>
                  <a:pt x="986916" y="45720"/>
                </a:lnTo>
                <a:lnTo>
                  <a:pt x="982700" y="41910"/>
                </a:lnTo>
                <a:lnTo>
                  <a:pt x="982916" y="41910"/>
                </a:lnTo>
                <a:lnTo>
                  <a:pt x="978509" y="38100"/>
                </a:lnTo>
                <a:lnTo>
                  <a:pt x="978738" y="38100"/>
                </a:lnTo>
                <a:lnTo>
                  <a:pt x="974153" y="34289"/>
                </a:lnTo>
                <a:lnTo>
                  <a:pt x="992830" y="34289"/>
                </a:lnTo>
                <a:lnTo>
                  <a:pt x="995794" y="36829"/>
                </a:lnTo>
                <a:lnTo>
                  <a:pt x="1000023" y="40639"/>
                </a:lnTo>
                <a:lnTo>
                  <a:pt x="1004049" y="45720"/>
                </a:lnTo>
                <a:lnTo>
                  <a:pt x="1007846" y="50800"/>
                </a:lnTo>
                <a:lnTo>
                  <a:pt x="1009624" y="53339"/>
                </a:lnTo>
                <a:lnTo>
                  <a:pt x="994156" y="53339"/>
                </a:lnTo>
                <a:lnTo>
                  <a:pt x="994346" y="54610"/>
                </a:lnTo>
                <a:close/>
              </a:path>
              <a:path w="1033779" h="741679">
                <a:moveTo>
                  <a:pt x="38912" y="54610"/>
                </a:moveTo>
                <a:lnTo>
                  <a:pt x="39103" y="53339"/>
                </a:lnTo>
                <a:lnTo>
                  <a:pt x="39868" y="53339"/>
                </a:lnTo>
                <a:lnTo>
                  <a:pt x="38912" y="54610"/>
                </a:lnTo>
                <a:close/>
              </a:path>
              <a:path w="1033779" h="741679">
                <a:moveTo>
                  <a:pt x="1000963" y="63500"/>
                </a:moveTo>
                <a:lnTo>
                  <a:pt x="997585" y="58420"/>
                </a:lnTo>
                <a:lnTo>
                  <a:pt x="997762" y="58420"/>
                </a:lnTo>
                <a:lnTo>
                  <a:pt x="994156" y="53339"/>
                </a:lnTo>
                <a:lnTo>
                  <a:pt x="1009624" y="53339"/>
                </a:lnTo>
                <a:lnTo>
                  <a:pt x="1011402" y="55879"/>
                </a:lnTo>
                <a:lnTo>
                  <a:pt x="1014730" y="60960"/>
                </a:lnTo>
                <a:lnTo>
                  <a:pt x="1015501" y="62229"/>
                </a:lnTo>
                <a:lnTo>
                  <a:pt x="1000798" y="62229"/>
                </a:lnTo>
                <a:lnTo>
                  <a:pt x="1000963" y="63500"/>
                </a:lnTo>
                <a:close/>
              </a:path>
              <a:path w="1033779" h="741679">
                <a:moveTo>
                  <a:pt x="32283" y="63500"/>
                </a:moveTo>
                <a:lnTo>
                  <a:pt x="32461" y="62229"/>
                </a:lnTo>
                <a:lnTo>
                  <a:pt x="33131" y="62229"/>
                </a:lnTo>
                <a:lnTo>
                  <a:pt x="32283" y="63500"/>
                </a:lnTo>
                <a:close/>
              </a:path>
              <a:path w="1033779" h="741679">
                <a:moveTo>
                  <a:pt x="1016965" y="99060"/>
                </a:moveTo>
                <a:lnTo>
                  <a:pt x="1015326" y="92710"/>
                </a:lnTo>
                <a:lnTo>
                  <a:pt x="1013510" y="87629"/>
                </a:lnTo>
                <a:lnTo>
                  <a:pt x="1011440" y="82550"/>
                </a:lnTo>
                <a:lnTo>
                  <a:pt x="1009129" y="77470"/>
                </a:lnTo>
                <a:lnTo>
                  <a:pt x="1009268" y="77470"/>
                </a:lnTo>
                <a:lnTo>
                  <a:pt x="1006576" y="72389"/>
                </a:lnTo>
                <a:lnTo>
                  <a:pt x="1006729" y="72389"/>
                </a:lnTo>
                <a:lnTo>
                  <a:pt x="1003795" y="67310"/>
                </a:lnTo>
                <a:lnTo>
                  <a:pt x="1003960" y="67310"/>
                </a:lnTo>
                <a:lnTo>
                  <a:pt x="1000798" y="62229"/>
                </a:lnTo>
                <a:lnTo>
                  <a:pt x="1015501" y="62229"/>
                </a:lnTo>
                <a:lnTo>
                  <a:pt x="1017816" y="66039"/>
                </a:lnTo>
                <a:lnTo>
                  <a:pt x="1020635" y="72389"/>
                </a:lnTo>
                <a:lnTo>
                  <a:pt x="1023200" y="77470"/>
                </a:lnTo>
                <a:lnTo>
                  <a:pt x="1025499" y="83820"/>
                </a:lnTo>
                <a:lnTo>
                  <a:pt x="1027506" y="88900"/>
                </a:lnTo>
                <a:lnTo>
                  <a:pt x="1029233" y="95250"/>
                </a:lnTo>
                <a:lnTo>
                  <a:pt x="1029802" y="97789"/>
                </a:lnTo>
                <a:lnTo>
                  <a:pt x="1016888" y="97789"/>
                </a:lnTo>
                <a:lnTo>
                  <a:pt x="1016965" y="99060"/>
                </a:lnTo>
                <a:close/>
              </a:path>
              <a:path w="1033779" h="741679">
                <a:moveTo>
                  <a:pt x="16281" y="99060"/>
                </a:moveTo>
                <a:lnTo>
                  <a:pt x="16370" y="97789"/>
                </a:lnTo>
                <a:lnTo>
                  <a:pt x="16609" y="97789"/>
                </a:lnTo>
                <a:lnTo>
                  <a:pt x="16281" y="99060"/>
                </a:lnTo>
                <a:close/>
              </a:path>
              <a:path w="1033779" h="741679">
                <a:moveTo>
                  <a:pt x="1019251" y="110489"/>
                </a:moveTo>
                <a:lnTo>
                  <a:pt x="1018184" y="104139"/>
                </a:lnTo>
                <a:lnTo>
                  <a:pt x="1016888" y="97789"/>
                </a:lnTo>
                <a:lnTo>
                  <a:pt x="1029802" y="97789"/>
                </a:lnTo>
                <a:lnTo>
                  <a:pt x="1030655" y="101600"/>
                </a:lnTo>
                <a:lnTo>
                  <a:pt x="1031786" y="107950"/>
                </a:lnTo>
                <a:lnTo>
                  <a:pt x="1031948" y="109220"/>
                </a:lnTo>
                <a:lnTo>
                  <a:pt x="1019200" y="109220"/>
                </a:lnTo>
                <a:lnTo>
                  <a:pt x="1019251" y="110489"/>
                </a:lnTo>
                <a:close/>
              </a:path>
              <a:path w="1033779" h="741679">
                <a:moveTo>
                  <a:pt x="13995" y="110489"/>
                </a:moveTo>
                <a:lnTo>
                  <a:pt x="14046" y="109220"/>
                </a:lnTo>
                <a:lnTo>
                  <a:pt x="14211" y="109220"/>
                </a:lnTo>
                <a:lnTo>
                  <a:pt x="13995" y="110489"/>
                </a:lnTo>
                <a:close/>
              </a:path>
              <a:path w="1033779" h="741679">
                <a:moveTo>
                  <a:pt x="1032598" y="626110"/>
                </a:moveTo>
                <a:lnTo>
                  <a:pt x="1019949" y="626110"/>
                </a:lnTo>
                <a:lnTo>
                  <a:pt x="1020419" y="619760"/>
                </a:lnTo>
                <a:lnTo>
                  <a:pt x="1020559" y="613410"/>
                </a:lnTo>
                <a:lnTo>
                  <a:pt x="1020559" y="127000"/>
                </a:lnTo>
                <a:lnTo>
                  <a:pt x="1020394" y="120650"/>
                </a:lnTo>
                <a:lnTo>
                  <a:pt x="1019949" y="115570"/>
                </a:lnTo>
                <a:lnTo>
                  <a:pt x="1019200" y="109220"/>
                </a:lnTo>
                <a:lnTo>
                  <a:pt x="1031948" y="109220"/>
                </a:lnTo>
                <a:lnTo>
                  <a:pt x="1032598" y="114300"/>
                </a:lnTo>
                <a:lnTo>
                  <a:pt x="1033094" y="120650"/>
                </a:lnTo>
                <a:lnTo>
                  <a:pt x="1033259" y="127000"/>
                </a:lnTo>
                <a:lnTo>
                  <a:pt x="1033259" y="613410"/>
                </a:lnTo>
                <a:lnTo>
                  <a:pt x="1033094" y="619760"/>
                </a:lnTo>
                <a:lnTo>
                  <a:pt x="1032598" y="626110"/>
                </a:lnTo>
                <a:close/>
              </a:path>
              <a:path w="1033779" h="741679">
                <a:moveTo>
                  <a:pt x="12839" y="121920"/>
                </a:moveTo>
                <a:lnTo>
                  <a:pt x="12852" y="120650"/>
                </a:lnTo>
                <a:lnTo>
                  <a:pt x="12839" y="121920"/>
                </a:lnTo>
                <a:close/>
              </a:path>
              <a:path w="1033779" h="741679">
                <a:moveTo>
                  <a:pt x="1020419" y="121920"/>
                </a:moveTo>
                <a:lnTo>
                  <a:pt x="1020325" y="120650"/>
                </a:lnTo>
                <a:lnTo>
                  <a:pt x="1020419" y="121920"/>
                </a:lnTo>
                <a:close/>
              </a:path>
              <a:path w="1033779" h="741679">
                <a:moveTo>
                  <a:pt x="13426" y="626110"/>
                </a:moveTo>
                <a:lnTo>
                  <a:pt x="13271" y="624839"/>
                </a:lnTo>
                <a:lnTo>
                  <a:pt x="13426" y="626110"/>
                </a:lnTo>
                <a:close/>
              </a:path>
              <a:path w="1033779" h="741679">
                <a:moveTo>
                  <a:pt x="1030881" y="637539"/>
                </a:moveTo>
                <a:lnTo>
                  <a:pt x="1018184" y="637539"/>
                </a:lnTo>
                <a:lnTo>
                  <a:pt x="1019251" y="631189"/>
                </a:lnTo>
                <a:lnTo>
                  <a:pt x="1019975" y="624839"/>
                </a:lnTo>
                <a:lnTo>
                  <a:pt x="1019949" y="626110"/>
                </a:lnTo>
                <a:lnTo>
                  <a:pt x="1032598" y="626110"/>
                </a:lnTo>
                <a:lnTo>
                  <a:pt x="1031786" y="632460"/>
                </a:lnTo>
                <a:lnTo>
                  <a:pt x="1030881" y="637539"/>
                </a:lnTo>
                <a:close/>
              </a:path>
              <a:path w="1033779" h="741679">
                <a:moveTo>
                  <a:pt x="15283" y="637539"/>
                </a:moveTo>
                <a:lnTo>
                  <a:pt x="15074" y="637539"/>
                </a:lnTo>
                <a:lnTo>
                  <a:pt x="15011" y="636270"/>
                </a:lnTo>
                <a:lnTo>
                  <a:pt x="15283" y="637539"/>
                </a:lnTo>
                <a:close/>
              </a:path>
              <a:path w="1033779" h="741679">
                <a:moveTo>
                  <a:pt x="1024924" y="659129"/>
                </a:moveTo>
                <a:lnTo>
                  <a:pt x="1011440" y="659129"/>
                </a:lnTo>
                <a:lnTo>
                  <a:pt x="1013625" y="652779"/>
                </a:lnTo>
                <a:lnTo>
                  <a:pt x="1015428" y="647700"/>
                </a:lnTo>
                <a:lnTo>
                  <a:pt x="1016965" y="642620"/>
                </a:lnTo>
                <a:lnTo>
                  <a:pt x="1018247" y="636270"/>
                </a:lnTo>
                <a:lnTo>
                  <a:pt x="1018184" y="637539"/>
                </a:lnTo>
                <a:lnTo>
                  <a:pt x="1030881" y="637539"/>
                </a:lnTo>
                <a:lnTo>
                  <a:pt x="1030655" y="638810"/>
                </a:lnTo>
                <a:lnTo>
                  <a:pt x="1029233" y="645160"/>
                </a:lnTo>
                <a:lnTo>
                  <a:pt x="1027506" y="651510"/>
                </a:lnTo>
                <a:lnTo>
                  <a:pt x="1025499" y="657860"/>
                </a:lnTo>
                <a:lnTo>
                  <a:pt x="1024924" y="659129"/>
                </a:lnTo>
                <a:close/>
              </a:path>
              <a:path w="1033779" h="741679">
                <a:moveTo>
                  <a:pt x="22179" y="659129"/>
                </a:moveTo>
                <a:lnTo>
                  <a:pt x="21805" y="659129"/>
                </a:lnTo>
                <a:lnTo>
                  <a:pt x="21691" y="657860"/>
                </a:lnTo>
                <a:lnTo>
                  <a:pt x="22179" y="659129"/>
                </a:lnTo>
                <a:close/>
              </a:path>
              <a:path w="1033779" h="741679">
                <a:moveTo>
                  <a:pt x="1022687" y="664210"/>
                </a:moveTo>
                <a:lnTo>
                  <a:pt x="1009129" y="664210"/>
                </a:lnTo>
                <a:lnTo>
                  <a:pt x="1011567" y="657860"/>
                </a:lnTo>
                <a:lnTo>
                  <a:pt x="1011440" y="659129"/>
                </a:lnTo>
                <a:lnTo>
                  <a:pt x="1024924" y="659129"/>
                </a:lnTo>
                <a:lnTo>
                  <a:pt x="1023200" y="662939"/>
                </a:lnTo>
                <a:lnTo>
                  <a:pt x="1022687" y="664210"/>
                </a:lnTo>
                <a:close/>
              </a:path>
              <a:path w="1033779" h="741679">
                <a:moveTo>
                  <a:pt x="24660" y="664210"/>
                </a:moveTo>
                <a:lnTo>
                  <a:pt x="24130" y="664210"/>
                </a:lnTo>
                <a:lnTo>
                  <a:pt x="23990" y="662939"/>
                </a:lnTo>
                <a:lnTo>
                  <a:pt x="24660" y="664210"/>
                </a:lnTo>
                <a:close/>
              </a:path>
              <a:path w="1033779" h="741679">
                <a:moveTo>
                  <a:pt x="960793" y="728979"/>
                </a:moveTo>
                <a:lnTo>
                  <a:pt x="911110" y="728979"/>
                </a:lnTo>
                <a:lnTo>
                  <a:pt x="917282" y="727710"/>
                </a:lnTo>
                <a:lnTo>
                  <a:pt x="922731" y="727710"/>
                </a:lnTo>
                <a:lnTo>
                  <a:pt x="928712" y="726439"/>
                </a:lnTo>
                <a:lnTo>
                  <a:pt x="928408" y="726439"/>
                </a:lnTo>
                <a:lnTo>
                  <a:pt x="934288" y="725170"/>
                </a:lnTo>
                <a:lnTo>
                  <a:pt x="933983" y="725170"/>
                </a:lnTo>
                <a:lnTo>
                  <a:pt x="939749" y="723900"/>
                </a:lnTo>
                <a:lnTo>
                  <a:pt x="939457" y="723900"/>
                </a:lnTo>
                <a:lnTo>
                  <a:pt x="945095" y="721360"/>
                </a:lnTo>
                <a:lnTo>
                  <a:pt x="944803" y="721360"/>
                </a:lnTo>
                <a:lnTo>
                  <a:pt x="950328" y="720089"/>
                </a:lnTo>
                <a:lnTo>
                  <a:pt x="950036" y="720089"/>
                </a:lnTo>
                <a:lnTo>
                  <a:pt x="955421" y="717550"/>
                </a:lnTo>
                <a:lnTo>
                  <a:pt x="955141" y="717550"/>
                </a:lnTo>
                <a:lnTo>
                  <a:pt x="960386" y="715010"/>
                </a:lnTo>
                <a:lnTo>
                  <a:pt x="960120" y="715010"/>
                </a:lnTo>
                <a:lnTo>
                  <a:pt x="965212" y="712470"/>
                </a:lnTo>
                <a:lnTo>
                  <a:pt x="964946" y="712470"/>
                </a:lnTo>
                <a:lnTo>
                  <a:pt x="969873" y="708660"/>
                </a:lnTo>
                <a:lnTo>
                  <a:pt x="969632" y="708660"/>
                </a:lnTo>
                <a:lnTo>
                  <a:pt x="974394" y="706120"/>
                </a:lnTo>
                <a:lnTo>
                  <a:pt x="974153" y="706120"/>
                </a:lnTo>
                <a:lnTo>
                  <a:pt x="978738" y="702310"/>
                </a:lnTo>
                <a:lnTo>
                  <a:pt x="978509" y="702310"/>
                </a:lnTo>
                <a:lnTo>
                  <a:pt x="982916" y="698500"/>
                </a:lnTo>
                <a:lnTo>
                  <a:pt x="982700" y="698500"/>
                </a:lnTo>
                <a:lnTo>
                  <a:pt x="986916" y="694689"/>
                </a:lnTo>
                <a:lnTo>
                  <a:pt x="986701" y="694689"/>
                </a:lnTo>
                <a:lnTo>
                  <a:pt x="990727" y="690879"/>
                </a:lnTo>
                <a:lnTo>
                  <a:pt x="990523" y="690879"/>
                </a:lnTo>
                <a:lnTo>
                  <a:pt x="994346" y="687070"/>
                </a:lnTo>
                <a:lnTo>
                  <a:pt x="994156" y="687070"/>
                </a:lnTo>
                <a:lnTo>
                  <a:pt x="997762" y="681989"/>
                </a:lnTo>
                <a:lnTo>
                  <a:pt x="997585" y="681989"/>
                </a:lnTo>
                <a:lnTo>
                  <a:pt x="1000963" y="678179"/>
                </a:lnTo>
                <a:lnTo>
                  <a:pt x="1000798" y="678179"/>
                </a:lnTo>
                <a:lnTo>
                  <a:pt x="1003960" y="673100"/>
                </a:lnTo>
                <a:lnTo>
                  <a:pt x="1003795" y="673100"/>
                </a:lnTo>
                <a:lnTo>
                  <a:pt x="1006729" y="668020"/>
                </a:lnTo>
                <a:lnTo>
                  <a:pt x="1006576" y="668020"/>
                </a:lnTo>
                <a:lnTo>
                  <a:pt x="1009268" y="662939"/>
                </a:lnTo>
                <a:lnTo>
                  <a:pt x="1009129" y="664210"/>
                </a:lnTo>
                <a:lnTo>
                  <a:pt x="1022687" y="664210"/>
                </a:lnTo>
                <a:lnTo>
                  <a:pt x="1000023" y="699770"/>
                </a:lnTo>
                <a:lnTo>
                  <a:pt x="995794" y="703579"/>
                </a:lnTo>
                <a:lnTo>
                  <a:pt x="991349" y="708660"/>
                </a:lnTo>
                <a:lnTo>
                  <a:pt x="986713" y="712470"/>
                </a:lnTo>
                <a:lnTo>
                  <a:pt x="981875" y="716279"/>
                </a:lnTo>
                <a:lnTo>
                  <a:pt x="976858" y="720089"/>
                </a:lnTo>
                <a:lnTo>
                  <a:pt x="971677" y="722629"/>
                </a:lnTo>
                <a:lnTo>
                  <a:pt x="966317" y="726439"/>
                </a:lnTo>
                <a:lnTo>
                  <a:pt x="960793" y="728979"/>
                </a:lnTo>
                <a:close/>
              </a:path>
              <a:path w="1033779" h="741679">
                <a:moveTo>
                  <a:pt x="911910" y="741679"/>
                </a:moveTo>
                <a:lnTo>
                  <a:pt x="121348" y="741679"/>
                </a:lnTo>
                <a:lnTo>
                  <a:pt x="114846" y="740410"/>
                </a:lnTo>
                <a:lnTo>
                  <a:pt x="918400" y="740410"/>
                </a:lnTo>
                <a:lnTo>
                  <a:pt x="911910" y="74167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25708" y="3997969"/>
            <a:ext cx="539750" cy="6019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750" spc="-110" b="1" i="1">
                <a:solidFill>
                  <a:srgbClr val="FFFFFF"/>
                </a:solidFill>
                <a:latin typeface="华文楷体"/>
                <a:cs typeface="华文楷体"/>
              </a:rPr>
              <a:t>U</a:t>
            </a:r>
            <a:endParaRPr sz="375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90132" y="4098035"/>
            <a:ext cx="215265" cy="652780"/>
          </a:xfrm>
          <a:custGeom>
            <a:avLst/>
            <a:gdLst/>
            <a:ahLst/>
            <a:cxnLst/>
            <a:rect l="l" t="t" r="r" b="b"/>
            <a:pathLst>
              <a:path w="215265" h="652779">
                <a:moveTo>
                  <a:pt x="160019" y="431291"/>
                </a:moveTo>
                <a:lnTo>
                  <a:pt x="53339" y="431291"/>
                </a:lnTo>
                <a:lnTo>
                  <a:pt x="53339" y="0"/>
                </a:lnTo>
                <a:lnTo>
                  <a:pt x="160019" y="0"/>
                </a:lnTo>
                <a:lnTo>
                  <a:pt x="160019" y="431291"/>
                </a:lnTo>
                <a:close/>
              </a:path>
              <a:path w="215265" h="652779">
                <a:moveTo>
                  <a:pt x="106679" y="652272"/>
                </a:moveTo>
                <a:lnTo>
                  <a:pt x="0" y="431291"/>
                </a:lnTo>
                <a:lnTo>
                  <a:pt x="214884" y="431291"/>
                </a:lnTo>
                <a:lnTo>
                  <a:pt x="106679" y="65227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79349" y="4091292"/>
            <a:ext cx="235585" cy="673735"/>
          </a:xfrm>
          <a:custGeom>
            <a:avLst/>
            <a:gdLst/>
            <a:ahLst/>
            <a:cxnLst/>
            <a:rect l="l" t="t" r="r" b="b"/>
            <a:pathLst>
              <a:path w="235584" h="673735">
                <a:moveTo>
                  <a:pt x="57531" y="438442"/>
                </a:moveTo>
                <a:lnTo>
                  <a:pt x="57531" y="0"/>
                </a:lnTo>
                <a:lnTo>
                  <a:pt x="177698" y="0"/>
                </a:lnTo>
                <a:lnTo>
                  <a:pt x="177698" y="6350"/>
                </a:lnTo>
                <a:lnTo>
                  <a:pt x="70231" y="6350"/>
                </a:lnTo>
                <a:lnTo>
                  <a:pt x="63881" y="12700"/>
                </a:lnTo>
                <a:lnTo>
                  <a:pt x="70231" y="12700"/>
                </a:lnTo>
                <a:lnTo>
                  <a:pt x="70231" y="432092"/>
                </a:lnTo>
                <a:lnTo>
                  <a:pt x="63881" y="432092"/>
                </a:lnTo>
                <a:lnTo>
                  <a:pt x="57531" y="438442"/>
                </a:lnTo>
                <a:close/>
              </a:path>
              <a:path w="235584" h="673735">
                <a:moveTo>
                  <a:pt x="70231" y="12700"/>
                </a:moveTo>
                <a:lnTo>
                  <a:pt x="63881" y="12700"/>
                </a:lnTo>
                <a:lnTo>
                  <a:pt x="70231" y="6350"/>
                </a:lnTo>
                <a:lnTo>
                  <a:pt x="70231" y="12700"/>
                </a:lnTo>
                <a:close/>
              </a:path>
              <a:path w="235584" h="673735">
                <a:moveTo>
                  <a:pt x="164998" y="12700"/>
                </a:moveTo>
                <a:lnTo>
                  <a:pt x="70231" y="12700"/>
                </a:lnTo>
                <a:lnTo>
                  <a:pt x="70231" y="6350"/>
                </a:lnTo>
                <a:lnTo>
                  <a:pt x="164998" y="6350"/>
                </a:lnTo>
                <a:lnTo>
                  <a:pt x="164998" y="12700"/>
                </a:lnTo>
                <a:close/>
              </a:path>
              <a:path w="235584" h="673735">
                <a:moveTo>
                  <a:pt x="214918" y="444792"/>
                </a:moveTo>
                <a:lnTo>
                  <a:pt x="164998" y="444792"/>
                </a:lnTo>
                <a:lnTo>
                  <a:pt x="164998" y="6350"/>
                </a:lnTo>
                <a:lnTo>
                  <a:pt x="171348" y="12700"/>
                </a:lnTo>
                <a:lnTo>
                  <a:pt x="177698" y="12700"/>
                </a:lnTo>
                <a:lnTo>
                  <a:pt x="177698" y="432092"/>
                </a:lnTo>
                <a:lnTo>
                  <a:pt x="171348" y="432092"/>
                </a:lnTo>
                <a:lnTo>
                  <a:pt x="177698" y="438442"/>
                </a:lnTo>
                <a:lnTo>
                  <a:pt x="218012" y="438442"/>
                </a:lnTo>
                <a:lnTo>
                  <a:pt x="214918" y="444792"/>
                </a:lnTo>
                <a:close/>
              </a:path>
              <a:path w="235584" h="673735">
                <a:moveTo>
                  <a:pt x="177698" y="12700"/>
                </a:moveTo>
                <a:lnTo>
                  <a:pt x="171348" y="12700"/>
                </a:lnTo>
                <a:lnTo>
                  <a:pt x="164998" y="6350"/>
                </a:lnTo>
                <a:lnTo>
                  <a:pt x="177698" y="6350"/>
                </a:lnTo>
                <a:lnTo>
                  <a:pt x="177698" y="12700"/>
                </a:lnTo>
                <a:close/>
              </a:path>
              <a:path w="235584" h="673735">
                <a:moveTo>
                  <a:pt x="117614" y="673506"/>
                </a:moveTo>
                <a:lnTo>
                  <a:pt x="0" y="432092"/>
                </a:lnTo>
                <a:lnTo>
                  <a:pt x="57531" y="432092"/>
                </a:lnTo>
                <a:lnTo>
                  <a:pt x="57531" y="435660"/>
                </a:lnTo>
                <a:lnTo>
                  <a:pt x="15862" y="435660"/>
                </a:lnTo>
                <a:lnTo>
                  <a:pt x="10160" y="444792"/>
                </a:lnTo>
                <a:lnTo>
                  <a:pt x="20311" y="444792"/>
                </a:lnTo>
                <a:lnTo>
                  <a:pt x="117620" y="644516"/>
                </a:lnTo>
                <a:lnTo>
                  <a:pt x="111912" y="656234"/>
                </a:lnTo>
                <a:lnTo>
                  <a:pt x="126029" y="656234"/>
                </a:lnTo>
                <a:lnTo>
                  <a:pt x="117614" y="673506"/>
                </a:lnTo>
                <a:close/>
              </a:path>
              <a:path w="235584" h="673735">
                <a:moveTo>
                  <a:pt x="70231" y="438442"/>
                </a:moveTo>
                <a:lnTo>
                  <a:pt x="57531" y="438442"/>
                </a:lnTo>
                <a:lnTo>
                  <a:pt x="63881" y="432092"/>
                </a:lnTo>
                <a:lnTo>
                  <a:pt x="70231" y="432092"/>
                </a:lnTo>
                <a:lnTo>
                  <a:pt x="70231" y="438442"/>
                </a:lnTo>
                <a:close/>
              </a:path>
              <a:path w="235584" h="673735">
                <a:moveTo>
                  <a:pt x="177698" y="438442"/>
                </a:moveTo>
                <a:lnTo>
                  <a:pt x="171348" y="432092"/>
                </a:lnTo>
                <a:lnTo>
                  <a:pt x="177698" y="432092"/>
                </a:lnTo>
                <a:lnTo>
                  <a:pt x="177698" y="438442"/>
                </a:lnTo>
                <a:close/>
              </a:path>
              <a:path w="235584" h="673735">
                <a:moveTo>
                  <a:pt x="218012" y="438442"/>
                </a:moveTo>
                <a:lnTo>
                  <a:pt x="177698" y="438442"/>
                </a:lnTo>
                <a:lnTo>
                  <a:pt x="177698" y="432092"/>
                </a:lnTo>
                <a:lnTo>
                  <a:pt x="235229" y="432092"/>
                </a:lnTo>
                <a:lnTo>
                  <a:pt x="233490" y="435660"/>
                </a:lnTo>
                <a:lnTo>
                  <a:pt x="219367" y="435660"/>
                </a:lnTo>
                <a:lnTo>
                  <a:pt x="218012" y="438442"/>
                </a:lnTo>
                <a:close/>
              </a:path>
              <a:path w="235584" h="673735">
                <a:moveTo>
                  <a:pt x="20311" y="444792"/>
                </a:moveTo>
                <a:lnTo>
                  <a:pt x="10160" y="444792"/>
                </a:lnTo>
                <a:lnTo>
                  <a:pt x="15862" y="435660"/>
                </a:lnTo>
                <a:lnTo>
                  <a:pt x="20311" y="444792"/>
                </a:lnTo>
                <a:close/>
              </a:path>
              <a:path w="235584" h="673735">
                <a:moveTo>
                  <a:pt x="70231" y="444792"/>
                </a:moveTo>
                <a:lnTo>
                  <a:pt x="20311" y="444792"/>
                </a:lnTo>
                <a:lnTo>
                  <a:pt x="15862" y="435660"/>
                </a:lnTo>
                <a:lnTo>
                  <a:pt x="57531" y="435660"/>
                </a:lnTo>
                <a:lnTo>
                  <a:pt x="57531" y="438442"/>
                </a:lnTo>
                <a:lnTo>
                  <a:pt x="70231" y="438442"/>
                </a:lnTo>
                <a:lnTo>
                  <a:pt x="70231" y="444792"/>
                </a:lnTo>
                <a:close/>
              </a:path>
              <a:path w="235584" h="673735">
                <a:moveTo>
                  <a:pt x="126029" y="656234"/>
                </a:moveTo>
                <a:lnTo>
                  <a:pt x="123329" y="656234"/>
                </a:lnTo>
                <a:lnTo>
                  <a:pt x="117620" y="644516"/>
                </a:lnTo>
                <a:lnTo>
                  <a:pt x="219367" y="435660"/>
                </a:lnTo>
                <a:lnTo>
                  <a:pt x="225069" y="444792"/>
                </a:lnTo>
                <a:lnTo>
                  <a:pt x="229042" y="444792"/>
                </a:lnTo>
                <a:lnTo>
                  <a:pt x="126029" y="656234"/>
                </a:lnTo>
                <a:close/>
              </a:path>
              <a:path w="235584" h="673735">
                <a:moveTo>
                  <a:pt x="229042" y="444792"/>
                </a:moveTo>
                <a:lnTo>
                  <a:pt x="225069" y="444792"/>
                </a:lnTo>
                <a:lnTo>
                  <a:pt x="219367" y="435660"/>
                </a:lnTo>
                <a:lnTo>
                  <a:pt x="233490" y="435660"/>
                </a:lnTo>
                <a:lnTo>
                  <a:pt x="229042" y="444792"/>
                </a:lnTo>
                <a:close/>
              </a:path>
              <a:path w="235584" h="673735">
                <a:moveTo>
                  <a:pt x="123329" y="656234"/>
                </a:moveTo>
                <a:lnTo>
                  <a:pt x="111912" y="656234"/>
                </a:lnTo>
                <a:lnTo>
                  <a:pt x="117620" y="644516"/>
                </a:lnTo>
                <a:lnTo>
                  <a:pt x="123329" y="65623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92396" y="5020055"/>
            <a:ext cx="890269" cy="220979"/>
          </a:xfrm>
          <a:custGeom>
            <a:avLst/>
            <a:gdLst/>
            <a:ahLst/>
            <a:cxnLst/>
            <a:rect l="l" t="t" r="r" b="b"/>
            <a:pathLst>
              <a:path w="890270" h="220979">
                <a:moveTo>
                  <a:pt x="393191" y="220980"/>
                </a:moveTo>
                <a:lnTo>
                  <a:pt x="0" y="109728"/>
                </a:lnTo>
                <a:lnTo>
                  <a:pt x="393191" y="0"/>
                </a:lnTo>
                <a:lnTo>
                  <a:pt x="393191" y="54864"/>
                </a:lnTo>
                <a:lnTo>
                  <a:pt x="890015" y="54864"/>
                </a:lnTo>
                <a:lnTo>
                  <a:pt x="890015" y="166116"/>
                </a:lnTo>
                <a:lnTo>
                  <a:pt x="393191" y="166116"/>
                </a:lnTo>
                <a:lnTo>
                  <a:pt x="393191" y="2209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69091" y="5011597"/>
            <a:ext cx="920750" cy="238125"/>
          </a:xfrm>
          <a:custGeom>
            <a:avLst/>
            <a:gdLst/>
            <a:ahLst/>
            <a:cxnLst/>
            <a:rect l="l" t="t" r="r" b="b"/>
            <a:pathLst>
              <a:path w="920750" h="238125">
                <a:moveTo>
                  <a:pt x="422795" y="237528"/>
                </a:moveTo>
                <a:lnTo>
                  <a:pt x="0" y="118770"/>
                </a:lnTo>
                <a:lnTo>
                  <a:pt x="422795" y="0"/>
                </a:lnTo>
                <a:lnTo>
                  <a:pt x="422795" y="8382"/>
                </a:lnTo>
                <a:lnTo>
                  <a:pt x="410095" y="8382"/>
                </a:lnTo>
                <a:lnTo>
                  <a:pt x="410095" y="16756"/>
                </a:lnTo>
                <a:lnTo>
                  <a:pt x="68733" y="112649"/>
                </a:lnTo>
                <a:lnTo>
                  <a:pt x="25196" y="112649"/>
                </a:lnTo>
                <a:lnTo>
                  <a:pt x="25196" y="124879"/>
                </a:lnTo>
                <a:lnTo>
                  <a:pt x="68733" y="124879"/>
                </a:lnTo>
                <a:lnTo>
                  <a:pt x="410095" y="220771"/>
                </a:lnTo>
                <a:lnTo>
                  <a:pt x="410095" y="229146"/>
                </a:lnTo>
                <a:lnTo>
                  <a:pt x="422795" y="229146"/>
                </a:lnTo>
                <a:lnTo>
                  <a:pt x="422795" y="237528"/>
                </a:lnTo>
                <a:close/>
              </a:path>
              <a:path w="920750" h="238125">
                <a:moveTo>
                  <a:pt x="410095" y="16756"/>
                </a:moveTo>
                <a:lnTo>
                  <a:pt x="410095" y="8382"/>
                </a:lnTo>
                <a:lnTo>
                  <a:pt x="418160" y="14490"/>
                </a:lnTo>
                <a:lnTo>
                  <a:pt x="410095" y="16756"/>
                </a:lnTo>
                <a:close/>
              </a:path>
              <a:path w="920750" h="238125">
                <a:moveTo>
                  <a:pt x="907465" y="69926"/>
                </a:moveTo>
                <a:lnTo>
                  <a:pt x="410095" y="69926"/>
                </a:lnTo>
                <a:lnTo>
                  <a:pt x="410095" y="16756"/>
                </a:lnTo>
                <a:lnTo>
                  <a:pt x="418160" y="14490"/>
                </a:lnTo>
                <a:lnTo>
                  <a:pt x="410095" y="8382"/>
                </a:lnTo>
                <a:lnTo>
                  <a:pt x="422795" y="8382"/>
                </a:lnTo>
                <a:lnTo>
                  <a:pt x="422795" y="57226"/>
                </a:lnTo>
                <a:lnTo>
                  <a:pt x="416445" y="57226"/>
                </a:lnTo>
                <a:lnTo>
                  <a:pt x="422795" y="63576"/>
                </a:lnTo>
                <a:lnTo>
                  <a:pt x="907465" y="63576"/>
                </a:lnTo>
                <a:lnTo>
                  <a:pt x="907465" y="69926"/>
                </a:lnTo>
                <a:close/>
              </a:path>
              <a:path w="920750" h="238125">
                <a:moveTo>
                  <a:pt x="422795" y="63576"/>
                </a:moveTo>
                <a:lnTo>
                  <a:pt x="416445" y="57226"/>
                </a:lnTo>
                <a:lnTo>
                  <a:pt x="422795" y="57226"/>
                </a:lnTo>
                <a:lnTo>
                  <a:pt x="422795" y="63576"/>
                </a:lnTo>
                <a:close/>
              </a:path>
              <a:path w="920750" h="238125">
                <a:moveTo>
                  <a:pt x="920165" y="69926"/>
                </a:moveTo>
                <a:lnTo>
                  <a:pt x="913815" y="69926"/>
                </a:lnTo>
                <a:lnTo>
                  <a:pt x="907465" y="63576"/>
                </a:lnTo>
                <a:lnTo>
                  <a:pt x="422795" y="63576"/>
                </a:lnTo>
                <a:lnTo>
                  <a:pt x="422795" y="57226"/>
                </a:lnTo>
                <a:lnTo>
                  <a:pt x="920165" y="57226"/>
                </a:lnTo>
                <a:lnTo>
                  <a:pt x="920165" y="69926"/>
                </a:lnTo>
                <a:close/>
              </a:path>
              <a:path w="920750" h="238125">
                <a:moveTo>
                  <a:pt x="907465" y="173951"/>
                </a:moveTo>
                <a:lnTo>
                  <a:pt x="907465" y="63576"/>
                </a:lnTo>
                <a:lnTo>
                  <a:pt x="913815" y="69926"/>
                </a:lnTo>
                <a:lnTo>
                  <a:pt x="920165" y="69926"/>
                </a:lnTo>
                <a:lnTo>
                  <a:pt x="920165" y="167601"/>
                </a:lnTo>
                <a:lnTo>
                  <a:pt x="913815" y="167601"/>
                </a:lnTo>
                <a:lnTo>
                  <a:pt x="907465" y="173951"/>
                </a:lnTo>
                <a:close/>
              </a:path>
              <a:path w="920750" h="238125">
                <a:moveTo>
                  <a:pt x="25196" y="124879"/>
                </a:moveTo>
                <a:lnTo>
                  <a:pt x="25196" y="112649"/>
                </a:lnTo>
                <a:lnTo>
                  <a:pt x="46965" y="118764"/>
                </a:lnTo>
                <a:lnTo>
                  <a:pt x="25196" y="124879"/>
                </a:lnTo>
                <a:close/>
              </a:path>
              <a:path w="920750" h="238125">
                <a:moveTo>
                  <a:pt x="46965" y="118764"/>
                </a:moveTo>
                <a:lnTo>
                  <a:pt x="25196" y="112649"/>
                </a:lnTo>
                <a:lnTo>
                  <a:pt x="68733" y="112649"/>
                </a:lnTo>
                <a:lnTo>
                  <a:pt x="46965" y="118764"/>
                </a:lnTo>
                <a:close/>
              </a:path>
              <a:path w="920750" h="238125">
                <a:moveTo>
                  <a:pt x="68733" y="124879"/>
                </a:moveTo>
                <a:lnTo>
                  <a:pt x="25196" y="124879"/>
                </a:lnTo>
                <a:lnTo>
                  <a:pt x="46987" y="118770"/>
                </a:lnTo>
                <a:lnTo>
                  <a:pt x="68733" y="124879"/>
                </a:lnTo>
                <a:close/>
              </a:path>
              <a:path w="920750" h="238125">
                <a:moveTo>
                  <a:pt x="422795" y="229146"/>
                </a:moveTo>
                <a:lnTo>
                  <a:pt x="410095" y="229146"/>
                </a:lnTo>
                <a:lnTo>
                  <a:pt x="418160" y="223037"/>
                </a:lnTo>
                <a:lnTo>
                  <a:pt x="410095" y="220771"/>
                </a:lnTo>
                <a:lnTo>
                  <a:pt x="410095" y="167601"/>
                </a:lnTo>
                <a:lnTo>
                  <a:pt x="907465" y="167601"/>
                </a:lnTo>
                <a:lnTo>
                  <a:pt x="907465" y="173951"/>
                </a:lnTo>
                <a:lnTo>
                  <a:pt x="422795" y="173951"/>
                </a:lnTo>
                <a:lnTo>
                  <a:pt x="416445" y="180301"/>
                </a:lnTo>
                <a:lnTo>
                  <a:pt x="422795" y="180301"/>
                </a:lnTo>
                <a:lnTo>
                  <a:pt x="422795" y="229146"/>
                </a:lnTo>
                <a:close/>
              </a:path>
              <a:path w="920750" h="238125">
                <a:moveTo>
                  <a:pt x="920165" y="180301"/>
                </a:moveTo>
                <a:lnTo>
                  <a:pt x="422795" y="180301"/>
                </a:lnTo>
                <a:lnTo>
                  <a:pt x="422795" y="173951"/>
                </a:lnTo>
                <a:lnTo>
                  <a:pt x="907465" y="173951"/>
                </a:lnTo>
                <a:lnTo>
                  <a:pt x="913815" y="167601"/>
                </a:lnTo>
                <a:lnTo>
                  <a:pt x="920165" y="167601"/>
                </a:lnTo>
                <a:lnTo>
                  <a:pt x="920165" y="180301"/>
                </a:lnTo>
                <a:close/>
              </a:path>
              <a:path w="920750" h="238125">
                <a:moveTo>
                  <a:pt x="422795" y="180301"/>
                </a:moveTo>
                <a:lnTo>
                  <a:pt x="416445" y="180301"/>
                </a:lnTo>
                <a:lnTo>
                  <a:pt x="422795" y="173951"/>
                </a:lnTo>
                <a:lnTo>
                  <a:pt x="422795" y="180301"/>
                </a:lnTo>
                <a:close/>
              </a:path>
              <a:path w="920750" h="238125">
                <a:moveTo>
                  <a:pt x="410095" y="229146"/>
                </a:moveTo>
                <a:lnTo>
                  <a:pt x="410095" y="220771"/>
                </a:lnTo>
                <a:lnTo>
                  <a:pt x="418160" y="223037"/>
                </a:lnTo>
                <a:lnTo>
                  <a:pt x="410095" y="229146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72000" y="5231891"/>
            <a:ext cx="1010919" cy="744220"/>
          </a:xfrm>
          <a:custGeom>
            <a:avLst/>
            <a:gdLst/>
            <a:ahLst/>
            <a:cxnLst/>
            <a:rect l="l" t="t" r="r" b="b"/>
            <a:pathLst>
              <a:path w="1010920" h="744220">
                <a:moveTo>
                  <a:pt x="886967" y="743712"/>
                </a:moveTo>
                <a:lnTo>
                  <a:pt x="123444" y="743712"/>
                </a:lnTo>
                <a:lnTo>
                  <a:pt x="75171" y="734237"/>
                </a:lnTo>
                <a:lnTo>
                  <a:pt x="35809" y="707807"/>
                </a:lnTo>
                <a:lnTo>
                  <a:pt x="9402" y="668468"/>
                </a:lnTo>
                <a:lnTo>
                  <a:pt x="0" y="620268"/>
                </a:lnTo>
                <a:lnTo>
                  <a:pt x="0" y="123444"/>
                </a:lnTo>
                <a:lnTo>
                  <a:pt x="9402" y="75471"/>
                </a:lnTo>
                <a:lnTo>
                  <a:pt x="35809" y="36209"/>
                </a:lnTo>
                <a:lnTo>
                  <a:pt x="75171" y="9702"/>
                </a:lnTo>
                <a:lnTo>
                  <a:pt x="123444" y="0"/>
                </a:lnTo>
                <a:lnTo>
                  <a:pt x="886967" y="0"/>
                </a:lnTo>
                <a:lnTo>
                  <a:pt x="935182" y="9702"/>
                </a:lnTo>
                <a:lnTo>
                  <a:pt x="974526" y="36209"/>
                </a:lnTo>
                <a:lnTo>
                  <a:pt x="1000951" y="75471"/>
                </a:lnTo>
                <a:lnTo>
                  <a:pt x="1010412" y="123444"/>
                </a:lnTo>
                <a:lnTo>
                  <a:pt x="1010412" y="620268"/>
                </a:lnTo>
                <a:lnTo>
                  <a:pt x="1000951" y="668468"/>
                </a:lnTo>
                <a:lnTo>
                  <a:pt x="974526" y="707807"/>
                </a:lnTo>
                <a:lnTo>
                  <a:pt x="935182" y="734237"/>
                </a:lnTo>
                <a:lnTo>
                  <a:pt x="886967" y="743712"/>
                </a:lnTo>
                <a:close/>
              </a:path>
            </a:pathLst>
          </a:custGeom>
          <a:solidFill>
            <a:srgbClr val="5B9BD4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65053" y="5225478"/>
            <a:ext cx="1024255" cy="756920"/>
          </a:xfrm>
          <a:custGeom>
            <a:avLst/>
            <a:gdLst/>
            <a:ahLst/>
            <a:cxnLst/>
            <a:rect l="l" t="t" r="r" b="b"/>
            <a:pathLst>
              <a:path w="1024254" h="756920">
                <a:moveTo>
                  <a:pt x="907135" y="755650"/>
                </a:moveTo>
                <a:lnTo>
                  <a:pt x="117068" y="755650"/>
                </a:lnTo>
                <a:lnTo>
                  <a:pt x="91617" y="750570"/>
                </a:lnTo>
                <a:lnTo>
                  <a:pt x="52362" y="730250"/>
                </a:lnTo>
                <a:lnTo>
                  <a:pt x="38188" y="717550"/>
                </a:lnTo>
                <a:lnTo>
                  <a:pt x="33870" y="713739"/>
                </a:lnTo>
                <a:lnTo>
                  <a:pt x="12852" y="681989"/>
                </a:lnTo>
                <a:lnTo>
                  <a:pt x="10236" y="676910"/>
                </a:lnTo>
                <a:lnTo>
                  <a:pt x="7912" y="670560"/>
                </a:lnTo>
                <a:lnTo>
                  <a:pt x="5854" y="664210"/>
                </a:lnTo>
                <a:lnTo>
                  <a:pt x="4102" y="659129"/>
                </a:lnTo>
                <a:lnTo>
                  <a:pt x="0" y="626110"/>
                </a:lnTo>
                <a:lnTo>
                  <a:pt x="0" y="129539"/>
                </a:lnTo>
                <a:lnTo>
                  <a:pt x="4102" y="97789"/>
                </a:lnTo>
                <a:lnTo>
                  <a:pt x="5854" y="91439"/>
                </a:lnTo>
                <a:lnTo>
                  <a:pt x="7912" y="85089"/>
                </a:lnTo>
                <a:lnTo>
                  <a:pt x="10236" y="78739"/>
                </a:lnTo>
                <a:lnTo>
                  <a:pt x="12852" y="73660"/>
                </a:lnTo>
                <a:lnTo>
                  <a:pt x="15735" y="67310"/>
                </a:lnTo>
                <a:lnTo>
                  <a:pt x="38188" y="38100"/>
                </a:lnTo>
                <a:lnTo>
                  <a:pt x="42710" y="33020"/>
                </a:lnTo>
                <a:lnTo>
                  <a:pt x="79629" y="10160"/>
                </a:lnTo>
                <a:lnTo>
                  <a:pt x="117068" y="0"/>
                </a:lnTo>
                <a:lnTo>
                  <a:pt x="907135" y="0"/>
                </a:lnTo>
                <a:lnTo>
                  <a:pt x="932586" y="5079"/>
                </a:lnTo>
                <a:lnTo>
                  <a:pt x="944562" y="10160"/>
                </a:lnTo>
                <a:lnTo>
                  <a:pt x="947451" y="11429"/>
                </a:lnTo>
                <a:lnTo>
                  <a:pt x="130556" y="11429"/>
                </a:lnTo>
                <a:lnTo>
                  <a:pt x="124167" y="12700"/>
                </a:lnTo>
                <a:lnTo>
                  <a:pt x="118503" y="12700"/>
                </a:lnTo>
                <a:lnTo>
                  <a:pt x="112293" y="13970"/>
                </a:lnTo>
                <a:lnTo>
                  <a:pt x="106819" y="13970"/>
                </a:lnTo>
                <a:lnTo>
                  <a:pt x="100812" y="15239"/>
                </a:lnTo>
                <a:lnTo>
                  <a:pt x="101117" y="15239"/>
                </a:lnTo>
                <a:lnTo>
                  <a:pt x="95237" y="17779"/>
                </a:lnTo>
                <a:lnTo>
                  <a:pt x="95542" y="17779"/>
                </a:lnTo>
                <a:lnTo>
                  <a:pt x="89776" y="19050"/>
                </a:lnTo>
                <a:lnTo>
                  <a:pt x="90068" y="19050"/>
                </a:lnTo>
                <a:lnTo>
                  <a:pt x="84429" y="21589"/>
                </a:lnTo>
                <a:lnTo>
                  <a:pt x="84721" y="21589"/>
                </a:lnTo>
                <a:lnTo>
                  <a:pt x="79222" y="24129"/>
                </a:lnTo>
                <a:lnTo>
                  <a:pt x="79502" y="24129"/>
                </a:lnTo>
                <a:lnTo>
                  <a:pt x="74155" y="26670"/>
                </a:lnTo>
                <a:lnTo>
                  <a:pt x="74422" y="26670"/>
                </a:lnTo>
                <a:lnTo>
                  <a:pt x="69227" y="29210"/>
                </a:lnTo>
                <a:lnTo>
                  <a:pt x="69494" y="29210"/>
                </a:lnTo>
                <a:lnTo>
                  <a:pt x="64465" y="31750"/>
                </a:lnTo>
                <a:lnTo>
                  <a:pt x="64719" y="31750"/>
                </a:lnTo>
                <a:lnTo>
                  <a:pt x="59855" y="35560"/>
                </a:lnTo>
                <a:lnTo>
                  <a:pt x="60096" y="35560"/>
                </a:lnTo>
                <a:lnTo>
                  <a:pt x="55410" y="39370"/>
                </a:lnTo>
                <a:lnTo>
                  <a:pt x="55638" y="39370"/>
                </a:lnTo>
                <a:lnTo>
                  <a:pt x="52641" y="41910"/>
                </a:lnTo>
                <a:lnTo>
                  <a:pt x="51371" y="41910"/>
                </a:lnTo>
                <a:lnTo>
                  <a:pt x="47053" y="46989"/>
                </a:lnTo>
                <a:lnTo>
                  <a:pt x="47269" y="46989"/>
                </a:lnTo>
                <a:lnTo>
                  <a:pt x="43167" y="50800"/>
                </a:lnTo>
                <a:lnTo>
                  <a:pt x="43370" y="50800"/>
                </a:lnTo>
                <a:lnTo>
                  <a:pt x="39471" y="54610"/>
                </a:lnTo>
                <a:lnTo>
                  <a:pt x="39662" y="54610"/>
                </a:lnTo>
                <a:lnTo>
                  <a:pt x="35979" y="59689"/>
                </a:lnTo>
                <a:lnTo>
                  <a:pt x="36156" y="59689"/>
                </a:lnTo>
                <a:lnTo>
                  <a:pt x="32702" y="63500"/>
                </a:lnTo>
                <a:lnTo>
                  <a:pt x="32880" y="63500"/>
                </a:lnTo>
                <a:lnTo>
                  <a:pt x="29654" y="68579"/>
                </a:lnTo>
                <a:lnTo>
                  <a:pt x="29806" y="68579"/>
                </a:lnTo>
                <a:lnTo>
                  <a:pt x="26822" y="73660"/>
                </a:lnTo>
                <a:lnTo>
                  <a:pt x="26962" y="73660"/>
                </a:lnTo>
                <a:lnTo>
                  <a:pt x="24231" y="78739"/>
                </a:lnTo>
                <a:lnTo>
                  <a:pt x="21882" y="83820"/>
                </a:lnTo>
                <a:lnTo>
                  <a:pt x="19773" y="88900"/>
                </a:lnTo>
                <a:lnTo>
                  <a:pt x="18323" y="93979"/>
                </a:lnTo>
                <a:lnTo>
                  <a:pt x="18034" y="93979"/>
                </a:lnTo>
                <a:lnTo>
                  <a:pt x="16357" y="100329"/>
                </a:lnTo>
                <a:lnTo>
                  <a:pt x="15326" y="105410"/>
                </a:lnTo>
                <a:lnTo>
                  <a:pt x="15112" y="105410"/>
                </a:lnTo>
                <a:lnTo>
                  <a:pt x="14020" y="111760"/>
                </a:lnTo>
                <a:lnTo>
                  <a:pt x="13284" y="118110"/>
                </a:lnTo>
                <a:lnTo>
                  <a:pt x="12936" y="123189"/>
                </a:lnTo>
                <a:lnTo>
                  <a:pt x="12700" y="129539"/>
                </a:lnTo>
                <a:lnTo>
                  <a:pt x="12687" y="626110"/>
                </a:lnTo>
                <a:lnTo>
                  <a:pt x="12852" y="632460"/>
                </a:lnTo>
                <a:lnTo>
                  <a:pt x="13322" y="637539"/>
                </a:lnTo>
                <a:lnTo>
                  <a:pt x="14071" y="643889"/>
                </a:lnTo>
                <a:lnTo>
                  <a:pt x="15112" y="650239"/>
                </a:lnTo>
                <a:lnTo>
                  <a:pt x="15326" y="650239"/>
                </a:lnTo>
                <a:lnTo>
                  <a:pt x="16433" y="655320"/>
                </a:lnTo>
                <a:lnTo>
                  <a:pt x="18034" y="661670"/>
                </a:lnTo>
                <a:lnTo>
                  <a:pt x="18323" y="661670"/>
                </a:lnTo>
                <a:lnTo>
                  <a:pt x="19888" y="666750"/>
                </a:lnTo>
                <a:lnTo>
                  <a:pt x="21996" y="671829"/>
                </a:lnTo>
                <a:lnTo>
                  <a:pt x="24358" y="676910"/>
                </a:lnTo>
                <a:lnTo>
                  <a:pt x="26962" y="681989"/>
                </a:lnTo>
                <a:lnTo>
                  <a:pt x="26822" y="681989"/>
                </a:lnTo>
                <a:lnTo>
                  <a:pt x="29806" y="687070"/>
                </a:lnTo>
                <a:lnTo>
                  <a:pt x="29654" y="687070"/>
                </a:lnTo>
                <a:lnTo>
                  <a:pt x="32880" y="692150"/>
                </a:lnTo>
                <a:lnTo>
                  <a:pt x="32702" y="692150"/>
                </a:lnTo>
                <a:lnTo>
                  <a:pt x="36156" y="695960"/>
                </a:lnTo>
                <a:lnTo>
                  <a:pt x="35979" y="695960"/>
                </a:lnTo>
                <a:lnTo>
                  <a:pt x="39662" y="701039"/>
                </a:lnTo>
                <a:lnTo>
                  <a:pt x="39471" y="701039"/>
                </a:lnTo>
                <a:lnTo>
                  <a:pt x="43370" y="704850"/>
                </a:lnTo>
                <a:lnTo>
                  <a:pt x="43167" y="704850"/>
                </a:lnTo>
                <a:lnTo>
                  <a:pt x="47269" y="708660"/>
                </a:lnTo>
                <a:lnTo>
                  <a:pt x="47053" y="708660"/>
                </a:lnTo>
                <a:lnTo>
                  <a:pt x="51371" y="713739"/>
                </a:lnTo>
                <a:lnTo>
                  <a:pt x="52641" y="713739"/>
                </a:lnTo>
                <a:lnTo>
                  <a:pt x="55638" y="716279"/>
                </a:lnTo>
                <a:lnTo>
                  <a:pt x="55410" y="716279"/>
                </a:lnTo>
                <a:lnTo>
                  <a:pt x="60096" y="720089"/>
                </a:lnTo>
                <a:lnTo>
                  <a:pt x="59855" y="720089"/>
                </a:lnTo>
                <a:lnTo>
                  <a:pt x="64719" y="723900"/>
                </a:lnTo>
                <a:lnTo>
                  <a:pt x="64465" y="723900"/>
                </a:lnTo>
                <a:lnTo>
                  <a:pt x="69494" y="726439"/>
                </a:lnTo>
                <a:lnTo>
                  <a:pt x="69227" y="726439"/>
                </a:lnTo>
                <a:lnTo>
                  <a:pt x="74422" y="728979"/>
                </a:lnTo>
                <a:lnTo>
                  <a:pt x="74155" y="728979"/>
                </a:lnTo>
                <a:lnTo>
                  <a:pt x="79502" y="731520"/>
                </a:lnTo>
                <a:lnTo>
                  <a:pt x="79222" y="731520"/>
                </a:lnTo>
                <a:lnTo>
                  <a:pt x="84721" y="734060"/>
                </a:lnTo>
                <a:lnTo>
                  <a:pt x="84429" y="734060"/>
                </a:lnTo>
                <a:lnTo>
                  <a:pt x="90068" y="736600"/>
                </a:lnTo>
                <a:lnTo>
                  <a:pt x="89776" y="736600"/>
                </a:lnTo>
                <a:lnTo>
                  <a:pt x="95542" y="737870"/>
                </a:lnTo>
                <a:lnTo>
                  <a:pt x="95237" y="737870"/>
                </a:lnTo>
                <a:lnTo>
                  <a:pt x="101117" y="740410"/>
                </a:lnTo>
                <a:lnTo>
                  <a:pt x="100812" y="740410"/>
                </a:lnTo>
                <a:lnTo>
                  <a:pt x="106819" y="741679"/>
                </a:lnTo>
                <a:lnTo>
                  <a:pt x="112293" y="741679"/>
                </a:lnTo>
                <a:lnTo>
                  <a:pt x="118503" y="742950"/>
                </a:lnTo>
                <a:lnTo>
                  <a:pt x="124167" y="742950"/>
                </a:lnTo>
                <a:lnTo>
                  <a:pt x="130556" y="744220"/>
                </a:lnTo>
                <a:lnTo>
                  <a:pt x="947451" y="744220"/>
                </a:lnTo>
                <a:lnTo>
                  <a:pt x="944562" y="745489"/>
                </a:lnTo>
                <a:lnTo>
                  <a:pt x="932586" y="750570"/>
                </a:lnTo>
                <a:lnTo>
                  <a:pt x="907135" y="755650"/>
                </a:lnTo>
                <a:close/>
              </a:path>
              <a:path w="1024254" h="756920">
                <a:moveTo>
                  <a:pt x="893813" y="12700"/>
                </a:moveTo>
                <a:lnTo>
                  <a:pt x="130390" y="12700"/>
                </a:lnTo>
                <a:lnTo>
                  <a:pt x="130556" y="11429"/>
                </a:lnTo>
                <a:lnTo>
                  <a:pt x="893648" y="11429"/>
                </a:lnTo>
                <a:lnTo>
                  <a:pt x="893813" y="12700"/>
                </a:lnTo>
                <a:close/>
              </a:path>
              <a:path w="1024254" h="756920">
                <a:moveTo>
                  <a:pt x="973061" y="43179"/>
                </a:moveTo>
                <a:lnTo>
                  <a:pt x="968552" y="39370"/>
                </a:lnTo>
                <a:lnTo>
                  <a:pt x="968794" y="39370"/>
                </a:lnTo>
                <a:lnTo>
                  <a:pt x="964107" y="35560"/>
                </a:lnTo>
                <a:lnTo>
                  <a:pt x="964349" y="35560"/>
                </a:lnTo>
                <a:lnTo>
                  <a:pt x="959485" y="31750"/>
                </a:lnTo>
                <a:lnTo>
                  <a:pt x="959739" y="31750"/>
                </a:lnTo>
                <a:lnTo>
                  <a:pt x="954709" y="29210"/>
                </a:lnTo>
                <a:lnTo>
                  <a:pt x="954963" y="29210"/>
                </a:lnTo>
                <a:lnTo>
                  <a:pt x="949769" y="26670"/>
                </a:lnTo>
                <a:lnTo>
                  <a:pt x="950036" y="26670"/>
                </a:lnTo>
                <a:lnTo>
                  <a:pt x="944689" y="24129"/>
                </a:lnTo>
                <a:lnTo>
                  <a:pt x="944968" y="24129"/>
                </a:lnTo>
                <a:lnTo>
                  <a:pt x="939482" y="21589"/>
                </a:lnTo>
                <a:lnTo>
                  <a:pt x="939761" y="21589"/>
                </a:lnTo>
                <a:lnTo>
                  <a:pt x="934135" y="19050"/>
                </a:lnTo>
                <a:lnTo>
                  <a:pt x="934427" y="19050"/>
                </a:lnTo>
                <a:lnTo>
                  <a:pt x="928662" y="17779"/>
                </a:lnTo>
                <a:lnTo>
                  <a:pt x="928966" y="17779"/>
                </a:lnTo>
                <a:lnTo>
                  <a:pt x="923074" y="15239"/>
                </a:lnTo>
                <a:lnTo>
                  <a:pt x="923378" y="15239"/>
                </a:lnTo>
                <a:lnTo>
                  <a:pt x="917384" y="13970"/>
                </a:lnTo>
                <a:lnTo>
                  <a:pt x="911898" y="13970"/>
                </a:lnTo>
                <a:lnTo>
                  <a:pt x="905687" y="12700"/>
                </a:lnTo>
                <a:lnTo>
                  <a:pt x="900036" y="12700"/>
                </a:lnTo>
                <a:lnTo>
                  <a:pt x="893648" y="11429"/>
                </a:lnTo>
                <a:lnTo>
                  <a:pt x="947451" y="11429"/>
                </a:lnTo>
                <a:lnTo>
                  <a:pt x="981481" y="33020"/>
                </a:lnTo>
                <a:lnTo>
                  <a:pt x="986015" y="38100"/>
                </a:lnTo>
                <a:lnTo>
                  <a:pt x="990333" y="41910"/>
                </a:lnTo>
                <a:lnTo>
                  <a:pt x="972832" y="41910"/>
                </a:lnTo>
                <a:lnTo>
                  <a:pt x="973061" y="43179"/>
                </a:lnTo>
                <a:close/>
              </a:path>
              <a:path w="1024254" h="756920">
                <a:moveTo>
                  <a:pt x="51142" y="43179"/>
                </a:moveTo>
                <a:lnTo>
                  <a:pt x="51371" y="41910"/>
                </a:lnTo>
                <a:lnTo>
                  <a:pt x="52641" y="41910"/>
                </a:lnTo>
                <a:lnTo>
                  <a:pt x="51142" y="43179"/>
                </a:lnTo>
                <a:close/>
              </a:path>
              <a:path w="1024254" h="756920">
                <a:moveTo>
                  <a:pt x="1006259" y="95250"/>
                </a:moveTo>
                <a:lnTo>
                  <a:pt x="1004316" y="88900"/>
                </a:lnTo>
                <a:lnTo>
                  <a:pt x="1002195" y="83820"/>
                </a:lnTo>
                <a:lnTo>
                  <a:pt x="999832" y="78739"/>
                </a:lnTo>
                <a:lnTo>
                  <a:pt x="999972" y="78739"/>
                </a:lnTo>
                <a:lnTo>
                  <a:pt x="997229" y="73660"/>
                </a:lnTo>
                <a:lnTo>
                  <a:pt x="997381" y="73660"/>
                </a:lnTo>
                <a:lnTo>
                  <a:pt x="994397" y="68579"/>
                </a:lnTo>
                <a:lnTo>
                  <a:pt x="994549" y="68579"/>
                </a:lnTo>
                <a:lnTo>
                  <a:pt x="991323" y="63500"/>
                </a:lnTo>
                <a:lnTo>
                  <a:pt x="991489" y="63500"/>
                </a:lnTo>
                <a:lnTo>
                  <a:pt x="988034" y="59689"/>
                </a:lnTo>
                <a:lnTo>
                  <a:pt x="988212" y="59689"/>
                </a:lnTo>
                <a:lnTo>
                  <a:pt x="984542" y="54610"/>
                </a:lnTo>
                <a:lnTo>
                  <a:pt x="984732" y="54610"/>
                </a:lnTo>
                <a:lnTo>
                  <a:pt x="980833" y="50800"/>
                </a:lnTo>
                <a:lnTo>
                  <a:pt x="981036" y="50800"/>
                </a:lnTo>
                <a:lnTo>
                  <a:pt x="976922" y="46989"/>
                </a:lnTo>
                <a:lnTo>
                  <a:pt x="977138" y="46989"/>
                </a:lnTo>
                <a:lnTo>
                  <a:pt x="972832" y="41910"/>
                </a:lnTo>
                <a:lnTo>
                  <a:pt x="990333" y="41910"/>
                </a:lnTo>
                <a:lnTo>
                  <a:pt x="994422" y="46989"/>
                </a:lnTo>
                <a:lnTo>
                  <a:pt x="1011339" y="73660"/>
                </a:lnTo>
                <a:lnTo>
                  <a:pt x="1013955" y="78739"/>
                </a:lnTo>
                <a:lnTo>
                  <a:pt x="1016292" y="85089"/>
                </a:lnTo>
                <a:lnTo>
                  <a:pt x="1018349" y="91439"/>
                </a:lnTo>
                <a:lnTo>
                  <a:pt x="1019050" y="93979"/>
                </a:lnTo>
                <a:lnTo>
                  <a:pt x="1006170" y="93979"/>
                </a:lnTo>
                <a:lnTo>
                  <a:pt x="1006259" y="95250"/>
                </a:lnTo>
                <a:close/>
              </a:path>
              <a:path w="1024254" h="756920">
                <a:moveTo>
                  <a:pt x="17932" y="95250"/>
                </a:moveTo>
                <a:lnTo>
                  <a:pt x="18034" y="93979"/>
                </a:lnTo>
                <a:lnTo>
                  <a:pt x="18323" y="93979"/>
                </a:lnTo>
                <a:lnTo>
                  <a:pt x="17932" y="95250"/>
                </a:lnTo>
                <a:close/>
              </a:path>
              <a:path w="1024254" h="756920">
                <a:moveTo>
                  <a:pt x="1009142" y="106679"/>
                </a:moveTo>
                <a:lnTo>
                  <a:pt x="1007757" y="100329"/>
                </a:lnTo>
                <a:lnTo>
                  <a:pt x="1006170" y="93979"/>
                </a:lnTo>
                <a:lnTo>
                  <a:pt x="1019050" y="93979"/>
                </a:lnTo>
                <a:lnTo>
                  <a:pt x="1020102" y="97789"/>
                </a:lnTo>
                <a:lnTo>
                  <a:pt x="1021562" y="102870"/>
                </a:lnTo>
                <a:lnTo>
                  <a:pt x="1021943" y="105410"/>
                </a:lnTo>
                <a:lnTo>
                  <a:pt x="1009078" y="105410"/>
                </a:lnTo>
                <a:lnTo>
                  <a:pt x="1009142" y="106679"/>
                </a:lnTo>
                <a:close/>
              </a:path>
              <a:path w="1024254" h="756920">
                <a:moveTo>
                  <a:pt x="15049" y="106679"/>
                </a:moveTo>
                <a:lnTo>
                  <a:pt x="15112" y="105410"/>
                </a:lnTo>
                <a:lnTo>
                  <a:pt x="15326" y="105410"/>
                </a:lnTo>
                <a:lnTo>
                  <a:pt x="15049" y="106679"/>
                </a:lnTo>
                <a:close/>
              </a:path>
              <a:path w="1024254" h="756920">
                <a:moveTo>
                  <a:pt x="1021943" y="650239"/>
                </a:moveTo>
                <a:lnTo>
                  <a:pt x="1009078" y="650239"/>
                </a:lnTo>
                <a:lnTo>
                  <a:pt x="1010170" y="643889"/>
                </a:lnTo>
                <a:lnTo>
                  <a:pt x="1010920" y="637539"/>
                </a:lnTo>
                <a:lnTo>
                  <a:pt x="1011364" y="632460"/>
                </a:lnTo>
                <a:lnTo>
                  <a:pt x="1011504" y="626110"/>
                </a:lnTo>
                <a:lnTo>
                  <a:pt x="1011504" y="129539"/>
                </a:lnTo>
                <a:lnTo>
                  <a:pt x="1011339" y="123189"/>
                </a:lnTo>
                <a:lnTo>
                  <a:pt x="1010881" y="118110"/>
                </a:lnTo>
                <a:lnTo>
                  <a:pt x="1010119" y="111760"/>
                </a:lnTo>
                <a:lnTo>
                  <a:pt x="1009078" y="105410"/>
                </a:lnTo>
                <a:lnTo>
                  <a:pt x="1021943" y="105410"/>
                </a:lnTo>
                <a:lnTo>
                  <a:pt x="1022705" y="110489"/>
                </a:lnTo>
                <a:lnTo>
                  <a:pt x="1023531" y="116839"/>
                </a:lnTo>
                <a:lnTo>
                  <a:pt x="1024039" y="123189"/>
                </a:lnTo>
                <a:lnTo>
                  <a:pt x="1024204" y="129539"/>
                </a:lnTo>
                <a:lnTo>
                  <a:pt x="1024204" y="626110"/>
                </a:lnTo>
                <a:lnTo>
                  <a:pt x="1024039" y="632460"/>
                </a:lnTo>
                <a:lnTo>
                  <a:pt x="1023531" y="638810"/>
                </a:lnTo>
                <a:lnTo>
                  <a:pt x="1022705" y="645160"/>
                </a:lnTo>
                <a:lnTo>
                  <a:pt x="1021943" y="650239"/>
                </a:lnTo>
                <a:close/>
              </a:path>
              <a:path w="1024254" h="756920">
                <a:moveTo>
                  <a:pt x="12839" y="124460"/>
                </a:moveTo>
                <a:lnTo>
                  <a:pt x="12852" y="123189"/>
                </a:lnTo>
                <a:lnTo>
                  <a:pt x="12839" y="124460"/>
                </a:lnTo>
                <a:close/>
              </a:path>
              <a:path w="1024254" h="756920">
                <a:moveTo>
                  <a:pt x="1011364" y="124460"/>
                </a:moveTo>
                <a:lnTo>
                  <a:pt x="1011267" y="123189"/>
                </a:lnTo>
                <a:lnTo>
                  <a:pt x="1011364" y="124460"/>
                </a:lnTo>
                <a:close/>
              </a:path>
              <a:path w="1024254" h="756920">
                <a:moveTo>
                  <a:pt x="15326" y="650239"/>
                </a:moveTo>
                <a:lnTo>
                  <a:pt x="15112" y="650239"/>
                </a:lnTo>
                <a:lnTo>
                  <a:pt x="15049" y="648970"/>
                </a:lnTo>
                <a:lnTo>
                  <a:pt x="15326" y="650239"/>
                </a:lnTo>
                <a:close/>
              </a:path>
              <a:path w="1024254" h="756920">
                <a:moveTo>
                  <a:pt x="1019225" y="661670"/>
                </a:moveTo>
                <a:lnTo>
                  <a:pt x="1006170" y="661670"/>
                </a:lnTo>
                <a:lnTo>
                  <a:pt x="1007846" y="655320"/>
                </a:lnTo>
                <a:lnTo>
                  <a:pt x="1009142" y="648970"/>
                </a:lnTo>
                <a:lnTo>
                  <a:pt x="1009078" y="650239"/>
                </a:lnTo>
                <a:lnTo>
                  <a:pt x="1021943" y="650239"/>
                </a:lnTo>
                <a:lnTo>
                  <a:pt x="1021562" y="652779"/>
                </a:lnTo>
                <a:lnTo>
                  <a:pt x="1020102" y="659129"/>
                </a:lnTo>
                <a:lnTo>
                  <a:pt x="1019225" y="661670"/>
                </a:lnTo>
                <a:close/>
              </a:path>
              <a:path w="1024254" h="756920">
                <a:moveTo>
                  <a:pt x="18323" y="661670"/>
                </a:moveTo>
                <a:lnTo>
                  <a:pt x="18034" y="661670"/>
                </a:lnTo>
                <a:lnTo>
                  <a:pt x="17932" y="660400"/>
                </a:lnTo>
                <a:lnTo>
                  <a:pt x="18323" y="661670"/>
                </a:lnTo>
                <a:close/>
              </a:path>
              <a:path w="1024254" h="756920">
                <a:moveTo>
                  <a:pt x="990333" y="713739"/>
                </a:moveTo>
                <a:lnTo>
                  <a:pt x="972832" y="713739"/>
                </a:lnTo>
                <a:lnTo>
                  <a:pt x="977138" y="708660"/>
                </a:lnTo>
                <a:lnTo>
                  <a:pt x="976922" y="708660"/>
                </a:lnTo>
                <a:lnTo>
                  <a:pt x="981036" y="704850"/>
                </a:lnTo>
                <a:lnTo>
                  <a:pt x="980833" y="704850"/>
                </a:lnTo>
                <a:lnTo>
                  <a:pt x="984732" y="701039"/>
                </a:lnTo>
                <a:lnTo>
                  <a:pt x="984542" y="701039"/>
                </a:lnTo>
                <a:lnTo>
                  <a:pt x="988212" y="695960"/>
                </a:lnTo>
                <a:lnTo>
                  <a:pt x="988034" y="695960"/>
                </a:lnTo>
                <a:lnTo>
                  <a:pt x="991489" y="692150"/>
                </a:lnTo>
                <a:lnTo>
                  <a:pt x="991323" y="692150"/>
                </a:lnTo>
                <a:lnTo>
                  <a:pt x="994549" y="687070"/>
                </a:lnTo>
                <a:lnTo>
                  <a:pt x="994397" y="687070"/>
                </a:lnTo>
                <a:lnTo>
                  <a:pt x="997381" y="681989"/>
                </a:lnTo>
                <a:lnTo>
                  <a:pt x="997229" y="681989"/>
                </a:lnTo>
                <a:lnTo>
                  <a:pt x="999972" y="676910"/>
                </a:lnTo>
                <a:lnTo>
                  <a:pt x="999832" y="676910"/>
                </a:lnTo>
                <a:lnTo>
                  <a:pt x="1002322" y="671829"/>
                </a:lnTo>
                <a:lnTo>
                  <a:pt x="1004417" y="666750"/>
                </a:lnTo>
                <a:lnTo>
                  <a:pt x="1006259" y="660400"/>
                </a:lnTo>
                <a:lnTo>
                  <a:pt x="1006170" y="661670"/>
                </a:lnTo>
                <a:lnTo>
                  <a:pt x="1019225" y="661670"/>
                </a:lnTo>
                <a:lnTo>
                  <a:pt x="1018349" y="664210"/>
                </a:lnTo>
                <a:lnTo>
                  <a:pt x="1016292" y="670560"/>
                </a:lnTo>
                <a:lnTo>
                  <a:pt x="1013955" y="676910"/>
                </a:lnTo>
                <a:lnTo>
                  <a:pt x="1011339" y="681989"/>
                </a:lnTo>
                <a:lnTo>
                  <a:pt x="1008468" y="688339"/>
                </a:lnTo>
                <a:lnTo>
                  <a:pt x="1005319" y="693420"/>
                </a:lnTo>
                <a:lnTo>
                  <a:pt x="1001928" y="698500"/>
                </a:lnTo>
                <a:lnTo>
                  <a:pt x="998296" y="703579"/>
                </a:lnTo>
                <a:lnTo>
                  <a:pt x="994422" y="708660"/>
                </a:lnTo>
                <a:lnTo>
                  <a:pt x="990333" y="713739"/>
                </a:lnTo>
                <a:close/>
              </a:path>
              <a:path w="1024254" h="756920">
                <a:moveTo>
                  <a:pt x="52641" y="713739"/>
                </a:moveTo>
                <a:lnTo>
                  <a:pt x="51371" y="713739"/>
                </a:lnTo>
                <a:lnTo>
                  <a:pt x="51142" y="712470"/>
                </a:lnTo>
                <a:lnTo>
                  <a:pt x="52641" y="713739"/>
                </a:lnTo>
                <a:close/>
              </a:path>
              <a:path w="1024254" h="756920">
                <a:moveTo>
                  <a:pt x="947451" y="744220"/>
                </a:moveTo>
                <a:lnTo>
                  <a:pt x="893648" y="744220"/>
                </a:lnTo>
                <a:lnTo>
                  <a:pt x="900036" y="742950"/>
                </a:lnTo>
                <a:lnTo>
                  <a:pt x="905687" y="742950"/>
                </a:lnTo>
                <a:lnTo>
                  <a:pt x="911898" y="741679"/>
                </a:lnTo>
                <a:lnTo>
                  <a:pt x="917384" y="741679"/>
                </a:lnTo>
                <a:lnTo>
                  <a:pt x="923378" y="740410"/>
                </a:lnTo>
                <a:lnTo>
                  <a:pt x="923074" y="740410"/>
                </a:lnTo>
                <a:lnTo>
                  <a:pt x="928966" y="737870"/>
                </a:lnTo>
                <a:lnTo>
                  <a:pt x="928662" y="737870"/>
                </a:lnTo>
                <a:lnTo>
                  <a:pt x="934427" y="736600"/>
                </a:lnTo>
                <a:lnTo>
                  <a:pt x="934135" y="736600"/>
                </a:lnTo>
                <a:lnTo>
                  <a:pt x="939761" y="734060"/>
                </a:lnTo>
                <a:lnTo>
                  <a:pt x="939482" y="734060"/>
                </a:lnTo>
                <a:lnTo>
                  <a:pt x="944968" y="731520"/>
                </a:lnTo>
                <a:lnTo>
                  <a:pt x="944689" y="731520"/>
                </a:lnTo>
                <a:lnTo>
                  <a:pt x="950036" y="728979"/>
                </a:lnTo>
                <a:lnTo>
                  <a:pt x="949769" y="728979"/>
                </a:lnTo>
                <a:lnTo>
                  <a:pt x="954963" y="726439"/>
                </a:lnTo>
                <a:lnTo>
                  <a:pt x="954709" y="726439"/>
                </a:lnTo>
                <a:lnTo>
                  <a:pt x="959739" y="723900"/>
                </a:lnTo>
                <a:lnTo>
                  <a:pt x="959485" y="723900"/>
                </a:lnTo>
                <a:lnTo>
                  <a:pt x="964349" y="720089"/>
                </a:lnTo>
                <a:lnTo>
                  <a:pt x="964107" y="720089"/>
                </a:lnTo>
                <a:lnTo>
                  <a:pt x="968794" y="716279"/>
                </a:lnTo>
                <a:lnTo>
                  <a:pt x="968552" y="716279"/>
                </a:lnTo>
                <a:lnTo>
                  <a:pt x="973061" y="712470"/>
                </a:lnTo>
                <a:lnTo>
                  <a:pt x="972832" y="713739"/>
                </a:lnTo>
                <a:lnTo>
                  <a:pt x="990333" y="713739"/>
                </a:lnTo>
                <a:lnTo>
                  <a:pt x="986015" y="717550"/>
                </a:lnTo>
                <a:lnTo>
                  <a:pt x="950341" y="742950"/>
                </a:lnTo>
                <a:lnTo>
                  <a:pt x="947451" y="744220"/>
                </a:lnTo>
                <a:close/>
              </a:path>
              <a:path w="1024254" h="756920">
                <a:moveTo>
                  <a:pt x="893889" y="756920"/>
                </a:moveTo>
                <a:lnTo>
                  <a:pt x="130314" y="756920"/>
                </a:lnTo>
                <a:lnTo>
                  <a:pt x="123685" y="755650"/>
                </a:lnTo>
                <a:lnTo>
                  <a:pt x="900518" y="755650"/>
                </a:lnTo>
                <a:lnTo>
                  <a:pt x="893889" y="75692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788334" y="5194512"/>
            <a:ext cx="531495" cy="6019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750" spc="-1195" b="1" i="1">
                <a:solidFill>
                  <a:srgbClr val="FFFFFF"/>
                </a:solidFill>
                <a:latin typeface="华文楷体"/>
                <a:cs typeface="华文楷体"/>
              </a:rPr>
              <a:t>I</a:t>
            </a:r>
            <a:r>
              <a:rPr dirty="0" baseline="-16548" sz="3525" spc="-15" i="1">
                <a:solidFill>
                  <a:srgbClr val="FFFFFF"/>
                </a:solidFill>
                <a:latin typeface="华文楷体"/>
                <a:cs typeface="华文楷体"/>
              </a:rPr>
              <a:t>总</a:t>
            </a:r>
            <a:endParaRPr baseline="-16548" sz="3525">
              <a:latin typeface="华文楷体"/>
              <a:cs typeface="华文楷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14188" y="5266944"/>
            <a:ext cx="135890" cy="655320"/>
          </a:xfrm>
          <a:custGeom>
            <a:avLst/>
            <a:gdLst/>
            <a:ahLst/>
            <a:cxnLst/>
            <a:rect l="l" t="t" r="r" b="b"/>
            <a:pathLst>
              <a:path w="135889" h="655320">
                <a:moveTo>
                  <a:pt x="135636" y="269747"/>
                </a:moveTo>
                <a:lnTo>
                  <a:pt x="0" y="269747"/>
                </a:lnTo>
                <a:lnTo>
                  <a:pt x="68579" y="0"/>
                </a:lnTo>
                <a:lnTo>
                  <a:pt x="135636" y="269747"/>
                </a:lnTo>
                <a:close/>
              </a:path>
              <a:path w="135889" h="655320">
                <a:moveTo>
                  <a:pt x="102108" y="655319"/>
                </a:moveTo>
                <a:lnTo>
                  <a:pt x="33527" y="655319"/>
                </a:lnTo>
                <a:lnTo>
                  <a:pt x="33527" y="269747"/>
                </a:lnTo>
                <a:lnTo>
                  <a:pt x="102108" y="269747"/>
                </a:lnTo>
                <a:lnTo>
                  <a:pt x="102108" y="6553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06212" y="5240210"/>
            <a:ext cx="152400" cy="688340"/>
          </a:xfrm>
          <a:custGeom>
            <a:avLst/>
            <a:gdLst/>
            <a:ahLst/>
            <a:cxnLst/>
            <a:rect l="l" t="t" r="r" b="b"/>
            <a:pathLst>
              <a:path w="152400" h="688339">
                <a:moveTo>
                  <a:pt x="35763" y="302691"/>
                </a:moveTo>
                <a:lnTo>
                  <a:pt x="0" y="302691"/>
                </a:lnTo>
                <a:lnTo>
                  <a:pt x="76085" y="0"/>
                </a:lnTo>
                <a:lnTo>
                  <a:pt x="83022" y="27597"/>
                </a:lnTo>
                <a:lnTo>
                  <a:pt x="69926" y="27597"/>
                </a:lnTo>
                <a:lnTo>
                  <a:pt x="76086" y="52102"/>
                </a:lnTo>
                <a:lnTo>
                  <a:pt x="16298" y="289991"/>
                </a:lnTo>
                <a:lnTo>
                  <a:pt x="8153" y="289991"/>
                </a:lnTo>
                <a:lnTo>
                  <a:pt x="14312" y="297891"/>
                </a:lnTo>
                <a:lnTo>
                  <a:pt x="35763" y="297891"/>
                </a:lnTo>
                <a:lnTo>
                  <a:pt x="35763" y="302691"/>
                </a:lnTo>
                <a:close/>
              </a:path>
              <a:path w="152400" h="688339">
                <a:moveTo>
                  <a:pt x="76086" y="52102"/>
                </a:moveTo>
                <a:lnTo>
                  <a:pt x="69926" y="27597"/>
                </a:lnTo>
                <a:lnTo>
                  <a:pt x="82245" y="27597"/>
                </a:lnTo>
                <a:lnTo>
                  <a:pt x="76086" y="52102"/>
                </a:lnTo>
                <a:close/>
              </a:path>
              <a:path w="152400" h="688339">
                <a:moveTo>
                  <a:pt x="137871" y="297891"/>
                </a:moveTo>
                <a:lnTo>
                  <a:pt x="76086" y="52102"/>
                </a:lnTo>
                <a:lnTo>
                  <a:pt x="82245" y="27597"/>
                </a:lnTo>
                <a:lnTo>
                  <a:pt x="83022" y="27597"/>
                </a:lnTo>
                <a:lnTo>
                  <a:pt x="148979" y="289991"/>
                </a:lnTo>
                <a:lnTo>
                  <a:pt x="144030" y="289991"/>
                </a:lnTo>
                <a:lnTo>
                  <a:pt x="137871" y="297891"/>
                </a:lnTo>
                <a:close/>
              </a:path>
              <a:path w="152400" h="688339">
                <a:moveTo>
                  <a:pt x="14312" y="297891"/>
                </a:moveTo>
                <a:lnTo>
                  <a:pt x="8153" y="289991"/>
                </a:lnTo>
                <a:lnTo>
                  <a:pt x="16298" y="289991"/>
                </a:lnTo>
                <a:lnTo>
                  <a:pt x="14312" y="297891"/>
                </a:lnTo>
                <a:close/>
              </a:path>
              <a:path w="152400" h="688339">
                <a:moveTo>
                  <a:pt x="35763" y="297891"/>
                </a:moveTo>
                <a:lnTo>
                  <a:pt x="14312" y="297891"/>
                </a:lnTo>
                <a:lnTo>
                  <a:pt x="16298" y="289991"/>
                </a:lnTo>
                <a:lnTo>
                  <a:pt x="48463" y="289991"/>
                </a:lnTo>
                <a:lnTo>
                  <a:pt x="48463" y="296341"/>
                </a:lnTo>
                <a:lnTo>
                  <a:pt x="35763" y="296341"/>
                </a:lnTo>
                <a:lnTo>
                  <a:pt x="35763" y="297891"/>
                </a:lnTo>
                <a:close/>
              </a:path>
              <a:path w="152400" h="688339">
                <a:moveTo>
                  <a:pt x="103708" y="681532"/>
                </a:moveTo>
                <a:lnTo>
                  <a:pt x="103708" y="289991"/>
                </a:lnTo>
                <a:lnTo>
                  <a:pt x="135885" y="289991"/>
                </a:lnTo>
                <a:lnTo>
                  <a:pt x="137481" y="296341"/>
                </a:lnTo>
                <a:lnTo>
                  <a:pt x="116408" y="296341"/>
                </a:lnTo>
                <a:lnTo>
                  <a:pt x="110058" y="302691"/>
                </a:lnTo>
                <a:lnTo>
                  <a:pt x="116408" y="302691"/>
                </a:lnTo>
                <a:lnTo>
                  <a:pt x="116408" y="675182"/>
                </a:lnTo>
                <a:lnTo>
                  <a:pt x="110058" y="675182"/>
                </a:lnTo>
                <a:lnTo>
                  <a:pt x="103708" y="681532"/>
                </a:lnTo>
                <a:close/>
              </a:path>
              <a:path w="152400" h="688339">
                <a:moveTo>
                  <a:pt x="150964" y="297891"/>
                </a:moveTo>
                <a:lnTo>
                  <a:pt x="137871" y="297891"/>
                </a:lnTo>
                <a:lnTo>
                  <a:pt x="144030" y="289991"/>
                </a:lnTo>
                <a:lnTo>
                  <a:pt x="148979" y="289991"/>
                </a:lnTo>
                <a:lnTo>
                  <a:pt x="150964" y="297891"/>
                </a:lnTo>
                <a:close/>
              </a:path>
              <a:path w="152400" h="688339">
                <a:moveTo>
                  <a:pt x="116408" y="687882"/>
                </a:moveTo>
                <a:lnTo>
                  <a:pt x="35763" y="687882"/>
                </a:lnTo>
                <a:lnTo>
                  <a:pt x="35763" y="296341"/>
                </a:lnTo>
                <a:lnTo>
                  <a:pt x="42113" y="302691"/>
                </a:lnTo>
                <a:lnTo>
                  <a:pt x="48463" y="302691"/>
                </a:lnTo>
                <a:lnTo>
                  <a:pt x="48463" y="675182"/>
                </a:lnTo>
                <a:lnTo>
                  <a:pt x="42113" y="675182"/>
                </a:lnTo>
                <a:lnTo>
                  <a:pt x="48463" y="681532"/>
                </a:lnTo>
                <a:lnTo>
                  <a:pt x="116408" y="681532"/>
                </a:lnTo>
                <a:lnTo>
                  <a:pt x="116408" y="687882"/>
                </a:lnTo>
                <a:close/>
              </a:path>
              <a:path w="152400" h="688339">
                <a:moveTo>
                  <a:pt x="48463" y="302691"/>
                </a:moveTo>
                <a:lnTo>
                  <a:pt x="42113" y="302691"/>
                </a:lnTo>
                <a:lnTo>
                  <a:pt x="35763" y="296341"/>
                </a:lnTo>
                <a:lnTo>
                  <a:pt x="48463" y="296341"/>
                </a:lnTo>
                <a:lnTo>
                  <a:pt x="48463" y="302691"/>
                </a:lnTo>
                <a:close/>
              </a:path>
              <a:path w="152400" h="688339">
                <a:moveTo>
                  <a:pt x="116408" y="302691"/>
                </a:moveTo>
                <a:lnTo>
                  <a:pt x="110058" y="302691"/>
                </a:lnTo>
                <a:lnTo>
                  <a:pt x="116408" y="296341"/>
                </a:lnTo>
                <a:lnTo>
                  <a:pt x="116408" y="302691"/>
                </a:lnTo>
                <a:close/>
              </a:path>
              <a:path w="152400" h="688339">
                <a:moveTo>
                  <a:pt x="152171" y="302691"/>
                </a:moveTo>
                <a:lnTo>
                  <a:pt x="116408" y="302691"/>
                </a:lnTo>
                <a:lnTo>
                  <a:pt x="116408" y="296341"/>
                </a:lnTo>
                <a:lnTo>
                  <a:pt x="137481" y="296341"/>
                </a:lnTo>
                <a:lnTo>
                  <a:pt x="137871" y="297891"/>
                </a:lnTo>
                <a:lnTo>
                  <a:pt x="150964" y="297891"/>
                </a:lnTo>
                <a:lnTo>
                  <a:pt x="152171" y="302691"/>
                </a:lnTo>
                <a:close/>
              </a:path>
              <a:path w="152400" h="688339">
                <a:moveTo>
                  <a:pt x="48463" y="681532"/>
                </a:moveTo>
                <a:lnTo>
                  <a:pt x="42113" y="675182"/>
                </a:lnTo>
                <a:lnTo>
                  <a:pt x="48463" y="675182"/>
                </a:lnTo>
                <a:lnTo>
                  <a:pt x="48463" y="681532"/>
                </a:lnTo>
                <a:close/>
              </a:path>
              <a:path w="152400" h="688339">
                <a:moveTo>
                  <a:pt x="103708" y="681532"/>
                </a:moveTo>
                <a:lnTo>
                  <a:pt x="48463" y="681532"/>
                </a:lnTo>
                <a:lnTo>
                  <a:pt x="48463" y="675182"/>
                </a:lnTo>
                <a:lnTo>
                  <a:pt x="103708" y="675182"/>
                </a:lnTo>
                <a:lnTo>
                  <a:pt x="103708" y="681532"/>
                </a:lnTo>
                <a:close/>
              </a:path>
              <a:path w="152400" h="688339">
                <a:moveTo>
                  <a:pt x="116408" y="681532"/>
                </a:moveTo>
                <a:lnTo>
                  <a:pt x="103708" y="681532"/>
                </a:lnTo>
                <a:lnTo>
                  <a:pt x="110058" y="675182"/>
                </a:lnTo>
                <a:lnTo>
                  <a:pt x="116408" y="675182"/>
                </a:lnTo>
                <a:lnTo>
                  <a:pt x="116408" y="68153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85431" y="5158740"/>
            <a:ext cx="2486025" cy="791210"/>
          </a:xfrm>
          <a:custGeom>
            <a:avLst/>
            <a:gdLst/>
            <a:ahLst/>
            <a:cxnLst/>
            <a:rect l="l" t="t" r="r" b="b"/>
            <a:pathLst>
              <a:path w="2486025" h="791210">
                <a:moveTo>
                  <a:pt x="2433828" y="53339"/>
                </a:moveTo>
                <a:lnTo>
                  <a:pt x="2380488" y="53339"/>
                </a:lnTo>
                <a:lnTo>
                  <a:pt x="2380488" y="0"/>
                </a:lnTo>
                <a:lnTo>
                  <a:pt x="2382544" y="10316"/>
                </a:lnTo>
                <a:lnTo>
                  <a:pt x="2388185" y="18722"/>
                </a:lnTo>
                <a:lnTo>
                  <a:pt x="2396563" y="24381"/>
                </a:lnTo>
                <a:lnTo>
                  <a:pt x="2406827" y="26454"/>
                </a:lnTo>
                <a:lnTo>
                  <a:pt x="2433828" y="26454"/>
                </a:lnTo>
                <a:lnTo>
                  <a:pt x="2433828" y="53339"/>
                </a:lnTo>
                <a:close/>
              </a:path>
              <a:path w="2486025" h="791210">
                <a:moveTo>
                  <a:pt x="2433828" y="26454"/>
                </a:moveTo>
                <a:lnTo>
                  <a:pt x="2406827" y="26454"/>
                </a:lnTo>
                <a:lnTo>
                  <a:pt x="2417095" y="24381"/>
                </a:lnTo>
                <a:lnTo>
                  <a:pt x="2425542" y="18722"/>
                </a:lnTo>
                <a:lnTo>
                  <a:pt x="2431382" y="10316"/>
                </a:lnTo>
                <a:lnTo>
                  <a:pt x="2433828" y="0"/>
                </a:lnTo>
                <a:lnTo>
                  <a:pt x="2433828" y="26454"/>
                </a:lnTo>
                <a:close/>
              </a:path>
              <a:path w="2486025" h="791210">
                <a:moveTo>
                  <a:pt x="53086" y="790930"/>
                </a:moveTo>
                <a:lnTo>
                  <a:pt x="32557" y="786779"/>
                </a:lnTo>
                <a:lnTo>
                  <a:pt x="15760" y="775417"/>
                </a:lnTo>
                <a:lnTo>
                  <a:pt x="4354" y="758483"/>
                </a:lnTo>
                <a:lnTo>
                  <a:pt x="0" y="737615"/>
                </a:lnTo>
                <a:lnTo>
                  <a:pt x="0" y="105156"/>
                </a:lnTo>
                <a:lnTo>
                  <a:pt x="4358" y="84861"/>
                </a:lnTo>
                <a:lnTo>
                  <a:pt x="15792" y="68275"/>
                </a:lnTo>
                <a:lnTo>
                  <a:pt x="32664" y="57175"/>
                </a:lnTo>
                <a:lnTo>
                  <a:pt x="53340" y="53339"/>
                </a:lnTo>
                <a:lnTo>
                  <a:pt x="2433828" y="53339"/>
                </a:lnTo>
                <a:lnTo>
                  <a:pt x="2453973" y="48893"/>
                </a:lnTo>
                <a:lnTo>
                  <a:pt x="2470513" y="37428"/>
                </a:lnTo>
                <a:lnTo>
                  <a:pt x="2481664" y="20584"/>
                </a:lnTo>
                <a:lnTo>
                  <a:pt x="2485644" y="0"/>
                </a:lnTo>
                <a:lnTo>
                  <a:pt x="2485644" y="79171"/>
                </a:lnTo>
                <a:lnTo>
                  <a:pt x="79451" y="79171"/>
                </a:lnTo>
                <a:lnTo>
                  <a:pt x="69181" y="81244"/>
                </a:lnTo>
                <a:lnTo>
                  <a:pt x="60837" y="86848"/>
                </a:lnTo>
                <a:lnTo>
                  <a:pt x="55264" y="95116"/>
                </a:lnTo>
                <a:lnTo>
                  <a:pt x="53340" y="105156"/>
                </a:lnTo>
                <a:lnTo>
                  <a:pt x="53340" y="158496"/>
                </a:lnTo>
                <a:lnTo>
                  <a:pt x="2485644" y="158496"/>
                </a:lnTo>
                <a:lnTo>
                  <a:pt x="2485644" y="632460"/>
                </a:lnTo>
                <a:lnTo>
                  <a:pt x="2481664" y="653165"/>
                </a:lnTo>
                <a:lnTo>
                  <a:pt x="2470513" y="670050"/>
                </a:lnTo>
                <a:lnTo>
                  <a:pt x="2453973" y="681475"/>
                </a:lnTo>
                <a:lnTo>
                  <a:pt x="2433828" y="685800"/>
                </a:lnTo>
                <a:lnTo>
                  <a:pt x="105156" y="685800"/>
                </a:lnTo>
                <a:lnTo>
                  <a:pt x="105156" y="737615"/>
                </a:lnTo>
                <a:lnTo>
                  <a:pt x="101388" y="758483"/>
                </a:lnTo>
                <a:lnTo>
                  <a:pt x="90284" y="775417"/>
                </a:lnTo>
                <a:lnTo>
                  <a:pt x="73598" y="786779"/>
                </a:lnTo>
                <a:lnTo>
                  <a:pt x="53086" y="790930"/>
                </a:lnTo>
                <a:close/>
              </a:path>
              <a:path w="2486025" h="791210">
                <a:moveTo>
                  <a:pt x="2485644" y="158496"/>
                </a:moveTo>
                <a:lnTo>
                  <a:pt x="53340" y="158496"/>
                </a:lnTo>
                <a:lnTo>
                  <a:pt x="73715" y="154219"/>
                </a:lnTo>
                <a:lnTo>
                  <a:pt x="90397" y="142851"/>
                </a:lnTo>
                <a:lnTo>
                  <a:pt x="101665" y="126065"/>
                </a:lnTo>
                <a:lnTo>
                  <a:pt x="105803" y="105537"/>
                </a:lnTo>
                <a:lnTo>
                  <a:pt x="103732" y="95277"/>
                </a:lnTo>
                <a:lnTo>
                  <a:pt x="98085" y="86896"/>
                </a:lnTo>
                <a:lnTo>
                  <a:pt x="89679" y="81238"/>
                </a:lnTo>
                <a:lnTo>
                  <a:pt x="79451" y="79171"/>
                </a:lnTo>
                <a:lnTo>
                  <a:pt x="2485644" y="79171"/>
                </a:lnTo>
                <a:lnTo>
                  <a:pt x="2485644" y="158496"/>
                </a:lnTo>
                <a:close/>
              </a:path>
            </a:pathLst>
          </a:custGeom>
          <a:solidFill>
            <a:srgbClr val="5B9BD4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35723" y="5102352"/>
            <a:ext cx="2438400" cy="217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79450" y="5099761"/>
            <a:ext cx="2498242" cy="855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242061" y="5167744"/>
            <a:ext cx="18256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i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3600" spc="-5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3600" i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600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baseline="-16548" sz="3525" spc="-15" i="1">
                <a:solidFill>
                  <a:srgbClr val="FFFFFF"/>
                </a:solidFill>
                <a:latin typeface="华文楷体"/>
                <a:cs typeface="华文楷体"/>
              </a:rPr>
              <a:t>总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·</a:t>
            </a:r>
            <a:r>
              <a:rPr dirty="0" sz="3600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80132" y="3087623"/>
            <a:ext cx="2557780" cy="789940"/>
          </a:xfrm>
          <a:custGeom>
            <a:avLst/>
            <a:gdLst/>
            <a:ahLst/>
            <a:cxnLst/>
            <a:rect l="l" t="t" r="r" b="b"/>
            <a:pathLst>
              <a:path w="2557779" h="789939">
                <a:moveTo>
                  <a:pt x="2360676" y="789431"/>
                </a:moveTo>
                <a:lnTo>
                  <a:pt x="198119" y="789431"/>
                </a:lnTo>
                <a:lnTo>
                  <a:pt x="152815" y="784099"/>
                </a:lnTo>
                <a:lnTo>
                  <a:pt x="111216" y="769149"/>
                </a:lnTo>
                <a:lnTo>
                  <a:pt x="74500" y="745756"/>
                </a:lnTo>
                <a:lnTo>
                  <a:pt x="43843" y="715099"/>
                </a:lnTo>
                <a:lnTo>
                  <a:pt x="20422" y="678355"/>
                </a:lnTo>
                <a:lnTo>
                  <a:pt x="5416" y="636700"/>
                </a:lnTo>
                <a:lnTo>
                  <a:pt x="0" y="591312"/>
                </a:lnTo>
                <a:lnTo>
                  <a:pt x="0" y="198120"/>
                </a:lnTo>
                <a:lnTo>
                  <a:pt x="5416" y="152698"/>
                </a:lnTo>
                <a:lnTo>
                  <a:pt x="20422" y="111022"/>
                </a:lnTo>
                <a:lnTo>
                  <a:pt x="43843" y="74266"/>
                </a:lnTo>
                <a:lnTo>
                  <a:pt x="74500" y="43609"/>
                </a:lnTo>
                <a:lnTo>
                  <a:pt x="111216" y="20228"/>
                </a:lnTo>
                <a:lnTo>
                  <a:pt x="152815" y="5299"/>
                </a:lnTo>
                <a:lnTo>
                  <a:pt x="198119" y="0"/>
                </a:lnTo>
                <a:lnTo>
                  <a:pt x="2360676" y="0"/>
                </a:lnTo>
                <a:lnTo>
                  <a:pt x="2405737" y="5299"/>
                </a:lnTo>
                <a:lnTo>
                  <a:pt x="2447145" y="20228"/>
                </a:lnTo>
                <a:lnTo>
                  <a:pt x="2483696" y="43609"/>
                </a:lnTo>
                <a:lnTo>
                  <a:pt x="2514187" y="74266"/>
                </a:lnTo>
                <a:lnTo>
                  <a:pt x="2537415" y="111022"/>
                </a:lnTo>
                <a:lnTo>
                  <a:pt x="2552178" y="152698"/>
                </a:lnTo>
                <a:lnTo>
                  <a:pt x="2557272" y="198120"/>
                </a:lnTo>
                <a:lnTo>
                  <a:pt x="2557272" y="591312"/>
                </a:lnTo>
                <a:lnTo>
                  <a:pt x="2552178" y="636700"/>
                </a:lnTo>
                <a:lnTo>
                  <a:pt x="2537415" y="678355"/>
                </a:lnTo>
                <a:lnTo>
                  <a:pt x="2514187" y="715099"/>
                </a:lnTo>
                <a:lnTo>
                  <a:pt x="2483696" y="745756"/>
                </a:lnTo>
                <a:lnTo>
                  <a:pt x="2447145" y="769149"/>
                </a:lnTo>
                <a:lnTo>
                  <a:pt x="2405737" y="784099"/>
                </a:lnTo>
                <a:lnTo>
                  <a:pt x="2360676" y="789431"/>
                </a:lnTo>
                <a:close/>
              </a:path>
            </a:pathLst>
          </a:custGeom>
          <a:solidFill>
            <a:srgbClr val="5B9BD4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74378" y="3081489"/>
            <a:ext cx="2569845" cy="801370"/>
          </a:xfrm>
          <a:custGeom>
            <a:avLst/>
            <a:gdLst/>
            <a:ahLst/>
            <a:cxnLst/>
            <a:rect l="l" t="t" r="r" b="b"/>
            <a:pathLst>
              <a:path w="2569845" h="801370">
                <a:moveTo>
                  <a:pt x="2386609" y="800100"/>
                </a:moveTo>
                <a:lnTo>
                  <a:pt x="183032" y="800100"/>
                </a:lnTo>
                <a:lnTo>
                  <a:pt x="172821" y="798829"/>
                </a:lnTo>
                <a:lnTo>
                  <a:pt x="162788" y="796289"/>
                </a:lnTo>
                <a:lnTo>
                  <a:pt x="152908" y="795020"/>
                </a:lnTo>
                <a:lnTo>
                  <a:pt x="143230" y="791210"/>
                </a:lnTo>
                <a:lnTo>
                  <a:pt x="133756" y="788670"/>
                </a:lnTo>
                <a:lnTo>
                  <a:pt x="115455" y="781050"/>
                </a:lnTo>
                <a:lnTo>
                  <a:pt x="81851" y="760729"/>
                </a:lnTo>
                <a:lnTo>
                  <a:pt x="52920" y="734060"/>
                </a:lnTo>
                <a:lnTo>
                  <a:pt x="29463" y="702310"/>
                </a:lnTo>
                <a:lnTo>
                  <a:pt x="24549" y="694689"/>
                </a:lnTo>
                <a:lnTo>
                  <a:pt x="9105" y="657860"/>
                </a:lnTo>
                <a:lnTo>
                  <a:pt x="990" y="618489"/>
                </a:lnTo>
                <a:lnTo>
                  <a:pt x="0" y="601979"/>
                </a:lnTo>
                <a:lnTo>
                  <a:pt x="0" y="198120"/>
                </a:lnTo>
                <a:lnTo>
                  <a:pt x="6362" y="152400"/>
                </a:lnTo>
                <a:lnTo>
                  <a:pt x="15963" y="124460"/>
                </a:lnTo>
                <a:lnTo>
                  <a:pt x="20053" y="114300"/>
                </a:lnTo>
                <a:lnTo>
                  <a:pt x="24549" y="106680"/>
                </a:lnTo>
                <a:lnTo>
                  <a:pt x="29463" y="97789"/>
                </a:lnTo>
                <a:lnTo>
                  <a:pt x="34772" y="88900"/>
                </a:lnTo>
                <a:lnTo>
                  <a:pt x="40449" y="81280"/>
                </a:lnTo>
                <a:lnTo>
                  <a:pt x="46507" y="73660"/>
                </a:lnTo>
                <a:lnTo>
                  <a:pt x="52920" y="66039"/>
                </a:lnTo>
                <a:lnTo>
                  <a:pt x="59664" y="59689"/>
                </a:lnTo>
                <a:lnTo>
                  <a:pt x="66751" y="52069"/>
                </a:lnTo>
                <a:lnTo>
                  <a:pt x="98120" y="29210"/>
                </a:lnTo>
                <a:lnTo>
                  <a:pt x="133756" y="11430"/>
                </a:lnTo>
                <a:lnTo>
                  <a:pt x="172821" y="1269"/>
                </a:lnTo>
                <a:lnTo>
                  <a:pt x="183032" y="0"/>
                </a:lnTo>
                <a:lnTo>
                  <a:pt x="2386609" y="0"/>
                </a:lnTo>
                <a:lnTo>
                  <a:pt x="2396820" y="1269"/>
                </a:lnTo>
                <a:lnTo>
                  <a:pt x="2426411" y="8889"/>
                </a:lnTo>
                <a:lnTo>
                  <a:pt x="2435898" y="11430"/>
                </a:lnTo>
                <a:lnTo>
                  <a:pt x="2438984" y="12700"/>
                </a:lnTo>
                <a:lnTo>
                  <a:pt x="184480" y="12700"/>
                </a:lnTo>
                <a:lnTo>
                  <a:pt x="174586" y="13969"/>
                </a:lnTo>
                <a:lnTo>
                  <a:pt x="174904" y="13969"/>
                </a:lnTo>
                <a:lnTo>
                  <a:pt x="165176" y="16510"/>
                </a:lnTo>
                <a:lnTo>
                  <a:pt x="165481" y="16510"/>
                </a:lnTo>
                <a:lnTo>
                  <a:pt x="155917" y="17780"/>
                </a:lnTo>
                <a:lnTo>
                  <a:pt x="156235" y="17780"/>
                </a:lnTo>
                <a:lnTo>
                  <a:pt x="146850" y="20319"/>
                </a:lnTo>
                <a:lnTo>
                  <a:pt x="147154" y="20319"/>
                </a:lnTo>
                <a:lnTo>
                  <a:pt x="137972" y="24130"/>
                </a:lnTo>
                <a:lnTo>
                  <a:pt x="138264" y="24130"/>
                </a:lnTo>
                <a:lnTo>
                  <a:pt x="129298" y="26669"/>
                </a:lnTo>
                <a:lnTo>
                  <a:pt x="129578" y="26669"/>
                </a:lnTo>
                <a:lnTo>
                  <a:pt x="120827" y="30480"/>
                </a:lnTo>
                <a:lnTo>
                  <a:pt x="121107" y="30480"/>
                </a:lnTo>
                <a:lnTo>
                  <a:pt x="112585" y="35560"/>
                </a:lnTo>
                <a:lnTo>
                  <a:pt x="112864" y="35560"/>
                </a:lnTo>
                <a:lnTo>
                  <a:pt x="104584" y="39369"/>
                </a:lnTo>
                <a:lnTo>
                  <a:pt x="104851" y="39369"/>
                </a:lnTo>
                <a:lnTo>
                  <a:pt x="96824" y="44450"/>
                </a:lnTo>
                <a:lnTo>
                  <a:pt x="97078" y="44450"/>
                </a:lnTo>
                <a:lnTo>
                  <a:pt x="89331" y="49530"/>
                </a:lnTo>
                <a:lnTo>
                  <a:pt x="89585" y="49530"/>
                </a:lnTo>
                <a:lnTo>
                  <a:pt x="82118" y="55880"/>
                </a:lnTo>
                <a:lnTo>
                  <a:pt x="82346" y="55880"/>
                </a:lnTo>
                <a:lnTo>
                  <a:pt x="75184" y="62230"/>
                </a:lnTo>
                <a:lnTo>
                  <a:pt x="75399" y="62230"/>
                </a:lnTo>
                <a:lnTo>
                  <a:pt x="68541" y="68580"/>
                </a:lnTo>
                <a:lnTo>
                  <a:pt x="68757" y="68580"/>
                </a:lnTo>
                <a:lnTo>
                  <a:pt x="62217" y="74930"/>
                </a:lnTo>
                <a:lnTo>
                  <a:pt x="62420" y="74930"/>
                </a:lnTo>
                <a:lnTo>
                  <a:pt x="56210" y="81280"/>
                </a:lnTo>
                <a:lnTo>
                  <a:pt x="56400" y="81280"/>
                </a:lnTo>
                <a:lnTo>
                  <a:pt x="50533" y="88900"/>
                </a:lnTo>
                <a:lnTo>
                  <a:pt x="50711" y="88900"/>
                </a:lnTo>
                <a:lnTo>
                  <a:pt x="45212" y="96519"/>
                </a:lnTo>
                <a:lnTo>
                  <a:pt x="45377" y="96519"/>
                </a:lnTo>
                <a:lnTo>
                  <a:pt x="40233" y="104139"/>
                </a:lnTo>
                <a:lnTo>
                  <a:pt x="40398" y="104139"/>
                </a:lnTo>
                <a:lnTo>
                  <a:pt x="35636" y="111760"/>
                </a:lnTo>
                <a:lnTo>
                  <a:pt x="35788" y="111760"/>
                </a:lnTo>
                <a:lnTo>
                  <a:pt x="31419" y="120650"/>
                </a:lnTo>
                <a:lnTo>
                  <a:pt x="31559" y="120650"/>
                </a:lnTo>
                <a:lnTo>
                  <a:pt x="28163" y="128269"/>
                </a:lnTo>
                <a:lnTo>
                  <a:pt x="27724" y="128269"/>
                </a:lnTo>
                <a:lnTo>
                  <a:pt x="24180" y="137160"/>
                </a:lnTo>
                <a:lnTo>
                  <a:pt x="21183" y="146050"/>
                </a:lnTo>
                <a:lnTo>
                  <a:pt x="18951" y="154939"/>
                </a:lnTo>
                <a:lnTo>
                  <a:pt x="18694" y="154939"/>
                </a:lnTo>
                <a:lnTo>
                  <a:pt x="16484" y="165100"/>
                </a:lnTo>
                <a:lnTo>
                  <a:pt x="14820" y="173989"/>
                </a:lnTo>
                <a:lnTo>
                  <a:pt x="13601" y="184150"/>
                </a:lnTo>
                <a:lnTo>
                  <a:pt x="12877" y="193039"/>
                </a:lnTo>
                <a:lnTo>
                  <a:pt x="12700" y="198120"/>
                </a:lnTo>
                <a:lnTo>
                  <a:pt x="12700" y="601979"/>
                </a:lnTo>
                <a:lnTo>
                  <a:pt x="12890" y="607060"/>
                </a:lnTo>
                <a:lnTo>
                  <a:pt x="13639" y="617220"/>
                </a:lnTo>
                <a:lnTo>
                  <a:pt x="14859" y="626110"/>
                </a:lnTo>
                <a:lnTo>
                  <a:pt x="16548" y="636270"/>
                </a:lnTo>
                <a:lnTo>
                  <a:pt x="16760" y="636270"/>
                </a:lnTo>
                <a:lnTo>
                  <a:pt x="18694" y="645160"/>
                </a:lnTo>
                <a:lnTo>
                  <a:pt x="21285" y="654050"/>
                </a:lnTo>
                <a:lnTo>
                  <a:pt x="24295" y="662939"/>
                </a:lnTo>
                <a:lnTo>
                  <a:pt x="27724" y="671829"/>
                </a:lnTo>
                <a:lnTo>
                  <a:pt x="31559" y="680720"/>
                </a:lnTo>
                <a:lnTo>
                  <a:pt x="32043" y="680720"/>
                </a:lnTo>
                <a:lnTo>
                  <a:pt x="35788" y="688339"/>
                </a:lnTo>
                <a:lnTo>
                  <a:pt x="35636" y="688339"/>
                </a:lnTo>
                <a:lnTo>
                  <a:pt x="40398" y="695960"/>
                </a:lnTo>
                <a:lnTo>
                  <a:pt x="40233" y="695960"/>
                </a:lnTo>
                <a:lnTo>
                  <a:pt x="45377" y="703579"/>
                </a:lnTo>
                <a:lnTo>
                  <a:pt x="45212" y="703579"/>
                </a:lnTo>
                <a:lnTo>
                  <a:pt x="50711" y="711200"/>
                </a:lnTo>
                <a:lnTo>
                  <a:pt x="50533" y="711200"/>
                </a:lnTo>
                <a:lnTo>
                  <a:pt x="56400" y="718820"/>
                </a:lnTo>
                <a:lnTo>
                  <a:pt x="56210" y="718820"/>
                </a:lnTo>
                <a:lnTo>
                  <a:pt x="62420" y="725170"/>
                </a:lnTo>
                <a:lnTo>
                  <a:pt x="62217" y="725170"/>
                </a:lnTo>
                <a:lnTo>
                  <a:pt x="68757" y="732789"/>
                </a:lnTo>
                <a:lnTo>
                  <a:pt x="69684" y="732789"/>
                </a:lnTo>
                <a:lnTo>
                  <a:pt x="75399" y="739139"/>
                </a:lnTo>
                <a:lnTo>
                  <a:pt x="76616" y="739139"/>
                </a:lnTo>
                <a:lnTo>
                  <a:pt x="82346" y="744220"/>
                </a:lnTo>
                <a:lnTo>
                  <a:pt x="82118" y="744220"/>
                </a:lnTo>
                <a:lnTo>
                  <a:pt x="89585" y="750570"/>
                </a:lnTo>
                <a:lnTo>
                  <a:pt x="89331" y="750570"/>
                </a:lnTo>
                <a:lnTo>
                  <a:pt x="97078" y="755650"/>
                </a:lnTo>
                <a:lnTo>
                  <a:pt x="96824" y="755650"/>
                </a:lnTo>
                <a:lnTo>
                  <a:pt x="104851" y="760729"/>
                </a:lnTo>
                <a:lnTo>
                  <a:pt x="104584" y="760729"/>
                </a:lnTo>
                <a:lnTo>
                  <a:pt x="112864" y="765810"/>
                </a:lnTo>
                <a:lnTo>
                  <a:pt x="114715" y="765810"/>
                </a:lnTo>
                <a:lnTo>
                  <a:pt x="121107" y="769620"/>
                </a:lnTo>
                <a:lnTo>
                  <a:pt x="120827" y="769620"/>
                </a:lnTo>
                <a:lnTo>
                  <a:pt x="129578" y="773429"/>
                </a:lnTo>
                <a:lnTo>
                  <a:pt x="129298" y="773429"/>
                </a:lnTo>
                <a:lnTo>
                  <a:pt x="138264" y="777239"/>
                </a:lnTo>
                <a:lnTo>
                  <a:pt x="137972" y="777239"/>
                </a:lnTo>
                <a:lnTo>
                  <a:pt x="147154" y="779779"/>
                </a:lnTo>
                <a:lnTo>
                  <a:pt x="146850" y="779779"/>
                </a:lnTo>
                <a:lnTo>
                  <a:pt x="156235" y="782320"/>
                </a:lnTo>
                <a:lnTo>
                  <a:pt x="155917" y="782320"/>
                </a:lnTo>
                <a:lnTo>
                  <a:pt x="165481" y="784860"/>
                </a:lnTo>
                <a:lnTo>
                  <a:pt x="165176" y="784860"/>
                </a:lnTo>
                <a:lnTo>
                  <a:pt x="174904" y="786129"/>
                </a:lnTo>
                <a:lnTo>
                  <a:pt x="174586" y="786129"/>
                </a:lnTo>
                <a:lnTo>
                  <a:pt x="184480" y="787400"/>
                </a:lnTo>
                <a:lnTo>
                  <a:pt x="184150" y="787400"/>
                </a:lnTo>
                <a:lnTo>
                  <a:pt x="194195" y="788670"/>
                </a:lnTo>
                <a:lnTo>
                  <a:pt x="2435898" y="788670"/>
                </a:lnTo>
                <a:lnTo>
                  <a:pt x="2426411" y="791210"/>
                </a:lnTo>
                <a:lnTo>
                  <a:pt x="2416733" y="795020"/>
                </a:lnTo>
                <a:lnTo>
                  <a:pt x="2406865" y="796289"/>
                </a:lnTo>
                <a:lnTo>
                  <a:pt x="2396820" y="798829"/>
                </a:lnTo>
                <a:lnTo>
                  <a:pt x="2386609" y="800100"/>
                </a:lnTo>
                <a:close/>
              </a:path>
              <a:path w="2569845" h="801370">
                <a:moveTo>
                  <a:pt x="2542044" y="129539"/>
                </a:moveTo>
                <a:lnTo>
                  <a:pt x="2538095" y="120650"/>
                </a:lnTo>
                <a:lnTo>
                  <a:pt x="2533865" y="111760"/>
                </a:lnTo>
                <a:lnTo>
                  <a:pt x="2534005" y="111760"/>
                </a:lnTo>
                <a:lnTo>
                  <a:pt x="2529243" y="104139"/>
                </a:lnTo>
                <a:lnTo>
                  <a:pt x="2529408" y="104139"/>
                </a:lnTo>
                <a:lnTo>
                  <a:pt x="2524264" y="96519"/>
                </a:lnTo>
                <a:lnTo>
                  <a:pt x="2524442" y="96519"/>
                </a:lnTo>
                <a:lnTo>
                  <a:pt x="2518930" y="88900"/>
                </a:lnTo>
                <a:lnTo>
                  <a:pt x="2519108" y="88900"/>
                </a:lnTo>
                <a:lnTo>
                  <a:pt x="2513241" y="81280"/>
                </a:lnTo>
                <a:lnTo>
                  <a:pt x="2513444" y="81280"/>
                </a:lnTo>
                <a:lnTo>
                  <a:pt x="2507234" y="74930"/>
                </a:lnTo>
                <a:lnTo>
                  <a:pt x="2507437" y="74930"/>
                </a:lnTo>
                <a:lnTo>
                  <a:pt x="2500896" y="68580"/>
                </a:lnTo>
                <a:lnTo>
                  <a:pt x="2501099" y="68580"/>
                </a:lnTo>
                <a:lnTo>
                  <a:pt x="2494241" y="62230"/>
                </a:lnTo>
                <a:lnTo>
                  <a:pt x="2494470" y="62230"/>
                </a:lnTo>
                <a:lnTo>
                  <a:pt x="2487295" y="55880"/>
                </a:lnTo>
                <a:lnTo>
                  <a:pt x="2487536" y="55880"/>
                </a:lnTo>
                <a:lnTo>
                  <a:pt x="2480068" y="49530"/>
                </a:lnTo>
                <a:lnTo>
                  <a:pt x="2480310" y="49530"/>
                </a:lnTo>
                <a:lnTo>
                  <a:pt x="2472563" y="44450"/>
                </a:lnTo>
                <a:lnTo>
                  <a:pt x="2472816" y="44450"/>
                </a:lnTo>
                <a:lnTo>
                  <a:pt x="2464803" y="39369"/>
                </a:lnTo>
                <a:lnTo>
                  <a:pt x="2465057" y="39369"/>
                </a:lnTo>
                <a:lnTo>
                  <a:pt x="2456789" y="35560"/>
                </a:lnTo>
                <a:lnTo>
                  <a:pt x="2457056" y="35560"/>
                </a:lnTo>
                <a:lnTo>
                  <a:pt x="2448534" y="30480"/>
                </a:lnTo>
                <a:lnTo>
                  <a:pt x="2448814" y="30480"/>
                </a:lnTo>
                <a:lnTo>
                  <a:pt x="2440063" y="26669"/>
                </a:lnTo>
                <a:lnTo>
                  <a:pt x="2440355" y="26669"/>
                </a:lnTo>
                <a:lnTo>
                  <a:pt x="2431376" y="24130"/>
                </a:lnTo>
                <a:lnTo>
                  <a:pt x="2431669" y="24130"/>
                </a:lnTo>
                <a:lnTo>
                  <a:pt x="2422486" y="20319"/>
                </a:lnTo>
                <a:lnTo>
                  <a:pt x="2422791" y="20319"/>
                </a:lnTo>
                <a:lnTo>
                  <a:pt x="2413419" y="17780"/>
                </a:lnTo>
                <a:lnTo>
                  <a:pt x="2413723" y="17780"/>
                </a:lnTo>
                <a:lnTo>
                  <a:pt x="2404160" y="16510"/>
                </a:lnTo>
                <a:lnTo>
                  <a:pt x="2404478" y="16510"/>
                </a:lnTo>
                <a:lnTo>
                  <a:pt x="2394750" y="13969"/>
                </a:lnTo>
                <a:lnTo>
                  <a:pt x="2395067" y="13969"/>
                </a:lnTo>
                <a:lnTo>
                  <a:pt x="2385174" y="12700"/>
                </a:lnTo>
                <a:lnTo>
                  <a:pt x="2438984" y="12700"/>
                </a:lnTo>
                <a:lnTo>
                  <a:pt x="2479802" y="34289"/>
                </a:lnTo>
                <a:lnTo>
                  <a:pt x="2509977" y="59689"/>
                </a:lnTo>
                <a:lnTo>
                  <a:pt x="2516733" y="66039"/>
                </a:lnTo>
                <a:lnTo>
                  <a:pt x="2540177" y="97789"/>
                </a:lnTo>
                <a:lnTo>
                  <a:pt x="2545092" y="106680"/>
                </a:lnTo>
                <a:lnTo>
                  <a:pt x="2549601" y="114300"/>
                </a:lnTo>
                <a:lnTo>
                  <a:pt x="2553677" y="124460"/>
                </a:lnTo>
                <a:lnTo>
                  <a:pt x="2555245" y="128269"/>
                </a:lnTo>
                <a:lnTo>
                  <a:pt x="2541930" y="128269"/>
                </a:lnTo>
                <a:lnTo>
                  <a:pt x="2542044" y="129539"/>
                </a:lnTo>
                <a:close/>
              </a:path>
              <a:path w="2569845" h="801370">
                <a:moveTo>
                  <a:pt x="27597" y="129539"/>
                </a:moveTo>
                <a:lnTo>
                  <a:pt x="27724" y="128269"/>
                </a:lnTo>
                <a:lnTo>
                  <a:pt x="28163" y="128269"/>
                </a:lnTo>
                <a:lnTo>
                  <a:pt x="27597" y="129539"/>
                </a:lnTo>
                <a:close/>
              </a:path>
              <a:path w="2569845" h="801370">
                <a:moveTo>
                  <a:pt x="2551036" y="156210"/>
                </a:moveTo>
                <a:lnTo>
                  <a:pt x="2548369" y="146050"/>
                </a:lnTo>
                <a:lnTo>
                  <a:pt x="2545359" y="137160"/>
                </a:lnTo>
                <a:lnTo>
                  <a:pt x="2541930" y="128269"/>
                </a:lnTo>
                <a:lnTo>
                  <a:pt x="2555245" y="128269"/>
                </a:lnTo>
                <a:lnTo>
                  <a:pt x="2557335" y="133350"/>
                </a:lnTo>
                <a:lnTo>
                  <a:pt x="2560535" y="142239"/>
                </a:lnTo>
                <a:lnTo>
                  <a:pt x="2563291" y="152400"/>
                </a:lnTo>
                <a:lnTo>
                  <a:pt x="2563860" y="154939"/>
                </a:lnTo>
                <a:lnTo>
                  <a:pt x="2550947" y="154939"/>
                </a:lnTo>
                <a:lnTo>
                  <a:pt x="2551036" y="156210"/>
                </a:lnTo>
                <a:close/>
              </a:path>
              <a:path w="2569845" h="801370">
                <a:moveTo>
                  <a:pt x="18618" y="156210"/>
                </a:moveTo>
                <a:lnTo>
                  <a:pt x="18694" y="154939"/>
                </a:lnTo>
                <a:lnTo>
                  <a:pt x="18951" y="154939"/>
                </a:lnTo>
                <a:lnTo>
                  <a:pt x="18618" y="156210"/>
                </a:lnTo>
                <a:close/>
              </a:path>
              <a:path w="2569845" h="801370">
                <a:moveTo>
                  <a:pt x="2568749" y="617220"/>
                </a:moveTo>
                <a:lnTo>
                  <a:pt x="2556002" y="617220"/>
                </a:lnTo>
                <a:lnTo>
                  <a:pt x="2556776" y="607060"/>
                </a:lnTo>
                <a:lnTo>
                  <a:pt x="2556954" y="601979"/>
                </a:lnTo>
                <a:lnTo>
                  <a:pt x="2556941" y="198120"/>
                </a:lnTo>
                <a:lnTo>
                  <a:pt x="2556751" y="193039"/>
                </a:lnTo>
                <a:lnTo>
                  <a:pt x="2556002" y="184150"/>
                </a:lnTo>
                <a:lnTo>
                  <a:pt x="2554782" y="173989"/>
                </a:lnTo>
                <a:lnTo>
                  <a:pt x="2553093" y="165100"/>
                </a:lnTo>
                <a:lnTo>
                  <a:pt x="2550947" y="154939"/>
                </a:lnTo>
                <a:lnTo>
                  <a:pt x="2563860" y="154939"/>
                </a:lnTo>
                <a:lnTo>
                  <a:pt x="2565565" y="162560"/>
                </a:lnTo>
                <a:lnTo>
                  <a:pt x="2567368" y="172720"/>
                </a:lnTo>
                <a:lnTo>
                  <a:pt x="2568663" y="182879"/>
                </a:lnTo>
                <a:lnTo>
                  <a:pt x="2569438" y="193039"/>
                </a:lnTo>
                <a:lnTo>
                  <a:pt x="2569641" y="198120"/>
                </a:lnTo>
                <a:lnTo>
                  <a:pt x="2569641" y="601979"/>
                </a:lnTo>
                <a:lnTo>
                  <a:pt x="2569438" y="607060"/>
                </a:lnTo>
                <a:lnTo>
                  <a:pt x="2568749" y="617220"/>
                </a:lnTo>
                <a:close/>
              </a:path>
              <a:path w="2569845" h="801370">
                <a:moveTo>
                  <a:pt x="13758" y="617220"/>
                </a:moveTo>
                <a:lnTo>
                  <a:pt x="13601" y="615950"/>
                </a:lnTo>
                <a:lnTo>
                  <a:pt x="13758" y="617220"/>
                </a:lnTo>
                <a:close/>
              </a:path>
              <a:path w="2569845" h="801370">
                <a:moveTo>
                  <a:pt x="2565822" y="636270"/>
                </a:moveTo>
                <a:lnTo>
                  <a:pt x="2553093" y="636270"/>
                </a:lnTo>
                <a:lnTo>
                  <a:pt x="2554833" y="626110"/>
                </a:lnTo>
                <a:lnTo>
                  <a:pt x="2556040" y="615950"/>
                </a:lnTo>
                <a:lnTo>
                  <a:pt x="2556002" y="617220"/>
                </a:lnTo>
                <a:lnTo>
                  <a:pt x="2568749" y="617220"/>
                </a:lnTo>
                <a:lnTo>
                  <a:pt x="2568663" y="618489"/>
                </a:lnTo>
                <a:lnTo>
                  <a:pt x="2567368" y="628650"/>
                </a:lnTo>
                <a:lnTo>
                  <a:pt x="2565822" y="636270"/>
                </a:lnTo>
                <a:close/>
              </a:path>
              <a:path w="2569845" h="801370">
                <a:moveTo>
                  <a:pt x="16760" y="636270"/>
                </a:moveTo>
                <a:lnTo>
                  <a:pt x="16548" y="636270"/>
                </a:lnTo>
                <a:lnTo>
                  <a:pt x="16484" y="635000"/>
                </a:lnTo>
                <a:lnTo>
                  <a:pt x="16760" y="636270"/>
                </a:lnTo>
                <a:close/>
              </a:path>
              <a:path w="2569845" h="801370">
                <a:moveTo>
                  <a:pt x="2551930" y="680720"/>
                </a:moveTo>
                <a:lnTo>
                  <a:pt x="2538095" y="680720"/>
                </a:lnTo>
                <a:lnTo>
                  <a:pt x="2542044" y="671829"/>
                </a:lnTo>
                <a:lnTo>
                  <a:pt x="2545461" y="662939"/>
                </a:lnTo>
                <a:lnTo>
                  <a:pt x="2548458" y="654050"/>
                </a:lnTo>
                <a:lnTo>
                  <a:pt x="2551036" y="645160"/>
                </a:lnTo>
                <a:lnTo>
                  <a:pt x="2553157" y="635000"/>
                </a:lnTo>
                <a:lnTo>
                  <a:pt x="2553093" y="636270"/>
                </a:lnTo>
                <a:lnTo>
                  <a:pt x="2565822" y="636270"/>
                </a:lnTo>
                <a:lnTo>
                  <a:pt x="2565565" y="637539"/>
                </a:lnTo>
                <a:lnTo>
                  <a:pt x="2563291" y="647700"/>
                </a:lnTo>
                <a:lnTo>
                  <a:pt x="2560535" y="657860"/>
                </a:lnTo>
                <a:lnTo>
                  <a:pt x="2553677" y="676910"/>
                </a:lnTo>
                <a:lnTo>
                  <a:pt x="2551930" y="680720"/>
                </a:lnTo>
                <a:close/>
              </a:path>
              <a:path w="2569845" h="801370">
                <a:moveTo>
                  <a:pt x="32043" y="680720"/>
                </a:moveTo>
                <a:lnTo>
                  <a:pt x="31559" y="680720"/>
                </a:lnTo>
                <a:lnTo>
                  <a:pt x="31419" y="679450"/>
                </a:lnTo>
                <a:lnTo>
                  <a:pt x="32043" y="680720"/>
                </a:lnTo>
                <a:close/>
              </a:path>
              <a:path w="2569845" h="801370">
                <a:moveTo>
                  <a:pt x="2517800" y="732789"/>
                </a:moveTo>
                <a:lnTo>
                  <a:pt x="2500896" y="732789"/>
                </a:lnTo>
                <a:lnTo>
                  <a:pt x="2507437" y="725170"/>
                </a:lnTo>
                <a:lnTo>
                  <a:pt x="2507234" y="725170"/>
                </a:lnTo>
                <a:lnTo>
                  <a:pt x="2513444" y="718820"/>
                </a:lnTo>
                <a:lnTo>
                  <a:pt x="2513241" y="718820"/>
                </a:lnTo>
                <a:lnTo>
                  <a:pt x="2519108" y="711200"/>
                </a:lnTo>
                <a:lnTo>
                  <a:pt x="2518930" y="711200"/>
                </a:lnTo>
                <a:lnTo>
                  <a:pt x="2524442" y="703579"/>
                </a:lnTo>
                <a:lnTo>
                  <a:pt x="2524264" y="703579"/>
                </a:lnTo>
                <a:lnTo>
                  <a:pt x="2529408" y="695960"/>
                </a:lnTo>
                <a:lnTo>
                  <a:pt x="2529243" y="695960"/>
                </a:lnTo>
                <a:lnTo>
                  <a:pt x="2534005" y="688339"/>
                </a:lnTo>
                <a:lnTo>
                  <a:pt x="2533865" y="688339"/>
                </a:lnTo>
                <a:lnTo>
                  <a:pt x="2538222" y="679450"/>
                </a:lnTo>
                <a:lnTo>
                  <a:pt x="2538095" y="680720"/>
                </a:lnTo>
                <a:lnTo>
                  <a:pt x="2551930" y="680720"/>
                </a:lnTo>
                <a:lnTo>
                  <a:pt x="2549601" y="685800"/>
                </a:lnTo>
                <a:lnTo>
                  <a:pt x="2545092" y="694689"/>
                </a:lnTo>
                <a:lnTo>
                  <a:pt x="2540177" y="702310"/>
                </a:lnTo>
                <a:lnTo>
                  <a:pt x="2534881" y="711200"/>
                </a:lnTo>
                <a:lnTo>
                  <a:pt x="2529192" y="718820"/>
                </a:lnTo>
                <a:lnTo>
                  <a:pt x="2523134" y="726439"/>
                </a:lnTo>
                <a:lnTo>
                  <a:pt x="2517800" y="732789"/>
                </a:lnTo>
                <a:close/>
              </a:path>
              <a:path w="2569845" h="801370">
                <a:moveTo>
                  <a:pt x="69684" y="732789"/>
                </a:moveTo>
                <a:lnTo>
                  <a:pt x="68757" y="732789"/>
                </a:lnTo>
                <a:lnTo>
                  <a:pt x="68541" y="731520"/>
                </a:lnTo>
                <a:lnTo>
                  <a:pt x="69684" y="732789"/>
                </a:lnTo>
                <a:close/>
              </a:path>
              <a:path w="2569845" h="801370">
                <a:moveTo>
                  <a:pt x="2512229" y="739139"/>
                </a:moveTo>
                <a:lnTo>
                  <a:pt x="2494241" y="739139"/>
                </a:lnTo>
                <a:lnTo>
                  <a:pt x="2501099" y="731520"/>
                </a:lnTo>
                <a:lnTo>
                  <a:pt x="2500896" y="732789"/>
                </a:lnTo>
                <a:lnTo>
                  <a:pt x="2517800" y="732789"/>
                </a:lnTo>
                <a:lnTo>
                  <a:pt x="2516733" y="734060"/>
                </a:lnTo>
                <a:lnTo>
                  <a:pt x="2512229" y="739139"/>
                </a:lnTo>
                <a:close/>
              </a:path>
              <a:path w="2569845" h="801370">
                <a:moveTo>
                  <a:pt x="76616" y="739139"/>
                </a:moveTo>
                <a:lnTo>
                  <a:pt x="75399" y="739139"/>
                </a:lnTo>
                <a:lnTo>
                  <a:pt x="75184" y="737870"/>
                </a:lnTo>
                <a:lnTo>
                  <a:pt x="76616" y="739139"/>
                </a:lnTo>
                <a:close/>
              </a:path>
              <a:path w="2569845" h="801370">
                <a:moveTo>
                  <a:pt x="2479802" y="765810"/>
                </a:moveTo>
                <a:lnTo>
                  <a:pt x="2456789" y="765810"/>
                </a:lnTo>
                <a:lnTo>
                  <a:pt x="2465057" y="760729"/>
                </a:lnTo>
                <a:lnTo>
                  <a:pt x="2464803" y="760729"/>
                </a:lnTo>
                <a:lnTo>
                  <a:pt x="2472816" y="755650"/>
                </a:lnTo>
                <a:lnTo>
                  <a:pt x="2472563" y="755650"/>
                </a:lnTo>
                <a:lnTo>
                  <a:pt x="2480310" y="750570"/>
                </a:lnTo>
                <a:lnTo>
                  <a:pt x="2480068" y="750570"/>
                </a:lnTo>
                <a:lnTo>
                  <a:pt x="2487536" y="744220"/>
                </a:lnTo>
                <a:lnTo>
                  <a:pt x="2487295" y="744220"/>
                </a:lnTo>
                <a:lnTo>
                  <a:pt x="2494470" y="737870"/>
                </a:lnTo>
                <a:lnTo>
                  <a:pt x="2494241" y="739139"/>
                </a:lnTo>
                <a:lnTo>
                  <a:pt x="2512229" y="739139"/>
                </a:lnTo>
                <a:lnTo>
                  <a:pt x="2509977" y="741679"/>
                </a:lnTo>
                <a:lnTo>
                  <a:pt x="2502903" y="748029"/>
                </a:lnTo>
                <a:lnTo>
                  <a:pt x="2495499" y="754379"/>
                </a:lnTo>
                <a:lnTo>
                  <a:pt x="2487790" y="760729"/>
                </a:lnTo>
                <a:lnTo>
                  <a:pt x="2479802" y="765810"/>
                </a:lnTo>
                <a:close/>
              </a:path>
              <a:path w="2569845" h="801370">
                <a:moveTo>
                  <a:pt x="114715" y="765810"/>
                </a:moveTo>
                <a:lnTo>
                  <a:pt x="112864" y="765810"/>
                </a:lnTo>
                <a:lnTo>
                  <a:pt x="112585" y="764539"/>
                </a:lnTo>
                <a:lnTo>
                  <a:pt x="114715" y="765810"/>
                </a:lnTo>
                <a:close/>
              </a:path>
              <a:path w="2569845" h="801370">
                <a:moveTo>
                  <a:pt x="2435898" y="788670"/>
                </a:moveTo>
                <a:lnTo>
                  <a:pt x="2375458" y="788670"/>
                </a:lnTo>
                <a:lnTo>
                  <a:pt x="2385491" y="787400"/>
                </a:lnTo>
                <a:lnTo>
                  <a:pt x="2385174" y="787400"/>
                </a:lnTo>
                <a:lnTo>
                  <a:pt x="2395067" y="786129"/>
                </a:lnTo>
                <a:lnTo>
                  <a:pt x="2394750" y="786129"/>
                </a:lnTo>
                <a:lnTo>
                  <a:pt x="2404478" y="784860"/>
                </a:lnTo>
                <a:lnTo>
                  <a:pt x="2404160" y="784860"/>
                </a:lnTo>
                <a:lnTo>
                  <a:pt x="2413723" y="782320"/>
                </a:lnTo>
                <a:lnTo>
                  <a:pt x="2413419" y="782320"/>
                </a:lnTo>
                <a:lnTo>
                  <a:pt x="2422791" y="779779"/>
                </a:lnTo>
                <a:lnTo>
                  <a:pt x="2422486" y="779779"/>
                </a:lnTo>
                <a:lnTo>
                  <a:pt x="2431669" y="777239"/>
                </a:lnTo>
                <a:lnTo>
                  <a:pt x="2431376" y="777239"/>
                </a:lnTo>
                <a:lnTo>
                  <a:pt x="2440355" y="773429"/>
                </a:lnTo>
                <a:lnTo>
                  <a:pt x="2440063" y="773429"/>
                </a:lnTo>
                <a:lnTo>
                  <a:pt x="2448814" y="769620"/>
                </a:lnTo>
                <a:lnTo>
                  <a:pt x="2448534" y="769620"/>
                </a:lnTo>
                <a:lnTo>
                  <a:pt x="2457056" y="764539"/>
                </a:lnTo>
                <a:lnTo>
                  <a:pt x="2456789" y="765810"/>
                </a:lnTo>
                <a:lnTo>
                  <a:pt x="2479802" y="765810"/>
                </a:lnTo>
                <a:lnTo>
                  <a:pt x="2471521" y="770889"/>
                </a:lnTo>
                <a:lnTo>
                  <a:pt x="2462987" y="775970"/>
                </a:lnTo>
                <a:lnTo>
                  <a:pt x="2454186" y="781050"/>
                </a:lnTo>
                <a:lnTo>
                  <a:pt x="2445156" y="784860"/>
                </a:lnTo>
                <a:lnTo>
                  <a:pt x="2435898" y="788670"/>
                </a:lnTo>
                <a:close/>
              </a:path>
              <a:path w="2569845" h="801370">
                <a:moveTo>
                  <a:pt x="199021" y="788670"/>
                </a:moveTo>
                <a:lnTo>
                  <a:pt x="194195" y="788670"/>
                </a:lnTo>
                <a:lnTo>
                  <a:pt x="193954" y="787400"/>
                </a:lnTo>
                <a:lnTo>
                  <a:pt x="199021" y="788670"/>
                </a:lnTo>
                <a:close/>
              </a:path>
              <a:path w="2569845" h="801370">
                <a:moveTo>
                  <a:pt x="2375458" y="788670"/>
                </a:moveTo>
                <a:lnTo>
                  <a:pt x="2370632" y="788670"/>
                </a:lnTo>
                <a:lnTo>
                  <a:pt x="2375700" y="787400"/>
                </a:lnTo>
                <a:lnTo>
                  <a:pt x="2375458" y="788670"/>
                </a:lnTo>
                <a:close/>
              </a:path>
              <a:path w="2569845" h="801370">
                <a:moveTo>
                  <a:pt x="2371026" y="801370"/>
                </a:moveTo>
                <a:lnTo>
                  <a:pt x="198615" y="801370"/>
                </a:lnTo>
                <a:lnTo>
                  <a:pt x="193344" y="800100"/>
                </a:lnTo>
                <a:lnTo>
                  <a:pt x="2376297" y="800100"/>
                </a:lnTo>
                <a:lnTo>
                  <a:pt x="2371026" y="80137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723629" y="3103168"/>
            <a:ext cx="22707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baseline="-16548" sz="3525" spc="-22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600" i="1">
                <a:solidFill>
                  <a:srgbClr val="FFFFFF"/>
                </a:solidFill>
                <a:latin typeface="华文楷体"/>
                <a:cs typeface="华文楷体"/>
              </a:rPr>
              <a:t>从无到有</a:t>
            </a:r>
            <a:endParaRPr sz="3600">
              <a:latin typeface="华文楷体"/>
              <a:cs typeface="华文楷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66042" y="3894239"/>
            <a:ext cx="568325" cy="76200"/>
          </a:xfrm>
          <a:custGeom>
            <a:avLst/>
            <a:gdLst/>
            <a:ahLst/>
            <a:cxnLst/>
            <a:rect l="l" t="t" r="r" b="b"/>
            <a:pathLst>
              <a:path w="568325" h="76200">
                <a:moveTo>
                  <a:pt x="0" y="76200"/>
                </a:moveTo>
                <a:lnTo>
                  <a:pt x="567893" y="76200"/>
                </a:lnTo>
                <a:lnTo>
                  <a:pt x="56789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例题解答</a:t>
            </a:r>
          </a:p>
        </p:txBody>
      </p:sp>
      <p:sp>
        <p:nvSpPr>
          <p:cNvPr id="3" name="object 3"/>
          <p:cNvSpPr/>
          <p:nvPr/>
        </p:nvSpPr>
        <p:spPr>
          <a:xfrm>
            <a:off x="4481017" y="4382566"/>
            <a:ext cx="3839845" cy="200025"/>
          </a:xfrm>
          <a:custGeom>
            <a:avLst/>
            <a:gdLst/>
            <a:ahLst/>
            <a:cxnLst/>
            <a:rect l="l" t="t" r="r" b="b"/>
            <a:pathLst>
              <a:path w="3839845" h="200025">
                <a:moveTo>
                  <a:pt x="246697" y="199986"/>
                </a:moveTo>
                <a:lnTo>
                  <a:pt x="242620" y="199834"/>
                </a:lnTo>
                <a:lnTo>
                  <a:pt x="238620" y="199097"/>
                </a:lnTo>
                <a:lnTo>
                  <a:pt x="234746" y="197802"/>
                </a:lnTo>
                <a:lnTo>
                  <a:pt x="0" y="99999"/>
                </a:lnTo>
                <a:lnTo>
                  <a:pt x="234746" y="2184"/>
                </a:lnTo>
                <a:lnTo>
                  <a:pt x="238620" y="888"/>
                </a:lnTo>
                <a:lnTo>
                  <a:pt x="242620" y="152"/>
                </a:lnTo>
                <a:lnTo>
                  <a:pt x="246697" y="0"/>
                </a:lnTo>
                <a:lnTo>
                  <a:pt x="250748" y="419"/>
                </a:lnTo>
                <a:lnTo>
                  <a:pt x="274294" y="29514"/>
                </a:lnTo>
                <a:lnTo>
                  <a:pt x="273875" y="33566"/>
                </a:lnTo>
                <a:lnTo>
                  <a:pt x="217136" y="71424"/>
                </a:lnTo>
                <a:lnTo>
                  <a:pt x="74294" y="71424"/>
                </a:lnTo>
                <a:lnTo>
                  <a:pt x="74294" y="128574"/>
                </a:lnTo>
                <a:lnTo>
                  <a:pt x="217167" y="128574"/>
                </a:lnTo>
                <a:lnTo>
                  <a:pt x="256730" y="145059"/>
                </a:lnTo>
                <a:lnTo>
                  <a:pt x="274294" y="170472"/>
                </a:lnTo>
                <a:lnTo>
                  <a:pt x="274142" y="174548"/>
                </a:lnTo>
                <a:lnTo>
                  <a:pt x="250748" y="199567"/>
                </a:lnTo>
                <a:lnTo>
                  <a:pt x="246697" y="199986"/>
                </a:lnTo>
                <a:close/>
              </a:path>
              <a:path w="3839845" h="200025">
                <a:moveTo>
                  <a:pt x="3691260" y="99993"/>
                </a:moveTo>
                <a:lnTo>
                  <a:pt x="3583101" y="54927"/>
                </a:lnTo>
                <a:lnTo>
                  <a:pt x="3565525" y="29514"/>
                </a:lnTo>
                <a:lnTo>
                  <a:pt x="3565690" y="25438"/>
                </a:lnTo>
                <a:lnTo>
                  <a:pt x="3593134" y="0"/>
                </a:lnTo>
                <a:lnTo>
                  <a:pt x="3597198" y="152"/>
                </a:lnTo>
                <a:lnTo>
                  <a:pt x="3601211" y="888"/>
                </a:lnTo>
                <a:lnTo>
                  <a:pt x="3605085" y="2184"/>
                </a:lnTo>
                <a:lnTo>
                  <a:pt x="3771255" y="71424"/>
                </a:lnTo>
                <a:lnTo>
                  <a:pt x="3765537" y="71424"/>
                </a:lnTo>
                <a:lnTo>
                  <a:pt x="3765537" y="73621"/>
                </a:lnTo>
                <a:lnTo>
                  <a:pt x="3754551" y="73621"/>
                </a:lnTo>
                <a:lnTo>
                  <a:pt x="3691260" y="99993"/>
                </a:lnTo>
                <a:close/>
              </a:path>
              <a:path w="3839845" h="200025">
                <a:moveTo>
                  <a:pt x="217167" y="128574"/>
                </a:moveTo>
                <a:lnTo>
                  <a:pt x="74294" y="128574"/>
                </a:lnTo>
                <a:lnTo>
                  <a:pt x="74294" y="71424"/>
                </a:lnTo>
                <a:lnTo>
                  <a:pt x="217136" y="71424"/>
                </a:lnTo>
                <a:lnTo>
                  <a:pt x="211863" y="73621"/>
                </a:lnTo>
                <a:lnTo>
                  <a:pt x="85280" y="73621"/>
                </a:lnTo>
                <a:lnTo>
                  <a:pt x="85280" y="126364"/>
                </a:lnTo>
                <a:lnTo>
                  <a:pt x="211863" y="126364"/>
                </a:lnTo>
                <a:lnTo>
                  <a:pt x="217167" y="128574"/>
                </a:lnTo>
                <a:close/>
              </a:path>
              <a:path w="3839845" h="200025">
                <a:moveTo>
                  <a:pt x="3622664" y="128574"/>
                </a:moveTo>
                <a:lnTo>
                  <a:pt x="217167" y="128574"/>
                </a:lnTo>
                <a:lnTo>
                  <a:pt x="148572" y="99993"/>
                </a:lnTo>
                <a:lnTo>
                  <a:pt x="217136" y="71424"/>
                </a:lnTo>
                <a:lnTo>
                  <a:pt x="3622695" y="71424"/>
                </a:lnTo>
                <a:lnTo>
                  <a:pt x="3691260" y="99993"/>
                </a:lnTo>
                <a:lnTo>
                  <a:pt x="3622664" y="128574"/>
                </a:lnTo>
                <a:close/>
              </a:path>
              <a:path w="3839845" h="200025">
                <a:moveTo>
                  <a:pt x="3771246" y="128574"/>
                </a:moveTo>
                <a:lnTo>
                  <a:pt x="3765537" y="128574"/>
                </a:lnTo>
                <a:lnTo>
                  <a:pt x="3765537" y="71424"/>
                </a:lnTo>
                <a:lnTo>
                  <a:pt x="3771255" y="71424"/>
                </a:lnTo>
                <a:lnTo>
                  <a:pt x="3839832" y="99999"/>
                </a:lnTo>
                <a:lnTo>
                  <a:pt x="3771246" y="128574"/>
                </a:lnTo>
                <a:close/>
              </a:path>
              <a:path w="3839845" h="200025">
                <a:moveTo>
                  <a:pt x="85280" y="126364"/>
                </a:moveTo>
                <a:lnTo>
                  <a:pt x="85280" y="73621"/>
                </a:lnTo>
                <a:lnTo>
                  <a:pt x="148572" y="99993"/>
                </a:lnTo>
                <a:lnTo>
                  <a:pt x="85280" y="126364"/>
                </a:lnTo>
                <a:close/>
              </a:path>
              <a:path w="3839845" h="200025">
                <a:moveTo>
                  <a:pt x="148572" y="99993"/>
                </a:moveTo>
                <a:lnTo>
                  <a:pt x="85280" y="73621"/>
                </a:lnTo>
                <a:lnTo>
                  <a:pt x="211863" y="73621"/>
                </a:lnTo>
                <a:lnTo>
                  <a:pt x="148572" y="99993"/>
                </a:lnTo>
                <a:close/>
              </a:path>
              <a:path w="3839845" h="200025">
                <a:moveTo>
                  <a:pt x="3754551" y="126364"/>
                </a:moveTo>
                <a:lnTo>
                  <a:pt x="3691260" y="99993"/>
                </a:lnTo>
                <a:lnTo>
                  <a:pt x="3754551" y="73621"/>
                </a:lnTo>
                <a:lnTo>
                  <a:pt x="3754551" y="126364"/>
                </a:lnTo>
                <a:close/>
              </a:path>
              <a:path w="3839845" h="200025">
                <a:moveTo>
                  <a:pt x="3765537" y="126364"/>
                </a:moveTo>
                <a:lnTo>
                  <a:pt x="3754551" y="126364"/>
                </a:lnTo>
                <a:lnTo>
                  <a:pt x="3754551" y="73621"/>
                </a:lnTo>
                <a:lnTo>
                  <a:pt x="3765537" y="73621"/>
                </a:lnTo>
                <a:lnTo>
                  <a:pt x="3765537" y="126364"/>
                </a:lnTo>
                <a:close/>
              </a:path>
              <a:path w="3839845" h="200025">
                <a:moveTo>
                  <a:pt x="211863" y="126364"/>
                </a:moveTo>
                <a:lnTo>
                  <a:pt x="85280" y="126364"/>
                </a:lnTo>
                <a:lnTo>
                  <a:pt x="148587" y="99999"/>
                </a:lnTo>
                <a:lnTo>
                  <a:pt x="211863" y="126364"/>
                </a:lnTo>
                <a:close/>
              </a:path>
              <a:path w="3839845" h="200025">
                <a:moveTo>
                  <a:pt x="3593134" y="199986"/>
                </a:moveTo>
                <a:lnTo>
                  <a:pt x="3565525" y="170472"/>
                </a:lnTo>
                <a:lnTo>
                  <a:pt x="3565956" y="166420"/>
                </a:lnTo>
                <a:lnTo>
                  <a:pt x="3691275" y="99999"/>
                </a:lnTo>
                <a:lnTo>
                  <a:pt x="3754551" y="126364"/>
                </a:lnTo>
                <a:lnTo>
                  <a:pt x="3765537" y="126364"/>
                </a:lnTo>
                <a:lnTo>
                  <a:pt x="3765537" y="128574"/>
                </a:lnTo>
                <a:lnTo>
                  <a:pt x="3771246" y="128574"/>
                </a:lnTo>
                <a:lnTo>
                  <a:pt x="3605085" y="197802"/>
                </a:lnTo>
                <a:lnTo>
                  <a:pt x="3601211" y="199097"/>
                </a:lnTo>
                <a:lnTo>
                  <a:pt x="3597198" y="199834"/>
                </a:lnTo>
                <a:lnTo>
                  <a:pt x="3593134" y="19998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26608" y="4070603"/>
            <a:ext cx="1021080" cy="730250"/>
          </a:xfrm>
          <a:custGeom>
            <a:avLst/>
            <a:gdLst/>
            <a:ahLst/>
            <a:cxnLst/>
            <a:rect l="l" t="t" r="r" b="b"/>
            <a:pathLst>
              <a:path w="1021079" h="730250">
                <a:moveTo>
                  <a:pt x="899160" y="729996"/>
                </a:moveTo>
                <a:lnTo>
                  <a:pt x="121919" y="729996"/>
                </a:lnTo>
                <a:lnTo>
                  <a:pt x="74636" y="720479"/>
                </a:lnTo>
                <a:lnTo>
                  <a:pt x="35971" y="694401"/>
                </a:lnTo>
                <a:lnTo>
                  <a:pt x="9800" y="655640"/>
                </a:lnTo>
                <a:lnTo>
                  <a:pt x="0" y="608076"/>
                </a:lnTo>
                <a:lnTo>
                  <a:pt x="0" y="121920"/>
                </a:lnTo>
                <a:lnTo>
                  <a:pt x="9800" y="74770"/>
                </a:lnTo>
                <a:lnTo>
                  <a:pt x="35971" y="36147"/>
                </a:lnTo>
                <a:lnTo>
                  <a:pt x="74636" y="9931"/>
                </a:lnTo>
                <a:lnTo>
                  <a:pt x="121919" y="0"/>
                </a:lnTo>
                <a:lnTo>
                  <a:pt x="899160" y="0"/>
                </a:lnTo>
                <a:lnTo>
                  <a:pt x="946629" y="9931"/>
                </a:lnTo>
                <a:lnTo>
                  <a:pt x="985356" y="36147"/>
                </a:lnTo>
                <a:lnTo>
                  <a:pt x="1011465" y="74770"/>
                </a:lnTo>
                <a:lnTo>
                  <a:pt x="1021080" y="121920"/>
                </a:lnTo>
                <a:lnTo>
                  <a:pt x="1021080" y="608076"/>
                </a:lnTo>
                <a:lnTo>
                  <a:pt x="1011465" y="655640"/>
                </a:lnTo>
                <a:lnTo>
                  <a:pt x="985356" y="694401"/>
                </a:lnTo>
                <a:lnTo>
                  <a:pt x="946629" y="720479"/>
                </a:lnTo>
                <a:lnTo>
                  <a:pt x="899160" y="7299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20811" y="4064914"/>
            <a:ext cx="1033144" cy="741680"/>
          </a:xfrm>
          <a:custGeom>
            <a:avLst/>
            <a:gdLst/>
            <a:ahLst/>
            <a:cxnLst/>
            <a:rect l="l" t="t" r="r" b="b"/>
            <a:pathLst>
              <a:path w="1033145" h="741679">
                <a:moveTo>
                  <a:pt x="924679" y="740410"/>
                </a:moveTo>
                <a:lnTo>
                  <a:pt x="108323" y="740410"/>
                </a:lnTo>
                <a:lnTo>
                  <a:pt x="95826" y="737870"/>
                </a:lnTo>
                <a:lnTo>
                  <a:pt x="89755" y="735329"/>
                </a:lnTo>
                <a:lnTo>
                  <a:pt x="83812" y="734060"/>
                </a:lnTo>
                <a:lnTo>
                  <a:pt x="77995" y="731520"/>
                </a:lnTo>
                <a:lnTo>
                  <a:pt x="72331" y="728979"/>
                </a:lnTo>
                <a:lnTo>
                  <a:pt x="66819" y="726439"/>
                </a:lnTo>
                <a:lnTo>
                  <a:pt x="61460" y="722629"/>
                </a:lnTo>
                <a:lnTo>
                  <a:pt x="56266" y="720089"/>
                </a:lnTo>
                <a:lnTo>
                  <a:pt x="51249" y="716279"/>
                </a:lnTo>
                <a:lnTo>
                  <a:pt x="46423" y="712470"/>
                </a:lnTo>
                <a:lnTo>
                  <a:pt x="41775" y="708660"/>
                </a:lnTo>
                <a:lnTo>
                  <a:pt x="37343" y="703579"/>
                </a:lnTo>
                <a:lnTo>
                  <a:pt x="33101" y="699770"/>
                </a:lnTo>
                <a:lnTo>
                  <a:pt x="9923" y="662939"/>
                </a:lnTo>
                <a:lnTo>
                  <a:pt x="7637" y="657860"/>
                </a:lnTo>
                <a:lnTo>
                  <a:pt x="30" y="619760"/>
                </a:lnTo>
                <a:lnTo>
                  <a:pt x="0" y="121920"/>
                </a:lnTo>
                <a:lnTo>
                  <a:pt x="30" y="120650"/>
                </a:lnTo>
                <a:lnTo>
                  <a:pt x="7637" y="83820"/>
                </a:lnTo>
                <a:lnTo>
                  <a:pt x="9923" y="77470"/>
                </a:lnTo>
                <a:lnTo>
                  <a:pt x="12489" y="72389"/>
                </a:lnTo>
                <a:lnTo>
                  <a:pt x="15308" y="66039"/>
                </a:lnTo>
                <a:lnTo>
                  <a:pt x="18394" y="60960"/>
                </a:lnTo>
                <a:lnTo>
                  <a:pt x="21722" y="55879"/>
                </a:lnTo>
                <a:lnTo>
                  <a:pt x="25290" y="50800"/>
                </a:lnTo>
                <a:lnTo>
                  <a:pt x="29088" y="45720"/>
                </a:lnTo>
                <a:lnTo>
                  <a:pt x="33101" y="41910"/>
                </a:lnTo>
                <a:lnTo>
                  <a:pt x="37343" y="36829"/>
                </a:lnTo>
                <a:lnTo>
                  <a:pt x="66819" y="15239"/>
                </a:lnTo>
                <a:lnTo>
                  <a:pt x="72331" y="11429"/>
                </a:lnTo>
                <a:lnTo>
                  <a:pt x="77995" y="8889"/>
                </a:lnTo>
                <a:lnTo>
                  <a:pt x="83812" y="7620"/>
                </a:lnTo>
                <a:lnTo>
                  <a:pt x="89755" y="5079"/>
                </a:lnTo>
                <a:lnTo>
                  <a:pt x="114724" y="0"/>
                </a:lnTo>
                <a:lnTo>
                  <a:pt x="918278" y="0"/>
                </a:lnTo>
                <a:lnTo>
                  <a:pt x="943246" y="5079"/>
                </a:lnTo>
                <a:lnTo>
                  <a:pt x="949190" y="7620"/>
                </a:lnTo>
                <a:lnTo>
                  <a:pt x="955006" y="8889"/>
                </a:lnTo>
                <a:lnTo>
                  <a:pt x="960671" y="11429"/>
                </a:lnTo>
                <a:lnTo>
                  <a:pt x="962508" y="12700"/>
                </a:lnTo>
                <a:lnTo>
                  <a:pt x="116159" y="12700"/>
                </a:lnTo>
                <a:lnTo>
                  <a:pt x="110075" y="13970"/>
                </a:lnTo>
                <a:lnTo>
                  <a:pt x="104716" y="13970"/>
                </a:lnTo>
                <a:lnTo>
                  <a:pt x="98836" y="15239"/>
                </a:lnTo>
                <a:lnTo>
                  <a:pt x="99141" y="15239"/>
                </a:lnTo>
                <a:lnTo>
                  <a:pt x="93375" y="17779"/>
                </a:lnTo>
                <a:lnTo>
                  <a:pt x="93680" y="17779"/>
                </a:lnTo>
                <a:lnTo>
                  <a:pt x="88028" y="19050"/>
                </a:lnTo>
                <a:lnTo>
                  <a:pt x="88320" y="19050"/>
                </a:lnTo>
                <a:lnTo>
                  <a:pt x="82796" y="21589"/>
                </a:lnTo>
                <a:lnTo>
                  <a:pt x="83088" y="21589"/>
                </a:lnTo>
                <a:lnTo>
                  <a:pt x="77703" y="22860"/>
                </a:lnTo>
                <a:lnTo>
                  <a:pt x="77983" y="22860"/>
                </a:lnTo>
                <a:lnTo>
                  <a:pt x="74486" y="25400"/>
                </a:lnTo>
                <a:lnTo>
                  <a:pt x="73004" y="25400"/>
                </a:lnTo>
                <a:lnTo>
                  <a:pt x="67924" y="29210"/>
                </a:lnTo>
                <a:lnTo>
                  <a:pt x="68178" y="29210"/>
                </a:lnTo>
                <a:lnTo>
                  <a:pt x="63251" y="31750"/>
                </a:lnTo>
                <a:lnTo>
                  <a:pt x="63505" y="31750"/>
                </a:lnTo>
                <a:lnTo>
                  <a:pt x="60321" y="34289"/>
                </a:lnTo>
                <a:lnTo>
                  <a:pt x="58983" y="34289"/>
                </a:lnTo>
                <a:lnTo>
                  <a:pt x="54386" y="38100"/>
                </a:lnTo>
                <a:lnTo>
                  <a:pt x="54615" y="38100"/>
                </a:lnTo>
                <a:lnTo>
                  <a:pt x="50208" y="41910"/>
                </a:lnTo>
                <a:lnTo>
                  <a:pt x="50436" y="41910"/>
                </a:lnTo>
                <a:lnTo>
                  <a:pt x="46207" y="45720"/>
                </a:lnTo>
                <a:lnTo>
                  <a:pt x="46423" y="45720"/>
                </a:lnTo>
                <a:lnTo>
                  <a:pt x="42397" y="49529"/>
                </a:lnTo>
                <a:lnTo>
                  <a:pt x="42600" y="49529"/>
                </a:lnTo>
                <a:lnTo>
                  <a:pt x="39733" y="53339"/>
                </a:lnTo>
                <a:lnTo>
                  <a:pt x="38981" y="53339"/>
                </a:lnTo>
                <a:lnTo>
                  <a:pt x="35361" y="58420"/>
                </a:lnTo>
                <a:lnTo>
                  <a:pt x="35552" y="58420"/>
                </a:lnTo>
                <a:lnTo>
                  <a:pt x="33009" y="62229"/>
                </a:lnTo>
                <a:lnTo>
                  <a:pt x="32326" y="62229"/>
                </a:lnTo>
                <a:lnTo>
                  <a:pt x="29164" y="67310"/>
                </a:lnTo>
                <a:lnTo>
                  <a:pt x="29329" y="67310"/>
                </a:lnTo>
                <a:lnTo>
                  <a:pt x="26395" y="72389"/>
                </a:lnTo>
                <a:lnTo>
                  <a:pt x="26548" y="72389"/>
                </a:lnTo>
                <a:lnTo>
                  <a:pt x="23868" y="77470"/>
                </a:lnTo>
                <a:lnTo>
                  <a:pt x="21556" y="82550"/>
                </a:lnTo>
                <a:lnTo>
                  <a:pt x="19512" y="87629"/>
                </a:lnTo>
                <a:lnTo>
                  <a:pt x="17708" y="92710"/>
                </a:lnTo>
                <a:lnTo>
                  <a:pt x="16487" y="97789"/>
                </a:lnTo>
                <a:lnTo>
                  <a:pt x="16235" y="97789"/>
                </a:lnTo>
                <a:lnTo>
                  <a:pt x="14876" y="104139"/>
                </a:lnTo>
                <a:lnTo>
                  <a:pt x="14086" y="109220"/>
                </a:lnTo>
                <a:lnTo>
                  <a:pt x="13924" y="109220"/>
                </a:lnTo>
                <a:lnTo>
                  <a:pt x="13149" y="115570"/>
                </a:lnTo>
                <a:lnTo>
                  <a:pt x="12811" y="120650"/>
                </a:lnTo>
                <a:lnTo>
                  <a:pt x="12578" y="127000"/>
                </a:lnTo>
                <a:lnTo>
                  <a:pt x="12565" y="613410"/>
                </a:lnTo>
                <a:lnTo>
                  <a:pt x="12730" y="619760"/>
                </a:lnTo>
                <a:lnTo>
                  <a:pt x="13187" y="626110"/>
                </a:lnTo>
                <a:lnTo>
                  <a:pt x="13924" y="631189"/>
                </a:lnTo>
                <a:lnTo>
                  <a:pt x="14940" y="637539"/>
                </a:lnTo>
                <a:lnTo>
                  <a:pt x="15148" y="637539"/>
                </a:lnTo>
                <a:lnTo>
                  <a:pt x="16235" y="642620"/>
                </a:lnTo>
                <a:lnTo>
                  <a:pt x="17797" y="647700"/>
                </a:lnTo>
                <a:lnTo>
                  <a:pt x="19613" y="652779"/>
                </a:lnTo>
                <a:lnTo>
                  <a:pt x="21683" y="659129"/>
                </a:lnTo>
                <a:lnTo>
                  <a:pt x="22044" y="659129"/>
                </a:lnTo>
                <a:lnTo>
                  <a:pt x="23995" y="664210"/>
                </a:lnTo>
                <a:lnTo>
                  <a:pt x="24538" y="664210"/>
                </a:lnTo>
                <a:lnTo>
                  <a:pt x="26548" y="668020"/>
                </a:lnTo>
                <a:lnTo>
                  <a:pt x="26395" y="668020"/>
                </a:lnTo>
                <a:lnTo>
                  <a:pt x="29329" y="673100"/>
                </a:lnTo>
                <a:lnTo>
                  <a:pt x="29164" y="673100"/>
                </a:lnTo>
                <a:lnTo>
                  <a:pt x="32326" y="678179"/>
                </a:lnTo>
                <a:lnTo>
                  <a:pt x="32161" y="678179"/>
                </a:lnTo>
                <a:lnTo>
                  <a:pt x="35552" y="681989"/>
                </a:lnTo>
                <a:lnTo>
                  <a:pt x="35361" y="681989"/>
                </a:lnTo>
                <a:lnTo>
                  <a:pt x="38981" y="687070"/>
                </a:lnTo>
                <a:lnTo>
                  <a:pt x="38778" y="687070"/>
                </a:lnTo>
                <a:lnTo>
                  <a:pt x="42600" y="690879"/>
                </a:lnTo>
                <a:lnTo>
                  <a:pt x="42397" y="690879"/>
                </a:lnTo>
                <a:lnTo>
                  <a:pt x="46423" y="694689"/>
                </a:lnTo>
                <a:lnTo>
                  <a:pt x="46207" y="694689"/>
                </a:lnTo>
                <a:lnTo>
                  <a:pt x="50436" y="698500"/>
                </a:lnTo>
                <a:lnTo>
                  <a:pt x="50208" y="698500"/>
                </a:lnTo>
                <a:lnTo>
                  <a:pt x="54615" y="702310"/>
                </a:lnTo>
                <a:lnTo>
                  <a:pt x="54386" y="702310"/>
                </a:lnTo>
                <a:lnTo>
                  <a:pt x="58983" y="706120"/>
                </a:lnTo>
                <a:lnTo>
                  <a:pt x="58729" y="706120"/>
                </a:lnTo>
                <a:lnTo>
                  <a:pt x="63505" y="708660"/>
                </a:lnTo>
                <a:lnTo>
                  <a:pt x="63251" y="708660"/>
                </a:lnTo>
                <a:lnTo>
                  <a:pt x="68178" y="712470"/>
                </a:lnTo>
                <a:lnTo>
                  <a:pt x="67924" y="712470"/>
                </a:lnTo>
                <a:lnTo>
                  <a:pt x="73004" y="715010"/>
                </a:lnTo>
                <a:lnTo>
                  <a:pt x="72737" y="715010"/>
                </a:lnTo>
                <a:lnTo>
                  <a:pt x="77983" y="717550"/>
                </a:lnTo>
                <a:lnTo>
                  <a:pt x="77703" y="717550"/>
                </a:lnTo>
                <a:lnTo>
                  <a:pt x="83088" y="720089"/>
                </a:lnTo>
                <a:lnTo>
                  <a:pt x="82796" y="720089"/>
                </a:lnTo>
                <a:lnTo>
                  <a:pt x="88320" y="721360"/>
                </a:lnTo>
                <a:lnTo>
                  <a:pt x="88028" y="721360"/>
                </a:lnTo>
                <a:lnTo>
                  <a:pt x="93680" y="723900"/>
                </a:lnTo>
                <a:lnTo>
                  <a:pt x="93375" y="723900"/>
                </a:lnTo>
                <a:lnTo>
                  <a:pt x="99141" y="725170"/>
                </a:lnTo>
                <a:lnTo>
                  <a:pt x="98836" y="725170"/>
                </a:lnTo>
                <a:lnTo>
                  <a:pt x="104716" y="726439"/>
                </a:lnTo>
                <a:lnTo>
                  <a:pt x="104411" y="726439"/>
                </a:lnTo>
                <a:lnTo>
                  <a:pt x="110393" y="727710"/>
                </a:lnTo>
                <a:lnTo>
                  <a:pt x="115841" y="727710"/>
                </a:lnTo>
                <a:lnTo>
                  <a:pt x="122013" y="728979"/>
                </a:lnTo>
                <a:lnTo>
                  <a:pt x="960671" y="728979"/>
                </a:lnTo>
                <a:lnTo>
                  <a:pt x="955006" y="731520"/>
                </a:lnTo>
                <a:lnTo>
                  <a:pt x="949190" y="734060"/>
                </a:lnTo>
                <a:lnTo>
                  <a:pt x="943246" y="735329"/>
                </a:lnTo>
                <a:lnTo>
                  <a:pt x="937176" y="737870"/>
                </a:lnTo>
                <a:lnTo>
                  <a:pt x="924679" y="740410"/>
                </a:lnTo>
                <a:close/>
              </a:path>
              <a:path w="1033145" h="741679">
                <a:moveTo>
                  <a:pt x="960264" y="26670"/>
                </a:moveTo>
                <a:lnTo>
                  <a:pt x="955019" y="22860"/>
                </a:lnTo>
                <a:lnTo>
                  <a:pt x="955299" y="22860"/>
                </a:lnTo>
                <a:lnTo>
                  <a:pt x="949914" y="21589"/>
                </a:lnTo>
                <a:lnTo>
                  <a:pt x="950193" y="21589"/>
                </a:lnTo>
                <a:lnTo>
                  <a:pt x="944681" y="19050"/>
                </a:lnTo>
                <a:lnTo>
                  <a:pt x="944973" y="19050"/>
                </a:lnTo>
                <a:lnTo>
                  <a:pt x="939322" y="17779"/>
                </a:lnTo>
                <a:lnTo>
                  <a:pt x="939627" y="17779"/>
                </a:lnTo>
                <a:lnTo>
                  <a:pt x="933861" y="15239"/>
                </a:lnTo>
                <a:lnTo>
                  <a:pt x="934166" y="15239"/>
                </a:lnTo>
                <a:lnTo>
                  <a:pt x="928286" y="13970"/>
                </a:lnTo>
                <a:lnTo>
                  <a:pt x="922926" y="13970"/>
                </a:lnTo>
                <a:lnTo>
                  <a:pt x="916843" y="12700"/>
                </a:lnTo>
                <a:lnTo>
                  <a:pt x="962508" y="12700"/>
                </a:lnTo>
                <a:lnTo>
                  <a:pt x="966182" y="15239"/>
                </a:lnTo>
                <a:lnTo>
                  <a:pt x="971542" y="17779"/>
                </a:lnTo>
                <a:lnTo>
                  <a:pt x="976736" y="21589"/>
                </a:lnTo>
                <a:lnTo>
                  <a:pt x="981753" y="25400"/>
                </a:lnTo>
                <a:lnTo>
                  <a:pt x="959985" y="25400"/>
                </a:lnTo>
                <a:lnTo>
                  <a:pt x="960264" y="26670"/>
                </a:lnTo>
                <a:close/>
              </a:path>
              <a:path w="1033145" h="741679">
                <a:moveTo>
                  <a:pt x="72737" y="26670"/>
                </a:moveTo>
                <a:lnTo>
                  <a:pt x="73004" y="25400"/>
                </a:lnTo>
                <a:lnTo>
                  <a:pt x="74486" y="25400"/>
                </a:lnTo>
                <a:lnTo>
                  <a:pt x="72737" y="26670"/>
                </a:lnTo>
                <a:close/>
              </a:path>
              <a:path w="1033145" h="741679">
                <a:moveTo>
                  <a:pt x="974260" y="35560"/>
                </a:moveTo>
                <a:lnTo>
                  <a:pt x="969497" y="31750"/>
                </a:lnTo>
                <a:lnTo>
                  <a:pt x="969751" y="31750"/>
                </a:lnTo>
                <a:lnTo>
                  <a:pt x="964824" y="29210"/>
                </a:lnTo>
                <a:lnTo>
                  <a:pt x="965078" y="29210"/>
                </a:lnTo>
                <a:lnTo>
                  <a:pt x="959985" y="25400"/>
                </a:lnTo>
                <a:lnTo>
                  <a:pt x="981753" y="25400"/>
                </a:lnTo>
                <a:lnTo>
                  <a:pt x="986579" y="29210"/>
                </a:lnTo>
                <a:lnTo>
                  <a:pt x="991227" y="33020"/>
                </a:lnTo>
                <a:lnTo>
                  <a:pt x="992704" y="34289"/>
                </a:lnTo>
                <a:lnTo>
                  <a:pt x="974018" y="34289"/>
                </a:lnTo>
                <a:lnTo>
                  <a:pt x="974260" y="35560"/>
                </a:lnTo>
                <a:close/>
              </a:path>
              <a:path w="1033145" h="741679">
                <a:moveTo>
                  <a:pt x="58729" y="35560"/>
                </a:moveTo>
                <a:lnTo>
                  <a:pt x="58983" y="34289"/>
                </a:lnTo>
                <a:lnTo>
                  <a:pt x="60321" y="34289"/>
                </a:lnTo>
                <a:lnTo>
                  <a:pt x="58729" y="35560"/>
                </a:lnTo>
                <a:close/>
              </a:path>
              <a:path w="1033145" h="741679">
                <a:moveTo>
                  <a:pt x="994211" y="54610"/>
                </a:moveTo>
                <a:lnTo>
                  <a:pt x="990401" y="49529"/>
                </a:lnTo>
                <a:lnTo>
                  <a:pt x="990605" y="49529"/>
                </a:lnTo>
                <a:lnTo>
                  <a:pt x="986579" y="45720"/>
                </a:lnTo>
                <a:lnTo>
                  <a:pt x="986795" y="45720"/>
                </a:lnTo>
                <a:lnTo>
                  <a:pt x="982565" y="41910"/>
                </a:lnTo>
                <a:lnTo>
                  <a:pt x="982794" y="41910"/>
                </a:lnTo>
                <a:lnTo>
                  <a:pt x="978374" y="38100"/>
                </a:lnTo>
                <a:lnTo>
                  <a:pt x="978616" y="38100"/>
                </a:lnTo>
                <a:lnTo>
                  <a:pt x="974018" y="34289"/>
                </a:lnTo>
                <a:lnTo>
                  <a:pt x="992704" y="34289"/>
                </a:lnTo>
                <a:lnTo>
                  <a:pt x="995659" y="36829"/>
                </a:lnTo>
                <a:lnTo>
                  <a:pt x="999901" y="41910"/>
                </a:lnTo>
                <a:lnTo>
                  <a:pt x="1003914" y="45720"/>
                </a:lnTo>
                <a:lnTo>
                  <a:pt x="1007711" y="50800"/>
                </a:lnTo>
                <a:lnTo>
                  <a:pt x="1009496" y="53339"/>
                </a:lnTo>
                <a:lnTo>
                  <a:pt x="994021" y="53339"/>
                </a:lnTo>
                <a:lnTo>
                  <a:pt x="994211" y="54610"/>
                </a:lnTo>
                <a:close/>
              </a:path>
              <a:path w="1033145" h="741679">
                <a:moveTo>
                  <a:pt x="38778" y="54610"/>
                </a:moveTo>
                <a:lnTo>
                  <a:pt x="38981" y="53339"/>
                </a:lnTo>
                <a:lnTo>
                  <a:pt x="39733" y="53339"/>
                </a:lnTo>
                <a:lnTo>
                  <a:pt x="38778" y="54610"/>
                </a:lnTo>
                <a:close/>
              </a:path>
              <a:path w="1033145" h="741679">
                <a:moveTo>
                  <a:pt x="1000841" y="63500"/>
                </a:moveTo>
                <a:lnTo>
                  <a:pt x="997450" y="58420"/>
                </a:lnTo>
                <a:lnTo>
                  <a:pt x="997628" y="58420"/>
                </a:lnTo>
                <a:lnTo>
                  <a:pt x="994021" y="53339"/>
                </a:lnTo>
                <a:lnTo>
                  <a:pt x="1009496" y="53339"/>
                </a:lnTo>
                <a:lnTo>
                  <a:pt x="1011280" y="55879"/>
                </a:lnTo>
                <a:lnTo>
                  <a:pt x="1014608" y="60960"/>
                </a:lnTo>
                <a:lnTo>
                  <a:pt x="1015376" y="62229"/>
                </a:lnTo>
                <a:lnTo>
                  <a:pt x="1000676" y="62229"/>
                </a:lnTo>
                <a:lnTo>
                  <a:pt x="1000841" y="63500"/>
                </a:lnTo>
                <a:close/>
              </a:path>
              <a:path w="1033145" h="741679">
                <a:moveTo>
                  <a:pt x="32161" y="63500"/>
                </a:moveTo>
                <a:lnTo>
                  <a:pt x="32326" y="62229"/>
                </a:lnTo>
                <a:lnTo>
                  <a:pt x="33009" y="62229"/>
                </a:lnTo>
                <a:lnTo>
                  <a:pt x="32161" y="63500"/>
                </a:lnTo>
                <a:close/>
              </a:path>
              <a:path w="1033145" h="741679">
                <a:moveTo>
                  <a:pt x="1016843" y="99060"/>
                </a:moveTo>
                <a:lnTo>
                  <a:pt x="1015204" y="92710"/>
                </a:lnTo>
                <a:lnTo>
                  <a:pt x="1013388" y="87629"/>
                </a:lnTo>
                <a:lnTo>
                  <a:pt x="1011318" y="82550"/>
                </a:lnTo>
                <a:lnTo>
                  <a:pt x="1009007" y="77470"/>
                </a:lnTo>
                <a:lnTo>
                  <a:pt x="1006454" y="72389"/>
                </a:lnTo>
                <a:lnTo>
                  <a:pt x="1006607" y="72389"/>
                </a:lnTo>
                <a:lnTo>
                  <a:pt x="1003673" y="67310"/>
                </a:lnTo>
                <a:lnTo>
                  <a:pt x="1003825" y="67310"/>
                </a:lnTo>
                <a:lnTo>
                  <a:pt x="1000676" y="62229"/>
                </a:lnTo>
                <a:lnTo>
                  <a:pt x="1015376" y="62229"/>
                </a:lnTo>
                <a:lnTo>
                  <a:pt x="1017681" y="66039"/>
                </a:lnTo>
                <a:lnTo>
                  <a:pt x="1020513" y="72389"/>
                </a:lnTo>
                <a:lnTo>
                  <a:pt x="1023078" y="77470"/>
                </a:lnTo>
                <a:lnTo>
                  <a:pt x="1025364" y="83820"/>
                </a:lnTo>
                <a:lnTo>
                  <a:pt x="1027371" y="88900"/>
                </a:lnTo>
                <a:lnTo>
                  <a:pt x="1029098" y="95250"/>
                </a:lnTo>
                <a:lnTo>
                  <a:pt x="1029672" y="97789"/>
                </a:lnTo>
                <a:lnTo>
                  <a:pt x="1016767" y="97789"/>
                </a:lnTo>
                <a:lnTo>
                  <a:pt x="1016843" y="99060"/>
                </a:lnTo>
                <a:close/>
              </a:path>
              <a:path w="1033145" h="741679">
                <a:moveTo>
                  <a:pt x="16159" y="99060"/>
                </a:moveTo>
                <a:lnTo>
                  <a:pt x="16235" y="97789"/>
                </a:lnTo>
                <a:lnTo>
                  <a:pt x="16487" y="97789"/>
                </a:lnTo>
                <a:lnTo>
                  <a:pt x="16159" y="99060"/>
                </a:lnTo>
                <a:close/>
              </a:path>
              <a:path w="1033145" h="741679">
                <a:moveTo>
                  <a:pt x="1019129" y="110489"/>
                </a:moveTo>
                <a:lnTo>
                  <a:pt x="1018062" y="104139"/>
                </a:lnTo>
                <a:lnTo>
                  <a:pt x="1016767" y="97789"/>
                </a:lnTo>
                <a:lnTo>
                  <a:pt x="1029672" y="97789"/>
                </a:lnTo>
                <a:lnTo>
                  <a:pt x="1030533" y="101600"/>
                </a:lnTo>
                <a:lnTo>
                  <a:pt x="1031651" y="107950"/>
                </a:lnTo>
                <a:lnTo>
                  <a:pt x="1031814" y="109220"/>
                </a:lnTo>
                <a:lnTo>
                  <a:pt x="1019078" y="109220"/>
                </a:lnTo>
                <a:lnTo>
                  <a:pt x="1019129" y="110489"/>
                </a:lnTo>
                <a:close/>
              </a:path>
              <a:path w="1033145" h="741679">
                <a:moveTo>
                  <a:pt x="13873" y="110489"/>
                </a:moveTo>
                <a:lnTo>
                  <a:pt x="13924" y="109220"/>
                </a:lnTo>
                <a:lnTo>
                  <a:pt x="14086" y="109220"/>
                </a:lnTo>
                <a:lnTo>
                  <a:pt x="13873" y="110489"/>
                </a:lnTo>
                <a:close/>
              </a:path>
              <a:path w="1033145" h="741679">
                <a:moveTo>
                  <a:pt x="1032464" y="626110"/>
                </a:moveTo>
                <a:lnTo>
                  <a:pt x="1019815" y="626110"/>
                </a:lnTo>
                <a:lnTo>
                  <a:pt x="1020284" y="619760"/>
                </a:lnTo>
                <a:lnTo>
                  <a:pt x="1020302" y="121920"/>
                </a:lnTo>
                <a:lnTo>
                  <a:pt x="1020272" y="120650"/>
                </a:lnTo>
                <a:lnTo>
                  <a:pt x="1019815" y="115570"/>
                </a:lnTo>
                <a:lnTo>
                  <a:pt x="1019078" y="109220"/>
                </a:lnTo>
                <a:lnTo>
                  <a:pt x="1031814" y="109220"/>
                </a:lnTo>
                <a:lnTo>
                  <a:pt x="1032464" y="114300"/>
                </a:lnTo>
                <a:lnTo>
                  <a:pt x="1032959" y="120650"/>
                </a:lnTo>
                <a:lnTo>
                  <a:pt x="1033124" y="127000"/>
                </a:lnTo>
                <a:lnTo>
                  <a:pt x="1033124" y="613410"/>
                </a:lnTo>
                <a:lnTo>
                  <a:pt x="1032959" y="619760"/>
                </a:lnTo>
                <a:lnTo>
                  <a:pt x="1032464" y="626110"/>
                </a:lnTo>
                <a:close/>
              </a:path>
              <a:path w="1033145" h="741679">
                <a:moveTo>
                  <a:pt x="12717" y="121920"/>
                </a:moveTo>
                <a:lnTo>
                  <a:pt x="12730" y="120650"/>
                </a:lnTo>
                <a:lnTo>
                  <a:pt x="12717" y="121920"/>
                </a:lnTo>
                <a:close/>
              </a:path>
              <a:path w="1033145" h="741679">
                <a:moveTo>
                  <a:pt x="1020284" y="121920"/>
                </a:moveTo>
                <a:lnTo>
                  <a:pt x="1020191" y="120650"/>
                </a:lnTo>
                <a:lnTo>
                  <a:pt x="1020284" y="121920"/>
                </a:lnTo>
                <a:close/>
              </a:path>
              <a:path w="1033145" h="741679">
                <a:moveTo>
                  <a:pt x="13304" y="626110"/>
                </a:moveTo>
                <a:lnTo>
                  <a:pt x="13149" y="624839"/>
                </a:lnTo>
                <a:lnTo>
                  <a:pt x="13304" y="626110"/>
                </a:lnTo>
                <a:close/>
              </a:path>
              <a:path w="1033145" h="741679">
                <a:moveTo>
                  <a:pt x="1030757" y="637539"/>
                </a:moveTo>
                <a:lnTo>
                  <a:pt x="1018062" y="637539"/>
                </a:lnTo>
                <a:lnTo>
                  <a:pt x="1019129" y="631189"/>
                </a:lnTo>
                <a:lnTo>
                  <a:pt x="1019853" y="624839"/>
                </a:lnTo>
                <a:lnTo>
                  <a:pt x="1019815" y="626110"/>
                </a:lnTo>
                <a:lnTo>
                  <a:pt x="1032464" y="626110"/>
                </a:lnTo>
                <a:lnTo>
                  <a:pt x="1031651" y="632460"/>
                </a:lnTo>
                <a:lnTo>
                  <a:pt x="1030757" y="637539"/>
                </a:lnTo>
                <a:close/>
              </a:path>
              <a:path w="1033145" h="741679">
                <a:moveTo>
                  <a:pt x="15148" y="637539"/>
                </a:moveTo>
                <a:lnTo>
                  <a:pt x="14940" y="637539"/>
                </a:lnTo>
                <a:lnTo>
                  <a:pt x="14876" y="636270"/>
                </a:lnTo>
                <a:lnTo>
                  <a:pt x="15148" y="637539"/>
                </a:lnTo>
                <a:close/>
              </a:path>
              <a:path w="1033145" h="741679">
                <a:moveTo>
                  <a:pt x="1024793" y="659129"/>
                </a:moveTo>
                <a:lnTo>
                  <a:pt x="1011318" y="659129"/>
                </a:lnTo>
                <a:lnTo>
                  <a:pt x="1013490" y="652779"/>
                </a:lnTo>
                <a:lnTo>
                  <a:pt x="1015293" y="647700"/>
                </a:lnTo>
                <a:lnTo>
                  <a:pt x="1016843" y="642620"/>
                </a:lnTo>
                <a:lnTo>
                  <a:pt x="1018125" y="636270"/>
                </a:lnTo>
                <a:lnTo>
                  <a:pt x="1018062" y="637539"/>
                </a:lnTo>
                <a:lnTo>
                  <a:pt x="1030757" y="637539"/>
                </a:lnTo>
                <a:lnTo>
                  <a:pt x="1030533" y="638810"/>
                </a:lnTo>
                <a:lnTo>
                  <a:pt x="1029098" y="645160"/>
                </a:lnTo>
                <a:lnTo>
                  <a:pt x="1027371" y="651510"/>
                </a:lnTo>
                <a:lnTo>
                  <a:pt x="1025364" y="657860"/>
                </a:lnTo>
                <a:lnTo>
                  <a:pt x="1024793" y="659129"/>
                </a:lnTo>
                <a:close/>
              </a:path>
              <a:path w="1033145" h="741679">
                <a:moveTo>
                  <a:pt x="22044" y="659129"/>
                </a:moveTo>
                <a:lnTo>
                  <a:pt x="21683" y="659129"/>
                </a:lnTo>
                <a:lnTo>
                  <a:pt x="21556" y="657860"/>
                </a:lnTo>
                <a:lnTo>
                  <a:pt x="22044" y="659129"/>
                </a:lnTo>
                <a:close/>
              </a:path>
              <a:path w="1033145" h="741679">
                <a:moveTo>
                  <a:pt x="1022565" y="664210"/>
                </a:moveTo>
                <a:lnTo>
                  <a:pt x="1009007" y="664210"/>
                </a:lnTo>
                <a:lnTo>
                  <a:pt x="1011433" y="657860"/>
                </a:lnTo>
                <a:lnTo>
                  <a:pt x="1011318" y="659129"/>
                </a:lnTo>
                <a:lnTo>
                  <a:pt x="1024793" y="659129"/>
                </a:lnTo>
                <a:lnTo>
                  <a:pt x="1023078" y="662939"/>
                </a:lnTo>
                <a:lnTo>
                  <a:pt x="1022565" y="664210"/>
                </a:lnTo>
                <a:close/>
              </a:path>
              <a:path w="1033145" h="741679">
                <a:moveTo>
                  <a:pt x="24538" y="664210"/>
                </a:moveTo>
                <a:lnTo>
                  <a:pt x="23995" y="664210"/>
                </a:lnTo>
                <a:lnTo>
                  <a:pt x="23868" y="662939"/>
                </a:lnTo>
                <a:lnTo>
                  <a:pt x="24538" y="664210"/>
                </a:lnTo>
                <a:close/>
              </a:path>
              <a:path w="1033145" h="741679">
                <a:moveTo>
                  <a:pt x="960671" y="728979"/>
                </a:moveTo>
                <a:lnTo>
                  <a:pt x="910976" y="728979"/>
                </a:lnTo>
                <a:lnTo>
                  <a:pt x="917160" y="727710"/>
                </a:lnTo>
                <a:lnTo>
                  <a:pt x="922609" y="727710"/>
                </a:lnTo>
                <a:lnTo>
                  <a:pt x="928590" y="726439"/>
                </a:lnTo>
                <a:lnTo>
                  <a:pt x="928286" y="726439"/>
                </a:lnTo>
                <a:lnTo>
                  <a:pt x="934166" y="725170"/>
                </a:lnTo>
                <a:lnTo>
                  <a:pt x="933861" y="725170"/>
                </a:lnTo>
                <a:lnTo>
                  <a:pt x="939627" y="723900"/>
                </a:lnTo>
                <a:lnTo>
                  <a:pt x="939322" y="723900"/>
                </a:lnTo>
                <a:lnTo>
                  <a:pt x="944973" y="721360"/>
                </a:lnTo>
                <a:lnTo>
                  <a:pt x="944681" y="721360"/>
                </a:lnTo>
                <a:lnTo>
                  <a:pt x="950193" y="720089"/>
                </a:lnTo>
                <a:lnTo>
                  <a:pt x="949914" y="720089"/>
                </a:lnTo>
                <a:lnTo>
                  <a:pt x="955299" y="717550"/>
                </a:lnTo>
                <a:lnTo>
                  <a:pt x="955019" y="717550"/>
                </a:lnTo>
                <a:lnTo>
                  <a:pt x="960264" y="715010"/>
                </a:lnTo>
                <a:lnTo>
                  <a:pt x="959985" y="715010"/>
                </a:lnTo>
                <a:lnTo>
                  <a:pt x="965078" y="712470"/>
                </a:lnTo>
                <a:lnTo>
                  <a:pt x="964824" y="712470"/>
                </a:lnTo>
                <a:lnTo>
                  <a:pt x="969751" y="708660"/>
                </a:lnTo>
                <a:lnTo>
                  <a:pt x="969497" y="708660"/>
                </a:lnTo>
                <a:lnTo>
                  <a:pt x="974260" y="706120"/>
                </a:lnTo>
                <a:lnTo>
                  <a:pt x="974018" y="706120"/>
                </a:lnTo>
                <a:lnTo>
                  <a:pt x="978616" y="702310"/>
                </a:lnTo>
                <a:lnTo>
                  <a:pt x="978374" y="702310"/>
                </a:lnTo>
                <a:lnTo>
                  <a:pt x="982794" y="698500"/>
                </a:lnTo>
                <a:lnTo>
                  <a:pt x="982565" y="698500"/>
                </a:lnTo>
                <a:lnTo>
                  <a:pt x="986795" y="694689"/>
                </a:lnTo>
                <a:lnTo>
                  <a:pt x="986579" y="694689"/>
                </a:lnTo>
                <a:lnTo>
                  <a:pt x="990605" y="690879"/>
                </a:lnTo>
                <a:lnTo>
                  <a:pt x="990401" y="690879"/>
                </a:lnTo>
                <a:lnTo>
                  <a:pt x="994211" y="687070"/>
                </a:lnTo>
                <a:lnTo>
                  <a:pt x="994021" y="687070"/>
                </a:lnTo>
                <a:lnTo>
                  <a:pt x="997628" y="681989"/>
                </a:lnTo>
                <a:lnTo>
                  <a:pt x="997450" y="681989"/>
                </a:lnTo>
                <a:lnTo>
                  <a:pt x="1000841" y="678179"/>
                </a:lnTo>
                <a:lnTo>
                  <a:pt x="1000676" y="678179"/>
                </a:lnTo>
                <a:lnTo>
                  <a:pt x="1003825" y="673100"/>
                </a:lnTo>
                <a:lnTo>
                  <a:pt x="1003673" y="673100"/>
                </a:lnTo>
                <a:lnTo>
                  <a:pt x="1006607" y="668020"/>
                </a:lnTo>
                <a:lnTo>
                  <a:pt x="1006454" y="668020"/>
                </a:lnTo>
                <a:lnTo>
                  <a:pt x="1009134" y="662939"/>
                </a:lnTo>
                <a:lnTo>
                  <a:pt x="1009007" y="664210"/>
                </a:lnTo>
                <a:lnTo>
                  <a:pt x="1022565" y="664210"/>
                </a:lnTo>
                <a:lnTo>
                  <a:pt x="999901" y="699770"/>
                </a:lnTo>
                <a:lnTo>
                  <a:pt x="995659" y="703579"/>
                </a:lnTo>
                <a:lnTo>
                  <a:pt x="991227" y="708660"/>
                </a:lnTo>
                <a:lnTo>
                  <a:pt x="986579" y="712470"/>
                </a:lnTo>
                <a:lnTo>
                  <a:pt x="981753" y="716279"/>
                </a:lnTo>
                <a:lnTo>
                  <a:pt x="976736" y="720089"/>
                </a:lnTo>
                <a:lnTo>
                  <a:pt x="971542" y="722629"/>
                </a:lnTo>
                <a:lnTo>
                  <a:pt x="966182" y="726439"/>
                </a:lnTo>
                <a:lnTo>
                  <a:pt x="960671" y="728979"/>
                </a:lnTo>
                <a:close/>
              </a:path>
              <a:path w="1033145" h="741679">
                <a:moveTo>
                  <a:pt x="911788" y="741679"/>
                </a:moveTo>
                <a:lnTo>
                  <a:pt x="121213" y="741679"/>
                </a:lnTo>
                <a:lnTo>
                  <a:pt x="114724" y="740410"/>
                </a:lnTo>
                <a:lnTo>
                  <a:pt x="918278" y="740410"/>
                </a:lnTo>
                <a:lnTo>
                  <a:pt x="911788" y="74167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16272" y="4026251"/>
            <a:ext cx="539750" cy="6019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750" spc="-110" b="1" i="1">
                <a:solidFill>
                  <a:srgbClr val="FFFFFF"/>
                </a:solidFill>
                <a:latin typeface="华文楷体"/>
                <a:cs typeface="华文楷体"/>
              </a:rPr>
              <a:t>U</a:t>
            </a:r>
            <a:endParaRPr sz="375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4283" y="2717292"/>
            <a:ext cx="3578860" cy="474345"/>
          </a:xfrm>
          <a:custGeom>
            <a:avLst/>
            <a:gdLst/>
            <a:ahLst/>
            <a:cxnLst/>
            <a:rect l="l" t="t" r="r" b="b"/>
            <a:pathLst>
              <a:path w="3578859" h="474344">
                <a:moveTo>
                  <a:pt x="3499104" y="473963"/>
                </a:moveTo>
                <a:lnTo>
                  <a:pt x="79248" y="473963"/>
                </a:lnTo>
                <a:lnTo>
                  <a:pt x="48375" y="467601"/>
                </a:lnTo>
                <a:lnTo>
                  <a:pt x="23198" y="450594"/>
                </a:lnTo>
                <a:lnTo>
                  <a:pt x="6233" y="425459"/>
                </a:lnTo>
                <a:lnTo>
                  <a:pt x="0" y="394715"/>
                </a:lnTo>
                <a:lnTo>
                  <a:pt x="0" y="79247"/>
                </a:lnTo>
                <a:lnTo>
                  <a:pt x="6233" y="48168"/>
                </a:lnTo>
                <a:lnTo>
                  <a:pt x="23198" y="22921"/>
                </a:lnTo>
                <a:lnTo>
                  <a:pt x="48375" y="6026"/>
                </a:lnTo>
                <a:lnTo>
                  <a:pt x="79248" y="0"/>
                </a:lnTo>
                <a:lnTo>
                  <a:pt x="3499104" y="0"/>
                </a:lnTo>
                <a:lnTo>
                  <a:pt x="3529883" y="6026"/>
                </a:lnTo>
                <a:lnTo>
                  <a:pt x="3555030" y="22921"/>
                </a:lnTo>
                <a:lnTo>
                  <a:pt x="3572025" y="48168"/>
                </a:lnTo>
                <a:lnTo>
                  <a:pt x="3578352" y="79247"/>
                </a:lnTo>
                <a:lnTo>
                  <a:pt x="3578352" y="394715"/>
                </a:lnTo>
                <a:lnTo>
                  <a:pt x="3572025" y="425459"/>
                </a:lnTo>
                <a:lnTo>
                  <a:pt x="3555030" y="450594"/>
                </a:lnTo>
                <a:lnTo>
                  <a:pt x="3529883" y="467601"/>
                </a:lnTo>
                <a:lnTo>
                  <a:pt x="3499104" y="473963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96311" y="2532888"/>
            <a:ext cx="751840" cy="748665"/>
          </a:xfrm>
          <a:custGeom>
            <a:avLst/>
            <a:gdLst/>
            <a:ahLst/>
            <a:cxnLst/>
            <a:rect l="l" t="t" r="r" b="b"/>
            <a:pathLst>
              <a:path w="751839" h="748664">
                <a:moveTo>
                  <a:pt x="419100" y="748284"/>
                </a:moveTo>
                <a:lnTo>
                  <a:pt x="0" y="393192"/>
                </a:lnTo>
                <a:lnTo>
                  <a:pt x="332231" y="0"/>
                </a:lnTo>
                <a:lnTo>
                  <a:pt x="751332" y="355092"/>
                </a:lnTo>
                <a:lnTo>
                  <a:pt x="419100" y="748284"/>
                </a:lnTo>
                <a:close/>
              </a:path>
            </a:pathLst>
          </a:custGeom>
          <a:solidFill>
            <a:srgbClr val="A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57868" y="2708249"/>
            <a:ext cx="3521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740" algn="l"/>
              </a:tabLst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1	路端电压与负载的关系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60192" y="4026408"/>
            <a:ext cx="4884420" cy="474345"/>
          </a:xfrm>
          <a:custGeom>
            <a:avLst/>
            <a:gdLst/>
            <a:ahLst/>
            <a:cxnLst/>
            <a:rect l="l" t="t" r="r" b="b"/>
            <a:pathLst>
              <a:path w="4884420" h="474345">
                <a:moveTo>
                  <a:pt x="4805172" y="473963"/>
                </a:moveTo>
                <a:lnTo>
                  <a:pt x="79247" y="473963"/>
                </a:lnTo>
                <a:lnTo>
                  <a:pt x="48568" y="467973"/>
                </a:lnTo>
                <a:lnTo>
                  <a:pt x="23455" y="451089"/>
                </a:lnTo>
                <a:lnTo>
                  <a:pt x="6426" y="425831"/>
                </a:lnTo>
                <a:lnTo>
                  <a:pt x="0" y="394715"/>
                </a:lnTo>
                <a:lnTo>
                  <a:pt x="0" y="79247"/>
                </a:lnTo>
                <a:lnTo>
                  <a:pt x="6426" y="48539"/>
                </a:lnTo>
                <a:lnTo>
                  <a:pt x="23455" y="23417"/>
                </a:lnTo>
                <a:lnTo>
                  <a:pt x="48568" y="6397"/>
                </a:lnTo>
                <a:lnTo>
                  <a:pt x="79247" y="0"/>
                </a:lnTo>
                <a:lnTo>
                  <a:pt x="4805172" y="0"/>
                </a:lnTo>
                <a:lnTo>
                  <a:pt x="4836130" y="6397"/>
                </a:lnTo>
                <a:lnTo>
                  <a:pt x="4861336" y="23417"/>
                </a:lnTo>
                <a:lnTo>
                  <a:pt x="4878272" y="48539"/>
                </a:lnTo>
                <a:lnTo>
                  <a:pt x="4884419" y="79247"/>
                </a:lnTo>
                <a:lnTo>
                  <a:pt x="4884419" y="394715"/>
                </a:lnTo>
                <a:lnTo>
                  <a:pt x="4878272" y="425831"/>
                </a:lnTo>
                <a:lnTo>
                  <a:pt x="4861336" y="451089"/>
                </a:lnTo>
                <a:lnTo>
                  <a:pt x="4836130" y="467973"/>
                </a:lnTo>
                <a:lnTo>
                  <a:pt x="4805172" y="473963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32888" y="3840479"/>
            <a:ext cx="800100" cy="794385"/>
          </a:xfrm>
          <a:custGeom>
            <a:avLst/>
            <a:gdLst/>
            <a:ahLst/>
            <a:cxnLst/>
            <a:rect l="l" t="t" r="r" b="b"/>
            <a:pathLst>
              <a:path w="800100" h="794385">
                <a:moveTo>
                  <a:pt x="441960" y="794004"/>
                </a:moveTo>
                <a:lnTo>
                  <a:pt x="0" y="403860"/>
                </a:lnTo>
                <a:lnTo>
                  <a:pt x="358139" y="0"/>
                </a:lnTo>
                <a:lnTo>
                  <a:pt x="800100" y="390144"/>
                </a:lnTo>
                <a:lnTo>
                  <a:pt x="441960" y="794004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28886" y="4007142"/>
            <a:ext cx="3902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940" algn="l"/>
              </a:tabLst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2	扩展学习：欧姆表的原理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07228" y="1673072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本节内容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7204" y="172863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74035" y="1458467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3679" y="1682495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53271" y="1084173"/>
            <a:ext cx="6121400" cy="1322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0259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例题</a:t>
            </a:r>
            <a:endParaRPr sz="30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i="1">
                <a:latin typeface="华文楷体"/>
                <a:cs typeface="华文楷体"/>
              </a:rPr>
              <a:t>充电宝内部的主要部件是锂电池，机场规定：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3271" y="4209478"/>
            <a:ext cx="6250940" cy="76200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dirty="0" sz="2400" i="1">
                <a:latin typeface="华文楷体"/>
                <a:cs typeface="华文楷体"/>
              </a:rPr>
              <a:t>某同学查看了自己的充电宝铭牌，上面写着 “</a:t>
            </a:r>
            <a:r>
              <a:rPr dirty="0" sz="2400">
                <a:latin typeface="Times New Roman"/>
                <a:cs typeface="Times New Roman"/>
              </a:rPr>
              <a:t>10000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mA·h”</a:t>
            </a:r>
            <a:r>
              <a:rPr dirty="0" sz="2400" spc="600" i="1">
                <a:latin typeface="华文楷体"/>
                <a:cs typeface="华文楷体"/>
              </a:rPr>
              <a:t>和</a:t>
            </a:r>
            <a:r>
              <a:rPr dirty="0" sz="2400" i="1">
                <a:latin typeface="华文楷体"/>
                <a:cs typeface="华文楷体"/>
              </a:rPr>
              <a:t>“</a:t>
            </a:r>
            <a:r>
              <a:rPr dirty="0" sz="2400">
                <a:latin typeface="Times New Roman"/>
                <a:cs typeface="Times New Roman"/>
              </a:rPr>
              <a:t>3.7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V”</a:t>
            </a:r>
            <a:r>
              <a:rPr dirty="0" sz="2400" spc="-5" i="1">
                <a:latin typeface="华文楷体"/>
                <a:cs typeface="华文楷体"/>
              </a:rPr>
              <a:t>，</a:t>
            </a:r>
            <a:r>
              <a:rPr dirty="0" sz="2400" i="1">
                <a:latin typeface="华文楷体"/>
                <a:cs typeface="华文楷体"/>
              </a:rPr>
              <a:t>你认为能否把它带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3271" y="4940998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上飞机？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23332" y="2583179"/>
            <a:ext cx="2656332" cy="1449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85232" y="2545079"/>
            <a:ext cx="2733040" cy="1525905"/>
          </a:xfrm>
          <a:custGeom>
            <a:avLst/>
            <a:gdLst/>
            <a:ahLst/>
            <a:cxnLst/>
            <a:rect l="l" t="t" r="r" b="b"/>
            <a:pathLst>
              <a:path w="2733040" h="1525904">
                <a:moveTo>
                  <a:pt x="2713482" y="1525524"/>
                </a:moveTo>
                <a:lnTo>
                  <a:pt x="19050" y="1525524"/>
                </a:lnTo>
                <a:lnTo>
                  <a:pt x="15747" y="1525231"/>
                </a:lnTo>
                <a:lnTo>
                  <a:pt x="0" y="1506474"/>
                </a:lnTo>
                <a:lnTo>
                  <a:pt x="0" y="19050"/>
                </a:lnTo>
                <a:lnTo>
                  <a:pt x="19050" y="0"/>
                </a:lnTo>
                <a:lnTo>
                  <a:pt x="2713482" y="0"/>
                </a:lnTo>
                <a:lnTo>
                  <a:pt x="2732532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487424"/>
                </a:lnTo>
                <a:lnTo>
                  <a:pt x="19050" y="1487424"/>
                </a:lnTo>
                <a:lnTo>
                  <a:pt x="38100" y="1506474"/>
                </a:lnTo>
                <a:lnTo>
                  <a:pt x="2732532" y="1506474"/>
                </a:lnTo>
                <a:lnTo>
                  <a:pt x="2732239" y="1509776"/>
                </a:lnTo>
                <a:lnTo>
                  <a:pt x="2716784" y="1525231"/>
                </a:lnTo>
                <a:lnTo>
                  <a:pt x="2713482" y="1525524"/>
                </a:lnTo>
                <a:close/>
              </a:path>
              <a:path w="2733040" h="1525904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733040" h="1525904">
                <a:moveTo>
                  <a:pt x="2694432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694432" y="19050"/>
                </a:lnTo>
                <a:lnTo>
                  <a:pt x="2694432" y="38100"/>
                </a:lnTo>
                <a:close/>
              </a:path>
              <a:path w="2733040" h="1525904">
                <a:moveTo>
                  <a:pt x="2694432" y="1506474"/>
                </a:moveTo>
                <a:lnTo>
                  <a:pt x="2694432" y="19050"/>
                </a:lnTo>
                <a:lnTo>
                  <a:pt x="2713482" y="38100"/>
                </a:lnTo>
                <a:lnTo>
                  <a:pt x="2732532" y="38100"/>
                </a:lnTo>
                <a:lnTo>
                  <a:pt x="2732532" y="1487424"/>
                </a:lnTo>
                <a:lnTo>
                  <a:pt x="2713482" y="1487424"/>
                </a:lnTo>
                <a:lnTo>
                  <a:pt x="2694432" y="1506474"/>
                </a:lnTo>
                <a:close/>
              </a:path>
              <a:path w="2733040" h="1525904">
                <a:moveTo>
                  <a:pt x="2732532" y="38100"/>
                </a:moveTo>
                <a:lnTo>
                  <a:pt x="2713482" y="38100"/>
                </a:lnTo>
                <a:lnTo>
                  <a:pt x="2694432" y="19050"/>
                </a:lnTo>
                <a:lnTo>
                  <a:pt x="2732532" y="19050"/>
                </a:lnTo>
                <a:lnTo>
                  <a:pt x="2732532" y="38100"/>
                </a:lnTo>
                <a:close/>
              </a:path>
              <a:path w="2733040" h="1525904">
                <a:moveTo>
                  <a:pt x="38100" y="1506474"/>
                </a:moveTo>
                <a:lnTo>
                  <a:pt x="19050" y="1487424"/>
                </a:lnTo>
                <a:lnTo>
                  <a:pt x="38100" y="1487424"/>
                </a:lnTo>
                <a:lnTo>
                  <a:pt x="38100" y="1506474"/>
                </a:lnTo>
                <a:close/>
              </a:path>
              <a:path w="2733040" h="1525904">
                <a:moveTo>
                  <a:pt x="2694432" y="1506474"/>
                </a:moveTo>
                <a:lnTo>
                  <a:pt x="38100" y="1506474"/>
                </a:lnTo>
                <a:lnTo>
                  <a:pt x="38100" y="1487424"/>
                </a:lnTo>
                <a:lnTo>
                  <a:pt x="2694432" y="1487424"/>
                </a:lnTo>
                <a:lnTo>
                  <a:pt x="2694432" y="1506474"/>
                </a:lnTo>
                <a:close/>
              </a:path>
              <a:path w="2733040" h="1525904">
                <a:moveTo>
                  <a:pt x="2732532" y="1506474"/>
                </a:moveTo>
                <a:lnTo>
                  <a:pt x="2694432" y="1506474"/>
                </a:lnTo>
                <a:lnTo>
                  <a:pt x="2713482" y="1487424"/>
                </a:lnTo>
                <a:lnTo>
                  <a:pt x="2732532" y="1487424"/>
                </a:lnTo>
                <a:lnTo>
                  <a:pt x="2732532" y="150647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74035" y="2456688"/>
            <a:ext cx="2043684" cy="1810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35935" y="2418588"/>
            <a:ext cx="2120265" cy="1887220"/>
          </a:xfrm>
          <a:custGeom>
            <a:avLst/>
            <a:gdLst/>
            <a:ahLst/>
            <a:cxnLst/>
            <a:rect l="l" t="t" r="r" b="b"/>
            <a:pathLst>
              <a:path w="2120265" h="1887220">
                <a:moveTo>
                  <a:pt x="2100834" y="1886712"/>
                </a:moveTo>
                <a:lnTo>
                  <a:pt x="19050" y="1886712"/>
                </a:lnTo>
                <a:lnTo>
                  <a:pt x="15747" y="1886419"/>
                </a:lnTo>
                <a:lnTo>
                  <a:pt x="0" y="1867662"/>
                </a:lnTo>
                <a:lnTo>
                  <a:pt x="0" y="19050"/>
                </a:lnTo>
                <a:lnTo>
                  <a:pt x="19050" y="0"/>
                </a:lnTo>
                <a:lnTo>
                  <a:pt x="2100834" y="0"/>
                </a:lnTo>
                <a:lnTo>
                  <a:pt x="2119884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848612"/>
                </a:lnTo>
                <a:lnTo>
                  <a:pt x="19050" y="1848612"/>
                </a:lnTo>
                <a:lnTo>
                  <a:pt x="38100" y="1867662"/>
                </a:lnTo>
                <a:lnTo>
                  <a:pt x="2119884" y="1867662"/>
                </a:lnTo>
                <a:lnTo>
                  <a:pt x="2119591" y="1870964"/>
                </a:lnTo>
                <a:lnTo>
                  <a:pt x="2104136" y="1886419"/>
                </a:lnTo>
                <a:lnTo>
                  <a:pt x="2100834" y="1886712"/>
                </a:lnTo>
                <a:close/>
              </a:path>
              <a:path w="2120265" h="188722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120265" h="1887220">
                <a:moveTo>
                  <a:pt x="2081784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081784" y="19050"/>
                </a:lnTo>
                <a:lnTo>
                  <a:pt x="2081784" y="38100"/>
                </a:lnTo>
                <a:close/>
              </a:path>
              <a:path w="2120265" h="1887220">
                <a:moveTo>
                  <a:pt x="2081784" y="1867662"/>
                </a:moveTo>
                <a:lnTo>
                  <a:pt x="2081784" y="19050"/>
                </a:lnTo>
                <a:lnTo>
                  <a:pt x="2100834" y="38100"/>
                </a:lnTo>
                <a:lnTo>
                  <a:pt x="2119884" y="38100"/>
                </a:lnTo>
                <a:lnTo>
                  <a:pt x="2119884" y="1848612"/>
                </a:lnTo>
                <a:lnTo>
                  <a:pt x="2100834" y="1848612"/>
                </a:lnTo>
                <a:lnTo>
                  <a:pt x="2081784" y="1867662"/>
                </a:lnTo>
                <a:close/>
              </a:path>
              <a:path w="2120265" h="1887220">
                <a:moveTo>
                  <a:pt x="2119884" y="38100"/>
                </a:moveTo>
                <a:lnTo>
                  <a:pt x="2100834" y="38100"/>
                </a:lnTo>
                <a:lnTo>
                  <a:pt x="2081784" y="19050"/>
                </a:lnTo>
                <a:lnTo>
                  <a:pt x="2119884" y="19050"/>
                </a:lnTo>
                <a:lnTo>
                  <a:pt x="2119884" y="38100"/>
                </a:lnTo>
                <a:close/>
              </a:path>
              <a:path w="2120265" h="1887220">
                <a:moveTo>
                  <a:pt x="38100" y="1867662"/>
                </a:moveTo>
                <a:lnTo>
                  <a:pt x="19050" y="1848612"/>
                </a:lnTo>
                <a:lnTo>
                  <a:pt x="38100" y="1848612"/>
                </a:lnTo>
                <a:lnTo>
                  <a:pt x="38100" y="1867662"/>
                </a:lnTo>
                <a:close/>
              </a:path>
              <a:path w="2120265" h="1887220">
                <a:moveTo>
                  <a:pt x="2081784" y="1867662"/>
                </a:moveTo>
                <a:lnTo>
                  <a:pt x="38100" y="1867662"/>
                </a:lnTo>
                <a:lnTo>
                  <a:pt x="38100" y="1848612"/>
                </a:lnTo>
                <a:lnTo>
                  <a:pt x="2081784" y="1848612"/>
                </a:lnTo>
                <a:lnTo>
                  <a:pt x="2081784" y="1867662"/>
                </a:lnTo>
                <a:close/>
              </a:path>
              <a:path w="2120265" h="1887220">
                <a:moveTo>
                  <a:pt x="2119884" y="1867662"/>
                </a:moveTo>
                <a:lnTo>
                  <a:pt x="2081784" y="1867662"/>
                </a:lnTo>
                <a:lnTo>
                  <a:pt x="2100834" y="1848612"/>
                </a:lnTo>
                <a:lnTo>
                  <a:pt x="2119884" y="1848612"/>
                </a:lnTo>
                <a:lnTo>
                  <a:pt x="2119884" y="186766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83942" y="5037061"/>
            <a:ext cx="1491615" cy="788670"/>
          </a:xfrm>
          <a:custGeom>
            <a:avLst/>
            <a:gdLst/>
            <a:ahLst/>
            <a:cxnLst/>
            <a:rect l="l" t="t" r="r" b="b"/>
            <a:pathLst>
              <a:path w="1491614" h="788670">
                <a:moveTo>
                  <a:pt x="1361410" y="788670"/>
                </a:moveTo>
                <a:lnTo>
                  <a:pt x="129459" y="788670"/>
                </a:lnTo>
                <a:lnTo>
                  <a:pt x="108136" y="784860"/>
                </a:lnTo>
                <a:lnTo>
                  <a:pt x="69337" y="768350"/>
                </a:lnTo>
                <a:lnTo>
                  <a:pt x="52383" y="755650"/>
                </a:lnTo>
                <a:lnTo>
                  <a:pt x="47150" y="751839"/>
                </a:lnTo>
                <a:lnTo>
                  <a:pt x="24532" y="725170"/>
                </a:lnTo>
                <a:lnTo>
                  <a:pt x="20772" y="720089"/>
                </a:lnTo>
                <a:lnTo>
                  <a:pt x="6358" y="687070"/>
                </a:lnTo>
                <a:lnTo>
                  <a:pt x="4415" y="680720"/>
                </a:lnTo>
                <a:lnTo>
                  <a:pt x="0" y="138429"/>
                </a:lnTo>
                <a:lnTo>
                  <a:pt x="59" y="135889"/>
                </a:lnTo>
                <a:lnTo>
                  <a:pt x="8631" y="93979"/>
                </a:lnTo>
                <a:lnTo>
                  <a:pt x="24532" y="63500"/>
                </a:lnTo>
                <a:lnTo>
                  <a:pt x="28545" y="57150"/>
                </a:lnTo>
                <a:lnTo>
                  <a:pt x="57831" y="27939"/>
                </a:lnTo>
                <a:lnTo>
                  <a:pt x="81605" y="13970"/>
                </a:lnTo>
                <a:lnTo>
                  <a:pt x="88006" y="10160"/>
                </a:lnTo>
                <a:lnTo>
                  <a:pt x="94572" y="7620"/>
                </a:lnTo>
                <a:lnTo>
                  <a:pt x="101278" y="6350"/>
                </a:lnTo>
                <a:lnTo>
                  <a:pt x="108136" y="3810"/>
                </a:lnTo>
                <a:lnTo>
                  <a:pt x="129459" y="0"/>
                </a:lnTo>
                <a:lnTo>
                  <a:pt x="1361410" y="0"/>
                </a:lnTo>
                <a:lnTo>
                  <a:pt x="1382733" y="3810"/>
                </a:lnTo>
                <a:lnTo>
                  <a:pt x="1389591" y="6350"/>
                </a:lnTo>
                <a:lnTo>
                  <a:pt x="1396297" y="7620"/>
                </a:lnTo>
                <a:lnTo>
                  <a:pt x="1402863" y="10160"/>
                </a:lnTo>
                <a:lnTo>
                  <a:pt x="1409263" y="13970"/>
                </a:lnTo>
                <a:lnTo>
                  <a:pt x="1415486" y="16510"/>
                </a:lnTo>
                <a:lnTo>
                  <a:pt x="1443719" y="36829"/>
                </a:lnTo>
                <a:lnTo>
                  <a:pt x="144674" y="36829"/>
                </a:lnTo>
                <a:lnTo>
                  <a:pt x="138222" y="38100"/>
                </a:lnTo>
                <a:lnTo>
                  <a:pt x="128456" y="38100"/>
                </a:lnTo>
                <a:lnTo>
                  <a:pt x="122296" y="39370"/>
                </a:lnTo>
                <a:lnTo>
                  <a:pt x="123223" y="39370"/>
                </a:lnTo>
                <a:lnTo>
                  <a:pt x="117165" y="40639"/>
                </a:lnTo>
                <a:lnTo>
                  <a:pt x="118093" y="40639"/>
                </a:lnTo>
                <a:lnTo>
                  <a:pt x="112136" y="41910"/>
                </a:lnTo>
                <a:lnTo>
                  <a:pt x="113051" y="41910"/>
                </a:lnTo>
                <a:lnTo>
                  <a:pt x="110136" y="43179"/>
                </a:lnTo>
                <a:lnTo>
                  <a:pt x="108110" y="43179"/>
                </a:lnTo>
                <a:lnTo>
                  <a:pt x="102421" y="45720"/>
                </a:lnTo>
                <a:lnTo>
                  <a:pt x="103284" y="45720"/>
                </a:lnTo>
                <a:lnTo>
                  <a:pt x="97734" y="48260"/>
                </a:lnTo>
                <a:lnTo>
                  <a:pt x="98560" y="48260"/>
                </a:lnTo>
                <a:lnTo>
                  <a:pt x="95861" y="49529"/>
                </a:lnTo>
                <a:lnTo>
                  <a:pt x="93975" y="49529"/>
                </a:lnTo>
                <a:lnTo>
                  <a:pt x="90479" y="52070"/>
                </a:lnTo>
                <a:lnTo>
                  <a:pt x="89518" y="52070"/>
                </a:lnTo>
                <a:lnTo>
                  <a:pt x="84438" y="55879"/>
                </a:lnTo>
                <a:lnTo>
                  <a:pt x="85187" y="55879"/>
                </a:lnTo>
                <a:lnTo>
                  <a:pt x="80285" y="58420"/>
                </a:lnTo>
                <a:lnTo>
                  <a:pt x="81009" y="58420"/>
                </a:lnTo>
                <a:lnTo>
                  <a:pt x="77859" y="60960"/>
                </a:lnTo>
                <a:lnTo>
                  <a:pt x="76983" y="60960"/>
                </a:lnTo>
                <a:lnTo>
                  <a:pt x="72436" y="64770"/>
                </a:lnTo>
                <a:lnTo>
                  <a:pt x="73109" y="64770"/>
                </a:lnTo>
                <a:lnTo>
                  <a:pt x="68766" y="68579"/>
                </a:lnTo>
                <a:lnTo>
                  <a:pt x="69401" y="68579"/>
                </a:lnTo>
                <a:lnTo>
                  <a:pt x="65248" y="72389"/>
                </a:lnTo>
                <a:lnTo>
                  <a:pt x="65870" y="72389"/>
                </a:lnTo>
                <a:lnTo>
                  <a:pt x="61933" y="76200"/>
                </a:lnTo>
                <a:lnTo>
                  <a:pt x="62505" y="76200"/>
                </a:lnTo>
                <a:lnTo>
                  <a:pt x="58784" y="80010"/>
                </a:lnTo>
                <a:lnTo>
                  <a:pt x="59330" y="80010"/>
                </a:lnTo>
                <a:lnTo>
                  <a:pt x="56710" y="83820"/>
                </a:lnTo>
                <a:lnTo>
                  <a:pt x="56358" y="83820"/>
                </a:lnTo>
                <a:lnTo>
                  <a:pt x="53910" y="87629"/>
                </a:lnTo>
                <a:lnTo>
                  <a:pt x="53577" y="87629"/>
                </a:lnTo>
                <a:lnTo>
                  <a:pt x="51158" y="92710"/>
                </a:lnTo>
                <a:lnTo>
                  <a:pt x="50998" y="92710"/>
                </a:lnTo>
                <a:lnTo>
                  <a:pt x="48230" y="97789"/>
                </a:lnTo>
                <a:lnTo>
                  <a:pt x="48636" y="97789"/>
                </a:lnTo>
                <a:lnTo>
                  <a:pt x="46750" y="101600"/>
                </a:lnTo>
                <a:lnTo>
                  <a:pt x="46490" y="101600"/>
                </a:lnTo>
                <a:lnTo>
                  <a:pt x="44702" y="106679"/>
                </a:lnTo>
                <a:lnTo>
                  <a:pt x="44572" y="106679"/>
                </a:lnTo>
                <a:lnTo>
                  <a:pt x="42997" y="111760"/>
                </a:lnTo>
                <a:lnTo>
                  <a:pt x="41532" y="116839"/>
                </a:lnTo>
                <a:lnTo>
                  <a:pt x="40318" y="121920"/>
                </a:lnTo>
                <a:lnTo>
                  <a:pt x="39345" y="127000"/>
                </a:lnTo>
                <a:lnTo>
                  <a:pt x="38634" y="132079"/>
                </a:lnTo>
                <a:lnTo>
                  <a:pt x="38179" y="137160"/>
                </a:lnTo>
                <a:lnTo>
                  <a:pt x="37981" y="143510"/>
                </a:lnTo>
                <a:lnTo>
                  <a:pt x="37968" y="643889"/>
                </a:lnTo>
                <a:lnTo>
                  <a:pt x="38083" y="650239"/>
                </a:lnTo>
                <a:lnTo>
                  <a:pt x="38565" y="656589"/>
                </a:lnTo>
                <a:lnTo>
                  <a:pt x="39264" y="661670"/>
                </a:lnTo>
                <a:lnTo>
                  <a:pt x="40229" y="666750"/>
                </a:lnTo>
                <a:lnTo>
                  <a:pt x="41435" y="671829"/>
                </a:lnTo>
                <a:lnTo>
                  <a:pt x="42883" y="676910"/>
                </a:lnTo>
                <a:lnTo>
                  <a:pt x="44572" y="681989"/>
                </a:lnTo>
                <a:lnTo>
                  <a:pt x="44702" y="681989"/>
                </a:lnTo>
                <a:lnTo>
                  <a:pt x="46490" y="687070"/>
                </a:lnTo>
                <a:lnTo>
                  <a:pt x="46750" y="687070"/>
                </a:lnTo>
                <a:lnTo>
                  <a:pt x="48636" y="690879"/>
                </a:lnTo>
                <a:lnTo>
                  <a:pt x="48230" y="690879"/>
                </a:lnTo>
                <a:lnTo>
                  <a:pt x="50998" y="695960"/>
                </a:lnTo>
                <a:lnTo>
                  <a:pt x="51310" y="695960"/>
                </a:lnTo>
                <a:lnTo>
                  <a:pt x="53577" y="699770"/>
                </a:lnTo>
                <a:lnTo>
                  <a:pt x="53094" y="699770"/>
                </a:lnTo>
                <a:lnTo>
                  <a:pt x="56358" y="704850"/>
                </a:lnTo>
                <a:lnTo>
                  <a:pt x="56710" y="704850"/>
                </a:lnTo>
                <a:lnTo>
                  <a:pt x="59330" y="708660"/>
                </a:lnTo>
                <a:lnTo>
                  <a:pt x="59714" y="708660"/>
                </a:lnTo>
                <a:lnTo>
                  <a:pt x="62505" y="712470"/>
                </a:lnTo>
                <a:lnTo>
                  <a:pt x="61933" y="712470"/>
                </a:lnTo>
                <a:lnTo>
                  <a:pt x="65870" y="716279"/>
                </a:lnTo>
                <a:lnTo>
                  <a:pt x="65248" y="716279"/>
                </a:lnTo>
                <a:lnTo>
                  <a:pt x="69401" y="720089"/>
                </a:lnTo>
                <a:lnTo>
                  <a:pt x="68766" y="720089"/>
                </a:lnTo>
                <a:lnTo>
                  <a:pt x="73109" y="723900"/>
                </a:lnTo>
                <a:lnTo>
                  <a:pt x="73952" y="723900"/>
                </a:lnTo>
                <a:lnTo>
                  <a:pt x="76983" y="726439"/>
                </a:lnTo>
                <a:lnTo>
                  <a:pt x="76284" y="726439"/>
                </a:lnTo>
                <a:lnTo>
                  <a:pt x="81009" y="730250"/>
                </a:lnTo>
                <a:lnTo>
                  <a:pt x="81919" y="730250"/>
                </a:lnTo>
                <a:lnTo>
                  <a:pt x="85187" y="732789"/>
                </a:lnTo>
                <a:lnTo>
                  <a:pt x="84438" y="732789"/>
                </a:lnTo>
                <a:lnTo>
                  <a:pt x="89518" y="735329"/>
                </a:lnTo>
                <a:lnTo>
                  <a:pt x="88730" y="735329"/>
                </a:lnTo>
                <a:lnTo>
                  <a:pt x="93975" y="737870"/>
                </a:lnTo>
                <a:lnTo>
                  <a:pt x="93162" y="737870"/>
                </a:lnTo>
                <a:lnTo>
                  <a:pt x="98560" y="740410"/>
                </a:lnTo>
                <a:lnTo>
                  <a:pt x="97734" y="740410"/>
                </a:lnTo>
                <a:lnTo>
                  <a:pt x="103284" y="742950"/>
                </a:lnTo>
                <a:lnTo>
                  <a:pt x="102421" y="742950"/>
                </a:lnTo>
                <a:lnTo>
                  <a:pt x="108110" y="744220"/>
                </a:lnTo>
                <a:lnTo>
                  <a:pt x="107221" y="744220"/>
                </a:lnTo>
                <a:lnTo>
                  <a:pt x="113051" y="746760"/>
                </a:lnTo>
                <a:lnTo>
                  <a:pt x="115114" y="746760"/>
                </a:lnTo>
                <a:lnTo>
                  <a:pt x="118093" y="748029"/>
                </a:lnTo>
                <a:lnTo>
                  <a:pt x="117165" y="748029"/>
                </a:lnTo>
                <a:lnTo>
                  <a:pt x="123223" y="749300"/>
                </a:lnTo>
                <a:lnTo>
                  <a:pt x="127516" y="749300"/>
                </a:lnTo>
                <a:lnTo>
                  <a:pt x="133777" y="750570"/>
                </a:lnTo>
                <a:lnTo>
                  <a:pt x="1444973" y="750570"/>
                </a:lnTo>
                <a:lnTo>
                  <a:pt x="1443719" y="751839"/>
                </a:lnTo>
                <a:lnTo>
                  <a:pt x="1438486" y="755650"/>
                </a:lnTo>
                <a:lnTo>
                  <a:pt x="1433038" y="760729"/>
                </a:lnTo>
                <a:lnTo>
                  <a:pt x="1396297" y="779779"/>
                </a:lnTo>
                <a:lnTo>
                  <a:pt x="1382733" y="784860"/>
                </a:lnTo>
                <a:lnTo>
                  <a:pt x="1361410" y="788670"/>
                </a:lnTo>
                <a:close/>
              </a:path>
              <a:path w="1491614" h="788670">
                <a:moveTo>
                  <a:pt x="1346678" y="38100"/>
                </a:moveTo>
                <a:lnTo>
                  <a:pt x="144191" y="38100"/>
                </a:lnTo>
                <a:lnTo>
                  <a:pt x="144674" y="36829"/>
                </a:lnTo>
                <a:lnTo>
                  <a:pt x="1346195" y="36829"/>
                </a:lnTo>
                <a:lnTo>
                  <a:pt x="1346678" y="38100"/>
                </a:lnTo>
                <a:close/>
              </a:path>
              <a:path w="1491614" h="788670">
                <a:moveTo>
                  <a:pt x="1383648" y="44450"/>
                </a:moveTo>
                <a:lnTo>
                  <a:pt x="1377831" y="41910"/>
                </a:lnTo>
                <a:lnTo>
                  <a:pt x="1378733" y="41910"/>
                </a:lnTo>
                <a:lnTo>
                  <a:pt x="1372776" y="40639"/>
                </a:lnTo>
                <a:lnTo>
                  <a:pt x="1373703" y="40639"/>
                </a:lnTo>
                <a:lnTo>
                  <a:pt x="1367646" y="39370"/>
                </a:lnTo>
                <a:lnTo>
                  <a:pt x="1368573" y="39370"/>
                </a:lnTo>
                <a:lnTo>
                  <a:pt x="1362413" y="38100"/>
                </a:lnTo>
                <a:lnTo>
                  <a:pt x="1352647" y="38100"/>
                </a:lnTo>
                <a:lnTo>
                  <a:pt x="1346195" y="36829"/>
                </a:lnTo>
                <a:lnTo>
                  <a:pt x="1443719" y="36829"/>
                </a:lnTo>
                <a:lnTo>
                  <a:pt x="1448735" y="41910"/>
                </a:lnTo>
                <a:lnTo>
                  <a:pt x="1449929" y="43179"/>
                </a:lnTo>
                <a:lnTo>
                  <a:pt x="1382759" y="43179"/>
                </a:lnTo>
                <a:lnTo>
                  <a:pt x="1383648" y="44450"/>
                </a:lnTo>
                <a:close/>
              </a:path>
              <a:path w="1491614" h="788670">
                <a:moveTo>
                  <a:pt x="127516" y="39370"/>
                </a:moveTo>
                <a:lnTo>
                  <a:pt x="128456" y="38100"/>
                </a:lnTo>
                <a:lnTo>
                  <a:pt x="133777" y="38100"/>
                </a:lnTo>
                <a:lnTo>
                  <a:pt x="127516" y="39370"/>
                </a:lnTo>
                <a:close/>
              </a:path>
              <a:path w="1491614" h="788670">
                <a:moveTo>
                  <a:pt x="1363353" y="39370"/>
                </a:moveTo>
                <a:lnTo>
                  <a:pt x="1357092" y="38100"/>
                </a:lnTo>
                <a:lnTo>
                  <a:pt x="1362413" y="38100"/>
                </a:lnTo>
                <a:lnTo>
                  <a:pt x="1363353" y="39370"/>
                </a:lnTo>
                <a:close/>
              </a:path>
              <a:path w="1491614" h="788670">
                <a:moveTo>
                  <a:pt x="107221" y="44450"/>
                </a:moveTo>
                <a:lnTo>
                  <a:pt x="108110" y="43179"/>
                </a:lnTo>
                <a:lnTo>
                  <a:pt x="110136" y="43179"/>
                </a:lnTo>
                <a:lnTo>
                  <a:pt x="107221" y="44450"/>
                </a:lnTo>
                <a:close/>
              </a:path>
              <a:path w="1491614" h="788670">
                <a:moveTo>
                  <a:pt x="1397706" y="50800"/>
                </a:moveTo>
                <a:lnTo>
                  <a:pt x="1392309" y="48260"/>
                </a:lnTo>
                <a:lnTo>
                  <a:pt x="1393134" y="48260"/>
                </a:lnTo>
                <a:lnTo>
                  <a:pt x="1387597" y="45720"/>
                </a:lnTo>
                <a:lnTo>
                  <a:pt x="1388448" y="45720"/>
                </a:lnTo>
                <a:lnTo>
                  <a:pt x="1382759" y="43179"/>
                </a:lnTo>
                <a:lnTo>
                  <a:pt x="1449929" y="43179"/>
                </a:lnTo>
                <a:lnTo>
                  <a:pt x="1453510" y="46989"/>
                </a:lnTo>
                <a:lnTo>
                  <a:pt x="1455771" y="49529"/>
                </a:lnTo>
                <a:lnTo>
                  <a:pt x="1396894" y="49529"/>
                </a:lnTo>
                <a:lnTo>
                  <a:pt x="1397706" y="50800"/>
                </a:lnTo>
                <a:close/>
              </a:path>
              <a:path w="1491614" h="788670">
                <a:moveTo>
                  <a:pt x="93162" y="50800"/>
                </a:moveTo>
                <a:lnTo>
                  <a:pt x="93975" y="49529"/>
                </a:lnTo>
                <a:lnTo>
                  <a:pt x="95861" y="49529"/>
                </a:lnTo>
                <a:lnTo>
                  <a:pt x="93162" y="50800"/>
                </a:lnTo>
                <a:close/>
              </a:path>
              <a:path w="1491614" h="788670">
                <a:moveTo>
                  <a:pt x="1402139" y="53339"/>
                </a:moveTo>
                <a:lnTo>
                  <a:pt x="1396894" y="49529"/>
                </a:lnTo>
                <a:lnTo>
                  <a:pt x="1455771" y="49529"/>
                </a:lnTo>
                <a:lnTo>
                  <a:pt x="1458031" y="52070"/>
                </a:lnTo>
                <a:lnTo>
                  <a:pt x="1401351" y="52070"/>
                </a:lnTo>
                <a:lnTo>
                  <a:pt x="1402139" y="53339"/>
                </a:lnTo>
                <a:close/>
              </a:path>
              <a:path w="1491614" h="788670">
                <a:moveTo>
                  <a:pt x="88730" y="53339"/>
                </a:moveTo>
                <a:lnTo>
                  <a:pt x="89518" y="52070"/>
                </a:lnTo>
                <a:lnTo>
                  <a:pt x="90479" y="52070"/>
                </a:lnTo>
                <a:lnTo>
                  <a:pt x="88730" y="53339"/>
                </a:lnTo>
                <a:close/>
              </a:path>
              <a:path w="1491614" h="788670">
                <a:moveTo>
                  <a:pt x="1414585" y="62229"/>
                </a:moveTo>
                <a:lnTo>
                  <a:pt x="1409860" y="58420"/>
                </a:lnTo>
                <a:lnTo>
                  <a:pt x="1410584" y="58420"/>
                </a:lnTo>
                <a:lnTo>
                  <a:pt x="1405682" y="55879"/>
                </a:lnTo>
                <a:lnTo>
                  <a:pt x="1406431" y="55879"/>
                </a:lnTo>
                <a:lnTo>
                  <a:pt x="1401351" y="52070"/>
                </a:lnTo>
                <a:lnTo>
                  <a:pt x="1458031" y="52070"/>
                </a:lnTo>
                <a:lnTo>
                  <a:pt x="1462324" y="57150"/>
                </a:lnTo>
                <a:lnTo>
                  <a:pt x="1464732" y="60960"/>
                </a:lnTo>
                <a:lnTo>
                  <a:pt x="1413886" y="60960"/>
                </a:lnTo>
                <a:lnTo>
                  <a:pt x="1414585" y="62229"/>
                </a:lnTo>
                <a:close/>
              </a:path>
              <a:path w="1491614" h="788670">
                <a:moveTo>
                  <a:pt x="76284" y="62229"/>
                </a:moveTo>
                <a:lnTo>
                  <a:pt x="76983" y="60960"/>
                </a:lnTo>
                <a:lnTo>
                  <a:pt x="77859" y="60960"/>
                </a:lnTo>
                <a:lnTo>
                  <a:pt x="76284" y="62229"/>
                </a:lnTo>
                <a:close/>
              </a:path>
              <a:path w="1491614" h="788670">
                <a:moveTo>
                  <a:pt x="1435032" y="85089"/>
                </a:moveTo>
                <a:lnTo>
                  <a:pt x="1431539" y="80010"/>
                </a:lnTo>
                <a:lnTo>
                  <a:pt x="1432085" y="80010"/>
                </a:lnTo>
                <a:lnTo>
                  <a:pt x="1428364" y="76200"/>
                </a:lnTo>
                <a:lnTo>
                  <a:pt x="1428936" y="76200"/>
                </a:lnTo>
                <a:lnTo>
                  <a:pt x="1424999" y="72389"/>
                </a:lnTo>
                <a:lnTo>
                  <a:pt x="1425621" y="72389"/>
                </a:lnTo>
                <a:lnTo>
                  <a:pt x="1421468" y="68579"/>
                </a:lnTo>
                <a:lnTo>
                  <a:pt x="1422116" y="68579"/>
                </a:lnTo>
                <a:lnTo>
                  <a:pt x="1417760" y="64770"/>
                </a:lnTo>
                <a:lnTo>
                  <a:pt x="1418433" y="64770"/>
                </a:lnTo>
                <a:lnTo>
                  <a:pt x="1413886" y="60960"/>
                </a:lnTo>
                <a:lnTo>
                  <a:pt x="1464732" y="60960"/>
                </a:lnTo>
                <a:lnTo>
                  <a:pt x="1466337" y="63500"/>
                </a:lnTo>
                <a:lnTo>
                  <a:pt x="1470096" y="68579"/>
                </a:lnTo>
                <a:lnTo>
                  <a:pt x="1473576" y="74929"/>
                </a:lnTo>
                <a:lnTo>
                  <a:pt x="1476764" y="81279"/>
                </a:lnTo>
                <a:lnTo>
                  <a:pt x="1477917" y="83820"/>
                </a:lnTo>
                <a:lnTo>
                  <a:pt x="1434511" y="83820"/>
                </a:lnTo>
                <a:lnTo>
                  <a:pt x="1435032" y="85089"/>
                </a:lnTo>
                <a:close/>
              </a:path>
              <a:path w="1491614" h="788670">
                <a:moveTo>
                  <a:pt x="55837" y="85089"/>
                </a:moveTo>
                <a:lnTo>
                  <a:pt x="56358" y="83820"/>
                </a:lnTo>
                <a:lnTo>
                  <a:pt x="56710" y="83820"/>
                </a:lnTo>
                <a:lnTo>
                  <a:pt x="55837" y="85089"/>
                </a:lnTo>
                <a:close/>
              </a:path>
              <a:path w="1491614" h="788670">
                <a:moveTo>
                  <a:pt x="1437775" y="88900"/>
                </a:moveTo>
                <a:lnTo>
                  <a:pt x="1434511" y="83820"/>
                </a:lnTo>
                <a:lnTo>
                  <a:pt x="1477917" y="83820"/>
                </a:lnTo>
                <a:lnTo>
                  <a:pt x="1479647" y="87629"/>
                </a:lnTo>
                <a:lnTo>
                  <a:pt x="1437292" y="87629"/>
                </a:lnTo>
                <a:lnTo>
                  <a:pt x="1437775" y="88900"/>
                </a:lnTo>
                <a:close/>
              </a:path>
              <a:path w="1491614" h="788670">
                <a:moveTo>
                  <a:pt x="53094" y="88900"/>
                </a:moveTo>
                <a:lnTo>
                  <a:pt x="53577" y="87629"/>
                </a:lnTo>
                <a:lnTo>
                  <a:pt x="53910" y="87629"/>
                </a:lnTo>
                <a:lnTo>
                  <a:pt x="53094" y="88900"/>
                </a:lnTo>
                <a:close/>
              </a:path>
              <a:path w="1491614" h="788670">
                <a:moveTo>
                  <a:pt x="1440315" y="93979"/>
                </a:moveTo>
                <a:lnTo>
                  <a:pt x="1437292" y="87629"/>
                </a:lnTo>
                <a:lnTo>
                  <a:pt x="1479647" y="87629"/>
                </a:lnTo>
                <a:lnTo>
                  <a:pt x="1481720" y="92710"/>
                </a:lnTo>
                <a:lnTo>
                  <a:pt x="1439870" y="92710"/>
                </a:lnTo>
                <a:lnTo>
                  <a:pt x="1440315" y="93979"/>
                </a:lnTo>
                <a:close/>
              </a:path>
              <a:path w="1491614" h="788670">
                <a:moveTo>
                  <a:pt x="50554" y="93979"/>
                </a:moveTo>
                <a:lnTo>
                  <a:pt x="50998" y="92710"/>
                </a:lnTo>
                <a:lnTo>
                  <a:pt x="51158" y="92710"/>
                </a:lnTo>
                <a:lnTo>
                  <a:pt x="50554" y="93979"/>
                </a:lnTo>
                <a:close/>
              </a:path>
              <a:path w="1491614" h="788670">
                <a:moveTo>
                  <a:pt x="1444747" y="102870"/>
                </a:moveTo>
                <a:lnTo>
                  <a:pt x="1442233" y="97789"/>
                </a:lnTo>
                <a:lnTo>
                  <a:pt x="1442639" y="97789"/>
                </a:lnTo>
                <a:lnTo>
                  <a:pt x="1439870" y="92710"/>
                </a:lnTo>
                <a:lnTo>
                  <a:pt x="1481720" y="92710"/>
                </a:lnTo>
                <a:lnTo>
                  <a:pt x="1482238" y="93979"/>
                </a:lnTo>
                <a:lnTo>
                  <a:pt x="1484511" y="100329"/>
                </a:lnTo>
                <a:lnTo>
                  <a:pt x="1484834" y="101600"/>
                </a:lnTo>
                <a:lnTo>
                  <a:pt x="1444379" y="101600"/>
                </a:lnTo>
                <a:lnTo>
                  <a:pt x="1444747" y="102870"/>
                </a:lnTo>
                <a:close/>
              </a:path>
              <a:path w="1491614" h="788670">
                <a:moveTo>
                  <a:pt x="46122" y="102870"/>
                </a:moveTo>
                <a:lnTo>
                  <a:pt x="46490" y="101600"/>
                </a:lnTo>
                <a:lnTo>
                  <a:pt x="46750" y="101600"/>
                </a:lnTo>
                <a:lnTo>
                  <a:pt x="46122" y="102870"/>
                </a:lnTo>
                <a:close/>
              </a:path>
              <a:path w="1491614" h="788670">
                <a:moveTo>
                  <a:pt x="1490587" y="133350"/>
                </a:moveTo>
                <a:lnTo>
                  <a:pt x="1452405" y="133350"/>
                </a:lnTo>
                <a:lnTo>
                  <a:pt x="1452304" y="132079"/>
                </a:lnTo>
                <a:lnTo>
                  <a:pt x="1451605" y="127000"/>
                </a:lnTo>
                <a:lnTo>
                  <a:pt x="1450640" y="121920"/>
                </a:lnTo>
                <a:lnTo>
                  <a:pt x="1449434" y="116839"/>
                </a:lnTo>
                <a:lnTo>
                  <a:pt x="1447986" y="111760"/>
                </a:lnTo>
                <a:lnTo>
                  <a:pt x="1446297" y="106679"/>
                </a:lnTo>
                <a:lnTo>
                  <a:pt x="1444379" y="101600"/>
                </a:lnTo>
                <a:lnTo>
                  <a:pt x="1484834" y="101600"/>
                </a:lnTo>
                <a:lnTo>
                  <a:pt x="1488067" y="114300"/>
                </a:lnTo>
                <a:lnTo>
                  <a:pt x="1489337" y="121920"/>
                </a:lnTo>
                <a:lnTo>
                  <a:pt x="1490251" y="129539"/>
                </a:lnTo>
                <a:lnTo>
                  <a:pt x="1490587" y="133350"/>
                </a:lnTo>
                <a:close/>
              </a:path>
              <a:path w="1491614" h="788670">
                <a:moveTo>
                  <a:pt x="44255" y="107950"/>
                </a:moveTo>
                <a:lnTo>
                  <a:pt x="44572" y="106679"/>
                </a:lnTo>
                <a:lnTo>
                  <a:pt x="44702" y="106679"/>
                </a:lnTo>
                <a:lnTo>
                  <a:pt x="44255" y="107950"/>
                </a:lnTo>
                <a:close/>
              </a:path>
              <a:path w="1491614" h="788670">
                <a:moveTo>
                  <a:pt x="1446627" y="107950"/>
                </a:moveTo>
                <a:lnTo>
                  <a:pt x="1446177" y="106679"/>
                </a:lnTo>
                <a:lnTo>
                  <a:pt x="1446627" y="107950"/>
                </a:lnTo>
                <a:close/>
              </a:path>
              <a:path w="1491614" h="788670">
                <a:moveTo>
                  <a:pt x="42604" y="113029"/>
                </a:moveTo>
                <a:lnTo>
                  <a:pt x="42883" y="111760"/>
                </a:lnTo>
                <a:lnTo>
                  <a:pt x="42604" y="113029"/>
                </a:lnTo>
                <a:close/>
              </a:path>
              <a:path w="1491614" h="788670">
                <a:moveTo>
                  <a:pt x="1448265" y="113029"/>
                </a:moveTo>
                <a:lnTo>
                  <a:pt x="1447871" y="111760"/>
                </a:lnTo>
                <a:lnTo>
                  <a:pt x="1448265" y="113029"/>
                </a:lnTo>
                <a:close/>
              </a:path>
              <a:path w="1491614" h="788670">
                <a:moveTo>
                  <a:pt x="41194" y="118110"/>
                </a:moveTo>
                <a:lnTo>
                  <a:pt x="41435" y="116839"/>
                </a:lnTo>
                <a:lnTo>
                  <a:pt x="41194" y="118110"/>
                </a:lnTo>
                <a:close/>
              </a:path>
              <a:path w="1491614" h="788670">
                <a:moveTo>
                  <a:pt x="1449675" y="118110"/>
                </a:moveTo>
                <a:lnTo>
                  <a:pt x="1449337" y="116839"/>
                </a:lnTo>
                <a:lnTo>
                  <a:pt x="1449675" y="118110"/>
                </a:lnTo>
                <a:close/>
              </a:path>
              <a:path w="1491614" h="788670">
                <a:moveTo>
                  <a:pt x="40038" y="123189"/>
                </a:moveTo>
                <a:lnTo>
                  <a:pt x="40229" y="121920"/>
                </a:lnTo>
                <a:lnTo>
                  <a:pt x="40038" y="123189"/>
                </a:lnTo>
                <a:close/>
              </a:path>
              <a:path w="1491614" h="788670">
                <a:moveTo>
                  <a:pt x="1450843" y="123189"/>
                </a:moveTo>
                <a:lnTo>
                  <a:pt x="1450561" y="121920"/>
                </a:lnTo>
                <a:lnTo>
                  <a:pt x="1450843" y="123189"/>
                </a:lnTo>
                <a:close/>
              </a:path>
              <a:path w="1491614" h="788670">
                <a:moveTo>
                  <a:pt x="39124" y="128270"/>
                </a:moveTo>
                <a:lnTo>
                  <a:pt x="39264" y="127000"/>
                </a:lnTo>
                <a:lnTo>
                  <a:pt x="39124" y="128270"/>
                </a:lnTo>
                <a:close/>
              </a:path>
              <a:path w="1491614" h="788670">
                <a:moveTo>
                  <a:pt x="1451745" y="128270"/>
                </a:moveTo>
                <a:lnTo>
                  <a:pt x="1451524" y="127000"/>
                </a:lnTo>
                <a:lnTo>
                  <a:pt x="1451745" y="128270"/>
                </a:lnTo>
                <a:close/>
              </a:path>
              <a:path w="1491614" h="788670">
                <a:moveTo>
                  <a:pt x="38476" y="133350"/>
                </a:moveTo>
                <a:lnTo>
                  <a:pt x="38565" y="132079"/>
                </a:lnTo>
                <a:lnTo>
                  <a:pt x="38476" y="133350"/>
                </a:lnTo>
                <a:close/>
              </a:path>
              <a:path w="1491614" h="788670">
                <a:moveTo>
                  <a:pt x="1452393" y="133248"/>
                </a:moveTo>
                <a:lnTo>
                  <a:pt x="1452245" y="132079"/>
                </a:lnTo>
                <a:lnTo>
                  <a:pt x="1452393" y="133248"/>
                </a:lnTo>
                <a:close/>
              </a:path>
              <a:path w="1491614" h="788670">
                <a:moveTo>
                  <a:pt x="1490874" y="138429"/>
                </a:moveTo>
                <a:lnTo>
                  <a:pt x="1452786" y="138429"/>
                </a:lnTo>
                <a:lnTo>
                  <a:pt x="1452736" y="137160"/>
                </a:lnTo>
                <a:lnTo>
                  <a:pt x="1452393" y="133248"/>
                </a:lnTo>
                <a:lnTo>
                  <a:pt x="1490587" y="133350"/>
                </a:lnTo>
                <a:lnTo>
                  <a:pt x="1490810" y="135889"/>
                </a:lnTo>
                <a:lnTo>
                  <a:pt x="1490874" y="138429"/>
                </a:lnTo>
                <a:close/>
              </a:path>
              <a:path w="1491614" h="788670">
                <a:moveTo>
                  <a:pt x="38115" y="138001"/>
                </a:moveTo>
                <a:lnTo>
                  <a:pt x="38133" y="137160"/>
                </a:lnTo>
                <a:lnTo>
                  <a:pt x="38115" y="138001"/>
                </a:lnTo>
                <a:close/>
              </a:path>
              <a:path w="1491614" h="788670">
                <a:moveTo>
                  <a:pt x="1452754" y="138001"/>
                </a:moveTo>
                <a:lnTo>
                  <a:pt x="1452690" y="137160"/>
                </a:lnTo>
                <a:lnTo>
                  <a:pt x="1452754" y="138001"/>
                </a:lnTo>
                <a:close/>
              </a:path>
              <a:path w="1491614" h="788670">
                <a:moveTo>
                  <a:pt x="38106" y="138429"/>
                </a:moveTo>
                <a:lnTo>
                  <a:pt x="38115" y="138001"/>
                </a:lnTo>
                <a:lnTo>
                  <a:pt x="38106" y="138429"/>
                </a:lnTo>
                <a:close/>
              </a:path>
              <a:path w="1491614" h="788670">
                <a:moveTo>
                  <a:pt x="1491001" y="645160"/>
                </a:moveTo>
                <a:lnTo>
                  <a:pt x="1452901" y="645160"/>
                </a:lnTo>
                <a:lnTo>
                  <a:pt x="1452901" y="143510"/>
                </a:lnTo>
                <a:lnTo>
                  <a:pt x="1452754" y="138001"/>
                </a:lnTo>
                <a:lnTo>
                  <a:pt x="1452786" y="138429"/>
                </a:lnTo>
                <a:lnTo>
                  <a:pt x="1490874" y="138429"/>
                </a:lnTo>
                <a:lnTo>
                  <a:pt x="1491001" y="143510"/>
                </a:lnTo>
                <a:lnTo>
                  <a:pt x="1491001" y="645160"/>
                </a:lnTo>
                <a:close/>
              </a:path>
              <a:path w="1491614" h="788670">
                <a:moveTo>
                  <a:pt x="37981" y="144193"/>
                </a:moveTo>
                <a:lnTo>
                  <a:pt x="37981" y="143510"/>
                </a:lnTo>
                <a:lnTo>
                  <a:pt x="37981" y="144193"/>
                </a:lnTo>
                <a:close/>
              </a:path>
              <a:path w="1491614" h="788670">
                <a:moveTo>
                  <a:pt x="1452901" y="144779"/>
                </a:moveTo>
                <a:lnTo>
                  <a:pt x="1452873" y="143510"/>
                </a:lnTo>
                <a:lnTo>
                  <a:pt x="1452901" y="144779"/>
                </a:lnTo>
                <a:close/>
              </a:path>
              <a:path w="1491614" h="788670">
                <a:moveTo>
                  <a:pt x="37981" y="144779"/>
                </a:moveTo>
                <a:lnTo>
                  <a:pt x="37981" y="144193"/>
                </a:lnTo>
                <a:lnTo>
                  <a:pt x="37981" y="144779"/>
                </a:lnTo>
                <a:close/>
              </a:path>
              <a:path w="1491614" h="788670">
                <a:moveTo>
                  <a:pt x="37981" y="644378"/>
                </a:moveTo>
                <a:lnTo>
                  <a:pt x="37968" y="643889"/>
                </a:lnTo>
                <a:lnTo>
                  <a:pt x="37981" y="644378"/>
                </a:lnTo>
                <a:close/>
              </a:path>
              <a:path w="1491614" h="788670">
                <a:moveTo>
                  <a:pt x="1490438" y="656589"/>
                </a:moveTo>
                <a:lnTo>
                  <a:pt x="1452304" y="656589"/>
                </a:lnTo>
                <a:lnTo>
                  <a:pt x="1452405" y="655320"/>
                </a:lnTo>
                <a:lnTo>
                  <a:pt x="1452786" y="650239"/>
                </a:lnTo>
                <a:lnTo>
                  <a:pt x="1452901" y="643889"/>
                </a:lnTo>
                <a:lnTo>
                  <a:pt x="1452901" y="645160"/>
                </a:lnTo>
                <a:lnTo>
                  <a:pt x="1491001" y="645160"/>
                </a:lnTo>
                <a:lnTo>
                  <a:pt x="1490810" y="651510"/>
                </a:lnTo>
                <a:lnTo>
                  <a:pt x="1490438" y="656589"/>
                </a:lnTo>
                <a:close/>
              </a:path>
              <a:path w="1491614" h="788670">
                <a:moveTo>
                  <a:pt x="38001" y="645160"/>
                </a:moveTo>
                <a:lnTo>
                  <a:pt x="37981" y="644378"/>
                </a:lnTo>
                <a:lnTo>
                  <a:pt x="38001" y="645160"/>
                </a:lnTo>
                <a:close/>
              </a:path>
              <a:path w="1491614" h="788670">
                <a:moveTo>
                  <a:pt x="38634" y="656589"/>
                </a:moveTo>
                <a:lnTo>
                  <a:pt x="38476" y="655320"/>
                </a:lnTo>
                <a:lnTo>
                  <a:pt x="38634" y="656589"/>
                </a:lnTo>
                <a:close/>
              </a:path>
              <a:path w="1491614" h="788670">
                <a:moveTo>
                  <a:pt x="1452393" y="655421"/>
                </a:moveTo>
                <a:close/>
              </a:path>
              <a:path w="1491614" h="788670">
                <a:moveTo>
                  <a:pt x="1489947" y="661670"/>
                </a:moveTo>
                <a:lnTo>
                  <a:pt x="1451605" y="661670"/>
                </a:lnTo>
                <a:lnTo>
                  <a:pt x="1452393" y="655421"/>
                </a:lnTo>
                <a:lnTo>
                  <a:pt x="1452304" y="656589"/>
                </a:lnTo>
                <a:lnTo>
                  <a:pt x="1490438" y="656589"/>
                </a:lnTo>
                <a:lnTo>
                  <a:pt x="1490251" y="659129"/>
                </a:lnTo>
                <a:lnTo>
                  <a:pt x="1489947" y="661670"/>
                </a:lnTo>
                <a:close/>
              </a:path>
              <a:path w="1491614" h="788670">
                <a:moveTo>
                  <a:pt x="39345" y="661670"/>
                </a:moveTo>
                <a:lnTo>
                  <a:pt x="39124" y="660400"/>
                </a:lnTo>
                <a:lnTo>
                  <a:pt x="39345" y="661670"/>
                </a:lnTo>
                <a:close/>
              </a:path>
              <a:path w="1491614" h="788670">
                <a:moveTo>
                  <a:pt x="1489337" y="666750"/>
                </a:moveTo>
                <a:lnTo>
                  <a:pt x="1450640" y="666750"/>
                </a:lnTo>
                <a:lnTo>
                  <a:pt x="1451745" y="660400"/>
                </a:lnTo>
                <a:lnTo>
                  <a:pt x="1451605" y="661670"/>
                </a:lnTo>
                <a:lnTo>
                  <a:pt x="1489947" y="661670"/>
                </a:lnTo>
                <a:lnTo>
                  <a:pt x="1489337" y="666750"/>
                </a:lnTo>
                <a:close/>
              </a:path>
              <a:path w="1491614" h="788670">
                <a:moveTo>
                  <a:pt x="40318" y="666750"/>
                </a:moveTo>
                <a:lnTo>
                  <a:pt x="40038" y="665479"/>
                </a:lnTo>
                <a:lnTo>
                  <a:pt x="40318" y="666750"/>
                </a:lnTo>
                <a:close/>
              </a:path>
              <a:path w="1491614" h="788670">
                <a:moveTo>
                  <a:pt x="1488490" y="671829"/>
                </a:moveTo>
                <a:lnTo>
                  <a:pt x="1449434" y="671829"/>
                </a:lnTo>
                <a:lnTo>
                  <a:pt x="1450843" y="665479"/>
                </a:lnTo>
                <a:lnTo>
                  <a:pt x="1450640" y="666750"/>
                </a:lnTo>
                <a:lnTo>
                  <a:pt x="1489337" y="666750"/>
                </a:lnTo>
                <a:lnTo>
                  <a:pt x="1488490" y="671829"/>
                </a:lnTo>
                <a:close/>
              </a:path>
              <a:path w="1491614" h="788670">
                <a:moveTo>
                  <a:pt x="41532" y="671829"/>
                </a:moveTo>
                <a:lnTo>
                  <a:pt x="41194" y="670560"/>
                </a:lnTo>
                <a:lnTo>
                  <a:pt x="41532" y="671829"/>
                </a:lnTo>
                <a:close/>
              </a:path>
              <a:path w="1491614" h="788670">
                <a:moveTo>
                  <a:pt x="1487422" y="676910"/>
                </a:moveTo>
                <a:lnTo>
                  <a:pt x="1447986" y="676910"/>
                </a:lnTo>
                <a:lnTo>
                  <a:pt x="1449675" y="670560"/>
                </a:lnTo>
                <a:lnTo>
                  <a:pt x="1449434" y="671829"/>
                </a:lnTo>
                <a:lnTo>
                  <a:pt x="1488490" y="671829"/>
                </a:lnTo>
                <a:lnTo>
                  <a:pt x="1488067" y="674370"/>
                </a:lnTo>
                <a:lnTo>
                  <a:pt x="1487422" y="676910"/>
                </a:lnTo>
                <a:close/>
              </a:path>
              <a:path w="1491614" h="788670">
                <a:moveTo>
                  <a:pt x="42997" y="676910"/>
                </a:moveTo>
                <a:lnTo>
                  <a:pt x="42604" y="675639"/>
                </a:lnTo>
                <a:lnTo>
                  <a:pt x="42997" y="676910"/>
                </a:lnTo>
                <a:close/>
              </a:path>
              <a:path w="1491614" h="788670">
                <a:moveTo>
                  <a:pt x="1486065" y="681989"/>
                </a:moveTo>
                <a:lnTo>
                  <a:pt x="1446297" y="681989"/>
                </a:lnTo>
                <a:lnTo>
                  <a:pt x="1448265" y="675639"/>
                </a:lnTo>
                <a:lnTo>
                  <a:pt x="1447986" y="676910"/>
                </a:lnTo>
                <a:lnTo>
                  <a:pt x="1487422" y="676910"/>
                </a:lnTo>
                <a:lnTo>
                  <a:pt x="1486454" y="680720"/>
                </a:lnTo>
                <a:lnTo>
                  <a:pt x="1486065" y="681989"/>
                </a:lnTo>
                <a:close/>
              </a:path>
              <a:path w="1491614" h="788670">
                <a:moveTo>
                  <a:pt x="44702" y="681989"/>
                </a:moveTo>
                <a:lnTo>
                  <a:pt x="44572" y="681989"/>
                </a:lnTo>
                <a:lnTo>
                  <a:pt x="44255" y="680720"/>
                </a:lnTo>
                <a:lnTo>
                  <a:pt x="44702" y="681989"/>
                </a:lnTo>
                <a:close/>
              </a:path>
              <a:path w="1491614" h="788670">
                <a:moveTo>
                  <a:pt x="1484511" y="687070"/>
                </a:moveTo>
                <a:lnTo>
                  <a:pt x="1444379" y="687070"/>
                </a:lnTo>
                <a:lnTo>
                  <a:pt x="1446627" y="680720"/>
                </a:lnTo>
                <a:lnTo>
                  <a:pt x="1446297" y="681989"/>
                </a:lnTo>
                <a:lnTo>
                  <a:pt x="1486065" y="681989"/>
                </a:lnTo>
                <a:lnTo>
                  <a:pt x="1484511" y="687070"/>
                </a:lnTo>
                <a:close/>
              </a:path>
              <a:path w="1491614" h="788670">
                <a:moveTo>
                  <a:pt x="46750" y="687070"/>
                </a:moveTo>
                <a:lnTo>
                  <a:pt x="46490" y="687070"/>
                </a:lnTo>
                <a:lnTo>
                  <a:pt x="46122" y="685800"/>
                </a:lnTo>
                <a:lnTo>
                  <a:pt x="46750" y="687070"/>
                </a:lnTo>
                <a:close/>
              </a:path>
              <a:path w="1491614" h="788670">
                <a:moveTo>
                  <a:pt x="1481720" y="695960"/>
                </a:moveTo>
                <a:lnTo>
                  <a:pt x="1439870" y="695960"/>
                </a:lnTo>
                <a:lnTo>
                  <a:pt x="1442639" y="690879"/>
                </a:lnTo>
                <a:lnTo>
                  <a:pt x="1442233" y="690879"/>
                </a:lnTo>
                <a:lnTo>
                  <a:pt x="1444747" y="685800"/>
                </a:lnTo>
                <a:lnTo>
                  <a:pt x="1444379" y="687070"/>
                </a:lnTo>
                <a:lnTo>
                  <a:pt x="1484511" y="687070"/>
                </a:lnTo>
                <a:lnTo>
                  <a:pt x="1482238" y="694689"/>
                </a:lnTo>
                <a:lnTo>
                  <a:pt x="1481720" y="695960"/>
                </a:lnTo>
                <a:close/>
              </a:path>
              <a:path w="1491614" h="788670">
                <a:moveTo>
                  <a:pt x="51310" y="695960"/>
                </a:moveTo>
                <a:lnTo>
                  <a:pt x="50998" y="695960"/>
                </a:lnTo>
                <a:lnTo>
                  <a:pt x="50554" y="694689"/>
                </a:lnTo>
                <a:lnTo>
                  <a:pt x="51310" y="695960"/>
                </a:lnTo>
                <a:close/>
              </a:path>
              <a:path w="1491614" h="788670">
                <a:moveTo>
                  <a:pt x="1477917" y="704850"/>
                </a:moveTo>
                <a:lnTo>
                  <a:pt x="1434511" y="704850"/>
                </a:lnTo>
                <a:lnTo>
                  <a:pt x="1437775" y="699770"/>
                </a:lnTo>
                <a:lnTo>
                  <a:pt x="1437292" y="699770"/>
                </a:lnTo>
                <a:lnTo>
                  <a:pt x="1440315" y="694689"/>
                </a:lnTo>
                <a:lnTo>
                  <a:pt x="1439870" y="695960"/>
                </a:lnTo>
                <a:lnTo>
                  <a:pt x="1481720" y="695960"/>
                </a:lnTo>
                <a:lnTo>
                  <a:pt x="1479647" y="701039"/>
                </a:lnTo>
                <a:lnTo>
                  <a:pt x="1477917" y="704850"/>
                </a:lnTo>
                <a:close/>
              </a:path>
              <a:path w="1491614" h="788670">
                <a:moveTo>
                  <a:pt x="56710" y="704850"/>
                </a:moveTo>
                <a:lnTo>
                  <a:pt x="56358" y="704850"/>
                </a:lnTo>
                <a:lnTo>
                  <a:pt x="55837" y="703579"/>
                </a:lnTo>
                <a:lnTo>
                  <a:pt x="56710" y="704850"/>
                </a:lnTo>
                <a:close/>
              </a:path>
              <a:path w="1491614" h="788670">
                <a:moveTo>
                  <a:pt x="1476126" y="708660"/>
                </a:moveTo>
                <a:lnTo>
                  <a:pt x="1431539" y="708660"/>
                </a:lnTo>
                <a:lnTo>
                  <a:pt x="1435032" y="703579"/>
                </a:lnTo>
                <a:lnTo>
                  <a:pt x="1434511" y="704850"/>
                </a:lnTo>
                <a:lnTo>
                  <a:pt x="1477917" y="704850"/>
                </a:lnTo>
                <a:lnTo>
                  <a:pt x="1476764" y="707389"/>
                </a:lnTo>
                <a:lnTo>
                  <a:pt x="1476126" y="708660"/>
                </a:lnTo>
                <a:close/>
              </a:path>
              <a:path w="1491614" h="788670">
                <a:moveTo>
                  <a:pt x="59714" y="708660"/>
                </a:moveTo>
                <a:lnTo>
                  <a:pt x="59330" y="708660"/>
                </a:lnTo>
                <a:lnTo>
                  <a:pt x="58784" y="707389"/>
                </a:lnTo>
                <a:lnTo>
                  <a:pt x="59714" y="708660"/>
                </a:lnTo>
                <a:close/>
              </a:path>
              <a:path w="1491614" h="788670">
                <a:moveTo>
                  <a:pt x="1467277" y="723900"/>
                </a:moveTo>
                <a:lnTo>
                  <a:pt x="1417760" y="723900"/>
                </a:lnTo>
                <a:lnTo>
                  <a:pt x="1422116" y="720089"/>
                </a:lnTo>
                <a:lnTo>
                  <a:pt x="1421468" y="720089"/>
                </a:lnTo>
                <a:lnTo>
                  <a:pt x="1425621" y="716279"/>
                </a:lnTo>
                <a:lnTo>
                  <a:pt x="1424999" y="716279"/>
                </a:lnTo>
                <a:lnTo>
                  <a:pt x="1428936" y="712470"/>
                </a:lnTo>
                <a:lnTo>
                  <a:pt x="1428364" y="712470"/>
                </a:lnTo>
                <a:lnTo>
                  <a:pt x="1432085" y="707389"/>
                </a:lnTo>
                <a:lnTo>
                  <a:pt x="1431539" y="708660"/>
                </a:lnTo>
                <a:lnTo>
                  <a:pt x="1476126" y="708660"/>
                </a:lnTo>
                <a:lnTo>
                  <a:pt x="1473576" y="713739"/>
                </a:lnTo>
                <a:lnTo>
                  <a:pt x="1470096" y="720089"/>
                </a:lnTo>
                <a:lnTo>
                  <a:pt x="1467277" y="723900"/>
                </a:lnTo>
                <a:close/>
              </a:path>
              <a:path w="1491614" h="788670">
                <a:moveTo>
                  <a:pt x="73952" y="723900"/>
                </a:moveTo>
                <a:lnTo>
                  <a:pt x="73109" y="723900"/>
                </a:lnTo>
                <a:lnTo>
                  <a:pt x="72436" y="722629"/>
                </a:lnTo>
                <a:lnTo>
                  <a:pt x="73952" y="723900"/>
                </a:lnTo>
                <a:close/>
              </a:path>
              <a:path w="1491614" h="788670">
                <a:moveTo>
                  <a:pt x="1463127" y="730250"/>
                </a:moveTo>
                <a:lnTo>
                  <a:pt x="1409860" y="730250"/>
                </a:lnTo>
                <a:lnTo>
                  <a:pt x="1414585" y="726439"/>
                </a:lnTo>
                <a:lnTo>
                  <a:pt x="1413886" y="726439"/>
                </a:lnTo>
                <a:lnTo>
                  <a:pt x="1418433" y="722629"/>
                </a:lnTo>
                <a:lnTo>
                  <a:pt x="1417760" y="723900"/>
                </a:lnTo>
                <a:lnTo>
                  <a:pt x="1467277" y="723900"/>
                </a:lnTo>
                <a:lnTo>
                  <a:pt x="1466337" y="725170"/>
                </a:lnTo>
                <a:lnTo>
                  <a:pt x="1463127" y="730250"/>
                </a:lnTo>
                <a:close/>
              </a:path>
              <a:path w="1491614" h="788670">
                <a:moveTo>
                  <a:pt x="81919" y="730250"/>
                </a:moveTo>
                <a:lnTo>
                  <a:pt x="81009" y="730250"/>
                </a:lnTo>
                <a:lnTo>
                  <a:pt x="80285" y="728979"/>
                </a:lnTo>
                <a:lnTo>
                  <a:pt x="81919" y="730250"/>
                </a:lnTo>
                <a:close/>
              </a:path>
              <a:path w="1491614" h="788670">
                <a:moveTo>
                  <a:pt x="1448735" y="746760"/>
                </a:moveTo>
                <a:lnTo>
                  <a:pt x="1377831" y="746760"/>
                </a:lnTo>
                <a:lnTo>
                  <a:pt x="1383648" y="744220"/>
                </a:lnTo>
                <a:lnTo>
                  <a:pt x="1382759" y="744220"/>
                </a:lnTo>
                <a:lnTo>
                  <a:pt x="1388448" y="742950"/>
                </a:lnTo>
                <a:lnTo>
                  <a:pt x="1387597" y="742950"/>
                </a:lnTo>
                <a:lnTo>
                  <a:pt x="1393134" y="740410"/>
                </a:lnTo>
                <a:lnTo>
                  <a:pt x="1392309" y="740410"/>
                </a:lnTo>
                <a:lnTo>
                  <a:pt x="1397706" y="737870"/>
                </a:lnTo>
                <a:lnTo>
                  <a:pt x="1396894" y="737870"/>
                </a:lnTo>
                <a:lnTo>
                  <a:pt x="1402139" y="735329"/>
                </a:lnTo>
                <a:lnTo>
                  <a:pt x="1401351" y="735329"/>
                </a:lnTo>
                <a:lnTo>
                  <a:pt x="1406431" y="732789"/>
                </a:lnTo>
                <a:lnTo>
                  <a:pt x="1405682" y="732789"/>
                </a:lnTo>
                <a:lnTo>
                  <a:pt x="1410584" y="728979"/>
                </a:lnTo>
                <a:lnTo>
                  <a:pt x="1409860" y="730250"/>
                </a:lnTo>
                <a:lnTo>
                  <a:pt x="1463127" y="730250"/>
                </a:lnTo>
                <a:lnTo>
                  <a:pt x="1462324" y="731520"/>
                </a:lnTo>
                <a:lnTo>
                  <a:pt x="1458031" y="736600"/>
                </a:lnTo>
                <a:lnTo>
                  <a:pt x="1453510" y="741679"/>
                </a:lnTo>
                <a:lnTo>
                  <a:pt x="1448735" y="746760"/>
                </a:lnTo>
                <a:close/>
              </a:path>
              <a:path w="1491614" h="788670">
                <a:moveTo>
                  <a:pt x="115114" y="746760"/>
                </a:moveTo>
                <a:lnTo>
                  <a:pt x="113051" y="746760"/>
                </a:lnTo>
                <a:lnTo>
                  <a:pt x="112136" y="745489"/>
                </a:lnTo>
                <a:lnTo>
                  <a:pt x="115114" y="746760"/>
                </a:lnTo>
                <a:close/>
              </a:path>
              <a:path w="1491614" h="788670">
                <a:moveTo>
                  <a:pt x="1444973" y="750570"/>
                </a:moveTo>
                <a:lnTo>
                  <a:pt x="1357092" y="750570"/>
                </a:lnTo>
                <a:lnTo>
                  <a:pt x="1363353" y="749300"/>
                </a:lnTo>
                <a:lnTo>
                  <a:pt x="1367646" y="749300"/>
                </a:lnTo>
                <a:lnTo>
                  <a:pt x="1373703" y="748029"/>
                </a:lnTo>
                <a:lnTo>
                  <a:pt x="1372776" y="748029"/>
                </a:lnTo>
                <a:lnTo>
                  <a:pt x="1378733" y="745489"/>
                </a:lnTo>
                <a:lnTo>
                  <a:pt x="1377831" y="746760"/>
                </a:lnTo>
                <a:lnTo>
                  <a:pt x="1448735" y="746760"/>
                </a:lnTo>
                <a:lnTo>
                  <a:pt x="1444973" y="75057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97031" y="5149951"/>
            <a:ext cx="10642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C00000"/>
                </a:solidFill>
                <a:latin typeface="Times New Roman"/>
                <a:cs typeface="Times New Roman"/>
              </a:rPr>
              <a:t>10A·</a:t>
            </a:r>
            <a:r>
              <a:rPr dirty="0" sz="320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4557" y="207547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2176" y="1804416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1820" y="2028444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98020" y="1431010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例题解答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88678" y="2460726"/>
            <a:ext cx="4409440" cy="158686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2400" i="1">
                <a:latin typeface="华文楷体"/>
                <a:cs typeface="华文楷体"/>
              </a:rPr>
              <a:t>解：该充电宝储存的能量</a:t>
            </a:r>
            <a:endParaRPr sz="2400">
              <a:latin typeface="华文楷体"/>
              <a:cs typeface="华文楷体"/>
            </a:endParaRPr>
          </a:p>
          <a:p>
            <a:pPr marL="697865">
              <a:lnSpc>
                <a:spcPct val="100000"/>
              </a:lnSpc>
              <a:spcBef>
                <a:spcPts val="270"/>
              </a:spcBef>
            </a:pP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Pt</a:t>
            </a:r>
            <a:r>
              <a:rPr dirty="0" sz="2400" spc="-5">
                <a:latin typeface="Times New Roman"/>
                <a:cs typeface="Times New Roman"/>
              </a:rPr>
              <a:t>=10</a:t>
            </a:r>
            <a:r>
              <a:rPr dirty="0" sz="2400" spc="-5" i="1">
                <a:latin typeface="华文楷体"/>
                <a:cs typeface="华文楷体"/>
              </a:rPr>
              <a:t>× </a:t>
            </a:r>
            <a:r>
              <a:rPr dirty="0" sz="2400" spc="-5">
                <a:latin typeface="Cambria Math"/>
                <a:cs typeface="Cambria Math"/>
              </a:rPr>
              <a:t>3.7</a:t>
            </a:r>
            <a:r>
              <a:rPr dirty="0" sz="2400" spc="-5">
                <a:latin typeface="Times New Roman"/>
                <a:cs typeface="Times New Roman"/>
              </a:rPr>
              <a:t>W·h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37</a:t>
            </a:r>
            <a:r>
              <a:rPr dirty="0" sz="2400" spc="-5">
                <a:latin typeface="Times New Roman"/>
                <a:cs typeface="Times New Roman"/>
              </a:rPr>
              <a:t>W·h</a:t>
            </a:r>
            <a:endParaRPr sz="24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234"/>
              </a:spcBef>
            </a:pPr>
            <a:r>
              <a:rPr dirty="0" sz="2400" i="1">
                <a:latin typeface="华文楷体"/>
                <a:cs typeface="华文楷体"/>
              </a:rPr>
              <a:t>小于规定的</a:t>
            </a:r>
            <a:r>
              <a:rPr dirty="0" sz="2400" spc="-5">
                <a:latin typeface="Times New Roman"/>
                <a:cs typeface="Times New Roman"/>
              </a:rPr>
              <a:t>160W·h</a:t>
            </a:r>
            <a:endParaRPr sz="24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dirty="0" sz="2400" i="1">
                <a:latin typeface="华文楷体"/>
                <a:cs typeface="华文楷体"/>
              </a:rPr>
              <a:t>所以可以把它带上飞机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0049" y="207319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76727" y="1802892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76372" y="2026920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24499" y="1428737"/>
            <a:ext cx="787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小结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2438" y="4541545"/>
            <a:ext cx="28168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i="1">
                <a:latin typeface="Times New Roman"/>
                <a:cs typeface="Times New Roman"/>
              </a:rPr>
              <a:t>E</a:t>
            </a:r>
            <a:r>
              <a:rPr dirty="0" sz="3600" spc="-35" i="1">
                <a:latin typeface="Times New Roman"/>
                <a:cs typeface="Times New Roman"/>
              </a:rPr>
              <a:t> </a:t>
            </a:r>
            <a:r>
              <a:rPr dirty="0" sz="3600" i="1">
                <a:latin typeface="华文楷体"/>
                <a:cs typeface="华文楷体"/>
              </a:rPr>
              <a:t>＝</a:t>
            </a:r>
            <a:r>
              <a:rPr dirty="0" sz="3600" spc="-30" i="1">
                <a:latin typeface="华文楷体"/>
                <a:cs typeface="华文楷体"/>
              </a:rPr>
              <a:t> </a:t>
            </a:r>
            <a:r>
              <a:rPr dirty="0" sz="3600" i="1">
                <a:latin typeface="Times New Roman"/>
                <a:cs typeface="Times New Roman"/>
              </a:rPr>
              <a:t>U</a:t>
            </a:r>
            <a:r>
              <a:rPr dirty="0" baseline="-16548" sz="3525" spc="-15" i="1">
                <a:latin typeface="华文楷体"/>
                <a:cs typeface="华文楷体"/>
              </a:rPr>
              <a:t>外</a:t>
            </a:r>
            <a:r>
              <a:rPr dirty="0" sz="3600" i="1">
                <a:latin typeface="华文楷体"/>
                <a:cs typeface="华文楷体"/>
              </a:rPr>
              <a:t>＋</a:t>
            </a:r>
            <a:r>
              <a:rPr dirty="0" sz="3600" spc="-35" i="1">
                <a:latin typeface="华文楷体"/>
                <a:cs typeface="华文楷体"/>
              </a:rPr>
              <a:t> </a:t>
            </a:r>
            <a:r>
              <a:rPr dirty="0" sz="3600" i="1">
                <a:latin typeface="Times New Roman"/>
                <a:cs typeface="Times New Roman"/>
              </a:rPr>
              <a:t>U</a:t>
            </a:r>
            <a:r>
              <a:rPr dirty="0" baseline="-16548" sz="3525" spc="-15" i="1">
                <a:latin typeface="华文楷体"/>
                <a:cs typeface="华文楷体"/>
              </a:rPr>
              <a:t>内</a:t>
            </a:r>
            <a:endParaRPr baseline="-16548" sz="3525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69990" y="3463823"/>
            <a:ext cx="920750" cy="0"/>
          </a:xfrm>
          <a:custGeom>
            <a:avLst/>
            <a:gdLst/>
            <a:ahLst/>
            <a:cxnLst/>
            <a:rect l="l" t="t" r="r" b="b"/>
            <a:pathLst>
              <a:path w="920750" h="0">
                <a:moveTo>
                  <a:pt x="0" y="0"/>
                </a:moveTo>
                <a:lnTo>
                  <a:pt x="920419" y="0"/>
                </a:lnTo>
              </a:path>
            </a:pathLst>
          </a:custGeom>
          <a:ln w="16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85204" y="2946399"/>
            <a:ext cx="24892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5" i="1">
                <a:latin typeface="Times New Roman"/>
                <a:cs typeface="Times New Roman"/>
              </a:rPr>
              <a:t>E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0254" y="3465842"/>
            <a:ext cx="833119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5" i="1">
                <a:latin typeface="Times New Roman"/>
                <a:cs typeface="Times New Roman"/>
              </a:rPr>
              <a:t>R </a:t>
            </a:r>
            <a:r>
              <a:rPr dirty="0" sz="2850" spc="15">
                <a:latin typeface="Symbol"/>
                <a:cs typeface="Symbol"/>
              </a:rPr>
              <a:t></a:t>
            </a:r>
            <a:r>
              <a:rPr dirty="0" sz="2850" spc="360">
                <a:latin typeface="Times New Roman"/>
                <a:cs typeface="Times New Roman"/>
              </a:rPr>
              <a:t> </a:t>
            </a:r>
            <a:r>
              <a:rPr dirty="0" sz="2850" spc="10" i="1"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9547" y="3178327"/>
            <a:ext cx="518159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4165" algn="l"/>
              </a:tabLst>
            </a:pPr>
            <a:r>
              <a:rPr dirty="0" sz="2850" spc="10" i="1">
                <a:latin typeface="Times New Roman"/>
                <a:cs typeface="Times New Roman"/>
              </a:rPr>
              <a:t>I</a:t>
            </a:r>
            <a:r>
              <a:rPr dirty="0" sz="2850" spc="10" i="1">
                <a:latin typeface="Times New Roman"/>
                <a:cs typeface="Times New Roman"/>
              </a:rPr>
              <a:t>	</a:t>
            </a:r>
            <a:r>
              <a:rPr dirty="0" sz="2850" spc="15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72151" y="2952991"/>
            <a:ext cx="1892935" cy="984885"/>
          </a:xfrm>
          <a:custGeom>
            <a:avLst/>
            <a:gdLst/>
            <a:ahLst/>
            <a:cxnLst/>
            <a:rect l="l" t="t" r="r" b="b"/>
            <a:pathLst>
              <a:path w="1892934" h="984885">
                <a:moveTo>
                  <a:pt x="1892592" y="984389"/>
                </a:moveTo>
                <a:lnTo>
                  <a:pt x="0" y="984389"/>
                </a:lnTo>
                <a:lnTo>
                  <a:pt x="0" y="0"/>
                </a:lnTo>
                <a:lnTo>
                  <a:pt x="1892592" y="0"/>
                </a:lnTo>
                <a:lnTo>
                  <a:pt x="1892592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946289"/>
                </a:lnTo>
                <a:lnTo>
                  <a:pt x="19050" y="946289"/>
                </a:lnTo>
                <a:lnTo>
                  <a:pt x="38100" y="965339"/>
                </a:lnTo>
                <a:lnTo>
                  <a:pt x="1892592" y="965339"/>
                </a:lnTo>
                <a:lnTo>
                  <a:pt x="1892592" y="984389"/>
                </a:lnTo>
                <a:close/>
              </a:path>
              <a:path w="1892934" h="984885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1892934" h="984885">
                <a:moveTo>
                  <a:pt x="1854492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1854492" y="19050"/>
                </a:lnTo>
                <a:lnTo>
                  <a:pt x="1854492" y="38100"/>
                </a:lnTo>
                <a:close/>
              </a:path>
              <a:path w="1892934" h="984885">
                <a:moveTo>
                  <a:pt x="1854492" y="965339"/>
                </a:moveTo>
                <a:lnTo>
                  <a:pt x="1854492" y="19050"/>
                </a:lnTo>
                <a:lnTo>
                  <a:pt x="1873542" y="38100"/>
                </a:lnTo>
                <a:lnTo>
                  <a:pt x="1892592" y="38100"/>
                </a:lnTo>
                <a:lnTo>
                  <a:pt x="1892592" y="946289"/>
                </a:lnTo>
                <a:lnTo>
                  <a:pt x="1873542" y="946289"/>
                </a:lnTo>
                <a:lnTo>
                  <a:pt x="1854492" y="965339"/>
                </a:lnTo>
                <a:close/>
              </a:path>
              <a:path w="1892934" h="984885">
                <a:moveTo>
                  <a:pt x="1892592" y="38100"/>
                </a:moveTo>
                <a:lnTo>
                  <a:pt x="1873542" y="38100"/>
                </a:lnTo>
                <a:lnTo>
                  <a:pt x="1854492" y="19050"/>
                </a:lnTo>
                <a:lnTo>
                  <a:pt x="1892592" y="19050"/>
                </a:lnTo>
                <a:lnTo>
                  <a:pt x="1892592" y="38100"/>
                </a:lnTo>
                <a:close/>
              </a:path>
              <a:path w="1892934" h="984885">
                <a:moveTo>
                  <a:pt x="38100" y="965339"/>
                </a:moveTo>
                <a:lnTo>
                  <a:pt x="19050" y="946289"/>
                </a:lnTo>
                <a:lnTo>
                  <a:pt x="38100" y="946289"/>
                </a:lnTo>
                <a:lnTo>
                  <a:pt x="38100" y="965339"/>
                </a:lnTo>
                <a:close/>
              </a:path>
              <a:path w="1892934" h="984885">
                <a:moveTo>
                  <a:pt x="1854492" y="965339"/>
                </a:moveTo>
                <a:lnTo>
                  <a:pt x="38100" y="965339"/>
                </a:lnTo>
                <a:lnTo>
                  <a:pt x="38100" y="946289"/>
                </a:lnTo>
                <a:lnTo>
                  <a:pt x="1854492" y="946289"/>
                </a:lnTo>
                <a:lnTo>
                  <a:pt x="1854492" y="965339"/>
                </a:lnTo>
                <a:close/>
              </a:path>
              <a:path w="1892934" h="984885">
                <a:moveTo>
                  <a:pt x="1892592" y="965339"/>
                </a:moveTo>
                <a:lnTo>
                  <a:pt x="1854492" y="965339"/>
                </a:lnTo>
                <a:lnTo>
                  <a:pt x="1873542" y="946289"/>
                </a:lnTo>
                <a:lnTo>
                  <a:pt x="1892592" y="946289"/>
                </a:lnTo>
                <a:lnTo>
                  <a:pt x="1892592" y="96533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75961" y="4473867"/>
            <a:ext cx="3068320" cy="824865"/>
          </a:xfrm>
          <a:custGeom>
            <a:avLst/>
            <a:gdLst/>
            <a:ahLst/>
            <a:cxnLst/>
            <a:rect l="l" t="t" r="r" b="b"/>
            <a:pathLst>
              <a:path w="3068320" h="824864">
                <a:moveTo>
                  <a:pt x="3068319" y="824649"/>
                </a:moveTo>
                <a:lnTo>
                  <a:pt x="0" y="824649"/>
                </a:lnTo>
                <a:lnTo>
                  <a:pt x="0" y="0"/>
                </a:lnTo>
                <a:lnTo>
                  <a:pt x="3068319" y="0"/>
                </a:lnTo>
                <a:lnTo>
                  <a:pt x="3068319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786549"/>
                </a:lnTo>
                <a:lnTo>
                  <a:pt x="19050" y="786549"/>
                </a:lnTo>
                <a:lnTo>
                  <a:pt x="38100" y="805599"/>
                </a:lnTo>
                <a:lnTo>
                  <a:pt x="3068319" y="805599"/>
                </a:lnTo>
                <a:lnTo>
                  <a:pt x="3068319" y="824649"/>
                </a:lnTo>
                <a:close/>
              </a:path>
              <a:path w="3068320" h="824864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3068320" h="824864">
                <a:moveTo>
                  <a:pt x="3030219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3030219" y="19050"/>
                </a:lnTo>
                <a:lnTo>
                  <a:pt x="3030219" y="38100"/>
                </a:lnTo>
                <a:close/>
              </a:path>
              <a:path w="3068320" h="824864">
                <a:moveTo>
                  <a:pt x="3030219" y="805599"/>
                </a:moveTo>
                <a:lnTo>
                  <a:pt x="3030219" y="19050"/>
                </a:lnTo>
                <a:lnTo>
                  <a:pt x="3049269" y="38100"/>
                </a:lnTo>
                <a:lnTo>
                  <a:pt x="3068319" y="38100"/>
                </a:lnTo>
                <a:lnTo>
                  <a:pt x="3068319" y="786549"/>
                </a:lnTo>
                <a:lnTo>
                  <a:pt x="3049269" y="786549"/>
                </a:lnTo>
                <a:lnTo>
                  <a:pt x="3030219" y="805599"/>
                </a:lnTo>
                <a:close/>
              </a:path>
              <a:path w="3068320" h="824864">
                <a:moveTo>
                  <a:pt x="3068319" y="38100"/>
                </a:moveTo>
                <a:lnTo>
                  <a:pt x="3049269" y="38100"/>
                </a:lnTo>
                <a:lnTo>
                  <a:pt x="3030219" y="19050"/>
                </a:lnTo>
                <a:lnTo>
                  <a:pt x="3068319" y="19050"/>
                </a:lnTo>
                <a:lnTo>
                  <a:pt x="3068319" y="38100"/>
                </a:lnTo>
                <a:close/>
              </a:path>
              <a:path w="3068320" h="824864">
                <a:moveTo>
                  <a:pt x="38100" y="805599"/>
                </a:moveTo>
                <a:lnTo>
                  <a:pt x="19050" y="786549"/>
                </a:lnTo>
                <a:lnTo>
                  <a:pt x="38100" y="786549"/>
                </a:lnTo>
                <a:lnTo>
                  <a:pt x="38100" y="805599"/>
                </a:lnTo>
                <a:close/>
              </a:path>
              <a:path w="3068320" h="824864">
                <a:moveTo>
                  <a:pt x="3030219" y="805599"/>
                </a:moveTo>
                <a:lnTo>
                  <a:pt x="38100" y="805599"/>
                </a:lnTo>
                <a:lnTo>
                  <a:pt x="38100" y="786549"/>
                </a:lnTo>
                <a:lnTo>
                  <a:pt x="3030219" y="786549"/>
                </a:lnTo>
                <a:lnTo>
                  <a:pt x="3030219" y="805599"/>
                </a:lnTo>
                <a:close/>
              </a:path>
              <a:path w="3068320" h="824864">
                <a:moveTo>
                  <a:pt x="3068319" y="805599"/>
                </a:moveTo>
                <a:lnTo>
                  <a:pt x="3030219" y="805599"/>
                </a:lnTo>
                <a:lnTo>
                  <a:pt x="3049269" y="786549"/>
                </a:lnTo>
                <a:lnTo>
                  <a:pt x="3068319" y="786549"/>
                </a:lnTo>
                <a:lnTo>
                  <a:pt x="3068319" y="8055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247324" y="2256612"/>
            <a:ext cx="3683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>
                <a:latin typeface="华文楷体"/>
                <a:cs typeface="华文楷体"/>
              </a:rPr>
              <a:t>闭合电路的欧姆定</a:t>
            </a:r>
            <a:r>
              <a:rPr dirty="0" sz="3200" spc="5" i="1">
                <a:latin typeface="华文楷体"/>
                <a:cs typeface="华文楷体"/>
              </a:rPr>
              <a:t>律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8331" y="206376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05683" y="1793748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5327" y="2016251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52782" y="1419313"/>
            <a:ext cx="787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小结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6498" y="2470619"/>
            <a:ext cx="2870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>
                <a:latin typeface="华文楷体"/>
                <a:cs typeface="华文楷体"/>
              </a:rPr>
              <a:t>欧姆表的原理</a:t>
            </a:r>
            <a:r>
              <a:rPr dirty="0" sz="3200" spc="5" i="1">
                <a:latin typeface="华文楷体"/>
                <a:cs typeface="华文楷体"/>
              </a:rPr>
              <a:t>：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05528" y="4315967"/>
            <a:ext cx="2525395" cy="1125220"/>
          </a:xfrm>
          <a:custGeom>
            <a:avLst/>
            <a:gdLst/>
            <a:ahLst/>
            <a:cxnLst/>
            <a:rect l="l" t="t" r="r" b="b"/>
            <a:pathLst>
              <a:path w="2525395" h="1125220">
                <a:moveTo>
                  <a:pt x="2337816" y="1124712"/>
                </a:moveTo>
                <a:lnTo>
                  <a:pt x="187451" y="1124712"/>
                </a:lnTo>
                <a:lnTo>
                  <a:pt x="137446" y="1117860"/>
                </a:lnTo>
                <a:lnTo>
                  <a:pt x="92568" y="1098874"/>
                </a:lnTo>
                <a:lnTo>
                  <a:pt x="54602" y="1069538"/>
                </a:lnTo>
                <a:lnTo>
                  <a:pt x="25329" y="1031635"/>
                </a:lnTo>
                <a:lnTo>
                  <a:pt x="6534" y="986947"/>
                </a:lnTo>
                <a:lnTo>
                  <a:pt x="0" y="937260"/>
                </a:lnTo>
                <a:lnTo>
                  <a:pt x="0" y="187452"/>
                </a:lnTo>
                <a:lnTo>
                  <a:pt x="6534" y="137679"/>
                </a:lnTo>
                <a:lnTo>
                  <a:pt x="25329" y="92941"/>
                </a:lnTo>
                <a:lnTo>
                  <a:pt x="54602" y="55021"/>
                </a:lnTo>
                <a:lnTo>
                  <a:pt x="92568" y="25701"/>
                </a:lnTo>
                <a:lnTo>
                  <a:pt x="137446" y="6767"/>
                </a:lnTo>
                <a:lnTo>
                  <a:pt x="187451" y="0"/>
                </a:lnTo>
                <a:lnTo>
                  <a:pt x="2337816" y="0"/>
                </a:lnTo>
                <a:lnTo>
                  <a:pt x="2387625" y="6767"/>
                </a:lnTo>
                <a:lnTo>
                  <a:pt x="2432385" y="25701"/>
                </a:lnTo>
                <a:lnTo>
                  <a:pt x="2470313" y="55021"/>
                </a:lnTo>
                <a:lnTo>
                  <a:pt x="2499625" y="92941"/>
                </a:lnTo>
                <a:lnTo>
                  <a:pt x="2518537" y="137679"/>
                </a:lnTo>
                <a:lnTo>
                  <a:pt x="2525268" y="187452"/>
                </a:lnTo>
                <a:lnTo>
                  <a:pt x="2525268" y="937260"/>
                </a:lnTo>
                <a:lnTo>
                  <a:pt x="2518537" y="986947"/>
                </a:lnTo>
                <a:lnTo>
                  <a:pt x="2499625" y="1031635"/>
                </a:lnTo>
                <a:lnTo>
                  <a:pt x="2470313" y="1069538"/>
                </a:lnTo>
                <a:lnTo>
                  <a:pt x="2432385" y="1098874"/>
                </a:lnTo>
                <a:lnTo>
                  <a:pt x="2387625" y="1117860"/>
                </a:lnTo>
                <a:lnTo>
                  <a:pt x="2337816" y="1124712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98847" y="4309795"/>
            <a:ext cx="2538730" cy="1136650"/>
          </a:xfrm>
          <a:custGeom>
            <a:avLst/>
            <a:gdLst/>
            <a:ahLst/>
            <a:cxnLst/>
            <a:rect l="l" t="t" r="r" b="b"/>
            <a:pathLst>
              <a:path w="2538729" h="1136650">
                <a:moveTo>
                  <a:pt x="2364295" y="1135380"/>
                </a:moveTo>
                <a:lnTo>
                  <a:pt x="173862" y="1135380"/>
                </a:lnTo>
                <a:lnTo>
                  <a:pt x="154622" y="1132839"/>
                </a:lnTo>
                <a:lnTo>
                  <a:pt x="136055" y="1127760"/>
                </a:lnTo>
                <a:lnTo>
                  <a:pt x="127050" y="1123950"/>
                </a:lnTo>
                <a:lnTo>
                  <a:pt x="118249" y="1121410"/>
                </a:lnTo>
                <a:lnTo>
                  <a:pt x="109664" y="1117600"/>
                </a:lnTo>
                <a:lnTo>
                  <a:pt x="101320" y="1112519"/>
                </a:lnTo>
                <a:lnTo>
                  <a:pt x="93205" y="1108710"/>
                </a:lnTo>
                <a:lnTo>
                  <a:pt x="85344" y="1103630"/>
                </a:lnTo>
                <a:lnTo>
                  <a:pt x="77749" y="1097280"/>
                </a:lnTo>
                <a:lnTo>
                  <a:pt x="70434" y="1092200"/>
                </a:lnTo>
                <a:lnTo>
                  <a:pt x="38430" y="1057910"/>
                </a:lnTo>
                <a:lnTo>
                  <a:pt x="15163" y="1017269"/>
                </a:lnTo>
                <a:lnTo>
                  <a:pt x="11696" y="1009650"/>
                </a:lnTo>
                <a:lnTo>
                  <a:pt x="2171" y="971550"/>
                </a:lnTo>
                <a:lnTo>
                  <a:pt x="0" y="947419"/>
                </a:lnTo>
                <a:lnTo>
                  <a:pt x="0" y="187960"/>
                </a:lnTo>
                <a:lnTo>
                  <a:pt x="6045" y="144779"/>
                </a:lnTo>
                <a:lnTo>
                  <a:pt x="23329" y="100329"/>
                </a:lnTo>
                <a:lnTo>
                  <a:pt x="50266" y="62229"/>
                </a:lnTo>
                <a:lnTo>
                  <a:pt x="85344" y="33020"/>
                </a:lnTo>
                <a:lnTo>
                  <a:pt x="109664" y="19050"/>
                </a:lnTo>
                <a:lnTo>
                  <a:pt x="118249" y="13970"/>
                </a:lnTo>
                <a:lnTo>
                  <a:pt x="127050" y="11429"/>
                </a:lnTo>
                <a:lnTo>
                  <a:pt x="136055" y="7620"/>
                </a:lnTo>
                <a:lnTo>
                  <a:pt x="145249" y="5079"/>
                </a:lnTo>
                <a:lnTo>
                  <a:pt x="154622" y="3810"/>
                </a:lnTo>
                <a:lnTo>
                  <a:pt x="164160" y="1270"/>
                </a:lnTo>
                <a:lnTo>
                  <a:pt x="173862" y="0"/>
                </a:lnTo>
                <a:lnTo>
                  <a:pt x="2364295" y="0"/>
                </a:lnTo>
                <a:lnTo>
                  <a:pt x="2373985" y="1270"/>
                </a:lnTo>
                <a:lnTo>
                  <a:pt x="2383536" y="3810"/>
                </a:lnTo>
                <a:lnTo>
                  <a:pt x="2392908" y="5079"/>
                </a:lnTo>
                <a:lnTo>
                  <a:pt x="2402103" y="7620"/>
                </a:lnTo>
                <a:lnTo>
                  <a:pt x="2411107" y="11429"/>
                </a:lnTo>
                <a:lnTo>
                  <a:pt x="2415501" y="12700"/>
                </a:lnTo>
                <a:lnTo>
                  <a:pt x="175298" y="12700"/>
                </a:lnTo>
                <a:lnTo>
                  <a:pt x="165925" y="13970"/>
                </a:lnTo>
                <a:lnTo>
                  <a:pt x="166243" y="13970"/>
                </a:lnTo>
                <a:lnTo>
                  <a:pt x="157010" y="15239"/>
                </a:lnTo>
                <a:lnTo>
                  <a:pt x="157327" y="15239"/>
                </a:lnTo>
                <a:lnTo>
                  <a:pt x="148259" y="17779"/>
                </a:lnTo>
                <a:lnTo>
                  <a:pt x="148564" y="17779"/>
                </a:lnTo>
                <a:lnTo>
                  <a:pt x="139674" y="20320"/>
                </a:lnTo>
                <a:lnTo>
                  <a:pt x="139979" y="20320"/>
                </a:lnTo>
                <a:lnTo>
                  <a:pt x="131267" y="22860"/>
                </a:lnTo>
                <a:lnTo>
                  <a:pt x="131559" y="22860"/>
                </a:lnTo>
                <a:lnTo>
                  <a:pt x="123050" y="26670"/>
                </a:lnTo>
                <a:lnTo>
                  <a:pt x="123342" y="26670"/>
                </a:lnTo>
                <a:lnTo>
                  <a:pt x="115036" y="30479"/>
                </a:lnTo>
                <a:lnTo>
                  <a:pt x="115316" y="30479"/>
                </a:lnTo>
                <a:lnTo>
                  <a:pt x="107238" y="34289"/>
                </a:lnTo>
                <a:lnTo>
                  <a:pt x="107518" y="34289"/>
                </a:lnTo>
                <a:lnTo>
                  <a:pt x="99669" y="38100"/>
                </a:lnTo>
                <a:lnTo>
                  <a:pt x="99923" y="38100"/>
                </a:lnTo>
                <a:lnTo>
                  <a:pt x="92329" y="43179"/>
                </a:lnTo>
                <a:lnTo>
                  <a:pt x="92583" y="43179"/>
                </a:lnTo>
                <a:lnTo>
                  <a:pt x="85229" y="48260"/>
                </a:lnTo>
                <a:lnTo>
                  <a:pt x="85483" y="48260"/>
                </a:lnTo>
                <a:lnTo>
                  <a:pt x="78397" y="53339"/>
                </a:lnTo>
                <a:lnTo>
                  <a:pt x="78638" y="53339"/>
                </a:lnTo>
                <a:lnTo>
                  <a:pt x="73192" y="58420"/>
                </a:lnTo>
                <a:lnTo>
                  <a:pt x="72059" y="58420"/>
                </a:lnTo>
                <a:lnTo>
                  <a:pt x="65557" y="64770"/>
                </a:lnTo>
                <a:lnTo>
                  <a:pt x="65760" y="64770"/>
                </a:lnTo>
                <a:lnTo>
                  <a:pt x="59562" y="71120"/>
                </a:lnTo>
                <a:lnTo>
                  <a:pt x="59766" y="71120"/>
                </a:lnTo>
                <a:lnTo>
                  <a:pt x="53873" y="77470"/>
                </a:lnTo>
                <a:lnTo>
                  <a:pt x="54076" y="77470"/>
                </a:lnTo>
                <a:lnTo>
                  <a:pt x="48514" y="85089"/>
                </a:lnTo>
                <a:lnTo>
                  <a:pt x="48691" y="85089"/>
                </a:lnTo>
                <a:lnTo>
                  <a:pt x="43472" y="91439"/>
                </a:lnTo>
                <a:lnTo>
                  <a:pt x="43637" y="91439"/>
                </a:lnTo>
                <a:lnTo>
                  <a:pt x="38760" y="99060"/>
                </a:lnTo>
                <a:lnTo>
                  <a:pt x="38925" y="99060"/>
                </a:lnTo>
                <a:lnTo>
                  <a:pt x="34417" y="106679"/>
                </a:lnTo>
                <a:lnTo>
                  <a:pt x="34556" y="106679"/>
                </a:lnTo>
                <a:lnTo>
                  <a:pt x="30416" y="114300"/>
                </a:lnTo>
                <a:lnTo>
                  <a:pt x="30556" y="114300"/>
                </a:lnTo>
                <a:lnTo>
                  <a:pt x="27334" y="121920"/>
                </a:lnTo>
                <a:lnTo>
                  <a:pt x="26924" y="121920"/>
                </a:lnTo>
                <a:lnTo>
                  <a:pt x="23571" y="130810"/>
                </a:lnTo>
                <a:lnTo>
                  <a:pt x="20726" y="139700"/>
                </a:lnTo>
                <a:lnTo>
                  <a:pt x="18661" y="147320"/>
                </a:lnTo>
                <a:lnTo>
                  <a:pt x="18376" y="147320"/>
                </a:lnTo>
                <a:lnTo>
                  <a:pt x="16281" y="156210"/>
                </a:lnTo>
                <a:lnTo>
                  <a:pt x="14706" y="165100"/>
                </a:lnTo>
                <a:lnTo>
                  <a:pt x="13712" y="173989"/>
                </a:lnTo>
                <a:lnTo>
                  <a:pt x="12877" y="184150"/>
                </a:lnTo>
                <a:lnTo>
                  <a:pt x="12700" y="187960"/>
                </a:lnTo>
                <a:lnTo>
                  <a:pt x="12649" y="193039"/>
                </a:lnTo>
                <a:lnTo>
                  <a:pt x="12636" y="942339"/>
                </a:lnTo>
                <a:lnTo>
                  <a:pt x="12700" y="947419"/>
                </a:lnTo>
                <a:lnTo>
                  <a:pt x="12833" y="951230"/>
                </a:lnTo>
                <a:lnTo>
                  <a:pt x="12955" y="952500"/>
                </a:lnTo>
                <a:lnTo>
                  <a:pt x="13589" y="961389"/>
                </a:lnTo>
                <a:lnTo>
                  <a:pt x="14757" y="970280"/>
                </a:lnTo>
                <a:lnTo>
                  <a:pt x="16344" y="979169"/>
                </a:lnTo>
                <a:lnTo>
                  <a:pt x="18376" y="988060"/>
                </a:lnTo>
                <a:lnTo>
                  <a:pt x="20828" y="996950"/>
                </a:lnTo>
                <a:lnTo>
                  <a:pt x="21147" y="996950"/>
                </a:lnTo>
                <a:lnTo>
                  <a:pt x="23672" y="1004569"/>
                </a:lnTo>
                <a:lnTo>
                  <a:pt x="26924" y="1013460"/>
                </a:lnTo>
                <a:lnTo>
                  <a:pt x="30556" y="1021080"/>
                </a:lnTo>
                <a:lnTo>
                  <a:pt x="30416" y="1021080"/>
                </a:lnTo>
                <a:lnTo>
                  <a:pt x="34556" y="1028700"/>
                </a:lnTo>
                <a:lnTo>
                  <a:pt x="34417" y="1028700"/>
                </a:lnTo>
                <a:lnTo>
                  <a:pt x="38925" y="1036319"/>
                </a:lnTo>
                <a:lnTo>
                  <a:pt x="38760" y="1036319"/>
                </a:lnTo>
                <a:lnTo>
                  <a:pt x="43637" y="1043939"/>
                </a:lnTo>
                <a:lnTo>
                  <a:pt x="43472" y="1043939"/>
                </a:lnTo>
                <a:lnTo>
                  <a:pt x="48691" y="1051560"/>
                </a:lnTo>
                <a:lnTo>
                  <a:pt x="49441" y="1051560"/>
                </a:lnTo>
                <a:lnTo>
                  <a:pt x="54076" y="1057910"/>
                </a:lnTo>
                <a:lnTo>
                  <a:pt x="53873" y="1057910"/>
                </a:lnTo>
                <a:lnTo>
                  <a:pt x="59766" y="1064260"/>
                </a:lnTo>
                <a:lnTo>
                  <a:pt x="59562" y="1064260"/>
                </a:lnTo>
                <a:lnTo>
                  <a:pt x="65760" y="1070610"/>
                </a:lnTo>
                <a:lnTo>
                  <a:pt x="65557" y="1070610"/>
                </a:lnTo>
                <a:lnTo>
                  <a:pt x="72059" y="1076960"/>
                </a:lnTo>
                <a:lnTo>
                  <a:pt x="71831" y="1076960"/>
                </a:lnTo>
                <a:lnTo>
                  <a:pt x="78638" y="1082039"/>
                </a:lnTo>
                <a:lnTo>
                  <a:pt x="78397" y="1082039"/>
                </a:lnTo>
                <a:lnTo>
                  <a:pt x="85483" y="1087119"/>
                </a:lnTo>
                <a:lnTo>
                  <a:pt x="85229" y="1087119"/>
                </a:lnTo>
                <a:lnTo>
                  <a:pt x="92583" y="1092200"/>
                </a:lnTo>
                <a:lnTo>
                  <a:pt x="92329" y="1092200"/>
                </a:lnTo>
                <a:lnTo>
                  <a:pt x="99923" y="1097280"/>
                </a:lnTo>
                <a:lnTo>
                  <a:pt x="99669" y="1097280"/>
                </a:lnTo>
                <a:lnTo>
                  <a:pt x="107518" y="1102360"/>
                </a:lnTo>
                <a:lnTo>
                  <a:pt x="109258" y="1102360"/>
                </a:lnTo>
                <a:lnTo>
                  <a:pt x="115316" y="1106169"/>
                </a:lnTo>
                <a:lnTo>
                  <a:pt x="115036" y="1106169"/>
                </a:lnTo>
                <a:lnTo>
                  <a:pt x="123342" y="1109980"/>
                </a:lnTo>
                <a:lnTo>
                  <a:pt x="125886" y="1109980"/>
                </a:lnTo>
                <a:lnTo>
                  <a:pt x="131559" y="1112519"/>
                </a:lnTo>
                <a:lnTo>
                  <a:pt x="131267" y="1112519"/>
                </a:lnTo>
                <a:lnTo>
                  <a:pt x="139979" y="1115060"/>
                </a:lnTo>
                <a:lnTo>
                  <a:pt x="139674" y="1115060"/>
                </a:lnTo>
                <a:lnTo>
                  <a:pt x="148564" y="1117600"/>
                </a:lnTo>
                <a:lnTo>
                  <a:pt x="148259" y="1117600"/>
                </a:lnTo>
                <a:lnTo>
                  <a:pt x="157327" y="1120139"/>
                </a:lnTo>
                <a:lnTo>
                  <a:pt x="157010" y="1120139"/>
                </a:lnTo>
                <a:lnTo>
                  <a:pt x="166243" y="1121410"/>
                </a:lnTo>
                <a:lnTo>
                  <a:pt x="165925" y="1121410"/>
                </a:lnTo>
                <a:lnTo>
                  <a:pt x="175298" y="1122680"/>
                </a:lnTo>
                <a:lnTo>
                  <a:pt x="184251" y="1122680"/>
                </a:lnTo>
                <a:lnTo>
                  <a:pt x="189064" y="1123950"/>
                </a:lnTo>
                <a:lnTo>
                  <a:pt x="2411107" y="1123950"/>
                </a:lnTo>
                <a:lnTo>
                  <a:pt x="2402103" y="1127760"/>
                </a:lnTo>
                <a:lnTo>
                  <a:pt x="2383536" y="1132839"/>
                </a:lnTo>
                <a:lnTo>
                  <a:pt x="2364295" y="1135380"/>
                </a:lnTo>
                <a:close/>
              </a:path>
              <a:path w="2538729" h="1136650">
                <a:moveTo>
                  <a:pt x="2466314" y="59689"/>
                </a:moveTo>
                <a:lnTo>
                  <a:pt x="2459520" y="53339"/>
                </a:lnTo>
                <a:lnTo>
                  <a:pt x="2459748" y="53339"/>
                </a:lnTo>
                <a:lnTo>
                  <a:pt x="2452674" y="48260"/>
                </a:lnTo>
                <a:lnTo>
                  <a:pt x="2452916" y="48260"/>
                </a:lnTo>
                <a:lnTo>
                  <a:pt x="2445575" y="43179"/>
                </a:lnTo>
                <a:lnTo>
                  <a:pt x="2445829" y="43179"/>
                </a:lnTo>
                <a:lnTo>
                  <a:pt x="2438222" y="38100"/>
                </a:lnTo>
                <a:lnTo>
                  <a:pt x="2438488" y="38100"/>
                </a:lnTo>
                <a:lnTo>
                  <a:pt x="2430640" y="34289"/>
                </a:lnTo>
                <a:lnTo>
                  <a:pt x="2430907" y="34289"/>
                </a:lnTo>
                <a:lnTo>
                  <a:pt x="2422829" y="30479"/>
                </a:lnTo>
                <a:lnTo>
                  <a:pt x="2423109" y="30479"/>
                </a:lnTo>
                <a:lnTo>
                  <a:pt x="2414816" y="26670"/>
                </a:lnTo>
                <a:lnTo>
                  <a:pt x="2415095" y="26670"/>
                </a:lnTo>
                <a:lnTo>
                  <a:pt x="2406586" y="22860"/>
                </a:lnTo>
                <a:lnTo>
                  <a:pt x="2406878" y="22860"/>
                </a:lnTo>
                <a:lnTo>
                  <a:pt x="2398179" y="20320"/>
                </a:lnTo>
                <a:lnTo>
                  <a:pt x="2398483" y="20320"/>
                </a:lnTo>
                <a:lnTo>
                  <a:pt x="2389593" y="17779"/>
                </a:lnTo>
                <a:lnTo>
                  <a:pt x="2389898" y="17779"/>
                </a:lnTo>
                <a:lnTo>
                  <a:pt x="2380830" y="15239"/>
                </a:lnTo>
                <a:lnTo>
                  <a:pt x="2381135" y="15239"/>
                </a:lnTo>
                <a:lnTo>
                  <a:pt x="2371915" y="13970"/>
                </a:lnTo>
                <a:lnTo>
                  <a:pt x="2372233" y="13970"/>
                </a:lnTo>
                <a:lnTo>
                  <a:pt x="2362847" y="12700"/>
                </a:lnTo>
                <a:lnTo>
                  <a:pt x="2415501" y="12700"/>
                </a:lnTo>
                <a:lnTo>
                  <a:pt x="2419896" y="13970"/>
                </a:lnTo>
                <a:lnTo>
                  <a:pt x="2428481" y="19050"/>
                </a:lnTo>
                <a:lnTo>
                  <a:pt x="2436837" y="22860"/>
                </a:lnTo>
                <a:lnTo>
                  <a:pt x="2474747" y="49529"/>
                </a:lnTo>
                <a:lnTo>
                  <a:pt x="2484043" y="58420"/>
                </a:lnTo>
                <a:lnTo>
                  <a:pt x="2466098" y="58420"/>
                </a:lnTo>
                <a:lnTo>
                  <a:pt x="2466314" y="59689"/>
                </a:lnTo>
                <a:close/>
              </a:path>
              <a:path w="2538729" h="1136650">
                <a:moveTo>
                  <a:pt x="71831" y="59689"/>
                </a:moveTo>
                <a:lnTo>
                  <a:pt x="72059" y="58420"/>
                </a:lnTo>
                <a:lnTo>
                  <a:pt x="73192" y="58420"/>
                </a:lnTo>
                <a:lnTo>
                  <a:pt x="71831" y="59689"/>
                </a:lnTo>
                <a:close/>
              </a:path>
              <a:path w="2538729" h="1136650">
                <a:moveTo>
                  <a:pt x="2511348" y="123189"/>
                </a:moveTo>
                <a:lnTo>
                  <a:pt x="2507602" y="114300"/>
                </a:lnTo>
                <a:lnTo>
                  <a:pt x="2503589" y="106679"/>
                </a:lnTo>
                <a:lnTo>
                  <a:pt x="2503741" y="106679"/>
                </a:lnTo>
                <a:lnTo>
                  <a:pt x="2499233" y="99060"/>
                </a:lnTo>
                <a:lnTo>
                  <a:pt x="2499385" y="99060"/>
                </a:lnTo>
                <a:lnTo>
                  <a:pt x="2494521" y="91439"/>
                </a:lnTo>
                <a:lnTo>
                  <a:pt x="2494686" y="91439"/>
                </a:lnTo>
                <a:lnTo>
                  <a:pt x="2489466" y="85089"/>
                </a:lnTo>
                <a:lnTo>
                  <a:pt x="2489644" y="85089"/>
                </a:lnTo>
                <a:lnTo>
                  <a:pt x="2484081" y="77470"/>
                </a:lnTo>
                <a:lnTo>
                  <a:pt x="2484272" y="77470"/>
                </a:lnTo>
                <a:lnTo>
                  <a:pt x="2478392" y="71120"/>
                </a:lnTo>
                <a:lnTo>
                  <a:pt x="2478595" y="71120"/>
                </a:lnTo>
                <a:lnTo>
                  <a:pt x="2472385" y="64770"/>
                </a:lnTo>
                <a:lnTo>
                  <a:pt x="2472601" y="64770"/>
                </a:lnTo>
                <a:lnTo>
                  <a:pt x="2466098" y="58420"/>
                </a:lnTo>
                <a:lnTo>
                  <a:pt x="2484043" y="58420"/>
                </a:lnTo>
                <a:lnTo>
                  <a:pt x="2510167" y="92710"/>
                </a:lnTo>
                <a:lnTo>
                  <a:pt x="2524473" y="121920"/>
                </a:lnTo>
                <a:lnTo>
                  <a:pt x="2511234" y="121920"/>
                </a:lnTo>
                <a:lnTo>
                  <a:pt x="2511348" y="123189"/>
                </a:lnTo>
                <a:close/>
              </a:path>
              <a:path w="2538729" h="1136650">
                <a:moveTo>
                  <a:pt x="26797" y="123189"/>
                </a:moveTo>
                <a:lnTo>
                  <a:pt x="26924" y="121920"/>
                </a:lnTo>
                <a:lnTo>
                  <a:pt x="27334" y="121920"/>
                </a:lnTo>
                <a:lnTo>
                  <a:pt x="26797" y="123189"/>
                </a:lnTo>
                <a:close/>
              </a:path>
              <a:path w="2538729" h="1136650">
                <a:moveTo>
                  <a:pt x="2519857" y="148589"/>
                </a:moveTo>
                <a:lnTo>
                  <a:pt x="2517330" y="139700"/>
                </a:lnTo>
                <a:lnTo>
                  <a:pt x="2514473" y="130810"/>
                </a:lnTo>
                <a:lnTo>
                  <a:pt x="2511234" y="121920"/>
                </a:lnTo>
                <a:lnTo>
                  <a:pt x="2524473" y="121920"/>
                </a:lnTo>
                <a:lnTo>
                  <a:pt x="2526461" y="127000"/>
                </a:lnTo>
                <a:lnTo>
                  <a:pt x="2529497" y="135889"/>
                </a:lnTo>
                <a:lnTo>
                  <a:pt x="2532113" y="144779"/>
                </a:lnTo>
                <a:lnTo>
                  <a:pt x="2532730" y="147320"/>
                </a:lnTo>
                <a:lnTo>
                  <a:pt x="2519768" y="147320"/>
                </a:lnTo>
                <a:lnTo>
                  <a:pt x="2519857" y="148589"/>
                </a:lnTo>
                <a:close/>
              </a:path>
              <a:path w="2538729" h="1136650">
                <a:moveTo>
                  <a:pt x="18300" y="148589"/>
                </a:moveTo>
                <a:lnTo>
                  <a:pt x="18376" y="147320"/>
                </a:lnTo>
                <a:lnTo>
                  <a:pt x="18661" y="147320"/>
                </a:lnTo>
                <a:lnTo>
                  <a:pt x="18300" y="148589"/>
                </a:lnTo>
                <a:close/>
              </a:path>
              <a:path w="2538729" h="1136650">
                <a:moveTo>
                  <a:pt x="2537955" y="952500"/>
                </a:moveTo>
                <a:lnTo>
                  <a:pt x="2525267" y="952500"/>
                </a:lnTo>
                <a:lnTo>
                  <a:pt x="2525458" y="947419"/>
                </a:lnTo>
                <a:lnTo>
                  <a:pt x="2525445" y="187960"/>
                </a:lnTo>
                <a:lnTo>
                  <a:pt x="2525190" y="182879"/>
                </a:lnTo>
                <a:lnTo>
                  <a:pt x="2524556" y="173989"/>
                </a:lnTo>
                <a:lnTo>
                  <a:pt x="2523401" y="165100"/>
                </a:lnTo>
                <a:lnTo>
                  <a:pt x="2521800" y="156210"/>
                </a:lnTo>
                <a:lnTo>
                  <a:pt x="2519768" y="147320"/>
                </a:lnTo>
                <a:lnTo>
                  <a:pt x="2532730" y="147320"/>
                </a:lnTo>
                <a:lnTo>
                  <a:pt x="2538145" y="187960"/>
                </a:lnTo>
                <a:lnTo>
                  <a:pt x="2538145" y="947419"/>
                </a:lnTo>
                <a:lnTo>
                  <a:pt x="2537955" y="952500"/>
                </a:lnTo>
                <a:close/>
              </a:path>
              <a:path w="2538729" h="1136650">
                <a:moveTo>
                  <a:pt x="13563" y="175260"/>
                </a:moveTo>
                <a:lnTo>
                  <a:pt x="13589" y="173989"/>
                </a:lnTo>
                <a:lnTo>
                  <a:pt x="13563" y="175260"/>
                </a:lnTo>
                <a:close/>
              </a:path>
              <a:path w="2538729" h="1136650">
                <a:moveTo>
                  <a:pt x="2524594" y="175260"/>
                </a:moveTo>
                <a:lnTo>
                  <a:pt x="2524445" y="173989"/>
                </a:lnTo>
                <a:lnTo>
                  <a:pt x="2524594" y="175260"/>
                </a:lnTo>
                <a:close/>
              </a:path>
              <a:path w="2538729" h="1136650">
                <a:moveTo>
                  <a:pt x="12955" y="952500"/>
                </a:moveTo>
                <a:lnTo>
                  <a:pt x="12865" y="951230"/>
                </a:lnTo>
                <a:lnTo>
                  <a:pt x="12955" y="952500"/>
                </a:lnTo>
                <a:close/>
              </a:path>
              <a:path w="2538729" h="1136650">
                <a:moveTo>
                  <a:pt x="2530244" y="996950"/>
                </a:moveTo>
                <a:lnTo>
                  <a:pt x="2517330" y="996950"/>
                </a:lnTo>
                <a:lnTo>
                  <a:pt x="2519857" y="988060"/>
                </a:lnTo>
                <a:lnTo>
                  <a:pt x="2521864" y="979169"/>
                </a:lnTo>
                <a:lnTo>
                  <a:pt x="2523451" y="970280"/>
                </a:lnTo>
                <a:lnTo>
                  <a:pt x="2524594" y="961389"/>
                </a:lnTo>
                <a:lnTo>
                  <a:pt x="2525280" y="951230"/>
                </a:lnTo>
                <a:lnTo>
                  <a:pt x="2525267" y="952500"/>
                </a:lnTo>
                <a:lnTo>
                  <a:pt x="2537955" y="952500"/>
                </a:lnTo>
                <a:lnTo>
                  <a:pt x="2537206" y="962660"/>
                </a:lnTo>
                <a:lnTo>
                  <a:pt x="2535974" y="971550"/>
                </a:lnTo>
                <a:lnTo>
                  <a:pt x="2534272" y="981710"/>
                </a:lnTo>
                <a:lnTo>
                  <a:pt x="2532113" y="990600"/>
                </a:lnTo>
                <a:lnTo>
                  <a:pt x="2530244" y="996950"/>
                </a:lnTo>
                <a:close/>
              </a:path>
              <a:path w="2538729" h="1136650">
                <a:moveTo>
                  <a:pt x="21147" y="996950"/>
                </a:moveTo>
                <a:lnTo>
                  <a:pt x="20828" y="996950"/>
                </a:lnTo>
                <a:lnTo>
                  <a:pt x="20726" y="995680"/>
                </a:lnTo>
                <a:lnTo>
                  <a:pt x="21147" y="996950"/>
                </a:lnTo>
                <a:close/>
              </a:path>
              <a:path w="2538729" h="1136650">
                <a:moveTo>
                  <a:pt x="2504226" y="1051560"/>
                </a:moveTo>
                <a:lnTo>
                  <a:pt x="2489466" y="1051560"/>
                </a:lnTo>
                <a:lnTo>
                  <a:pt x="2494686" y="1043939"/>
                </a:lnTo>
                <a:lnTo>
                  <a:pt x="2494521" y="1043939"/>
                </a:lnTo>
                <a:lnTo>
                  <a:pt x="2499385" y="1036319"/>
                </a:lnTo>
                <a:lnTo>
                  <a:pt x="2499233" y="1036319"/>
                </a:lnTo>
                <a:lnTo>
                  <a:pt x="2503741" y="1028700"/>
                </a:lnTo>
                <a:lnTo>
                  <a:pt x="2503589" y="1028700"/>
                </a:lnTo>
                <a:lnTo>
                  <a:pt x="2507729" y="1021080"/>
                </a:lnTo>
                <a:lnTo>
                  <a:pt x="2511348" y="1013460"/>
                </a:lnTo>
                <a:lnTo>
                  <a:pt x="2514587" y="1004569"/>
                </a:lnTo>
                <a:lnTo>
                  <a:pt x="2517419" y="995680"/>
                </a:lnTo>
                <a:lnTo>
                  <a:pt x="2517330" y="996950"/>
                </a:lnTo>
                <a:lnTo>
                  <a:pt x="2530244" y="996950"/>
                </a:lnTo>
                <a:lnTo>
                  <a:pt x="2526461" y="1009650"/>
                </a:lnTo>
                <a:lnTo>
                  <a:pt x="2522982" y="1017269"/>
                </a:lnTo>
                <a:lnTo>
                  <a:pt x="2519108" y="1026160"/>
                </a:lnTo>
                <a:lnTo>
                  <a:pt x="2514828" y="1035050"/>
                </a:lnTo>
                <a:lnTo>
                  <a:pt x="2510167" y="1042669"/>
                </a:lnTo>
                <a:lnTo>
                  <a:pt x="2505125" y="1050289"/>
                </a:lnTo>
                <a:lnTo>
                  <a:pt x="2504226" y="1051560"/>
                </a:lnTo>
                <a:close/>
              </a:path>
              <a:path w="2538729" h="1136650">
                <a:moveTo>
                  <a:pt x="49441" y="1051560"/>
                </a:moveTo>
                <a:lnTo>
                  <a:pt x="48691" y="1051560"/>
                </a:lnTo>
                <a:lnTo>
                  <a:pt x="48514" y="1050289"/>
                </a:lnTo>
                <a:lnTo>
                  <a:pt x="49441" y="1051560"/>
                </a:lnTo>
                <a:close/>
              </a:path>
              <a:path w="2538729" h="1136650">
                <a:moveTo>
                  <a:pt x="2454333" y="1102360"/>
                </a:moveTo>
                <a:lnTo>
                  <a:pt x="2430640" y="1102360"/>
                </a:lnTo>
                <a:lnTo>
                  <a:pt x="2438488" y="1097280"/>
                </a:lnTo>
                <a:lnTo>
                  <a:pt x="2438222" y="1097280"/>
                </a:lnTo>
                <a:lnTo>
                  <a:pt x="2445829" y="1092200"/>
                </a:lnTo>
                <a:lnTo>
                  <a:pt x="2445575" y="1092200"/>
                </a:lnTo>
                <a:lnTo>
                  <a:pt x="2452916" y="1087119"/>
                </a:lnTo>
                <a:lnTo>
                  <a:pt x="2452674" y="1087119"/>
                </a:lnTo>
                <a:lnTo>
                  <a:pt x="2459748" y="1082039"/>
                </a:lnTo>
                <a:lnTo>
                  <a:pt x="2459520" y="1082039"/>
                </a:lnTo>
                <a:lnTo>
                  <a:pt x="2466314" y="1076960"/>
                </a:lnTo>
                <a:lnTo>
                  <a:pt x="2466098" y="1076960"/>
                </a:lnTo>
                <a:lnTo>
                  <a:pt x="2472601" y="1070610"/>
                </a:lnTo>
                <a:lnTo>
                  <a:pt x="2472385" y="1070610"/>
                </a:lnTo>
                <a:lnTo>
                  <a:pt x="2478595" y="1064260"/>
                </a:lnTo>
                <a:lnTo>
                  <a:pt x="2478392" y="1064260"/>
                </a:lnTo>
                <a:lnTo>
                  <a:pt x="2484272" y="1057910"/>
                </a:lnTo>
                <a:lnTo>
                  <a:pt x="2484081" y="1057910"/>
                </a:lnTo>
                <a:lnTo>
                  <a:pt x="2489644" y="1050289"/>
                </a:lnTo>
                <a:lnTo>
                  <a:pt x="2489466" y="1051560"/>
                </a:lnTo>
                <a:lnTo>
                  <a:pt x="2504226" y="1051560"/>
                </a:lnTo>
                <a:lnTo>
                  <a:pt x="2499728" y="1057910"/>
                </a:lnTo>
                <a:lnTo>
                  <a:pt x="2467724" y="1092200"/>
                </a:lnTo>
                <a:lnTo>
                  <a:pt x="2460409" y="1097280"/>
                </a:lnTo>
                <a:lnTo>
                  <a:pt x="2454333" y="1102360"/>
                </a:lnTo>
                <a:close/>
              </a:path>
              <a:path w="2538729" h="1136650">
                <a:moveTo>
                  <a:pt x="109258" y="1102360"/>
                </a:moveTo>
                <a:lnTo>
                  <a:pt x="107518" y="1102360"/>
                </a:lnTo>
                <a:lnTo>
                  <a:pt x="107238" y="1101089"/>
                </a:lnTo>
                <a:lnTo>
                  <a:pt x="109258" y="1102360"/>
                </a:lnTo>
                <a:close/>
              </a:path>
              <a:path w="2538729" h="1136650">
                <a:moveTo>
                  <a:pt x="2442248" y="1109980"/>
                </a:moveTo>
                <a:lnTo>
                  <a:pt x="2414816" y="1109980"/>
                </a:lnTo>
                <a:lnTo>
                  <a:pt x="2423109" y="1106169"/>
                </a:lnTo>
                <a:lnTo>
                  <a:pt x="2422829" y="1106169"/>
                </a:lnTo>
                <a:lnTo>
                  <a:pt x="2430907" y="1101089"/>
                </a:lnTo>
                <a:lnTo>
                  <a:pt x="2430640" y="1102360"/>
                </a:lnTo>
                <a:lnTo>
                  <a:pt x="2454333" y="1102360"/>
                </a:lnTo>
                <a:lnTo>
                  <a:pt x="2452814" y="1103630"/>
                </a:lnTo>
                <a:lnTo>
                  <a:pt x="2444953" y="1108710"/>
                </a:lnTo>
                <a:lnTo>
                  <a:pt x="2442248" y="1109980"/>
                </a:lnTo>
                <a:close/>
              </a:path>
              <a:path w="2538729" h="1136650">
                <a:moveTo>
                  <a:pt x="125886" y="1109980"/>
                </a:moveTo>
                <a:lnTo>
                  <a:pt x="123342" y="1109980"/>
                </a:lnTo>
                <a:lnTo>
                  <a:pt x="123050" y="1108710"/>
                </a:lnTo>
                <a:lnTo>
                  <a:pt x="125886" y="1109980"/>
                </a:lnTo>
                <a:close/>
              </a:path>
              <a:path w="2538729" h="1136650">
                <a:moveTo>
                  <a:pt x="2411107" y="1123950"/>
                </a:moveTo>
                <a:lnTo>
                  <a:pt x="2349093" y="1123950"/>
                </a:lnTo>
                <a:lnTo>
                  <a:pt x="2353894" y="1122680"/>
                </a:lnTo>
                <a:lnTo>
                  <a:pt x="2362847" y="1122680"/>
                </a:lnTo>
                <a:lnTo>
                  <a:pt x="2372233" y="1121410"/>
                </a:lnTo>
                <a:lnTo>
                  <a:pt x="2371915" y="1121410"/>
                </a:lnTo>
                <a:lnTo>
                  <a:pt x="2381135" y="1120139"/>
                </a:lnTo>
                <a:lnTo>
                  <a:pt x="2380830" y="1120139"/>
                </a:lnTo>
                <a:lnTo>
                  <a:pt x="2389898" y="1117600"/>
                </a:lnTo>
                <a:lnTo>
                  <a:pt x="2389593" y="1117600"/>
                </a:lnTo>
                <a:lnTo>
                  <a:pt x="2398483" y="1115060"/>
                </a:lnTo>
                <a:lnTo>
                  <a:pt x="2398179" y="1115060"/>
                </a:lnTo>
                <a:lnTo>
                  <a:pt x="2406878" y="1112519"/>
                </a:lnTo>
                <a:lnTo>
                  <a:pt x="2406586" y="1112519"/>
                </a:lnTo>
                <a:lnTo>
                  <a:pt x="2415095" y="1108710"/>
                </a:lnTo>
                <a:lnTo>
                  <a:pt x="2414816" y="1109980"/>
                </a:lnTo>
                <a:lnTo>
                  <a:pt x="2442248" y="1109980"/>
                </a:lnTo>
                <a:lnTo>
                  <a:pt x="2436837" y="1112519"/>
                </a:lnTo>
                <a:lnTo>
                  <a:pt x="2428481" y="1117600"/>
                </a:lnTo>
                <a:lnTo>
                  <a:pt x="2419896" y="1121410"/>
                </a:lnTo>
                <a:lnTo>
                  <a:pt x="2411107" y="1123950"/>
                </a:lnTo>
                <a:close/>
              </a:path>
              <a:path w="2538729" h="1136650">
                <a:moveTo>
                  <a:pt x="2349500" y="1136650"/>
                </a:moveTo>
                <a:lnTo>
                  <a:pt x="188658" y="1136650"/>
                </a:lnTo>
                <a:lnTo>
                  <a:pt x="183654" y="1135380"/>
                </a:lnTo>
                <a:lnTo>
                  <a:pt x="2354503" y="1135380"/>
                </a:lnTo>
                <a:lnTo>
                  <a:pt x="2349500" y="11366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25963" y="3445979"/>
            <a:ext cx="3683635" cy="1640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200" i="1">
                <a:latin typeface="华文楷体"/>
                <a:cs typeface="华文楷体"/>
              </a:rPr>
              <a:t>闭合电路的欧姆定</a:t>
            </a:r>
            <a:r>
              <a:rPr dirty="0" sz="3200" spc="5" i="1">
                <a:latin typeface="华文楷体"/>
                <a:cs typeface="华文楷体"/>
              </a:rPr>
              <a:t>律</a:t>
            </a:r>
            <a:endParaRPr sz="32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200" i="1">
                <a:solidFill>
                  <a:srgbClr val="C00000"/>
                </a:solidFill>
                <a:latin typeface="华文楷体"/>
                <a:cs typeface="华文楷体"/>
              </a:rPr>
              <a:t>转换测</a:t>
            </a:r>
            <a:r>
              <a:rPr dirty="0" sz="3200" spc="5" i="1">
                <a:solidFill>
                  <a:srgbClr val="C00000"/>
                </a:solidFill>
                <a:latin typeface="华文楷体"/>
                <a:cs typeface="华文楷体"/>
              </a:rPr>
              <a:t>量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7772" y="1818716"/>
            <a:ext cx="476008" cy="497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38062" y="1853438"/>
            <a:ext cx="387997" cy="194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35039" y="3215779"/>
            <a:ext cx="437857" cy="458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95328" y="3288182"/>
            <a:ext cx="440994" cy="180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77456" y="3901440"/>
            <a:ext cx="1900555" cy="2278380"/>
          </a:xfrm>
          <a:custGeom>
            <a:avLst/>
            <a:gdLst/>
            <a:ahLst/>
            <a:cxnLst/>
            <a:rect l="l" t="t" r="r" b="b"/>
            <a:pathLst>
              <a:path w="1900554" h="2278379">
                <a:moveTo>
                  <a:pt x="0" y="0"/>
                </a:moveTo>
                <a:lnTo>
                  <a:pt x="1900427" y="0"/>
                </a:lnTo>
                <a:lnTo>
                  <a:pt x="1900427" y="2278380"/>
                </a:lnTo>
                <a:lnTo>
                  <a:pt x="0" y="2278380"/>
                </a:lnTo>
                <a:lnTo>
                  <a:pt x="0" y="0"/>
                </a:lnTo>
                <a:close/>
              </a:path>
            </a:pathLst>
          </a:custGeom>
          <a:solidFill>
            <a:srgbClr val="ACB8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2988" y="3901440"/>
            <a:ext cx="1765300" cy="2278380"/>
          </a:xfrm>
          <a:custGeom>
            <a:avLst/>
            <a:gdLst/>
            <a:ahLst/>
            <a:cxnLst/>
            <a:rect l="l" t="t" r="r" b="b"/>
            <a:pathLst>
              <a:path w="1765300" h="2278379">
                <a:moveTo>
                  <a:pt x="0" y="0"/>
                </a:moveTo>
                <a:lnTo>
                  <a:pt x="1764791" y="0"/>
                </a:lnTo>
                <a:lnTo>
                  <a:pt x="1764791" y="2278380"/>
                </a:lnTo>
                <a:lnTo>
                  <a:pt x="0" y="2278380"/>
                </a:lnTo>
                <a:lnTo>
                  <a:pt x="0" y="0"/>
                </a:lnTo>
                <a:close/>
              </a:path>
            </a:pathLst>
          </a:custGeom>
          <a:solidFill>
            <a:srgbClr val="ACB8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88052" y="5230367"/>
            <a:ext cx="2223770" cy="568960"/>
          </a:xfrm>
          <a:custGeom>
            <a:avLst/>
            <a:gdLst/>
            <a:ahLst/>
            <a:cxnLst/>
            <a:rect l="l" t="t" r="r" b="b"/>
            <a:pathLst>
              <a:path w="2223770" h="568960">
                <a:moveTo>
                  <a:pt x="0" y="0"/>
                </a:moveTo>
                <a:lnTo>
                  <a:pt x="2223516" y="0"/>
                </a:lnTo>
                <a:lnTo>
                  <a:pt x="2223516" y="568451"/>
                </a:lnTo>
                <a:lnTo>
                  <a:pt x="0" y="568451"/>
                </a:lnTo>
                <a:lnTo>
                  <a:pt x="0" y="0"/>
                </a:lnTo>
                <a:close/>
              </a:path>
            </a:pathLst>
          </a:custGeom>
          <a:solidFill>
            <a:srgbClr val="ACB8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06152" y="3532695"/>
            <a:ext cx="5685790" cy="2672715"/>
          </a:xfrm>
          <a:custGeom>
            <a:avLst/>
            <a:gdLst/>
            <a:ahLst/>
            <a:cxnLst/>
            <a:rect l="l" t="t" r="r" b="b"/>
            <a:pathLst>
              <a:path w="5685790" h="2672715">
                <a:moveTo>
                  <a:pt x="1782000" y="2672588"/>
                </a:moveTo>
                <a:lnTo>
                  <a:pt x="14287" y="2672588"/>
                </a:lnTo>
                <a:lnTo>
                  <a:pt x="11493" y="2672321"/>
                </a:lnTo>
                <a:lnTo>
                  <a:pt x="0" y="2658300"/>
                </a:lnTo>
                <a:lnTo>
                  <a:pt x="0" y="0"/>
                </a:lnTo>
                <a:lnTo>
                  <a:pt x="28575" y="0"/>
                </a:lnTo>
                <a:lnTo>
                  <a:pt x="28575" y="2644013"/>
                </a:lnTo>
                <a:lnTo>
                  <a:pt x="14287" y="2644013"/>
                </a:lnTo>
                <a:lnTo>
                  <a:pt x="28575" y="2658300"/>
                </a:lnTo>
                <a:lnTo>
                  <a:pt x="1796288" y="2658300"/>
                </a:lnTo>
                <a:lnTo>
                  <a:pt x="1796021" y="2661094"/>
                </a:lnTo>
                <a:lnTo>
                  <a:pt x="1784794" y="2672321"/>
                </a:lnTo>
                <a:lnTo>
                  <a:pt x="1782000" y="2672588"/>
                </a:lnTo>
                <a:close/>
              </a:path>
              <a:path w="5685790" h="2672715">
                <a:moveTo>
                  <a:pt x="5656707" y="2658300"/>
                </a:moveTo>
                <a:lnTo>
                  <a:pt x="5656707" y="0"/>
                </a:lnTo>
                <a:lnTo>
                  <a:pt x="5685282" y="0"/>
                </a:lnTo>
                <a:lnTo>
                  <a:pt x="5685282" y="2644013"/>
                </a:lnTo>
                <a:lnTo>
                  <a:pt x="5670994" y="2644013"/>
                </a:lnTo>
                <a:lnTo>
                  <a:pt x="5656707" y="2658300"/>
                </a:lnTo>
                <a:close/>
              </a:path>
              <a:path w="5685790" h="2672715">
                <a:moveTo>
                  <a:pt x="1767713" y="2658300"/>
                </a:moveTo>
                <a:lnTo>
                  <a:pt x="1767713" y="2278545"/>
                </a:lnTo>
                <a:lnTo>
                  <a:pt x="1767992" y="2275763"/>
                </a:lnTo>
                <a:lnTo>
                  <a:pt x="1782000" y="2264257"/>
                </a:lnTo>
                <a:lnTo>
                  <a:pt x="3785425" y="2264257"/>
                </a:lnTo>
                <a:lnTo>
                  <a:pt x="3799713" y="2278545"/>
                </a:lnTo>
                <a:lnTo>
                  <a:pt x="1796288" y="2278545"/>
                </a:lnTo>
                <a:lnTo>
                  <a:pt x="1782000" y="2292832"/>
                </a:lnTo>
                <a:lnTo>
                  <a:pt x="1796288" y="2292832"/>
                </a:lnTo>
                <a:lnTo>
                  <a:pt x="1796288" y="2644013"/>
                </a:lnTo>
                <a:lnTo>
                  <a:pt x="1782000" y="2644013"/>
                </a:lnTo>
                <a:lnTo>
                  <a:pt x="1767713" y="2658300"/>
                </a:lnTo>
                <a:close/>
              </a:path>
              <a:path w="5685790" h="2672715">
                <a:moveTo>
                  <a:pt x="1796288" y="2292832"/>
                </a:moveTo>
                <a:lnTo>
                  <a:pt x="1782000" y="2292832"/>
                </a:lnTo>
                <a:lnTo>
                  <a:pt x="1796288" y="2278545"/>
                </a:lnTo>
                <a:lnTo>
                  <a:pt x="1796288" y="2292832"/>
                </a:lnTo>
                <a:close/>
              </a:path>
              <a:path w="5685790" h="2672715">
                <a:moveTo>
                  <a:pt x="3771138" y="2292832"/>
                </a:moveTo>
                <a:lnTo>
                  <a:pt x="1796288" y="2292832"/>
                </a:lnTo>
                <a:lnTo>
                  <a:pt x="1796288" y="2278545"/>
                </a:lnTo>
                <a:lnTo>
                  <a:pt x="3771138" y="2278545"/>
                </a:lnTo>
                <a:lnTo>
                  <a:pt x="3771138" y="2292832"/>
                </a:lnTo>
                <a:close/>
              </a:path>
              <a:path w="5685790" h="2672715">
                <a:moveTo>
                  <a:pt x="5670994" y="2672588"/>
                </a:moveTo>
                <a:lnTo>
                  <a:pt x="3785425" y="2672588"/>
                </a:lnTo>
                <a:lnTo>
                  <a:pt x="3782631" y="2672321"/>
                </a:lnTo>
                <a:lnTo>
                  <a:pt x="3771138" y="2658300"/>
                </a:lnTo>
                <a:lnTo>
                  <a:pt x="3771138" y="2278545"/>
                </a:lnTo>
                <a:lnTo>
                  <a:pt x="3785425" y="2292832"/>
                </a:lnTo>
                <a:lnTo>
                  <a:pt x="3799713" y="2292832"/>
                </a:lnTo>
                <a:lnTo>
                  <a:pt x="3799713" y="2644013"/>
                </a:lnTo>
                <a:lnTo>
                  <a:pt x="3785425" y="2644013"/>
                </a:lnTo>
                <a:lnTo>
                  <a:pt x="3799713" y="2658300"/>
                </a:lnTo>
                <a:lnTo>
                  <a:pt x="5685282" y="2658300"/>
                </a:lnTo>
                <a:lnTo>
                  <a:pt x="5685002" y="2661094"/>
                </a:lnTo>
                <a:lnTo>
                  <a:pt x="5673775" y="2672321"/>
                </a:lnTo>
                <a:lnTo>
                  <a:pt x="5670994" y="2672588"/>
                </a:lnTo>
                <a:close/>
              </a:path>
              <a:path w="5685790" h="2672715">
                <a:moveTo>
                  <a:pt x="3799713" y="2292832"/>
                </a:moveTo>
                <a:lnTo>
                  <a:pt x="3785425" y="2292832"/>
                </a:lnTo>
                <a:lnTo>
                  <a:pt x="3771138" y="2278545"/>
                </a:lnTo>
                <a:lnTo>
                  <a:pt x="3799713" y="2278545"/>
                </a:lnTo>
                <a:lnTo>
                  <a:pt x="3799713" y="2292832"/>
                </a:lnTo>
                <a:close/>
              </a:path>
              <a:path w="5685790" h="2672715">
                <a:moveTo>
                  <a:pt x="28575" y="2658300"/>
                </a:moveTo>
                <a:lnTo>
                  <a:pt x="14287" y="2644013"/>
                </a:lnTo>
                <a:lnTo>
                  <a:pt x="28575" y="2644013"/>
                </a:lnTo>
                <a:lnTo>
                  <a:pt x="28575" y="2658300"/>
                </a:lnTo>
                <a:close/>
              </a:path>
              <a:path w="5685790" h="2672715">
                <a:moveTo>
                  <a:pt x="1767713" y="2658300"/>
                </a:moveTo>
                <a:lnTo>
                  <a:pt x="28575" y="2658300"/>
                </a:lnTo>
                <a:lnTo>
                  <a:pt x="28575" y="2644013"/>
                </a:lnTo>
                <a:lnTo>
                  <a:pt x="1767713" y="2644013"/>
                </a:lnTo>
                <a:lnTo>
                  <a:pt x="1767713" y="2658300"/>
                </a:lnTo>
                <a:close/>
              </a:path>
              <a:path w="5685790" h="2672715">
                <a:moveTo>
                  <a:pt x="1796288" y="2658300"/>
                </a:moveTo>
                <a:lnTo>
                  <a:pt x="1767713" y="2658300"/>
                </a:lnTo>
                <a:lnTo>
                  <a:pt x="1782000" y="2644013"/>
                </a:lnTo>
                <a:lnTo>
                  <a:pt x="1796288" y="2644013"/>
                </a:lnTo>
                <a:lnTo>
                  <a:pt x="1796288" y="2658300"/>
                </a:lnTo>
                <a:close/>
              </a:path>
              <a:path w="5685790" h="2672715">
                <a:moveTo>
                  <a:pt x="3799713" y="2658300"/>
                </a:moveTo>
                <a:lnTo>
                  <a:pt x="3785425" y="2644013"/>
                </a:lnTo>
                <a:lnTo>
                  <a:pt x="3799713" y="2644013"/>
                </a:lnTo>
                <a:lnTo>
                  <a:pt x="3799713" y="2658300"/>
                </a:lnTo>
                <a:close/>
              </a:path>
              <a:path w="5685790" h="2672715">
                <a:moveTo>
                  <a:pt x="5656707" y="2658300"/>
                </a:moveTo>
                <a:lnTo>
                  <a:pt x="3799713" y="2658300"/>
                </a:lnTo>
                <a:lnTo>
                  <a:pt x="3799713" y="2644013"/>
                </a:lnTo>
                <a:lnTo>
                  <a:pt x="5656707" y="2644013"/>
                </a:lnTo>
                <a:lnTo>
                  <a:pt x="5656707" y="2658300"/>
                </a:lnTo>
                <a:close/>
              </a:path>
              <a:path w="5685790" h="2672715">
                <a:moveTo>
                  <a:pt x="5685282" y="2658300"/>
                </a:moveTo>
                <a:lnTo>
                  <a:pt x="5656707" y="2658300"/>
                </a:lnTo>
                <a:lnTo>
                  <a:pt x="5670994" y="2644013"/>
                </a:lnTo>
                <a:lnTo>
                  <a:pt x="5685282" y="2644013"/>
                </a:lnTo>
                <a:lnTo>
                  <a:pt x="5685282" y="2658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73865" y="3542131"/>
            <a:ext cx="2017395" cy="1713864"/>
          </a:xfrm>
          <a:custGeom>
            <a:avLst/>
            <a:gdLst/>
            <a:ahLst/>
            <a:cxnLst/>
            <a:rect l="l" t="t" r="r" b="b"/>
            <a:pathLst>
              <a:path w="2017395" h="1713864">
                <a:moveTo>
                  <a:pt x="1988769" y="1699475"/>
                </a:moveTo>
                <a:lnTo>
                  <a:pt x="1988769" y="0"/>
                </a:lnTo>
                <a:lnTo>
                  <a:pt x="2017344" y="0"/>
                </a:lnTo>
                <a:lnTo>
                  <a:pt x="2017344" y="1685188"/>
                </a:lnTo>
                <a:lnTo>
                  <a:pt x="2003056" y="1685188"/>
                </a:lnTo>
                <a:lnTo>
                  <a:pt x="1988769" y="1699475"/>
                </a:lnTo>
                <a:close/>
              </a:path>
              <a:path w="2017395" h="1713864">
                <a:moveTo>
                  <a:pt x="2003056" y="1713763"/>
                </a:moveTo>
                <a:lnTo>
                  <a:pt x="14287" y="1713763"/>
                </a:lnTo>
                <a:lnTo>
                  <a:pt x="11506" y="1713483"/>
                </a:lnTo>
                <a:lnTo>
                  <a:pt x="0" y="1699475"/>
                </a:lnTo>
                <a:lnTo>
                  <a:pt x="0" y="99961"/>
                </a:lnTo>
                <a:lnTo>
                  <a:pt x="28575" y="99961"/>
                </a:lnTo>
                <a:lnTo>
                  <a:pt x="28575" y="1685188"/>
                </a:lnTo>
                <a:lnTo>
                  <a:pt x="14287" y="1685188"/>
                </a:lnTo>
                <a:lnTo>
                  <a:pt x="28575" y="1699475"/>
                </a:lnTo>
                <a:lnTo>
                  <a:pt x="2017344" y="1699475"/>
                </a:lnTo>
                <a:lnTo>
                  <a:pt x="2017077" y="1702257"/>
                </a:lnTo>
                <a:lnTo>
                  <a:pt x="2005850" y="1713483"/>
                </a:lnTo>
                <a:lnTo>
                  <a:pt x="2003056" y="1713763"/>
                </a:lnTo>
                <a:close/>
              </a:path>
              <a:path w="2017395" h="1713864">
                <a:moveTo>
                  <a:pt x="28575" y="1699475"/>
                </a:moveTo>
                <a:lnTo>
                  <a:pt x="14287" y="1685188"/>
                </a:lnTo>
                <a:lnTo>
                  <a:pt x="28575" y="1685188"/>
                </a:lnTo>
                <a:lnTo>
                  <a:pt x="28575" y="1699475"/>
                </a:lnTo>
                <a:close/>
              </a:path>
              <a:path w="2017395" h="1713864">
                <a:moveTo>
                  <a:pt x="1988769" y="1699475"/>
                </a:moveTo>
                <a:lnTo>
                  <a:pt x="28575" y="1699475"/>
                </a:lnTo>
                <a:lnTo>
                  <a:pt x="28575" y="1685188"/>
                </a:lnTo>
                <a:lnTo>
                  <a:pt x="1988769" y="1685188"/>
                </a:lnTo>
                <a:lnTo>
                  <a:pt x="1988769" y="1699475"/>
                </a:lnTo>
                <a:close/>
              </a:path>
              <a:path w="2017395" h="1713864">
                <a:moveTo>
                  <a:pt x="2017344" y="1699475"/>
                </a:moveTo>
                <a:lnTo>
                  <a:pt x="1988769" y="1699475"/>
                </a:lnTo>
                <a:lnTo>
                  <a:pt x="2003056" y="1685188"/>
                </a:lnTo>
                <a:lnTo>
                  <a:pt x="2017344" y="1685188"/>
                </a:lnTo>
                <a:lnTo>
                  <a:pt x="2017344" y="1699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34993" y="5205971"/>
            <a:ext cx="941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宋体"/>
                <a:cs typeface="宋体"/>
              </a:rPr>
              <a:t>稀</a:t>
            </a:r>
            <a:r>
              <a:rPr dirty="0" sz="3600" spc="-15" b="1">
                <a:latin typeface="宋体"/>
                <a:cs typeface="宋体"/>
              </a:rPr>
              <a:t>硫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1788" y="5230367"/>
            <a:ext cx="1856739" cy="568960"/>
          </a:xfrm>
          <a:prstGeom prst="rect">
            <a:avLst/>
          </a:prstGeom>
          <a:solidFill>
            <a:srgbClr val="ACB8C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30"/>
              </a:lnSpc>
            </a:pPr>
            <a:r>
              <a:rPr dirty="0" sz="3600" spc="-15" b="1">
                <a:latin typeface="宋体"/>
                <a:cs typeface="宋体"/>
              </a:rPr>
              <a:t>酸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24071" y="3436620"/>
            <a:ext cx="99060" cy="2350135"/>
          </a:xfrm>
          <a:custGeom>
            <a:avLst/>
            <a:gdLst/>
            <a:ahLst/>
            <a:cxnLst/>
            <a:rect l="l" t="t" r="r" b="b"/>
            <a:pathLst>
              <a:path w="99060" h="2350135">
                <a:moveTo>
                  <a:pt x="0" y="0"/>
                </a:moveTo>
                <a:lnTo>
                  <a:pt x="99060" y="0"/>
                </a:lnTo>
                <a:lnTo>
                  <a:pt x="99060" y="2350007"/>
                </a:lnTo>
                <a:lnTo>
                  <a:pt x="0" y="23500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09263" y="3421976"/>
            <a:ext cx="128270" cy="2378710"/>
          </a:xfrm>
          <a:custGeom>
            <a:avLst/>
            <a:gdLst/>
            <a:ahLst/>
            <a:cxnLst/>
            <a:rect l="l" t="t" r="r" b="b"/>
            <a:pathLst>
              <a:path w="128270" h="2378710">
                <a:moveTo>
                  <a:pt x="128066" y="2378557"/>
                </a:moveTo>
                <a:lnTo>
                  <a:pt x="0" y="2378557"/>
                </a:lnTo>
                <a:lnTo>
                  <a:pt x="0" y="0"/>
                </a:lnTo>
                <a:lnTo>
                  <a:pt x="128066" y="0"/>
                </a:lnTo>
                <a:lnTo>
                  <a:pt x="128066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2349982"/>
                </a:lnTo>
                <a:lnTo>
                  <a:pt x="14287" y="2349982"/>
                </a:lnTo>
                <a:lnTo>
                  <a:pt x="28575" y="2364270"/>
                </a:lnTo>
                <a:lnTo>
                  <a:pt x="128066" y="2364270"/>
                </a:lnTo>
                <a:lnTo>
                  <a:pt x="128066" y="2378557"/>
                </a:lnTo>
                <a:close/>
              </a:path>
              <a:path w="128270" h="237871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28270" h="2378710">
                <a:moveTo>
                  <a:pt x="99491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99491" y="14287"/>
                </a:lnTo>
                <a:lnTo>
                  <a:pt x="99491" y="28575"/>
                </a:lnTo>
                <a:close/>
              </a:path>
              <a:path w="128270" h="2378710">
                <a:moveTo>
                  <a:pt x="99491" y="2364270"/>
                </a:moveTo>
                <a:lnTo>
                  <a:pt x="99491" y="14287"/>
                </a:lnTo>
                <a:lnTo>
                  <a:pt x="113779" y="28575"/>
                </a:lnTo>
                <a:lnTo>
                  <a:pt x="128066" y="28575"/>
                </a:lnTo>
                <a:lnTo>
                  <a:pt x="128066" y="2349982"/>
                </a:lnTo>
                <a:lnTo>
                  <a:pt x="113779" y="2349982"/>
                </a:lnTo>
                <a:lnTo>
                  <a:pt x="99491" y="2364270"/>
                </a:lnTo>
                <a:close/>
              </a:path>
              <a:path w="128270" h="2378710">
                <a:moveTo>
                  <a:pt x="128066" y="28575"/>
                </a:moveTo>
                <a:lnTo>
                  <a:pt x="113779" y="28575"/>
                </a:lnTo>
                <a:lnTo>
                  <a:pt x="99491" y="14287"/>
                </a:lnTo>
                <a:lnTo>
                  <a:pt x="128066" y="14287"/>
                </a:lnTo>
                <a:lnTo>
                  <a:pt x="128066" y="28575"/>
                </a:lnTo>
                <a:close/>
              </a:path>
              <a:path w="128270" h="2378710">
                <a:moveTo>
                  <a:pt x="28575" y="2364270"/>
                </a:moveTo>
                <a:lnTo>
                  <a:pt x="14287" y="2349982"/>
                </a:lnTo>
                <a:lnTo>
                  <a:pt x="28575" y="2349982"/>
                </a:lnTo>
                <a:lnTo>
                  <a:pt x="28575" y="2364270"/>
                </a:lnTo>
                <a:close/>
              </a:path>
              <a:path w="128270" h="2378710">
                <a:moveTo>
                  <a:pt x="99491" y="2364270"/>
                </a:moveTo>
                <a:lnTo>
                  <a:pt x="28575" y="2364270"/>
                </a:lnTo>
                <a:lnTo>
                  <a:pt x="28575" y="2349982"/>
                </a:lnTo>
                <a:lnTo>
                  <a:pt x="99491" y="2349982"/>
                </a:lnTo>
                <a:lnTo>
                  <a:pt x="99491" y="2364270"/>
                </a:lnTo>
                <a:close/>
              </a:path>
              <a:path w="128270" h="2378710">
                <a:moveTo>
                  <a:pt x="128066" y="2364270"/>
                </a:moveTo>
                <a:lnTo>
                  <a:pt x="99491" y="2364270"/>
                </a:lnTo>
                <a:lnTo>
                  <a:pt x="113779" y="2349982"/>
                </a:lnTo>
                <a:lnTo>
                  <a:pt x="128066" y="2349982"/>
                </a:lnTo>
                <a:lnTo>
                  <a:pt x="128066" y="2364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492222" y="2436812"/>
            <a:ext cx="1141095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0000"/>
                </a:solidFill>
                <a:latin typeface="Times New Roman"/>
                <a:cs typeface="Times New Roman"/>
              </a:rPr>
              <a:t>PbO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83168" y="3465576"/>
            <a:ext cx="96520" cy="2303145"/>
          </a:xfrm>
          <a:custGeom>
            <a:avLst/>
            <a:gdLst/>
            <a:ahLst/>
            <a:cxnLst/>
            <a:rect l="l" t="t" r="r" b="b"/>
            <a:pathLst>
              <a:path w="96520" h="2303145">
                <a:moveTo>
                  <a:pt x="0" y="0"/>
                </a:moveTo>
                <a:lnTo>
                  <a:pt x="96011" y="0"/>
                </a:lnTo>
                <a:lnTo>
                  <a:pt x="96011" y="2302764"/>
                </a:lnTo>
                <a:lnTo>
                  <a:pt x="0" y="2302764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68321" y="3451225"/>
            <a:ext cx="125730" cy="2332355"/>
          </a:xfrm>
          <a:custGeom>
            <a:avLst/>
            <a:gdLst/>
            <a:ahLst/>
            <a:cxnLst/>
            <a:rect l="l" t="t" r="r" b="b"/>
            <a:pathLst>
              <a:path w="125729" h="2332354">
                <a:moveTo>
                  <a:pt x="125412" y="2332037"/>
                </a:moveTo>
                <a:lnTo>
                  <a:pt x="0" y="2332037"/>
                </a:lnTo>
                <a:lnTo>
                  <a:pt x="0" y="0"/>
                </a:lnTo>
                <a:lnTo>
                  <a:pt x="125412" y="0"/>
                </a:lnTo>
                <a:lnTo>
                  <a:pt x="125412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2303462"/>
                </a:lnTo>
                <a:lnTo>
                  <a:pt x="14287" y="2303462"/>
                </a:lnTo>
                <a:lnTo>
                  <a:pt x="28575" y="2317750"/>
                </a:lnTo>
                <a:lnTo>
                  <a:pt x="125412" y="2317750"/>
                </a:lnTo>
                <a:lnTo>
                  <a:pt x="125412" y="2332037"/>
                </a:lnTo>
                <a:close/>
              </a:path>
              <a:path w="125729" h="23323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25729" h="2332354">
                <a:moveTo>
                  <a:pt x="96837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96837" y="14287"/>
                </a:lnTo>
                <a:lnTo>
                  <a:pt x="96837" y="28575"/>
                </a:lnTo>
                <a:close/>
              </a:path>
              <a:path w="125729" h="2332354">
                <a:moveTo>
                  <a:pt x="96837" y="2317750"/>
                </a:moveTo>
                <a:lnTo>
                  <a:pt x="96837" y="14287"/>
                </a:lnTo>
                <a:lnTo>
                  <a:pt x="111125" y="28575"/>
                </a:lnTo>
                <a:lnTo>
                  <a:pt x="125412" y="28575"/>
                </a:lnTo>
                <a:lnTo>
                  <a:pt x="125412" y="2303462"/>
                </a:lnTo>
                <a:lnTo>
                  <a:pt x="111125" y="2303462"/>
                </a:lnTo>
                <a:lnTo>
                  <a:pt x="96837" y="2317750"/>
                </a:lnTo>
                <a:close/>
              </a:path>
              <a:path w="125729" h="2332354">
                <a:moveTo>
                  <a:pt x="125412" y="28575"/>
                </a:moveTo>
                <a:lnTo>
                  <a:pt x="111125" y="28575"/>
                </a:lnTo>
                <a:lnTo>
                  <a:pt x="96837" y="14287"/>
                </a:lnTo>
                <a:lnTo>
                  <a:pt x="125412" y="14287"/>
                </a:lnTo>
                <a:lnTo>
                  <a:pt x="125412" y="28575"/>
                </a:lnTo>
                <a:close/>
              </a:path>
              <a:path w="125729" h="2332354">
                <a:moveTo>
                  <a:pt x="28575" y="2317750"/>
                </a:moveTo>
                <a:lnTo>
                  <a:pt x="14287" y="2303462"/>
                </a:lnTo>
                <a:lnTo>
                  <a:pt x="28575" y="2303462"/>
                </a:lnTo>
                <a:lnTo>
                  <a:pt x="28575" y="2317750"/>
                </a:lnTo>
                <a:close/>
              </a:path>
              <a:path w="125729" h="2332354">
                <a:moveTo>
                  <a:pt x="96837" y="2317750"/>
                </a:moveTo>
                <a:lnTo>
                  <a:pt x="28575" y="2317750"/>
                </a:lnTo>
                <a:lnTo>
                  <a:pt x="28575" y="2303462"/>
                </a:lnTo>
                <a:lnTo>
                  <a:pt x="96837" y="2303462"/>
                </a:lnTo>
                <a:lnTo>
                  <a:pt x="96837" y="2317750"/>
                </a:lnTo>
                <a:close/>
              </a:path>
              <a:path w="125729" h="2332354">
                <a:moveTo>
                  <a:pt x="125412" y="2317750"/>
                </a:moveTo>
                <a:lnTo>
                  <a:pt x="96837" y="2317750"/>
                </a:lnTo>
                <a:lnTo>
                  <a:pt x="111125" y="2303462"/>
                </a:lnTo>
                <a:lnTo>
                  <a:pt x="125412" y="2303462"/>
                </a:lnTo>
                <a:lnTo>
                  <a:pt x="125412" y="231775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788920" y="2585135"/>
            <a:ext cx="61849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FF"/>
                </a:solidFill>
                <a:latin typeface="Times New Roman"/>
                <a:cs typeface="Times New Roman"/>
              </a:rPr>
              <a:t>Pb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09504" y="1418272"/>
            <a:ext cx="4362361" cy="1081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510898" y="1404658"/>
            <a:ext cx="42989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Times New Roman"/>
                <a:cs typeface="Times New Roman"/>
              </a:rPr>
              <a:t>V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37804" y="3596640"/>
            <a:ext cx="186055" cy="2202180"/>
          </a:xfrm>
          <a:custGeom>
            <a:avLst/>
            <a:gdLst/>
            <a:ahLst/>
            <a:cxnLst/>
            <a:rect l="l" t="t" r="r" b="b"/>
            <a:pathLst>
              <a:path w="186054" h="2202179">
                <a:moveTo>
                  <a:pt x="0" y="0"/>
                </a:moveTo>
                <a:lnTo>
                  <a:pt x="185927" y="0"/>
                </a:lnTo>
                <a:lnTo>
                  <a:pt x="185927" y="2202180"/>
                </a:lnTo>
                <a:lnTo>
                  <a:pt x="0" y="2202180"/>
                </a:lnTo>
                <a:lnTo>
                  <a:pt x="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24036" y="3581869"/>
            <a:ext cx="213360" cy="2231390"/>
          </a:xfrm>
          <a:custGeom>
            <a:avLst/>
            <a:gdLst/>
            <a:ahLst/>
            <a:cxnLst/>
            <a:rect l="l" t="t" r="r" b="b"/>
            <a:pathLst>
              <a:path w="213359" h="2231390">
                <a:moveTo>
                  <a:pt x="213258" y="2231174"/>
                </a:moveTo>
                <a:lnTo>
                  <a:pt x="0" y="2231174"/>
                </a:lnTo>
                <a:lnTo>
                  <a:pt x="0" y="0"/>
                </a:lnTo>
                <a:lnTo>
                  <a:pt x="213258" y="0"/>
                </a:lnTo>
                <a:lnTo>
                  <a:pt x="213258" y="14287"/>
                </a:lnTo>
                <a:lnTo>
                  <a:pt x="28575" y="14287"/>
                </a:lnTo>
                <a:lnTo>
                  <a:pt x="14287" y="28574"/>
                </a:lnTo>
                <a:lnTo>
                  <a:pt x="28575" y="28574"/>
                </a:lnTo>
                <a:lnTo>
                  <a:pt x="28575" y="2202599"/>
                </a:lnTo>
                <a:lnTo>
                  <a:pt x="14287" y="2202599"/>
                </a:lnTo>
                <a:lnTo>
                  <a:pt x="28575" y="2216886"/>
                </a:lnTo>
                <a:lnTo>
                  <a:pt x="213258" y="2216886"/>
                </a:lnTo>
                <a:lnTo>
                  <a:pt x="213258" y="2231174"/>
                </a:lnTo>
                <a:close/>
              </a:path>
              <a:path w="213359" h="2231390">
                <a:moveTo>
                  <a:pt x="28575" y="28574"/>
                </a:moveTo>
                <a:lnTo>
                  <a:pt x="14287" y="28574"/>
                </a:lnTo>
                <a:lnTo>
                  <a:pt x="28575" y="14287"/>
                </a:lnTo>
                <a:lnTo>
                  <a:pt x="28575" y="28574"/>
                </a:lnTo>
                <a:close/>
              </a:path>
              <a:path w="213359" h="2231390">
                <a:moveTo>
                  <a:pt x="184683" y="28574"/>
                </a:moveTo>
                <a:lnTo>
                  <a:pt x="28575" y="28574"/>
                </a:lnTo>
                <a:lnTo>
                  <a:pt x="28575" y="14287"/>
                </a:lnTo>
                <a:lnTo>
                  <a:pt x="184683" y="14287"/>
                </a:lnTo>
                <a:lnTo>
                  <a:pt x="184683" y="28574"/>
                </a:lnTo>
                <a:close/>
              </a:path>
              <a:path w="213359" h="2231390">
                <a:moveTo>
                  <a:pt x="184683" y="2216886"/>
                </a:moveTo>
                <a:lnTo>
                  <a:pt x="184683" y="14287"/>
                </a:lnTo>
                <a:lnTo>
                  <a:pt x="198970" y="28574"/>
                </a:lnTo>
                <a:lnTo>
                  <a:pt x="213258" y="28574"/>
                </a:lnTo>
                <a:lnTo>
                  <a:pt x="213258" y="2202599"/>
                </a:lnTo>
                <a:lnTo>
                  <a:pt x="198970" y="2202599"/>
                </a:lnTo>
                <a:lnTo>
                  <a:pt x="184683" y="2216886"/>
                </a:lnTo>
                <a:close/>
              </a:path>
              <a:path w="213359" h="2231390">
                <a:moveTo>
                  <a:pt x="213258" y="28574"/>
                </a:moveTo>
                <a:lnTo>
                  <a:pt x="198970" y="28574"/>
                </a:lnTo>
                <a:lnTo>
                  <a:pt x="184683" y="14287"/>
                </a:lnTo>
                <a:lnTo>
                  <a:pt x="213258" y="14287"/>
                </a:lnTo>
                <a:lnTo>
                  <a:pt x="213258" y="28574"/>
                </a:lnTo>
                <a:close/>
              </a:path>
              <a:path w="213359" h="2231390">
                <a:moveTo>
                  <a:pt x="28575" y="2216886"/>
                </a:moveTo>
                <a:lnTo>
                  <a:pt x="14287" y="2202599"/>
                </a:lnTo>
                <a:lnTo>
                  <a:pt x="28575" y="2202599"/>
                </a:lnTo>
                <a:lnTo>
                  <a:pt x="28575" y="2216886"/>
                </a:lnTo>
                <a:close/>
              </a:path>
              <a:path w="213359" h="2231390">
                <a:moveTo>
                  <a:pt x="184683" y="2216886"/>
                </a:moveTo>
                <a:lnTo>
                  <a:pt x="28575" y="2216886"/>
                </a:lnTo>
                <a:lnTo>
                  <a:pt x="28575" y="2202599"/>
                </a:lnTo>
                <a:lnTo>
                  <a:pt x="184683" y="2202599"/>
                </a:lnTo>
                <a:lnTo>
                  <a:pt x="184683" y="2216886"/>
                </a:lnTo>
                <a:close/>
              </a:path>
              <a:path w="213359" h="2231390">
                <a:moveTo>
                  <a:pt x="213258" y="2216886"/>
                </a:moveTo>
                <a:lnTo>
                  <a:pt x="184683" y="2216886"/>
                </a:lnTo>
                <a:lnTo>
                  <a:pt x="198970" y="2202599"/>
                </a:lnTo>
                <a:lnTo>
                  <a:pt x="213258" y="2202599"/>
                </a:lnTo>
                <a:lnTo>
                  <a:pt x="213258" y="2216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71900" y="3596640"/>
            <a:ext cx="186055" cy="2202180"/>
          </a:xfrm>
          <a:custGeom>
            <a:avLst/>
            <a:gdLst/>
            <a:ahLst/>
            <a:cxnLst/>
            <a:rect l="l" t="t" r="r" b="b"/>
            <a:pathLst>
              <a:path w="186054" h="2202179">
                <a:moveTo>
                  <a:pt x="0" y="0"/>
                </a:moveTo>
                <a:lnTo>
                  <a:pt x="185927" y="0"/>
                </a:lnTo>
                <a:lnTo>
                  <a:pt x="185927" y="2202180"/>
                </a:lnTo>
                <a:lnTo>
                  <a:pt x="0" y="2202180"/>
                </a:lnTo>
                <a:lnTo>
                  <a:pt x="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58158" y="3581869"/>
            <a:ext cx="213360" cy="2231390"/>
          </a:xfrm>
          <a:custGeom>
            <a:avLst/>
            <a:gdLst/>
            <a:ahLst/>
            <a:cxnLst/>
            <a:rect l="l" t="t" r="r" b="b"/>
            <a:pathLst>
              <a:path w="213360" h="2231390">
                <a:moveTo>
                  <a:pt x="213258" y="2231174"/>
                </a:moveTo>
                <a:lnTo>
                  <a:pt x="0" y="2231174"/>
                </a:lnTo>
                <a:lnTo>
                  <a:pt x="0" y="0"/>
                </a:lnTo>
                <a:lnTo>
                  <a:pt x="213258" y="0"/>
                </a:lnTo>
                <a:lnTo>
                  <a:pt x="213258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2202599"/>
                </a:lnTo>
                <a:lnTo>
                  <a:pt x="14287" y="2202599"/>
                </a:lnTo>
                <a:lnTo>
                  <a:pt x="28575" y="2216886"/>
                </a:lnTo>
                <a:lnTo>
                  <a:pt x="213258" y="2216886"/>
                </a:lnTo>
                <a:lnTo>
                  <a:pt x="213258" y="2231174"/>
                </a:lnTo>
                <a:close/>
              </a:path>
              <a:path w="213360" h="223139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13360" h="2231390">
                <a:moveTo>
                  <a:pt x="184683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84683" y="14287"/>
                </a:lnTo>
                <a:lnTo>
                  <a:pt x="184683" y="28575"/>
                </a:lnTo>
                <a:close/>
              </a:path>
              <a:path w="213360" h="2231390">
                <a:moveTo>
                  <a:pt x="184683" y="2216886"/>
                </a:moveTo>
                <a:lnTo>
                  <a:pt x="184683" y="14287"/>
                </a:lnTo>
                <a:lnTo>
                  <a:pt x="198970" y="28575"/>
                </a:lnTo>
                <a:lnTo>
                  <a:pt x="213258" y="28575"/>
                </a:lnTo>
                <a:lnTo>
                  <a:pt x="213258" y="2202599"/>
                </a:lnTo>
                <a:lnTo>
                  <a:pt x="198970" y="2202599"/>
                </a:lnTo>
                <a:lnTo>
                  <a:pt x="184683" y="2216886"/>
                </a:lnTo>
                <a:close/>
              </a:path>
              <a:path w="213360" h="2231390">
                <a:moveTo>
                  <a:pt x="213258" y="28575"/>
                </a:moveTo>
                <a:lnTo>
                  <a:pt x="198970" y="28575"/>
                </a:lnTo>
                <a:lnTo>
                  <a:pt x="184683" y="14287"/>
                </a:lnTo>
                <a:lnTo>
                  <a:pt x="213258" y="14287"/>
                </a:lnTo>
                <a:lnTo>
                  <a:pt x="213258" y="28575"/>
                </a:lnTo>
                <a:close/>
              </a:path>
              <a:path w="213360" h="2231390">
                <a:moveTo>
                  <a:pt x="28575" y="2216886"/>
                </a:moveTo>
                <a:lnTo>
                  <a:pt x="14287" y="2202599"/>
                </a:lnTo>
                <a:lnTo>
                  <a:pt x="28575" y="2202599"/>
                </a:lnTo>
                <a:lnTo>
                  <a:pt x="28575" y="2216886"/>
                </a:lnTo>
                <a:close/>
              </a:path>
              <a:path w="213360" h="2231390">
                <a:moveTo>
                  <a:pt x="184683" y="2216886"/>
                </a:moveTo>
                <a:lnTo>
                  <a:pt x="28575" y="2216886"/>
                </a:lnTo>
                <a:lnTo>
                  <a:pt x="28575" y="2202599"/>
                </a:lnTo>
                <a:lnTo>
                  <a:pt x="184683" y="2202599"/>
                </a:lnTo>
                <a:lnTo>
                  <a:pt x="184683" y="2216886"/>
                </a:lnTo>
                <a:close/>
              </a:path>
              <a:path w="213360" h="2231390">
                <a:moveTo>
                  <a:pt x="213258" y="2216886"/>
                </a:moveTo>
                <a:lnTo>
                  <a:pt x="184683" y="2216886"/>
                </a:lnTo>
                <a:lnTo>
                  <a:pt x="198970" y="2202599"/>
                </a:lnTo>
                <a:lnTo>
                  <a:pt x="213258" y="2202599"/>
                </a:lnTo>
                <a:lnTo>
                  <a:pt x="213258" y="2216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61788" y="4434840"/>
            <a:ext cx="1856739" cy="660400"/>
          </a:xfrm>
          <a:custGeom>
            <a:avLst/>
            <a:gdLst/>
            <a:ahLst/>
            <a:cxnLst/>
            <a:rect l="l" t="t" r="r" b="b"/>
            <a:pathLst>
              <a:path w="1856740" h="660400">
                <a:moveTo>
                  <a:pt x="0" y="0"/>
                </a:moveTo>
                <a:lnTo>
                  <a:pt x="1856232" y="0"/>
                </a:lnTo>
                <a:lnTo>
                  <a:pt x="1856232" y="659891"/>
                </a:lnTo>
                <a:lnTo>
                  <a:pt x="0" y="659891"/>
                </a:lnTo>
                <a:lnTo>
                  <a:pt x="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161788" y="4442244"/>
            <a:ext cx="185673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863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宋体"/>
                <a:cs typeface="宋体"/>
              </a:rPr>
              <a:t>探</a:t>
            </a:r>
            <a:r>
              <a:rPr dirty="0" sz="3600" spc="-15" b="1">
                <a:latin typeface="宋体"/>
                <a:cs typeface="宋体"/>
              </a:rPr>
              <a:t>针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73271" y="2094420"/>
            <a:ext cx="4998440" cy="14805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776671" y="2763393"/>
            <a:ext cx="52260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latin typeface="Times New Roman"/>
                <a:cs typeface="Times New Roman"/>
              </a:rPr>
              <a:t>V</a:t>
            </a:r>
            <a:r>
              <a:rPr dirty="0" sz="4400" spc="-370">
                <a:latin typeface="Times New Roman"/>
                <a:cs typeface="Times New Roman"/>
              </a:rPr>
              <a:t> 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94956" y="2079828"/>
            <a:ext cx="42989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76778" y="3077845"/>
            <a:ext cx="613511" cy="6331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873375" y="3238296"/>
            <a:ext cx="594283" cy="2322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01155" y="4684928"/>
            <a:ext cx="1757045" cy="171450"/>
          </a:xfrm>
          <a:custGeom>
            <a:avLst/>
            <a:gdLst/>
            <a:ahLst/>
            <a:cxnLst/>
            <a:rect l="l" t="t" r="r" b="b"/>
            <a:pathLst>
              <a:path w="1757045" h="171450">
                <a:moveTo>
                  <a:pt x="1700245" y="114655"/>
                </a:moveTo>
                <a:lnTo>
                  <a:pt x="1627606" y="114655"/>
                </a:lnTo>
                <a:lnTo>
                  <a:pt x="1628076" y="57505"/>
                </a:lnTo>
                <a:lnTo>
                  <a:pt x="1585209" y="57150"/>
                </a:lnTo>
                <a:lnTo>
                  <a:pt x="1585683" y="0"/>
                </a:lnTo>
                <a:lnTo>
                  <a:pt x="1756422" y="87147"/>
                </a:lnTo>
                <a:lnTo>
                  <a:pt x="1700245" y="114655"/>
                </a:lnTo>
                <a:close/>
              </a:path>
              <a:path w="1757045" h="171450">
                <a:moveTo>
                  <a:pt x="1584735" y="114300"/>
                </a:moveTo>
                <a:lnTo>
                  <a:pt x="0" y="101180"/>
                </a:lnTo>
                <a:lnTo>
                  <a:pt x="469" y="44030"/>
                </a:lnTo>
                <a:lnTo>
                  <a:pt x="1585209" y="57150"/>
                </a:lnTo>
                <a:lnTo>
                  <a:pt x="1584735" y="114300"/>
                </a:lnTo>
                <a:close/>
              </a:path>
              <a:path w="1757045" h="171450">
                <a:moveTo>
                  <a:pt x="1627606" y="114655"/>
                </a:moveTo>
                <a:lnTo>
                  <a:pt x="1584735" y="114300"/>
                </a:lnTo>
                <a:lnTo>
                  <a:pt x="1585209" y="57150"/>
                </a:lnTo>
                <a:lnTo>
                  <a:pt x="1628076" y="57505"/>
                </a:lnTo>
                <a:lnTo>
                  <a:pt x="1627606" y="114655"/>
                </a:lnTo>
                <a:close/>
              </a:path>
              <a:path w="1757045" h="171450">
                <a:moveTo>
                  <a:pt x="1584261" y="171450"/>
                </a:moveTo>
                <a:lnTo>
                  <a:pt x="1584735" y="114300"/>
                </a:lnTo>
                <a:lnTo>
                  <a:pt x="1700245" y="114655"/>
                </a:lnTo>
                <a:lnTo>
                  <a:pt x="1584261" y="1714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15470" y="4771644"/>
            <a:ext cx="191770" cy="156845"/>
          </a:xfrm>
          <a:custGeom>
            <a:avLst/>
            <a:gdLst/>
            <a:ahLst/>
            <a:cxnLst/>
            <a:rect l="l" t="t" r="r" b="b"/>
            <a:pathLst>
              <a:path w="191770" h="156845">
                <a:moveTo>
                  <a:pt x="0" y="156425"/>
                </a:moveTo>
                <a:lnTo>
                  <a:pt x="70167" y="0"/>
                </a:lnTo>
                <a:lnTo>
                  <a:pt x="191516" y="148386"/>
                </a:lnTo>
                <a:lnTo>
                  <a:pt x="0" y="15642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315238" y="2445537"/>
            <a:ext cx="84677" cy="847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81441" y="2456307"/>
            <a:ext cx="84689" cy="847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777646" y="2496350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5" h="0">
                <a:moveTo>
                  <a:pt x="0" y="0"/>
                </a:moveTo>
                <a:lnTo>
                  <a:pt x="259194" y="0"/>
                </a:lnTo>
              </a:path>
            </a:pathLst>
          </a:custGeom>
          <a:ln w="28575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61752" y="4637875"/>
            <a:ext cx="1524635" cy="171450"/>
          </a:xfrm>
          <a:custGeom>
            <a:avLst/>
            <a:gdLst/>
            <a:ahLst/>
            <a:cxnLst/>
            <a:rect l="l" t="t" r="r" b="b"/>
            <a:pathLst>
              <a:path w="1524635" h="171450">
                <a:moveTo>
                  <a:pt x="170802" y="171450"/>
                </a:moveTo>
                <a:lnTo>
                  <a:pt x="0" y="84442"/>
                </a:lnTo>
                <a:lnTo>
                  <a:pt x="172085" y="0"/>
                </a:lnTo>
                <a:lnTo>
                  <a:pt x="171659" y="56819"/>
                </a:lnTo>
                <a:lnTo>
                  <a:pt x="128790" y="56819"/>
                </a:lnTo>
                <a:lnTo>
                  <a:pt x="128371" y="113969"/>
                </a:lnTo>
                <a:lnTo>
                  <a:pt x="171229" y="114291"/>
                </a:lnTo>
                <a:lnTo>
                  <a:pt x="170802" y="171450"/>
                </a:lnTo>
                <a:close/>
              </a:path>
              <a:path w="1524635" h="171450">
                <a:moveTo>
                  <a:pt x="171229" y="114291"/>
                </a:moveTo>
                <a:lnTo>
                  <a:pt x="128371" y="113969"/>
                </a:lnTo>
                <a:lnTo>
                  <a:pt x="128790" y="56819"/>
                </a:lnTo>
                <a:lnTo>
                  <a:pt x="171657" y="57141"/>
                </a:lnTo>
                <a:lnTo>
                  <a:pt x="171229" y="114291"/>
                </a:lnTo>
                <a:close/>
              </a:path>
              <a:path w="1524635" h="171450">
                <a:moveTo>
                  <a:pt x="171657" y="57141"/>
                </a:moveTo>
                <a:lnTo>
                  <a:pt x="128790" y="56819"/>
                </a:lnTo>
                <a:lnTo>
                  <a:pt x="171659" y="56819"/>
                </a:lnTo>
                <a:lnTo>
                  <a:pt x="171657" y="57141"/>
                </a:lnTo>
                <a:close/>
              </a:path>
              <a:path w="1524635" h="171450">
                <a:moveTo>
                  <a:pt x="1524076" y="124434"/>
                </a:moveTo>
                <a:lnTo>
                  <a:pt x="171229" y="114291"/>
                </a:lnTo>
                <a:lnTo>
                  <a:pt x="171657" y="57141"/>
                </a:lnTo>
                <a:lnTo>
                  <a:pt x="1524507" y="67284"/>
                </a:lnTo>
                <a:lnTo>
                  <a:pt x="1524076" y="12443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3451" y="1853183"/>
            <a:ext cx="6975348" cy="389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0235" y="2243327"/>
            <a:ext cx="2101595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12135" y="2205227"/>
            <a:ext cx="2178050" cy="1143000"/>
          </a:xfrm>
          <a:custGeom>
            <a:avLst/>
            <a:gdLst/>
            <a:ahLst/>
            <a:cxnLst/>
            <a:rect l="l" t="t" r="r" b="b"/>
            <a:pathLst>
              <a:path w="2178050" h="1143000">
                <a:moveTo>
                  <a:pt x="2158746" y="1143000"/>
                </a:moveTo>
                <a:lnTo>
                  <a:pt x="19050" y="1143000"/>
                </a:lnTo>
                <a:lnTo>
                  <a:pt x="15747" y="1142707"/>
                </a:lnTo>
                <a:lnTo>
                  <a:pt x="0" y="1123950"/>
                </a:lnTo>
                <a:lnTo>
                  <a:pt x="0" y="19050"/>
                </a:lnTo>
                <a:lnTo>
                  <a:pt x="19050" y="0"/>
                </a:lnTo>
                <a:lnTo>
                  <a:pt x="2158746" y="0"/>
                </a:lnTo>
                <a:lnTo>
                  <a:pt x="2177796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104900"/>
                </a:lnTo>
                <a:lnTo>
                  <a:pt x="19050" y="1104900"/>
                </a:lnTo>
                <a:lnTo>
                  <a:pt x="38100" y="1123950"/>
                </a:lnTo>
                <a:lnTo>
                  <a:pt x="2177796" y="1123950"/>
                </a:lnTo>
                <a:lnTo>
                  <a:pt x="2177503" y="1127252"/>
                </a:lnTo>
                <a:lnTo>
                  <a:pt x="2162048" y="1142707"/>
                </a:lnTo>
                <a:lnTo>
                  <a:pt x="2158746" y="1143000"/>
                </a:lnTo>
                <a:close/>
              </a:path>
              <a:path w="2178050" h="114300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178050" h="1143000">
                <a:moveTo>
                  <a:pt x="2139696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139696" y="19050"/>
                </a:lnTo>
                <a:lnTo>
                  <a:pt x="2139696" y="38100"/>
                </a:lnTo>
                <a:close/>
              </a:path>
              <a:path w="2178050" h="1143000">
                <a:moveTo>
                  <a:pt x="2139696" y="1123950"/>
                </a:moveTo>
                <a:lnTo>
                  <a:pt x="2139696" y="19050"/>
                </a:lnTo>
                <a:lnTo>
                  <a:pt x="2158746" y="38100"/>
                </a:lnTo>
                <a:lnTo>
                  <a:pt x="2177796" y="38100"/>
                </a:lnTo>
                <a:lnTo>
                  <a:pt x="2177796" y="1104900"/>
                </a:lnTo>
                <a:lnTo>
                  <a:pt x="2158746" y="1104900"/>
                </a:lnTo>
                <a:lnTo>
                  <a:pt x="2139696" y="1123950"/>
                </a:lnTo>
                <a:close/>
              </a:path>
              <a:path w="2178050" h="1143000">
                <a:moveTo>
                  <a:pt x="2177796" y="38100"/>
                </a:moveTo>
                <a:lnTo>
                  <a:pt x="2158746" y="38100"/>
                </a:lnTo>
                <a:lnTo>
                  <a:pt x="2139696" y="19050"/>
                </a:lnTo>
                <a:lnTo>
                  <a:pt x="2177796" y="19050"/>
                </a:lnTo>
                <a:lnTo>
                  <a:pt x="2177796" y="38100"/>
                </a:lnTo>
                <a:close/>
              </a:path>
              <a:path w="2178050" h="1143000">
                <a:moveTo>
                  <a:pt x="38100" y="1123950"/>
                </a:moveTo>
                <a:lnTo>
                  <a:pt x="19050" y="1104900"/>
                </a:lnTo>
                <a:lnTo>
                  <a:pt x="38100" y="1104900"/>
                </a:lnTo>
                <a:lnTo>
                  <a:pt x="38100" y="1123950"/>
                </a:lnTo>
                <a:close/>
              </a:path>
              <a:path w="2178050" h="1143000">
                <a:moveTo>
                  <a:pt x="2139696" y="1123950"/>
                </a:moveTo>
                <a:lnTo>
                  <a:pt x="38100" y="1123950"/>
                </a:lnTo>
                <a:lnTo>
                  <a:pt x="38100" y="1104900"/>
                </a:lnTo>
                <a:lnTo>
                  <a:pt x="2139696" y="1104900"/>
                </a:lnTo>
                <a:lnTo>
                  <a:pt x="2139696" y="1123950"/>
                </a:lnTo>
                <a:close/>
              </a:path>
              <a:path w="2178050" h="1143000">
                <a:moveTo>
                  <a:pt x="2177796" y="1123950"/>
                </a:moveTo>
                <a:lnTo>
                  <a:pt x="2139696" y="1123950"/>
                </a:lnTo>
                <a:lnTo>
                  <a:pt x="2158746" y="1104900"/>
                </a:lnTo>
                <a:lnTo>
                  <a:pt x="2177796" y="1104900"/>
                </a:lnTo>
                <a:lnTo>
                  <a:pt x="2177796" y="112395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70347" y="2243327"/>
            <a:ext cx="2101596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32247" y="2205227"/>
            <a:ext cx="2178050" cy="1143000"/>
          </a:xfrm>
          <a:custGeom>
            <a:avLst/>
            <a:gdLst/>
            <a:ahLst/>
            <a:cxnLst/>
            <a:rect l="l" t="t" r="r" b="b"/>
            <a:pathLst>
              <a:path w="2178050" h="1143000">
                <a:moveTo>
                  <a:pt x="2158746" y="1143000"/>
                </a:moveTo>
                <a:lnTo>
                  <a:pt x="19050" y="1143000"/>
                </a:lnTo>
                <a:lnTo>
                  <a:pt x="15748" y="1142707"/>
                </a:lnTo>
                <a:lnTo>
                  <a:pt x="0" y="1123950"/>
                </a:lnTo>
                <a:lnTo>
                  <a:pt x="0" y="19050"/>
                </a:lnTo>
                <a:lnTo>
                  <a:pt x="19050" y="0"/>
                </a:lnTo>
                <a:lnTo>
                  <a:pt x="2158746" y="0"/>
                </a:lnTo>
                <a:lnTo>
                  <a:pt x="2177796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104900"/>
                </a:lnTo>
                <a:lnTo>
                  <a:pt x="19050" y="1104900"/>
                </a:lnTo>
                <a:lnTo>
                  <a:pt x="38100" y="1123950"/>
                </a:lnTo>
                <a:lnTo>
                  <a:pt x="2177796" y="1123950"/>
                </a:lnTo>
                <a:lnTo>
                  <a:pt x="2177503" y="1127252"/>
                </a:lnTo>
                <a:lnTo>
                  <a:pt x="2162048" y="1142707"/>
                </a:lnTo>
                <a:lnTo>
                  <a:pt x="2158746" y="1143000"/>
                </a:lnTo>
                <a:close/>
              </a:path>
              <a:path w="2178050" h="114300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178050" h="1143000">
                <a:moveTo>
                  <a:pt x="2139696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139696" y="19050"/>
                </a:lnTo>
                <a:lnTo>
                  <a:pt x="2139696" y="38100"/>
                </a:lnTo>
                <a:close/>
              </a:path>
              <a:path w="2178050" h="1143000">
                <a:moveTo>
                  <a:pt x="2139696" y="1123950"/>
                </a:moveTo>
                <a:lnTo>
                  <a:pt x="2139696" y="19050"/>
                </a:lnTo>
                <a:lnTo>
                  <a:pt x="2158746" y="38100"/>
                </a:lnTo>
                <a:lnTo>
                  <a:pt x="2177796" y="38100"/>
                </a:lnTo>
                <a:lnTo>
                  <a:pt x="2177796" y="1104900"/>
                </a:lnTo>
                <a:lnTo>
                  <a:pt x="2158746" y="1104900"/>
                </a:lnTo>
                <a:lnTo>
                  <a:pt x="2139696" y="1123950"/>
                </a:lnTo>
                <a:close/>
              </a:path>
              <a:path w="2178050" h="1143000">
                <a:moveTo>
                  <a:pt x="2177796" y="38100"/>
                </a:moveTo>
                <a:lnTo>
                  <a:pt x="2158746" y="38100"/>
                </a:lnTo>
                <a:lnTo>
                  <a:pt x="2139696" y="19050"/>
                </a:lnTo>
                <a:lnTo>
                  <a:pt x="2177796" y="19050"/>
                </a:lnTo>
                <a:lnTo>
                  <a:pt x="2177796" y="38100"/>
                </a:lnTo>
                <a:close/>
              </a:path>
              <a:path w="2178050" h="1143000">
                <a:moveTo>
                  <a:pt x="38100" y="1123950"/>
                </a:moveTo>
                <a:lnTo>
                  <a:pt x="19050" y="1104900"/>
                </a:lnTo>
                <a:lnTo>
                  <a:pt x="38100" y="1104900"/>
                </a:lnTo>
                <a:lnTo>
                  <a:pt x="38100" y="1123950"/>
                </a:lnTo>
                <a:close/>
              </a:path>
              <a:path w="2178050" h="1143000">
                <a:moveTo>
                  <a:pt x="2139696" y="1123950"/>
                </a:moveTo>
                <a:lnTo>
                  <a:pt x="38100" y="1123950"/>
                </a:lnTo>
                <a:lnTo>
                  <a:pt x="38100" y="1104900"/>
                </a:lnTo>
                <a:lnTo>
                  <a:pt x="2139696" y="1104900"/>
                </a:lnTo>
                <a:lnTo>
                  <a:pt x="2139696" y="1123950"/>
                </a:lnTo>
                <a:close/>
              </a:path>
              <a:path w="2178050" h="1143000">
                <a:moveTo>
                  <a:pt x="2177796" y="1123950"/>
                </a:moveTo>
                <a:lnTo>
                  <a:pt x="2139696" y="1123950"/>
                </a:lnTo>
                <a:lnTo>
                  <a:pt x="2158746" y="1104900"/>
                </a:lnTo>
                <a:lnTo>
                  <a:pt x="2177796" y="1104900"/>
                </a:lnTo>
                <a:lnTo>
                  <a:pt x="2177796" y="112395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88935" y="2243327"/>
            <a:ext cx="2180844" cy="1106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50835" y="2205227"/>
            <a:ext cx="2257425" cy="1183005"/>
          </a:xfrm>
          <a:custGeom>
            <a:avLst/>
            <a:gdLst/>
            <a:ahLst/>
            <a:cxnLst/>
            <a:rect l="l" t="t" r="r" b="b"/>
            <a:pathLst>
              <a:path w="2257425" h="1183004">
                <a:moveTo>
                  <a:pt x="2237994" y="1182624"/>
                </a:moveTo>
                <a:lnTo>
                  <a:pt x="19050" y="1182624"/>
                </a:lnTo>
                <a:lnTo>
                  <a:pt x="15748" y="1182331"/>
                </a:lnTo>
                <a:lnTo>
                  <a:pt x="0" y="1163574"/>
                </a:lnTo>
                <a:lnTo>
                  <a:pt x="0" y="19050"/>
                </a:lnTo>
                <a:lnTo>
                  <a:pt x="19050" y="0"/>
                </a:lnTo>
                <a:lnTo>
                  <a:pt x="2237994" y="0"/>
                </a:lnTo>
                <a:lnTo>
                  <a:pt x="2257044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144524"/>
                </a:lnTo>
                <a:lnTo>
                  <a:pt x="19050" y="1144524"/>
                </a:lnTo>
                <a:lnTo>
                  <a:pt x="38100" y="1163574"/>
                </a:lnTo>
                <a:lnTo>
                  <a:pt x="2257044" y="1163574"/>
                </a:lnTo>
                <a:lnTo>
                  <a:pt x="2256751" y="1166876"/>
                </a:lnTo>
                <a:lnTo>
                  <a:pt x="2241296" y="1182331"/>
                </a:lnTo>
                <a:lnTo>
                  <a:pt x="2237994" y="1182624"/>
                </a:lnTo>
                <a:close/>
              </a:path>
              <a:path w="2257425" h="1183004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257425" h="1183004">
                <a:moveTo>
                  <a:pt x="2218944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218944" y="19050"/>
                </a:lnTo>
                <a:lnTo>
                  <a:pt x="2218944" y="38100"/>
                </a:lnTo>
                <a:close/>
              </a:path>
              <a:path w="2257425" h="1183004">
                <a:moveTo>
                  <a:pt x="2218944" y="1163574"/>
                </a:moveTo>
                <a:lnTo>
                  <a:pt x="2218944" y="19050"/>
                </a:lnTo>
                <a:lnTo>
                  <a:pt x="2237994" y="38100"/>
                </a:lnTo>
                <a:lnTo>
                  <a:pt x="2257044" y="38100"/>
                </a:lnTo>
                <a:lnTo>
                  <a:pt x="2257044" y="1144524"/>
                </a:lnTo>
                <a:lnTo>
                  <a:pt x="2237994" y="1144524"/>
                </a:lnTo>
                <a:lnTo>
                  <a:pt x="2218944" y="1163574"/>
                </a:lnTo>
                <a:close/>
              </a:path>
              <a:path w="2257425" h="1183004">
                <a:moveTo>
                  <a:pt x="2257044" y="38100"/>
                </a:moveTo>
                <a:lnTo>
                  <a:pt x="2237994" y="38100"/>
                </a:lnTo>
                <a:lnTo>
                  <a:pt x="2218944" y="19050"/>
                </a:lnTo>
                <a:lnTo>
                  <a:pt x="2257044" y="19050"/>
                </a:lnTo>
                <a:lnTo>
                  <a:pt x="2257044" y="38100"/>
                </a:lnTo>
                <a:close/>
              </a:path>
              <a:path w="2257425" h="1183004">
                <a:moveTo>
                  <a:pt x="38100" y="1163574"/>
                </a:moveTo>
                <a:lnTo>
                  <a:pt x="19050" y="1144524"/>
                </a:lnTo>
                <a:lnTo>
                  <a:pt x="38100" y="1144524"/>
                </a:lnTo>
                <a:lnTo>
                  <a:pt x="38100" y="1163574"/>
                </a:lnTo>
                <a:close/>
              </a:path>
              <a:path w="2257425" h="1183004">
                <a:moveTo>
                  <a:pt x="2218944" y="1163574"/>
                </a:moveTo>
                <a:lnTo>
                  <a:pt x="38100" y="1163574"/>
                </a:lnTo>
                <a:lnTo>
                  <a:pt x="38100" y="1144524"/>
                </a:lnTo>
                <a:lnTo>
                  <a:pt x="2218944" y="1144524"/>
                </a:lnTo>
                <a:lnTo>
                  <a:pt x="2218944" y="1163574"/>
                </a:lnTo>
                <a:close/>
              </a:path>
              <a:path w="2257425" h="1183004">
                <a:moveTo>
                  <a:pt x="2257044" y="1163574"/>
                </a:moveTo>
                <a:lnTo>
                  <a:pt x="2218944" y="1163574"/>
                </a:lnTo>
                <a:lnTo>
                  <a:pt x="2237994" y="1144524"/>
                </a:lnTo>
                <a:lnTo>
                  <a:pt x="2257044" y="1144524"/>
                </a:lnTo>
                <a:lnTo>
                  <a:pt x="2257044" y="116357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70048" y="4218432"/>
            <a:ext cx="2083307" cy="1072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31948" y="4180332"/>
            <a:ext cx="2159635" cy="1149350"/>
          </a:xfrm>
          <a:custGeom>
            <a:avLst/>
            <a:gdLst/>
            <a:ahLst/>
            <a:cxnLst/>
            <a:rect l="l" t="t" r="r" b="b"/>
            <a:pathLst>
              <a:path w="2159635" h="1149350">
                <a:moveTo>
                  <a:pt x="2140457" y="1149095"/>
                </a:moveTo>
                <a:lnTo>
                  <a:pt x="19050" y="1149095"/>
                </a:lnTo>
                <a:lnTo>
                  <a:pt x="15747" y="1148803"/>
                </a:lnTo>
                <a:lnTo>
                  <a:pt x="0" y="1130045"/>
                </a:lnTo>
                <a:lnTo>
                  <a:pt x="0" y="19050"/>
                </a:lnTo>
                <a:lnTo>
                  <a:pt x="19050" y="0"/>
                </a:lnTo>
                <a:lnTo>
                  <a:pt x="2140457" y="0"/>
                </a:lnTo>
                <a:lnTo>
                  <a:pt x="2159507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110995"/>
                </a:lnTo>
                <a:lnTo>
                  <a:pt x="19050" y="1110995"/>
                </a:lnTo>
                <a:lnTo>
                  <a:pt x="38100" y="1130045"/>
                </a:lnTo>
                <a:lnTo>
                  <a:pt x="2159507" y="1130045"/>
                </a:lnTo>
                <a:lnTo>
                  <a:pt x="2159215" y="1133347"/>
                </a:lnTo>
                <a:lnTo>
                  <a:pt x="2143760" y="1148803"/>
                </a:lnTo>
                <a:lnTo>
                  <a:pt x="2140457" y="1149095"/>
                </a:lnTo>
                <a:close/>
              </a:path>
              <a:path w="2159635" h="114935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159635" h="1149350">
                <a:moveTo>
                  <a:pt x="2121407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121407" y="19050"/>
                </a:lnTo>
                <a:lnTo>
                  <a:pt x="2121407" y="38100"/>
                </a:lnTo>
                <a:close/>
              </a:path>
              <a:path w="2159635" h="1149350">
                <a:moveTo>
                  <a:pt x="2121407" y="1130045"/>
                </a:moveTo>
                <a:lnTo>
                  <a:pt x="2121407" y="19050"/>
                </a:lnTo>
                <a:lnTo>
                  <a:pt x="2140457" y="38100"/>
                </a:lnTo>
                <a:lnTo>
                  <a:pt x="2159507" y="38100"/>
                </a:lnTo>
                <a:lnTo>
                  <a:pt x="2159507" y="1110995"/>
                </a:lnTo>
                <a:lnTo>
                  <a:pt x="2140457" y="1110995"/>
                </a:lnTo>
                <a:lnTo>
                  <a:pt x="2121407" y="1130045"/>
                </a:lnTo>
                <a:close/>
              </a:path>
              <a:path w="2159635" h="1149350">
                <a:moveTo>
                  <a:pt x="2159507" y="38100"/>
                </a:moveTo>
                <a:lnTo>
                  <a:pt x="2140457" y="38100"/>
                </a:lnTo>
                <a:lnTo>
                  <a:pt x="2121407" y="19050"/>
                </a:lnTo>
                <a:lnTo>
                  <a:pt x="2159507" y="19050"/>
                </a:lnTo>
                <a:lnTo>
                  <a:pt x="2159507" y="38100"/>
                </a:lnTo>
                <a:close/>
              </a:path>
              <a:path w="2159635" h="1149350">
                <a:moveTo>
                  <a:pt x="38100" y="1130045"/>
                </a:moveTo>
                <a:lnTo>
                  <a:pt x="19050" y="1110995"/>
                </a:lnTo>
                <a:lnTo>
                  <a:pt x="38100" y="1110995"/>
                </a:lnTo>
                <a:lnTo>
                  <a:pt x="38100" y="1130045"/>
                </a:lnTo>
                <a:close/>
              </a:path>
              <a:path w="2159635" h="1149350">
                <a:moveTo>
                  <a:pt x="2121407" y="1130045"/>
                </a:moveTo>
                <a:lnTo>
                  <a:pt x="38100" y="1130045"/>
                </a:lnTo>
                <a:lnTo>
                  <a:pt x="38100" y="1110995"/>
                </a:lnTo>
                <a:lnTo>
                  <a:pt x="2121407" y="1110995"/>
                </a:lnTo>
                <a:lnTo>
                  <a:pt x="2121407" y="1130045"/>
                </a:lnTo>
                <a:close/>
              </a:path>
              <a:path w="2159635" h="1149350">
                <a:moveTo>
                  <a:pt x="2159507" y="1130045"/>
                </a:moveTo>
                <a:lnTo>
                  <a:pt x="2121407" y="1130045"/>
                </a:lnTo>
                <a:lnTo>
                  <a:pt x="2140457" y="1110995"/>
                </a:lnTo>
                <a:lnTo>
                  <a:pt x="2159507" y="1110995"/>
                </a:lnTo>
                <a:lnTo>
                  <a:pt x="2159507" y="1130045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70347" y="4218432"/>
            <a:ext cx="2101596" cy="10835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32247" y="4180332"/>
            <a:ext cx="2178050" cy="1160145"/>
          </a:xfrm>
          <a:custGeom>
            <a:avLst/>
            <a:gdLst/>
            <a:ahLst/>
            <a:cxnLst/>
            <a:rect l="l" t="t" r="r" b="b"/>
            <a:pathLst>
              <a:path w="2178050" h="1160145">
                <a:moveTo>
                  <a:pt x="2158746" y="1159764"/>
                </a:moveTo>
                <a:lnTo>
                  <a:pt x="19050" y="1159764"/>
                </a:lnTo>
                <a:lnTo>
                  <a:pt x="15748" y="1159471"/>
                </a:lnTo>
                <a:lnTo>
                  <a:pt x="0" y="1140714"/>
                </a:lnTo>
                <a:lnTo>
                  <a:pt x="0" y="19050"/>
                </a:lnTo>
                <a:lnTo>
                  <a:pt x="19050" y="0"/>
                </a:lnTo>
                <a:lnTo>
                  <a:pt x="2158746" y="0"/>
                </a:lnTo>
                <a:lnTo>
                  <a:pt x="2177796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121664"/>
                </a:lnTo>
                <a:lnTo>
                  <a:pt x="19050" y="1121664"/>
                </a:lnTo>
                <a:lnTo>
                  <a:pt x="38100" y="1140714"/>
                </a:lnTo>
                <a:lnTo>
                  <a:pt x="2177796" y="1140714"/>
                </a:lnTo>
                <a:lnTo>
                  <a:pt x="2177503" y="1144015"/>
                </a:lnTo>
                <a:lnTo>
                  <a:pt x="2162048" y="1159471"/>
                </a:lnTo>
                <a:lnTo>
                  <a:pt x="2158746" y="1159764"/>
                </a:lnTo>
                <a:close/>
              </a:path>
              <a:path w="2178050" h="1160145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178050" h="1160145">
                <a:moveTo>
                  <a:pt x="2139696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139696" y="19050"/>
                </a:lnTo>
                <a:lnTo>
                  <a:pt x="2139696" y="38100"/>
                </a:lnTo>
                <a:close/>
              </a:path>
              <a:path w="2178050" h="1160145">
                <a:moveTo>
                  <a:pt x="2139696" y="1140714"/>
                </a:moveTo>
                <a:lnTo>
                  <a:pt x="2139696" y="19050"/>
                </a:lnTo>
                <a:lnTo>
                  <a:pt x="2158746" y="38100"/>
                </a:lnTo>
                <a:lnTo>
                  <a:pt x="2177796" y="38100"/>
                </a:lnTo>
                <a:lnTo>
                  <a:pt x="2177796" y="1121664"/>
                </a:lnTo>
                <a:lnTo>
                  <a:pt x="2158746" y="1121664"/>
                </a:lnTo>
                <a:lnTo>
                  <a:pt x="2139696" y="1140714"/>
                </a:lnTo>
                <a:close/>
              </a:path>
              <a:path w="2178050" h="1160145">
                <a:moveTo>
                  <a:pt x="2177796" y="38100"/>
                </a:moveTo>
                <a:lnTo>
                  <a:pt x="2158746" y="38100"/>
                </a:lnTo>
                <a:lnTo>
                  <a:pt x="2139696" y="19050"/>
                </a:lnTo>
                <a:lnTo>
                  <a:pt x="2177796" y="19050"/>
                </a:lnTo>
                <a:lnTo>
                  <a:pt x="2177796" y="38100"/>
                </a:lnTo>
                <a:close/>
              </a:path>
              <a:path w="2178050" h="1160145">
                <a:moveTo>
                  <a:pt x="38100" y="1140714"/>
                </a:moveTo>
                <a:lnTo>
                  <a:pt x="19050" y="1121664"/>
                </a:lnTo>
                <a:lnTo>
                  <a:pt x="38100" y="1121664"/>
                </a:lnTo>
                <a:lnTo>
                  <a:pt x="38100" y="1140714"/>
                </a:lnTo>
                <a:close/>
              </a:path>
              <a:path w="2178050" h="1160145">
                <a:moveTo>
                  <a:pt x="2139696" y="1140714"/>
                </a:moveTo>
                <a:lnTo>
                  <a:pt x="38100" y="1140714"/>
                </a:lnTo>
                <a:lnTo>
                  <a:pt x="38100" y="1121664"/>
                </a:lnTo>
                <a:lnTo>
                  <a:pt x="2139696" y="1121664"/>
                </a:lnTo>
                <a:lnTo>
                  <a:pt x="2139696" y="1140714"/>
                </a:lnTo>
                <a:close/>
              </a:path>
              <a:path w="2178050" h="1160145">
                <a:moveTo>
                  <a:pt x="2177796" y="1140714"/>
                </a:moveTo>
                <a:lnTo>
                  <a:pt x="2139696" y="1140714"/>
                </a:lnTo>
                <a:lnTo>
                  <a:pt x="2158746" y="1121664"/>
                </a:lnTo>
                <a:lnTo>
                  <a:pt x="2177796" y="1121664"/>
                </a:lnTo>
                <a:lnTo>
                  <a:pt x="2177796" y="114071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88935" y="4241291"/>
            <a:ext cx="2130552" cy="11064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50835" y="4203191"/>
            <a:ext cx="2207260" cy="1183005"/>
          </a:xfrm>
          <a:custGeom>
            <a:avLst/>
            <a:gdLst/>
            <a:ahLst/>
            <a:cxnLst/>
            <a:rect l="l" t="t" r="r" b="b"/>
            <a:pathLst>
              <a:path w="2207259" h="1183004">
                <a:moveTo>
                  <a:pt x="2187702" y="1182624"/>
                </a:moveTo>
                <a:lnTo>
                  <a:pt x="19050" y="1182624"/>
                </a:lnTo>
                <a:lnTo>
                  <a:pt x="15748" y="1182331"/>
                </a:lnTo>
                <a:lnTo>
                  <a:pt x="0" y="1163574"/>
                </a:lnTo>
                <a:lnTo>
                  <a:pt x="0" y="19050"/>
                </a:lnTo>
                <a:lnTo>
                  <a:pt x="19050" y="0"/>
                </a:lnTo>
                <a:lnTo>
                  <a:pt x="2187702" y="0"/>
                </a:lnTo>
                <a:lnTo>
                  <a:pt x="2206752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144524"/>
                </a:lnTo>
                <a:lnTo>
                  <a:pt x="19050" y="1144524"/>
                </a:lnTo>
                <a:lnTo>
                  <a:pt x="38100" y="1163574"/>
                </a:lnTo>
                <a:lnTo>
                  <a:pt x="2206752" y="1163574"/>
                </a:lnTo>
                <a:lnTo>
                  <a:pt x="2206459" y="1166876"/>
                </a:lnTo>
                <a:lnTo>
                  <a:pt x="2191016" y="1182331"/>
                </a:lnTo>
                <a:lnTo>
                  <a:pt x="2187702" y="1182624"/>
                </a:lnTo>
                <a:close/>
              </a:path>
              <a:path w="2207259" h="1183004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207259" h="1183004">
                <a:moveTo>
                  <a:pt x="2168652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168652" y="19050"/>
                </a:lnTo>
                <a:lnTo>
                  <a:pt x="2168652" y="38100"/>
                </a:lnTo>
                <a:close/>
              </a:path>
              <a:path w="2207259" h="1183004">
                <a:moveTo>
                  <a:pt x="2168652" y="1163574"/>
                </a:moveTo>
                <a:lnTo>
                  <a:pt x="2168652" y="19050"/>
                </a:lnTo>
                <a:lnTo>
                  <a:pt x="2187702" y="38100"/>
                </a:lnTo>
                <a:lnTo>
                  <a:pt x="2206752" y="38100"/>
                </a:lnTo>
                <a:lnTo>
                  <a:pt x="2206752" y="1144524"/>
                </a:lnTo>
                <a:lnTo>
                  <a:pt x="2187702" y="1144524"/>
                </a:lnTo>
                <a:lnTo>
                  <a:pt x="2168652" y="1163574"/>
                </a:lnTo>
                <a:close/>
              </a:path>
              <a:path w="2207259" h="1183004">
                <a:moveTo>
                  <a:pt x="2206752" y="38100"/>
                </a:moveTo>
                <a:lnTo>
                  <a:pt x="2187702" y="38100"/>
                </a:lnTo>
                <a:lnTo>
                  <a:pt x="2168652" y="19050"/>
                </a:lnTo>
                <a:lnTo>
                  <a:pt x="2206752" y="19050"/>
                </a:lnTo>
                <a:lnTo>
                  <a:pt x="2206752" y="38100"/>
                </a:lnTo>
                <a:close/>
              </a:path>
              <a:path w="2207259" h="1183004">
                <a:moveTo>
                  <a:pt x="38100" y="1163574"/>
                </a:moveTo>
                <a:lnTo>
                  <a:pt x="19050" y="1144524"/>
                </a:lnTo>
                <a:lnTo>
                  <a:pt x="38100" y="1144524"/>
                </a:lnTo>
                <a:lnTo>
                  <a:pt x="38100" y="1163574"/>
                </a:lnTo>
                <a:close/>
              </a:path>
              <a:path w="2207259" h="1183004">
                <a:moveTo>
                  <a:pt x="2168652" y="1163574"/>
                </a:moveTo>
                <a:lnTo>
                  <a:pt x="38100" y="1163574"/>
                </a:lnTo>
                <a:lnTo>
                  <a:pt x="38100" y="1144524"/>
                </a:lnTo>
                <a:lnTo>
                  <a:pt x="2168652" y="1144524"/>
                </a:lnTo>
                <a:lnTo>
                  <a:pt x="2168652" y="1163574"/>
                </a:lnTo>
                <a:close/>
              </a:path>
              <a:path w="2207259" h="1183004">
                <a:moveTo>
                  <a:pt x="2206752" y="1163574"/>
                </a:moveTo>
                <a:lnTo>
                  <a:pt x="2168652" y="1163574"/>
                </a:lnTo>
                <a:lnTo>
                  <a:pt x="2187702" y="1144524"/>
                </a:lnTo>
                <a:lnTo>
                  <a:pt x="2206752" y="1144524"/>
                </a:lnTo>
                <a:lnTo>
                  <a:pt x="2206752" y="116357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50235" y="2243327"/>
            <a:ext cx="393700" cy="584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03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070347" y="2212848"/>
            <a:ext cx="393700" cy="5854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03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13319" y="2243327"/>
            <a:ext cx="393700" cy="584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032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6144" y="4204715"/>
            <a:ext cx="393700" cy="584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03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70347" y="4230623"/>
            <a:ext cx="393700" cy="5854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03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5031" y="4241291"/>
            <a:ext cx="393700" cy="5854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15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70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889" y="4804807"/>
            <a:ext cx="5179695" cy="337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  <a:tabLst>
                <a:tab pos="850900" algn="l"/>
                <a:tab pos="1837689" algn="l"/>
                <a:tab pos="2824480" algn="l"/>
                <a:tab pos="3811270" algn="l"/>
                <a:tab pos="4798060" algn="l"/>
              </a:tabLst>
            </a:pPr>
            <a:r>
              <a:rPr dirty="0" sz="2400">
                <a:latin typeface="Times New Roman"/>
                <a:cs typeface="Times New Roman"/>
              </a:rPr>
              <a:t>2.1	2.1	2.1	2.1	2.1	2.1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2040" y="5435587"/>
            <a:ext cx="23037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i="1">
                <a:latin typeface="Times New Roman"/>
                <a:cs typeface="Times New Roman"/>
              </a:rPr>
              <a:t>E</a:t>
            </a:r>
            <a:r>
              <a:rPr dirty="0" sz="3600">
                <a:latin typeface="Times New Roman"/>
                <a:cs typeface="Times New Roman"/>
              </a:rPr>
              <a:t>=</a:t>
            </a:r>
            <a:r>
              <a:rPr dirty="0" sz="3600" spc="-55">
                <a:latin typeface="Times New Roman"/>
                <a:cs typeface="Times New Roman"/>
              </a:rPr>
              <a:t> </a:t>
            </a:r>
            <a:r>
              <a:rPr dirty="0" sz="3600" i="1">
                <a:latin typeface="Times New Roman"/>
                <a:cs typeface="Times New Roman"/>
              </a:rPr>
              <a:t>U</a:t>
            </a:r>
            <a:r>
              <a:rPr dirty="0" baseline="-16548" sz="3525" spc="-15">
                <a:latin typeface="楷体"/>
                <a:cs typeface="楷体"/>
              </a:rPr>
              <a:t>外</a:t>
            </a:r>
            <a:r>
              <a:rPr dirty="0" sz="3600">
                <a:latin typeface="Times New Roman"/>
                <a:cs typeface="Times New Roman"/>
              </a:rPr>
              <a:t>+</a:t>
            </a:r>
            <a:r>
              <a:rPr dirty="0" sz="3600" spc="-50">
                <a:latin typeface="Times New Roman"/>
                <a:cs typeface="Times New Roman"/>
              </a:rPr>
              <a:t> </a:t>
            </a:r>
            <a:r>
              <a:rPr dirty="0" sz="3600" i="1">
                <a:latin typeface="Times New Roman"/>
                <a:cs typeface="Times New Roman"/>
              </a:rPr>
              <a:t>U</a:t>
            </a:r>
            <a:r>
              <a:rPr dirty="0" baseline="-16548" sz="3525" spc="-15">
                <a:latin typeface="楷体"/>
                <a:cs typeface="楷体"/>
              </a:rPr>
              <a:t>内</a:t>
            </a:r>
            <a:endParaRPr baseline="-16548" sz="3525">
              <a:latin typeface="楷体"/>
              <a:cs typeface="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75859" y="1688592"/>
            <a:ext cx="2357755" cy="523240"/>
          </a:xfrm>
          <a:custGeom>
            <a:avLst/>
            <a:gdLst/>
            <a:ahLst/>
            <a:cxnLst/>
            <a:rect l="l" t="t" r="r" b="b"/>
            <a:pathLst>
              <a:path w="2357754" h="523239">
                <a:moveTo>
                  <a:pt x="0" y="0"/>
                </a:moveTo>
                <a:lnTo>
                  <a:pt x="2357628" y="0"/>
                </a:lnTo>
                <a:lnTo>
                  <a:pt x="2357628" y="522731"/>
                </a:lnTo>
                <a:lnTo>
                  <a:pt x="0" y="522731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70183" y="1681530"/>
            <a:ext cx="2369820" cy="535940"/>
          </a:xfrm>
          <a:custGeom>
            <a:avLst/>
            <a:gdLst/>
            <a:ahLst/>
            <a:cxnLst/>
            <a:rect l="l" t="t" r="r" b="b"/>
            <a:pathLst>
              <a:path w="2369820" h="535939">
                <a:moveTo>
                  <a:pt x="2369654" y="535914"/>
                </a:moveTo>
                <a:lnTo>
                  <a:pt x="0" y="535914"/>
                </a:lnTo>
                <a:lnTo>
                  <a:pt x="0" y="0"/>
                </a:lnTo>
                <a:lnTo>
                  <a:pt x="2369654" y="0"/>
                </a:lnTo>
                <a:lnTo>
                  <a:pt x="236965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23214"/>
                </a:lnTo>
                <a:lnTo>
                  <a:pt x="6350" y="523214"/>
                </a:lnTo>
                <a:lnTo>
                  <a:pt x="12700" y="529564"/>
                </a:lnTo>
                <a:lnTo>
                  <a:pt x="2369654" y="529564"/>
                </a:lnTo>
                <a:lnTo>
                  <a:pt x="2369654" y="535914"/>
                </a:lnTo>
                <a:close/>
              </a:path>
              <a:path w="2369820" h="53593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369820" h="535939">
                <a:moveTo>
                  <a:pt x="235695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356954" y="6350"/>
                </a:lnTo>
                <a:lnTo>
                  <a:pt x="2356954" y="12700"/>
                </a:lnTo>
                <a:close/>
              </a:path>
              <a:path w="2369820" h="535939">
                <a:moveTo>
                  <a:pt x="2356954" y="529564"/>
                </a:moveTo>
                <a:lnTo>
                  <a:pt x="2356954" y="6350"/>
                </a:lnTo>
                <a:lnTo>
                  <a:pt x="2363304" y="12700"/>
                </a:lnTo>
                <a:lnTo>
                  <a:pt x="2369654" y="12700"/>
                </a:lnTo>
                <a:lnTo>
                  <a:pt x="2369654" y="523214"/>
                </a:lnTo>
                <a:lnTo>
                  <a:pt x="2363304" y="523214"/>
                </a:lnTo>
                <a:lnTo>
                  <a:pt x="2356954" y="529564"/>
                </a:lnTo>
                <a:close/>
              </a:path>
              <a:path w="2369820" h="535939">
                <a:moveTo>
                  <a:pt x="2369654" y="12700"/>
                </a:moveTo>
                <a:lnTo>
                  <a:pt x="2363304" y="12700"/>
                </a:lnTo>
                <a:lnTo>
                  <a:pt x="2356954" y="6350"/>
                </a:lnTo>
                <a:lnTo>
                  <a:pt x="2369654" y="6350"/>
                </a:lnTo>
                <a:lnTo>
                  <a:pt x="2369654" y="12700"/>
                </a:lnTo>
                <a:close/>
              </a:path>
              <a:path w="2369820" h="535939">
                <a:moveTo>
                  <a:pt x="12700" y="529564"/>
                </a:moveTo>
                <a:lnTo>
                  <a:pt x="6350" y="523214"/>
                </a:lnTo>
                <a:lnTo>
                  <a:pt x="12700" y="523214"/>
                </a:lnTo>
                <a:lnTo>
                  <a:pt x="12700" y="529564"/>
                </a:lnTo>
                <a:close/>
              </a:path>
              <a:path w="2369820" h="535939">
                <a:moveTo>
                  <a:pt x="2356954" y="529564"/>
                </a:moveTo>
                <a:lnTo>
                  <a:pt x="12700" y="529564"/>
                </a:lnTo>
                <a:lnTo>
                  <a:pt x="12700" y="523214"/>
                </a:lnTo>
                <a:lnTo>
                  <a:pt x="2356954" y="523214"/>
                </a:lnTo>
                <a:lnTo>
                  <a:pt x="2356954" y="529564"/>
                </a:lnTo>
                <a:close/>
              </a:path>
              <a:path w="2369820" h="535939">
                <a:moveTo>
                  <a:pt x="2369654" y="529564"/>
                </a:moveTo>
                <a:lnTo>
                  <a:pt x="2356954" y="529564"/>
                </a:lnTo>
                <a:lnTo>
                  <a:pt x="2363304" y="523214"/>
                </a:lnTo>
                <a:lnTo>
                  <a:pt x="2369654" y="523214"/>
                </a:lnTo>
                <a:lnTo>
                  <a:pt x="2369654" y="52956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75859" y="1679625"/>
            <a:ext cx="235775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00000"/>
                </a:solidFill>
                <a:latin typeface="华文楷体"/>
                <a:cs typeface="华文楷体"/>
              </a:rPr>
              <a:t>实验数据处</a:t>
            </a:r>
            <a:r>
              <a:rPr dirty="0" sz="2800" spc="-10" b="1">
                <a:solidFill>
                  <a:srgbClr val="C00000"/>
                </a:solidFill>
                <a:latin typeface="华文楷体"/>
                <a:cs typeface="华文楷体"/>
              </a:rPr>
              <a:t>理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96817" y="4780826"/>
            <a:ext cx="5712460" cy="610235"/>
          </a:xfrm>
          <a:custGeom>
            <a:avLst/>
            <a:gdLst/>
            <a:ahLst/>
            <a:cxnLst/>
            <a:rect l="l" t="t" r="r" b="b"/>
            <a:pathLst>
              <a:path w="5712459" h="610235">
                <a:moveTo>
                  <a:pt x="5712040" y="609917"/>
                </a:moveTo>
                <a:lnTo>
                  <a:pt x="0" y="609917"/>
                </a:lnTo>
                <a:lnTo>
                  <a:pt x="0" y="0"/>
                </a:lnTo>
                <a:lnTo>
                  <a:pt x="5712040" y="0"/>
                </a:lnTo>
                <a:lnTo>
                  <a:pt x="571204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97217"/>
                </a:lnTo>
                <a:lnTo>
                  <a:pt x="6350" y="597217"/>
                </a:lnTo>
                <a:lnTo>
                  <a:pt x="12700" y="603567"/>
                </a:lnTo>
                <a:lnTo>
                  <a:pt x="5712040" y="603567"/>
                </a:lnTo>
                <a:lnTo>
                  <a:pt x="5712040" y="609917"/>
                </a:lnTo>
                <a:close/>
              </a:path>
              <a:path w="5712459" h="6102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712459" h="610235">
                <a:moveTo>
                  <a:pt x="569934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699340" y="6350"/>
                </a:lnTo>
                <a:lnTo>
                  <a:pt x="5699340" y="12700"/>
                </a:lnTo>
                <a:close/>
              </a:path>
              <a:path w="5712459" h="610235">
                <a:moveTo>
                  <a:pt x="5699340" y="603567"/>
                </a:moveTo>
                <a:lnTo>
                  <a:pt x="5699340" y="6350"/>
                </a:lnTo>
                <a:lnTo>
                  <a:pt x="5705690" y="12700"/>
                </a:lnTo>
                <a:lnTo>
                  <a:pt x="5712040" y="12700"/>
                </a:lnTo>
                <a:lnTo>
                  <a:pt x="5712040" y="597217"/>
                </a:lnTo>
                <a:lnTo>
                  <a:pt x="5705690" y="597217"/>
                </a:lnTo>
                <a:lnTo>
                  <a:pt x="5699340" y="603567"/>
                </a:lnTo>
                <a:close/>
              </a:path>
              <a:path w="5712459" h="610235">
                <a:moveTo>
                  <a:pt x="5712040" y="12700"/>
                </a:moveTo>
                <a:lnTo>
                  <a:pt x="5705690" y="12700"/>
                </a:lnTo>
                <a:lnTo>
                  <a:pt x="5699340" y="6350"/>
                </a:lnTo>
                <a:lnTo>
                  <a:pt x="5712040" y="6350"/>
                </a:lnTo>
                <a:lnTo>
                  <a:pt x="5712040" y="12700"/>
                </a:lnTo>
                <a:close/>
              </a:path>
              <a:path w="5712459" h="610235">
                <a:moveTo>
                  <a:pt x="12700" y="603567"/>
                </a:moveTo>
                <a:lnTo>
                  <a:pt x="6350" y="597217"/>
                </a:lnTo>
                <a:lnTo>
                  <a:pt x="12700" y="597217"/>
                </a:lnTo>
                <a:lnTo>
                  <a:pt x="12700" y="603567"/>
                </a:lnTo>
                <a:close/>
              </a:path>
              <a:path w="5712459" h="610235">
                <a:moveTo>
                  <a:pt x="5699340" y="603567"/>
                </a:moveTo>
                <a:lnTo>
                  <a:pt x="12700" y="603567"/>
                </a:lnTo>
                <a:lnTo>
                  <a:pt x="12700" y="597217"/>
                </a:lnTo>
                <a:lnTo>
                  <a:pt x="5699340" y="597217"/>
                </a:lnTo>
                <a:lnTo>
                  <a:pt x="5699340" y="603567"/>
                </a:lnTo>
                <a:close/>
              </a:path>
              <a:path w="5712459" h="610235">
                <a:moveTo>
                  <a:pt x="5712040" y="603567"/>
                </a:moveTo>
                <a:lnTo>
                  <a:pt x="5699340" y="603567"/>
                </a:lnTo>
                <a:lnTo>
                  <a:pt x="5705690" y="597217"/>
                </a:lnTo>
                <a:lnTo>
                  <a:pt x="5712040" y="597217"/>
                </a:lnTo>
                <a:lnTo>
                  <a:pt x="5712040" y="603567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45714" y="2476262"/>
            <a:ext cx="6254750" cy="369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  <a:tabLst>
                <a:tab pos="1148715" algn="l"/>
                <a:tab pos="2139315" algn="l"/>
                <a:tab pos="3129915" algn="l"/>
                <a:tab pos="4120515" algn="l"/>
                <a:tab pos="5111115" algn="l"/>
                <a:tab pos="6101715" algn="l"/>
              </a:tabLst>
            </a:pPr>
            <a:r>
              <a:rPr dirty="0" baseline="-9259" sz="2700" spc="75" b="1">
                <a:solidFill>
                  <a:srgbClr val="FF0000"/>
                </a:solidFill>
                <a:latin typeface="微软雅黑"/>
                <a:cs typeface="微软雅黑"/>
              </a:rPr>
              <a:t>序</a:t>
            </a:r>
            <a:r>
              <a:rPr dirty="0" baseline="-9259" sz="2700" b="1">
                <a:solidFill>
                  <a:srgbClr val="FF0000"/>
                </a:solidFill>
                <a:latin typeface="微软雅黑"/>
                <a:cs typeface="微软雅黑"/>
              </a:rPr>
              <a:t>号	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1	2	3	4	5	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13213" y="244002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66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25913" y="24367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6350"/>
                </a:move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695054" y="2443327"/>
          <a:ext cx="6926580" cy="2947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75"/>
                <a:gridCol w="127634"/>
                <a:gridCol w="850900"/>
                <a:gridCol w="986155"/>
                <a:gridCol w="986155"/>
                <a:gridCol w="986154"/>
                <a:gridCol w="986154"/>
                <a:gridCol w="879475"/>
                <a:gridCol w="106045"/>
              </a:tblGrid>
              <a:tr h="383920">
                <a:tc>
                  <a:txBody>
                    <a:bodyPr/>
                    <a:lstStyle/>
                    <a:p>
                      <a:pPr marL="263525">
                        <a:lnSpc>
                          <a:spcPts val="2025"/>
                        </a:lnSpc>
                        <a:spcBef>
                          <a:spcPts val="894"/>
                        </a:spcBef>
                      </a:pPr>
                      <a:r>
                        <a:rPr dirty="0" sz="1800" spc="50" b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序</a:t>
                      </a:r>
                      <a:r>
                        <a:rPr dirty="0" sz="1800" b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号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113664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10795">
                        <a:lnSpc>
                          <a:spcPts val="2880"/>
                        </a:lnSpc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2880"/>
                        </a:lnSpc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2880"/>
                        </a:lnSpc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2880"/>
                        </a:lnSpc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8260">
                        <a:lnSpc>
                          <a:spcPts val="2880"/>
                        </a:lnSpc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5880">
                        <a:lnSpc>
                          <a:spcPts val="2880"/>
                        </a:lnSpc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6904">
                <a:tc gridSpan="2">
                  <a:txBody>
                    <a:bodyPr/>
                    <a:lstStyle/>
                    <a:p>
                      <a:pPr algn="ctr" marR="3251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电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流</a:t>
                      </a:r>
                      <a:r>
                        <a:rPr dirty="0" sz="1800" spc="-545" b="1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1800" b="1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R="226695">
                        <a:lnSpc>
                          <a:spcPct val="10000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40080">
                <a:tc gridSpan="2">
                  <a:txBody>
                    <a:bodyPr/>
                    <a:lstStyle/>
                    <a:p>
                      <a:pPr algn="ctr" marR="1606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楷体"/>
                          <a:cs typeface="楷体"/>
                        </a:rPr>
                        <a:t>电压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baseline="-16908" sz="1725" spc="37">
                          <a:latin typeface="楷体"/>
                          <a:cs typeface="楷体"/>
                        </a:rPr>
                        <a:t>外</a:t>
                      </a:r>
                      <a:endParaRPr baseline="-16908" sz="1725">
                        <a:latin typeface="楷体"/>
                        <a:cs typeface="楷体"/>
                      </a:endParaRPr>
                    </a:p>
                    <a:p>
                      <a:pPr algn="ctr" marR="19304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V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1.9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1.8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1.7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1.6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1.5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1.4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58190">
                <a:tc gridSpan="2">
                  <a:txBody>
                    <a:bodyPr/>
                    <a:lstStyle/>
                    <a:p>
                      <a:pPr algn="ctr" marR="1606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楷体"/>
                          <a:cs typeface="楷体"/>
                        </a:rPr>
                        <a:t>电压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baseline="-16908" sz="1725" spc="37">
                          <a:latin typeface="楷体"/>
                          <a:cs typeface="楷体"/>
                        </a:rPr>
                        <a:t>内</a:t>
                      </a:r>
                      <a:endParaRPr baseline="-16908" sz="1725">
                        <a:latin typeface="楷体"/>
                        <a:cs typeface="楷体"/>
                      </a:endParaRPr>
                    </a:p>
                    <a:p>
                      <a:pPr algn="ctr" marR="19304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V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D2DEEE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D2DEEE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D2DEEE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D2DEEE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D2DEEE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21969">
                <a:tc gridSpan="2"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 i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baseline="-16908" sz="1725" spc="30">
                          <a:latin typeface="楷体"/>
                          <a:cs typeface="楷体"/>
                        </a:rPr>
                        <a:t>外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baseline="-16908" sz="1725" spc="37">
                          <a:latin typeface="楷体"/>
                          <a:cs typeface="楷体"/>
                        </a:rPr>
                        <a:t>内</a:t>
                      </a:r>
                      <a:endParaRPr baseline="-16908" sz="1725">
                        <a:latin typeface="楷体"/>
                        <a:cs typeface="楷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V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D2DEEE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316" y="1454543"/>
            <a:ext cx="459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三、路端电压与负载的关系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0204" y="2262187"/>
            <a:ext cx="6094730" cy="258826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800"/>
              </a:spcBef>
              <a:buSzPct val="96428"/>
              <a:buFont typeface="Wingdings"/>
              <a:buChar char=""/>
              <a:tabLst>
                <a:tab pos="363855" algn="l"/>
              </a:tabLst>
            </a:pPr>
            <a:r>
              <a:rPr dirty="0" sz="2800" i="1">
                <a:latin typeface="华文楷体"/>
                <a:cs typeface="华文楷体"/>
              </a:rPr>
              <a:t>把外电路中的用电器叫作</a:t>
            </a:r>
            <a:r>
              <a:rPr dirty="0" sz="2800" i="1">
                <a:solidFill>
                  <a:srgbClr val="FF0000"/>
                </a:solidFill>
                <a:latin typeface="华文楷体"/>
                <a:cs typeface="华文楷体"/>
              </a:rPr>
              <a:t>负</a:t>
            </a:r>
            <a:r>
              <a:rPr dirty="0" sz="2800" spc="-5" i="1">
                <a:solidFill>
                  <a:srgbClr val="FF0000"/>
                </a:solidFill>
                <a:latin typeface="华文楷体"/>
                <a:cs typeface="华文楷体"/>
              </a:rPr>
              <a:t>载</a:t>
            </a:r>
            <a:endParaRPr sz="2800">
              <a:latin typeface="华文楷体"/>
              <a:cs typeface="华文楷体"/>
            </a:endParaRPr>
          </a:p>
          <a:p>
            <a:pPr marL="393065">
              <a:lnSpc>
                <a:spcPct val="100000"/>
              </a:lnSpc>
              <a:spcBef>
                <a:spcPts val="700"/>
              </a:spcBef>
            </a:pPr>
            <a:r>
              <a:rPr dirty="0" sz="2800" i="1">
                <a:latin typeface="华文楷体"/>
                <a:cs typeface="华文楷体"/>
              </a:rPr>
              <a:t>把外电路的电势降落叫作</a:t>
            </a:r>
            <a:r>
              <a:rPr dirty="0" sz="2800" i="1">
                <a:solidFill>
                  <a:srgbClr val="FF0000"/>
                </a:solidFill>
                <a:latin typeface="华文楷体"/>
                <a:cs typeface="华文楷体"/>
              </a:rPr>
              <a:t>路端电压</a:t>
            </a:r>
            <a:r>
              <a:rPr dirty="0" sz="2800" spc="-5" i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363220" indent="-350520">
              <a:lnSpc>
                <a:spcPct val="100000"/>
              </a:lnSpc>
              <a:spcBef>
                <a:spcPts val="620"/>
              </a:spcBef>
              <a:buSzPct val="96428"/>
              <a:buFont typeface="Wingdings"/>
              <a:buChar char=""/>
              <a:tabLst>
                <a:tab pos="363855" algn="l"/>
              </a:tabLst>
            </a:pPr>
            <a:r>
              <a:rPr dirty="0" sz="2800" i="1">
                <a:latin typeface="华文楷体"/>
                <a:cs typeface="华文楷体"/>
              </a:rPr>
              <a:t>负载变化时</a:t>
            </a:r>
            <a:r>
              <a:rPr dirty="0" sz="2800" spc="-5" i="1">
                <a:latin typeface="华文楷体"/>
                <a:cs typeface="华文楷体"/>
              </a:rPr>
              <a:t>，</a:t>
            </a:r>
            <a:endParaRPr sz="2800">
              <a:latin typeface="华文楷体"/>
              <a:cs typeface="华文楷体"/>
            </a:endParaRPr>
          </a:p>
          <a:p>
            <a:pPr marL="367665" marR="1807845">
              <a:lnSpc>
                <a:spcPct val="119600"/>
              </a:lnSpc>
              <a:spcBef>
                <a:spcPts val="40"/>
              </a:spcBef>
            </a:pPr>
            <a:r>
              <a:rPr dirty="0" sz="2800" i="1">
                <a:latin typeface="华文楷体"/>
                <a:cs typeface="华文楷体"/>
              </a:rPr>
              <a:t>电路中的电流就会变化</a:t>
            </a:r>
            <a:r>
              <a:rPr dirty="0" sz="2800" spc="-5" i="1">
                <a:latin typeface="华文楷体"/>
                <a:cs typeface="华文楷体"/>
              </a:rPr>
              <a:t>， </a:t>
            </a:r>
            <a:r>
              <a:rPr dirty="0" sz="2800" i="1">
                <a:latin typeface="华文楷体"/>
                <a:cs typeface="华文楷体"/>
              </a:rPr>
              <a:t>路端电压也随之变化</a:t>
            </a:r>
            <a:r>
              <a:rPr dirty="0" sz="2800" spc="-5" i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5804" y="4909629"/>
            <a:ext cx="735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根</a:t>
            </a:r>
            <a:r>
              <a:rPr dirty="0" sz="2800" spc="-5" i="1">
                <a:latin typeface="华文楷体"/>
                <a:cs typeface="华文楷体"/>
              </a:rPr>
              <a:t>据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6503" y="207914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4160" y="1808988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03804" y="2031492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93789" y="4873700"/>
            <a:ext cx="2770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 spc="15" i="1">
                <a:latin typeface="华文楷体"/>
                <a:cs typeface="华文楷体"/>
              </a:rPr>
              <a:t>外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sz="2400" i="1">
                <a:latin typeface="华文楷体"/>
                <a:cs typeface="华文楷体"/>
              </a:rPr>
              <a:t>，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 spc="15" i="1">
                <a:latin typeface="华文楷体"/>
                <a:cs typeface="华文楷体"/>
              </a:rPr>
              <a:t>内</a:t>
            </a:r>
            <a:r>
              <a:rPr dirty="0" sz="2400" i="1">
                <a:latin typeface="华文楷体"/>
                <a:cs typeface="华文楷体"/>
              </a:rPr>
              <a:t>＝</a:t>
            </a:r>
            <a:r>
              <a:rPr dirty="0" sz="2400" spc="-85" i="1">
                <a:latin typeface="华文楷体"/>
                <a:cs typeface="华文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Ir</a:t>
            </a:r>
            <a:r>
              <a:rPr dirty="0" sz="2400" i="1">
                <a:latin typeface="华文楷体"/>
                <a:cs typeface="华文楷体"/>
              </a:rPr>
              <a:t>，则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74515" y="5534964"/>
            <a:ext cx="2113915" cy="495300"/>
          </a:xfrm>
          <a:custGeom>
            <a:avLst/>
            <a:gdLst/>
            <a:ahLst/>
            <a:cxnLst/>
            <a:rect l="l" t="t" r="r" b="b"/>
            <a:pathLst>
              <a:path w="2113915" h="495300">
                <a:moveTo>
                  <a:pt x="2113788" y="495300"/>
                </a:moveTo>
                <a:lnTo>
                  <a:pt x="0" y="495300"/>
                </a:lnTo>
                <a:lnTo>
                  <a:pt x="0" y="0"/>
                </a:lnTo>
                <a:lnTo>
                  <a:pt x="2113788" y="0"/>
                </a:lnTo>
                <a:lnTo>
                  <a:pt x="2113788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457200"/>
                </a:lnTo>
                <a:lnTo>
                  <a:pt x="19050" y="457200"/>
                </a:lnTo>
                <a:lnTo>
                  <a:pt x="38100" y="476250"/>
                </a:lnTo>
                <a:lnTo>
                  <a:pt x="2113788" y="476250"/>
                </a:lnTo>
                <a:lnTo>
                  <a:pt x="2113788" y="495300"/>
                </a:lnTo>
                <a:close/>
              </a:path>
              <a:path w="2113915" h="49530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113915" h="495300">
                <a:moveTo>
                  <a:pt x="2075688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075688" y="19050"/>
                </a:lnTo>
                <a:lnTo>
                  <a:pt x="2075688" y="38100"/>
                </a:lnTo>
                <a:close/>
              </a:path>
              <a:path w="2113915" h="495300">
                <a:moveTo>
                  <a:pt x="2075688" y="476250"/>
                </a:moveTo>
                <a:lnTo>
                  <a:pt x="2075688" y="19050"/>
                </a:lnTo>
                <a:lnTo>
                  <a:pt x="2094738" y="38100"/>
                </a:lnTo>
                <a:lnTo>
                  <a:pt x="2113788" y="38100"/>
                </a:lnTo>
                <a:lnTo>
                  <a:pt x="2113788" y="457200"/>
                </a:lnTo>
                <a:lnTo>
                  <a:pt x="2094738" y="457200"/>
                </a:lnTo>
                <a:lnTo>
                  <a:pt x="2075688" y="476250"/>
                </a:lnTo>
                <a:close/>
              </a:path>
              <a:path w="2113915" h="495300">
                <a:moveTo>
                  <a:pt x="2113788" y="38100"/>
                </a:moveTo>
                <a:lnTo>
                  <a:pt x="2094738" y="38100"/>
                </a:lnTo>
                <a:lnTo>
                  <a:pt x="2075688" y="19050"/>
                </a:lnTo>
                <a:lnTo>
                  <a:pt x="2113788" y="19050"/>
                </a:lnTo>
                <a:lnTo>
                  <a:pt x="2113788" y="38100"/>
                </a:lnTo>
                <a:close/>
              </a:path>
              <a:path w="2113915" h="495300">
                <a:moveTo>
                  <a:pt x="38100" y="476250"/>
                </a:moveTo>
                <a:lnTo>
                  <a:pt x="19050" y="457200"/>
                </a:lnTo>
                <a:lnTo>
                  <a:pt x="38100" y="457200"/>
                </a:lnTo>
                <a:lnTo>
                  <a:pt x="38100" y="476250"/>
                </a:lnTo>
                <a:close/>
              </a:path>
              <a:path w="2113915" h="495300">
                <a:moveTo>
                  <a:pt x="2075688" y="476250"/>
                </a:moveTo>
                <a:lnTo>
                  <a:pt x="38100" y="476250"/>
                </a:lnTo>
                <a:lnTo>
                  <a:pt x="38100" y="457200"/>
                </a:lnTo>
                <a:lnTo>
                  <a:pt x="2075688" y="457200"/>
                </a:lnTo>
                <a:lnTo>
                  <a:pt x="2075688" y="476250"/>
                </a:lnTo>
                <a:close/>
              </a:path>
              <a:path w="2113915" h="495300">
                <a:moveTo>
                  <a:pt x="2113788" y="476250"/>
                </a:moveTo>
                <a:lnTo>
                  <a:pt x="2075688" y="476250"/>
                </a:lnTo>
                <a:lnTo>
                  <a:pt x="2094738" y="457200"/>
                </a:lnTo>
                <a:lnTo>
                  <a:pt x="2113788" y="457200"/>
                </a:lnTo>
                <a:lnTo>
                  <a:pt x="2113788" y="47625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32833" y="4977790"/>
            <a:ext cx="1905635" cy="99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E</a:t>
            </a:r>
            <a:r>
              <a:rPr dirty="0" sz="2400" spc="-35" b="1" i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＝</a:t>
            </a:r>
            <a:r>
              <a:rPr dirty="0" sz="2400" spc="-25" b="1">
                <a:latin typeface="华文楷体"/>
                <a:cs typeface="华文楷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U</a:t>
            </a:r>
            <a:r>
              <a:rPr dirty="0" baseline="-17921" sz="2325" spc="15" b="1">
                <a:latin typeface="华文楷体"/>
                <a:cs typeface="华文楷体"/>
              </a:rPr>
              <a:t>外</a:t>
            </a:r>
            <a:r>
              <a:rPr dirty="0" sz="2400" spc="-5" b="1">
                <a:latin typeface="华文楷体"/>
                <a:cs typeface="华文楷体"/>
              </a:rPr>
              <a:t>＋</a:t>
            </a:r>
            <a:r>
              <a:rPr dirty="0" sz="2400" spc="-30" b="1">
                <a:latin typeface="华文楷体"/>
                <a:cs typeface="华文楷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U</a:t>
            </a:r>
            <a:r>
              <a:rPr dirty="0" baseline="-17921" sz="2325" spc="7" b="1">
                <a:latin typeface="华文楷体"/>
                <a:cs typeface="华文楷体"/>
              </a:rPr>
              <a:t>内</a:t>
            </a:r>
            <a:endParaRPr baseline="-17921" sz="2325">
              <a:latin typeface="华文楷体"/>
              <a:cs typeface="华文楷体"/>
            </a:endParaRPr>
          </a:p>
          <a:p>
            <a:pPr marL="16510">
              <a:lnSpc>
                <a:spcPct val="100000"/>
              </a:lnSpc>
              <a:spcBef>
                <a:spcPts val="1840"/>
              </a:spcBef>
            </a:pPr>
            <a:r>
              <a:rPr dirty="0" sz="2400" b="1" i="1">
                <a:latin typeface="Times New Roman"/>
                <a:cs typeface="Times New Roman"/>
              </a:rPr>
              <a:t>U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宋体"/>
                <a:cs typeface="宋体"/>
              </a:rPr>
              <a:t>＝</a:t>
            </a:r>
            <a:r>
              <a:rPr dirty="0" sz="2400" spc="-610" b="1">
                <a:latin typeface="宋体"/>
                <a:cs typeface="宋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E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宋体"/>
                <a:cs typeface="宋体"/>
              </a:rPr>
              <a:t>－</a:t>
            </a:r>
            <a:r>
              <a:rPr dirty="0" sz="2400" spc="-610" b="1">
                <a:latin typeface="宋体"/>
                <a:cs typeface="宋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74515" y="4969827"/>
            <a:ext cx="2113915" cy="495300"/>
          </a:xfrm>
          <a:custGeom>
            <a:avLst/>
            <a:gdLst/>
            <a:ahLst/>
            <a:cxnLst/>
            <a:rect l="l" t="t" r="r" b="b"/>
            <a:pathLst>
              <a:path w="2113915" h="495300">
                <a:moveTo>
                  <a:pt x="2113788" y="495300"/>
                </a:moveTo>
                <a:lnTo>
                  <a:pt x="0" y="495300"/>
                </a:lnTo>
                <a:lnTo>
                  <a:pt x="0" y="0"/>
                </a:lnTo>
                <a:lnTo>
                  <a:pt x="2113788" y="0"/>
                </a:lnTo>
                <a:lnTo>
                  <a:pt x="2113788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457200"/>
                </a:lnTo>
                <a:lnTo>
                  <a:pt x="19050" y="457200"/>
                </a:lnTo>
                <a:lnTo>
                  <a:pt x="38100" y="476250"/>
                </a:lnTo>
                <a:lnTo>
                  <a:pt x="2113788" y="476250"/>
                </a:lnTo>
                <a:lnTo>
                  <a:pt x="2113788" y="495300"/>
                </a:lnTo>
                <a:close/>
              </a:path>
              <a:path w="2113915" h="49530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113915" h="495300">
                <a:moveTo>
                  <a:pt x="2075688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075688" y="19050"/>
                </a:lnTo>
                <a:lnTo>
                  <a:pt x="2075688" y="38100"/>
                </a:lnTo>
                <a:close/>
              </a:path>
              <a:path w="2113915" h="495300">
                <a:moveTo>
                  <a:pt x="2075688" y="476250"/>
                </a:moveTo>
                <a:lnTo>
                  <a:pt x="2075688" y="19050"/>
                </a:lnTo>
                <a:lnTo>
                  <a:pt x="2094738" y="38100"/>
                </a:lnTo>
                <a:lnTo>
                  <a:pt x="2113788" y="38100"/>
                </a:lnTo>
                <a:lnTo>
                  <a:pt x="2113788" y="457200"/>
                </a:lnTo>
                <a:lnTo>
                  <a:pt x="2094738" y="457200"/>
                </a:lnTo>
                <a:lnTo>
                  <a:pt x="2075688" y="476250"/>
                </a:lnTo>
                <a:close/>
              </a:path>
              <a:path w="2113915" h="495300">
                <a:moveTo>
                  <a:pt x="2113788" y="38100"/>
                </a:moveTo>
                <a:lnTo>
                  <a:pt x="2094738" y="38100"/>
                </a:lnTo>
                <a:lnTo>
                  <a:pt x="2075688" y="19050"/>
                </a:lnTo>
                <a:lnTo>
                  <a:pt x="2113788" y="19050"/>
                </a:lnTo>
                <a:lnTo>
                  <a:pt x="2113788" y="38100"/>
                </a:lnTo>
                <a:close/>
              </a:path>
              <a:path w="2113915" h="495300">
                <a:moveTo>
                  <a:pt x="38100" y="476250"/>
                </a:moveTo>
                <a:lnTo>
                  <a:pt x="19050" y="457200"/>
                </a:lnTo>
                <a:lnTo>
                  <a:pt x="38100" y="457200"/>
                </a:lnTo>
                <a:lnTo>
                  <a:pt x="38100" y="476250"/>
                </a:lnTo>
                <a:close/>
              </a:path>
              <a:path w="2113915" h="495300">
                <a:moveTo>
                  <a:pt x="2075688" y="476250"/>
                </a:moveTo>
                <a:lnTo>
                  <a:pt x="38100" y="476250"/>
                </a:lnTo>
                <a:lnTo>
                  <a:pt x="38100" y="457200"/>
                </a:lnTo>
                <a:lnTo>
                  <a:pt x="2075688" y="457200"/>
                </a:lnTo>
                <a:lnTo>
                  <a:pt x="2075688" y="476250"/>
                </a:lnTo>
                <a:close/>
              </a:path>
              <a:path w="2113915" h="495300">
                <a:moveTo>
                  <a:pt x="2113788" y="476250"/>
                </a:moveTo>
                <a:lnTo>
                  <a:pt x="2075688" y="476250"/>
                </a:lnTo>
                <a:lnTo>
                  <a:pt x="2094738" y="457200"/>
                </a:lnTo>
                <a:lnTo>
                  <a:pt x="2113788" y="457200"/>
                </a:lnTo>
                <a:lnTo>
                  <a:pt x="2113788" y="47625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4144" y="1458023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路端电压与负载的关系</a:t>
            </a:r>
          </a:p>
        </p:txBody>
      </p:sp>
      <p:sp>
        <p:nvSpPr>
          <p:cNvPr id="3" name="object 3"/>
          <p:cNvSpPr/>
          <p:nvPr/>
        </p:nvSpPr>
        <p:spPr>
          <a:xfrm>
            <a:off x="3368331" y="208262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05683" y="1812035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5327" y="2036064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384" marR="5080">
              <a:lnSpc>
                <a:spcPct val="148600"/>
              </a:lnSpc>
              <a:spcBef>
                <a:spcPts val="100"/>
              </a:spcBef>
            </a:pPr>
            <a:r>
              <a:rPr dirty="0"/>
              <a:t>对于确定的电源来说，</a:t>
            </a:r>
            <a:r>
              <a:rPr dirty="0" spc="-25"/>
              <a:t> </a:t>
            </a:r>
            <a:r>
              <a:rPr dirty="0" i="1">
                <a:latin typeface="Times New Roman"/>
                <a:cs typeface="Times New Roman"/>
              </a:rPr>
              <a:t>E</a:t>
            </a:r>
            <a:r>
              <a:rPr dirty="0" spc="-30" i="1">
                <a:latin typeface="Times New Roman"/>
                <a:cs typeface="Times New Roman"/>
              </a:rPr>
              <a:t> </a:t>
            </a:r>
            <a:r>
              <a:rPr dirty="0"/>
              <a:t>和</a:t>
            </a:r>
            <a:r>
              <a:rPr dirty="0" spc="-25"/>
              <a:t> </a:t>
            </a:r>
            <a:r>
              <a:rPr dirty="0" i="1">
                <a:latin typeface="Times New Roman"/>
                <a:cs typeface="Times New Roman"/>
              </a:rPr>
              <a:t>r</a:t>
            </a:r>
            <a:r>
              <a:rPr dirty="0" spc="-25" i="1">
                <a:latin typeface="Times New Roman"/>
                <a:cs typeface="Times New Roman"/>
              </a:rPr>
              <a:t> </a:t>
            </a:r>
            <a:r>
              <a:rPr dirty="0"/>
              <a:t>是一定的</a:t>
            </a:r>
            <a:r>
              <a:rPr dirty="0" sz="1800" i="0">
                <a:latin typeface="宋体"/>
                <a:cs typeface="宋体"/>
              </a:rPr>
              <a:t>。</a:t>
            </a:r>
            <a:r>
              <a:rPr dirty="0"/>
              <a:t>当外 电路只有电阻时，实验结果表明：</a:t>
            </a:r>
            <a:endParaRPr sz="1800">
              <a:latin typeface="宋体"/>
              <a:cs typeface="宋体"/>
            </a:endParaRPr>
          </a:p>
          <a:p>
            <a:pPr marL="15240" marR="504825" indent="17145">
              <a:lnSpc>
                <a:spcPts val="5730"/>
              </a:lnSpc>
              <a:spcBef>
                <a:spcPts val="50"/>
              </a:spcBef>
            </a:pPr>
            <a:r>
              <a:rPr dirty="0"/>
              <a:t>外电阻</a:t>
            </a:r>
            <a:r>
              <a:rPr dirty="0" spc="-50"/>
              <a:t> </a:t>
            </a:r>
            <a:r>
              <a:rPr dirty="0" i="1">
                <a:latin typeface="Times New Roman"/>
                <a:cs typeface="Times New Roman"/>
              </a:rPr>
              <a:t>R</a:t>
            </a:r>
            <a:r>
              <a:rPr dirty="0" spc="-55" i="1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</a:rPr>
              <a:t>增大</a:t>
            </a:r>
            <a:r>
              <a:rPr dirty="0"/>
              <a:t>，电流</a:t>
            </a:r>
            <a:r>
              <a:rPr dirty="0">
                <a:solidFill>
                  <a:srgbClr val="00AF50"/>
                </a:solidFill>
              </a:rPr>
              <a:t>减小</a:t>
            </a:r>
            <a:r>
              <a:rPr dirty="0"/>
              <a:t>，路端电</a:t>
            </a:r>
            <a:r>
              <a:rPr dirty="0" spc="-5"/>
              <a:t>压</a:t>
            </a:r>
            <a:r>
              <a:rPr dirty="0">
                <a:solidFill>
                  <a:srgbClr val="FF0000"/>
                </a:solidFill>
              </a:rPr>
              <a:t>增大 </a:t>
            </a:r>
            <a:r>
              <a:rPr dirty="0"/>
              <a:t>外电阻</a:t>
            </a:r>
            <a:r>
              <a:rPr dirty="0" spc="-45"/>
              <a:t> </a:t>
            </a:r>
            <a:r>
              <a:rPr dirty="0" i="1">
                <a:latin typeface="Times New Roman"/>
                <a:cs typeface="Times New Roman"/>
              </a:rPr>
              <a:t>R</a:t>
            </a:r>
            <a:r>
              <a:rPr dirty="0" spc="-50" i="1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AF50"/>
                </a:solidFill>
              </a:rPr>
              <a:t>减小</a:t>
            </a:r>
            <a:r>
              <a:rPr dirty="0"/>
              <a:t>，电流</a:t>
            </a:r>
            <a:r>
              <a:rPr dirty="0">
                <a:solidFill>
                  <a:srgbClr val="FF0000"/>
                </a:solidFill>
              </a:rPr>
              <a:t>增大</a:t>
            </a:r>
            <a:r>
              <a:rPr dirty="0"/>
              <a:t>，路端电压</a:t>
            </a:r>
            <a:r>
              <a:rPr dirty="0">
                <a:solidFill>
                  <a:srgbClr val="00AF50"/>
                </a:solidFill>
              </a:rPr>
              <a:t>减小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2025-04-19T13:29:29Z</dcterms:created>
  <dcterms:modified xsi:type="dcterms:W3CDTF">2025-04-19T13:29:29Z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