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692400" y="3522129"/>
            <a:ext cx="6816090" cy="0"/>
          </a:xfrm>
          <a:custGeom>
            <a:avLst/>
            <a:gdLst/>
            <a:ahLst/>
            <a:cxnLst/>
            <a:rect l="l" t="t" r="r" b="b"/>
            <a:pathLst>
              <a:path w="6816090" h="0">
                <a:moveTo>
                  <a:pt x="0" y="0"/>
                </a:moveTo>
                <a:lnTo>
                  <a:pt x="6815670" y="0"/>
                </a:lnTo>
              </a:path>
            </a:pathLst>
          </a:custGeom>
          <a:ln w="12700">
            <a:solidFill>
              <a:srgbClr val="5B9BD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11400955" y="610438"/>
            <a:ext cx="185927" cy="18592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11305933" y="507314"/>
            <a:ext cx="386892" cy="3868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1416995" y="6100457"/>
            <a:ext cx="170179" cy="17017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1313947" y="5989307"/>
            <a:ext cx="386892" cy="38689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607059" y="618464"/>
            <a:ext cx="176784" cy="17678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504012" y="507314"/>
            <a:ext cx="386892" cy="38689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607059" y="6100457"/>
            <a:ext cx="170179" cy="17017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504012" y="5989307"/>
            <a:ext cx="386892" cy="386892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551554" y="2137321"/>
            <a:ext cx="5088890" cy="1122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1">
                <a:solidFill>
                  <a:srgbClr val="001F5F"/>
                </a:solidFill>
                <a:latin typeface="华文隶书"/>
                <a:cs typeface="华文隶书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F1CC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F1CC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F1CC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733687" y="2316784"/>
            <a:ext cx="6724624" cy="391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F1CC"/>
                </a:solidFill>
                <a:latin typeface="黑体"/>
                <a:cs typeface="黑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454275" y="2529839"/>
            <a:ext cx="7283450" cy="2725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image" Target="../media/image34.png"/><Relationship Id="rId4" Type="http://schemas.openxmlformats.org/officeDocument/2006/relationships/image" Target="../media/image35.png"/><Relationship Id="rId5" Type="http://schemas.openxmlformats.org/officeDocument/2006/relationships/image" Target="../media/image36.png"/><Relationship Id="rId6" Type="http://schemas.openxmlformats.org/officeDocument/2006/relationships/image" Target="../media/image37.png"/><Relationship Id="rId7" Type="http://schemas.openxmlformats.org/officeDocument/2006/relationships/image" Target="../media/image38.png"/><Relationship Id="rId8" Type="http://schemas.openxmlformats.org/officeDocument/2006/relationships/image" Target="../media/image39.png"/><Relationship Id="rId9" Type="http://schemas.openxmlformats.org/officeDocument/2006/relationships/image" Target="../media/image40.png"/><Relationship Id="rId10" Type="http://schemas.openxmlformats.org/officeDocument/2006/relationships/image" Target="../media/image41.png"/><Relationship Id="rId11" Type="http://schemas.openxmlformats.org/officeDocument/2006/relationships/image" Target="../media/image42.png"/><Relationship Id="rId12" Type="http://schemas.openxmlformats.org/officeDocument/2006/relationships/image" Target="../media/image43.png"/><Relationship Id="rId13" Type="http://schemas.openxmlformats.org/officeDocument/2006/relationships/image" Target="../media/image44.png"/><Relationship Id="rId14" Type="http://schemas.openxmlformats.org/officeDocument/2006/relationships/image" Target="../media/image45.png"/><Relationship Id="rId15" Type="http://schemas.openxmlformats.org/officeDocument/2006/relationships/image" Target="../media/image46.png"/><Relationship Id="rId16" Type="http://schemas.openxmlformats.org/officeDocument/2006/relationships/image" Target="../media/image47.png"/><Relationship Id="rId17" Type="http://schemas.openxmlformats.org/officeDocument/2006/relationships/image" Target="../media/image48.png"/><Relationship Id="rId18" Type="http://schemas.openxmlformats.org/officeDocument/2006/relationships/image" Target="../media/image49.png"/><Relationship Id="rId19" Type="http://schemas.openxmlformats.org/officeDocument/2006/relationships/image" Target="../media/image50.png"/><Relationship Id="rId20" Type="http://schemas.openxmlformats.org/officeDocument/2006/relationships/image" Target="../media/image51.png"/><Relationship Id="rId21" Type="http://schemas.openxmlformats.org/officeDocument/2006/relationships/image" Target="../media/image52.png"/><Relationship Id="rId22" Type="http://schemas.openxmlformats.org/officeDocument/2006/relationships/image" Target="../media/image53.png"/><Relationship Id="rId23" Type="http://schemas.openxmlformats.org/officeDocument/2006/relationships/image" Target="../media/image54.png"/><Relationship Id="rId24" Type="http://schemas.openxmlformats.org/officeDocument/2006/relationships/image" Target="../media/image55.png"/><Relationship Id="rId25" Type="http://schemas.openxmlformats.org/officeDocument/2006/relationships/image" Target="../media/image56.png"/><Relationship Id="rId26" Type="http://schemas.openxmlformats.org/officeDocument/2006/relationships/image" Target="../media/image57.png"/><Relationship Id="rId27" Type="http://schemas.openxmlformats.org/officeDocument/2006/relationships/image" Target="../media/image58.png"/><Relationship Id="rId28" Type="http://schemas.openxmlformats.org/officeDocument/2006/relationships/image" Target="../media/image59.png"/><Relationship Id="rId29" Type="http://schemas.openxmlformats.org/officeDocument/2006/relationships/image" Target="../media/image60.png"/><Relationship Id="rId30" Type="http://schemas.openxmlformats.org/officeDocument/2006/relationships/image" Target="../media/image61.png"/><Relationship Id="rId31" Type="http://schemas.openxmlformats.org/officeDocument/2006/relationships/image" Target="../media/image62.png"/><Relationship Id="rId32" Type="http://schemas.openxmlformats.org/officeDocument/2006/relationships/image" Target="../media/image63.png"/><Relationship Id="rId33" Type="http://schemas.openxmlformats.org/officeDocument/2006/relationships/image" Target="../media/image64.png"/><Relationship Id="rId34" Type="http://schemas.openxmlformats.org/officeDocument/2006/relationships/image" Target="../media/image65.png"/><Relationship Id="rId35" Type="http://schemas.openxmlformats.org/officeDocument/2006/relationships/image" Target="../media/image66.png"/><Relationship Id="rId36" Type="http://schemas.openxmlformats.org/officeDocument/2006/relationships/image" Target="../media/image6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png"/><Relationship Id="rId3" Type="http://schemas.openxmlformats.org/officeDocument/2006/relationships/image" Target="../media/image69.png"/><Relationship Id="rId4" Type="http://schemas.openxmlformats.org/officeDocument/2006/relationships/image" Target="../media/image70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jp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jpg"/><Relationship Id="rId3" Type="http://schemas.openxmlformats.org/officeDocument/2006/relationships/image" Target="../media/image76.jpg"/><Relationship Id="rId4" Type="http://schemas.openxmlformats.org/officeDocument/2006/relationships/image" Target="../media/image77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image" Target="../media/image17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jpg"/><Relationship Id="rId6" Type="http://schemas.openxmlformats.org/officeDocument/2006/relationships/image" Target="../media/image22.png"/><Relationship Id="rId7" Type="http://schemas.openxmlformats.org/officeDocument/2006/relationships/image" Target="../media/image23.jpg"/><Relationship Id="rId8" Type="http://schemas.openxmlformats.org/officeDocument/2006/relationships/image" Target="../media/image24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6789419" y="3218179"/>
            <a:ext cx="48260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solidFill>
                  <a:srgbClr val="E1EFD9"/>
                </a:solidFill>
                <a:latin typeface="微软雅黑"/>
                <a:cs typeface="微软雅黑"/>
              </a:rPr>
              <a:t>功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15315">
              <a:lnSpc>
                <a:spcPct val="100000"/>
              </a:lnSpc>
              <a:spcBef>
                <a:spcPts val="100"/>
              </a:spcBef>
              <a:tabLst>
                <a:tab pos="3663315" algn="l"/>
                <a:tab pos="4577715" algn="l"/>
              </a:tabLst>
            </a:pPr>
            <a:r>
              <a:rPr dirty="0"/>
              <a:t>人教版高中物理必修2	第8章	机械能守恒定律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998429" y="4807102"/>
            <a:ext cx="3698240" cy="937260"/>
          </a:xfrm>
          <a:prstGeom prst="rect">
            <a:avLst/>
          </a:prstGeom>
        </p:spPr>
        <p:txBody>
          <a:bodyPr wrap="square" lIns="0" tIns="1028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dirty="0" sz="2400" b="1">
                <a:solidFill>
                  <a:srgbClr val="001F5F"/>
                </a:solidFill>
                <a:latin typeface="楷体"/>
                <a:cs typeface="楷体"/>
              </a:rPr>
              <a:t>主讲人：马佳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宏</a:t>
            </a:r>
            <a:endParaRPr sz="24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  <a:tabLst>
                <a:tab pos="625475" algn="l"/>
              </a:tabLst>
            </a:pP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	</a:t>
            </a:r>
            <a:r>
              <a:rPr dirty="0" sz="2400" b="1">
                <a:solidFill>
                  <a:srgbClr val="001F5F"/>
                </a:solidFill>
                <a:latin typeface="楷体"/>
                <a:cs typeface="楷体"/>
              </a:rPr>
              <a:t>校：北京市第八十中</a:t>
            </a:r>
            <a:r>
              <a:rPr dirty="0" sz="2400" spc="-10" b="1">
                <a:solidFill>
                  <a:srgbClr val="001F5F"/>
                </a:solidFill>
                <a:latin typeface="楷体"/>
                <a:cs typeface="楷体"/>
              </a:rPr>
              <a:t>学</a:t>
            </a:r>
            <a:endParaRPr sz="2400">
              <a:latin typeface="楷体"/>
              <a:cs typeface="楷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 i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 i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06054" y="1555254"/>
            <a:ext cx="598182" cy="3681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422029" y="1515567"/>
            <a:ext cx="2468460" cy="4443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851660" y="4681220"/>
            <a:ext cx="8203565" cy="1731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注意</a:t>
            </a:r>
            <a:r>
              <a:rPr dirty="0" sz="2800" spc="-5">
                <a:latin typeface="华文楷体"/>
                <a:cs typeface="华文楷体"/>
              </a:rPr>
              <a:t>：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ts val="3340"/>
              </a:lnSpc>
              <a:spcBef>
                <a:spcPts val="40"/>
              </a:spcBef>
            </a:pPr>
            <a:r>
              <a:rPr dirty="0" sz="2800">
                <a:latin typeface="华文楷体"/>
                <a:cs typeface="华文楷体"/>
              </a:rPr>
              <a:t>①做功只</a:t>
            </a:r>
            <a:r>
              <a:rPr dirty="0" sz="2800">
                <a:solidFill>
                  <a:srgbClr val="944F71"/>
                </a:solidFill>
                <a:latin typeface="华文楷体"/>
                <a:cs typeface="华文楷体"/>
              </a:rPr>
              <a:t>与</a:t>
            </a:r>
            <a:r>
              <a:rPr dirty="0" sz="2800" spc="-5" i="1">
                <a:solidFill>
                  <a:srgbClr val="944F71"/>
                </a:solidFill>
                <a:latin typeface="Times New Roman"/>
                <a:cs typeface="Times New Roman"/>
              </a:rPr>
              <a:t>F</a:t>
            </a:r>
            <a:r>
              <a:rPr dirty="0" sz="2800">
                <a:solidFill>
                  <a:srgbClr val="944F71"/>
                </a:solidFill>
                <a:latin typeface="华文楷体"/>
                <a:cs typeface="华文楷体"/>
              </a:rPr>
              <a:t>、</a:t>
            </a:r>
            <a:r>
              <a:rPr dirty="0" sz="2800" spc="-5" i="1">
                <a:solidFill>
                  <a:srgbClr val="944F71"/>
                </a:solidFill>
                <a:latin typeface="Times New Roman"/>
                <a:cs typeface="Times New Roman"/>
              </a:rPr>
              <a:t>l</a:t>
            </a:r>
            <a:r>
              <a:rPr dirty="0" sz="2800" spc="-40" i="1">
                <a:solidFill>
                  <a:srgbClr val="944F71"/>
                </a:solidFill>
                <a:latin typeface="Times New Roman"/>
                <a:cs typeface="Times New Roman"/>
              </a:rPr>
              <a:t> </a:t>
            </a:r>
            <a:r>
              <a:rPr dirty="0" sz="2800">
                <a:solidFill>
                  <a:srgbClr val="944F71"/>
                </a:solidFill>
                <a:latin typeface="华文楷体"/>
                <a:cs typeface="华文楷体"/>
              </a:rPr>
              <a:t>、</a:t>
            </a:r>
            <a:r>
              <a:rPr dirty="0" sz="2800" spc="-5" i="1">
                <a:solidFill>
                  <a:srgbClr val="944F71"/>
                </a:solidFill>
                <a:latin typeface="Times New Roman"/>
                <a:cs typeface="Times New Roman"/>
              </a:rPr>
              <a:t>α</a:t>
            </a:r>
            <a:r>
              <a:rPr dirty="0" sz="2800">
                <a:solidFill>
                  <a:srgbClr val="944F71"/>
                </a:solidFill>
                <a:latin typeface="华文楷体"/>
                <a:cs typeface="华文楷体"/>
              </a:rPr>
              <a:t>三者有关</a:t>
            </a:r>
            <a:r>
              <a:rPr dirty="0" sz="2800">
                <a:latin typeface="华文楷体"/>
                <a:cs typeface="华文楷体"/>
              </a:rPr>
              <a:t>与物体运动形式无关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12700" marR="5080">
              <a:lnSpc>
                <a:spcPts val="3360"/>
              </a:lnSpc>
              <a:spcBef>
                <a:spcPts val="90"/>
              </a:spcBef>
            </a:pPr>
            <a:r>
              <a:rPr dirty="0" sz="2800">
                <a:latin typeface="华文楷体"/>
                <a:cs typeface="华文楷体"/>
              </a:rPr>
              <a:t>②计算功时，一定要明确是计算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哪</a:t>
            </a:r>
            <a:r>
              <a:rPr dirty="0" sz="2800">
                <a:latin typeface="华文楷体"/>
                <a:cs typeface="华文楷体"/>
              </a:rPr>
              <a:t>个力在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哪</a:t>
            </a:r>
            <a:r>
              <a:rPr dirty="0" sz="2800">
                <a:latin typeface="华文楷体"/>
                <a:cs typeface="华文楷体"/>
              </a:rPr>
              <a:t>一段位</a:t>
            </a:r>
            <a:r>
              <a:rPr dirty="0" sz="2800" spc="-5">
                <a:latin typeface="华文楷体"/>
                <a:cs typeface="华文楷体"/>
              </a:rPr>
              <a:t>移 </a:t>
            </a:r>
            <a:r>
              <a:rPr dirty="0" sz="2800">
                <a:latin typeface="华文楷体"/>
                <a:cs typeface="华文楷体"/>
              </a:rPr>
              <a:t>上对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哪</a:t>
            </a:r>
            <a:r>
              <a:rPr dirty="0" sz="2800">
                <a:latin typeface="华文楷体"/>
                <a:cs typeface="华文楷体"/>
              </a:rPr>
              <a:t>个物体所做的功，不能张冠李戴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546225" y="2682875"/>
            <a:ext cx="3065780" cy="0"/>
          </a:xfrm>
          <a:custGeom>
            <a:avLst/>
            <a:gdLst/>
            <a:ahLst/>
            <a:cxnLst/>
            <a:rect l="l" t="t" r="r" b="b"/>
            <a:pathLst>
              <a:path w="3065779" h="0">
                <a:moveTo>
                  <a:pt x="0" y="0"/>
                </a:moveTo>
                <a:lnTo>
                  <a:pt x="3065462" y="0"/>
                </a:lnTo>
              </a:path>
            </a:pathLst>
          </a:custGeom>
          <a:ln w="1143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51939" y="2688589"/>
            <a:ext cx="0" cy="741680"/>
          </a:xfrm>
          <a:custGeom>
            <a:avLst/>
            <a:gdLst/>
            <a:ahLst/>
            <a:cxnLst/>
            <a:rect l="l" t="t" r="r" b="b"/>
            <a:pathLst>
              <a:path w="0" h="741679">
                <a:moveTo>
                  <a:pt x="0" y="0"/>
                </a:moveTo>
                <a:lnTo>
                  <a:pt x="0" y="741679"/>
                </a:lnTo>
              </a:path>
            </a:pathLst>
          </a:custGeom>
          <a:ln w="1143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546225" y="3435984"/>
            <a:ext cx="3065780" cy="0"/>
          </a:xfrm>
          <a:custGeom>
            <a:avLst/>
            <a:gdLst/>
            <a:ahLst/>
            <a:cxnLst/>
            <a:rect l="l" t="t" r="r" b="b"/>
            <a:pathLst>
              <a:path w="3065779" h="0">
                <a:moveTo>
                  <a:pt x="0" y="0"/>
                </a:moveTo>
                <a:lnTo>
                  <a:pt x="3065462" y="0"/>
                </a:lnTo>
              </a:path>
            </a:pathLst>
          </a:custGeom>
          <a:ln w="11429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605972" y="2688907"/>
            <a:ext cx="0" cy="741045"/>
          </a:xfrm>
          <a:custGeom>
            <a:avLst/>
            <a:gdLst/>
            <a:ahLst/>
            <a:cxnLst/>
            <a:rect l="l" t="t" r="r" b="b"/>
            <a:pathLst>
              <a:path w="0" h="741045">
                <a:moveTo>
                  <a:pt x="0" y="0"/>
                </a:moveTo>
                <a:lnTo>
                  <a:pt x="0" y="741044"/>
                </a:lnTo>
              </a:path>
            </a:pathLst>
          </a:custGeom>
          <a:ln w="11429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569085" y="2717164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60" h="0">
                <a:moveTo>
                  <a:pt x="0" y="0"/>
                </a:moveTo>
                <a:lnTo>
                  <a:pt x="3019742" y="0"/>
                </a:lnTo>
              </a:path>
            </a:pathLst>
          </a:custGeom>
          <a:ln w="34289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1586230" y="2734310"/>
            <a:ext cx="0" cy="650240"/>
          </a:xfrm>
          <a:custGeom>
            <a:avLst/>
            <a:gdLst/>
            <a:ahLst/>
            <a:cxnLst/>
            <a:rect l="l" t="t" r="r" b="b"/>
            <a:pathLst>
              <a:path w="0" h="650239">
                <a:moveTo>
                  <a:pt x="0" y="0"/>
                </a:moveTo>
                <a:lnTo>
                  <a:pt x="0" y="650239"/>
                </a:lnTo>
              </a:path>
            </a:pathLst>
          </a:custGeom>
          <a:ln w="34290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1569085" y="3401695"/>
            <a:ext cx="3020060" cy="0"/>
          </a:xfrm>
          <a:custGeom>
            <a:avLst/>
            <a:gdLst/>
            <a:ahLst/>
            <a:cxnLst/>
            <a:rect l="l" t="t" r="r" b="b"/>
            <a:pathLst>
              <a:path w="3020060" h="0">
                <a:moveTo>
                  <a:pt x="0" y="0"/>
                </a:moveTo>
                <a:lnTo>
                  <a:pt x="3019742" y="0"/>
                </a:lnTo>
              </a:path>
            </a:pathLst>
          </a:custGeom>
          <a:ln w="34289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71682" y="2734627"/>
            <a:ext cx="0" cy="649605"/>
          </a:xfrm>
          <a:custGeom>
            <a:avLst/>
            <a:gdLst/>
            <a:ahLst/>
            <a:cxnLst/>
            <a:rect l="l" t="t" r="r" b="b"/>
            <a:pathLst>
              <a:path w="0" h="649604">
                <a:moveTo>
                  <a:pt x="0" y="0"/>
                </a:moveTo>
                <a:lnTo>
                  <a:pt x="0" y="649605"/>
                </a:lnTo>
              </a:path>
            </a:pathLst>
          </a:custGeom>
          <a:ln w="34289">
            <a:solidFill>
              <a:srgbClr val="EC7C3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1710207" y="2873133"/>
            <a:ext cx="1117015" cy="4154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735275" y="2865437"/>
            <a:ext cx="224662" cy="4223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882201" y="2979547"/>
            <a:ext cx="726414" cy="3082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3558120" y="2979547"/>
            <a:ext cx="331571" cy="3082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469890" y="4310712"/>
            <a:ext cx="619760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2400" spc="-110" b="1" i="1">
                <a:latin typeface="Times New Roman"/>
                <a:cs typeface="Times New Roman"/>
              </a:rPr>
              <a:t>F</a:t>
            </a:r>
            <a:r>
              <a:rPr dirty="0" sz="2500" spc="-750" b="1">
                <a:latin typeface="思源黑体 CN"/>
                <a:cs typeface="思源黑体 CN"/>
              </a:rPr>
              <a:t>、</a:t>
            </a:r>
            <a:r>
              <a:rPr dirty="0" sz="2400" b="1" i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79919" y="4325937"/>
            <a:ext cx="33902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b="1" i="1">
                <a:latin typeface="华文楷体"/>
                <a:cs typeface="华文楷体"/>
              </a:rPr>
              <a:t>之间的夹角</a:t>
            </a:r>
            <a:r>
              <a:rPr dirty="0" sz="2400" spc="75" b="1">
                <a:latin typeface="思源黑体 CN"/>
                <a:cs typeface="思源黑体 CN"/>
              </a:rPr>
              <a:t>（</a:t>
            </a:r>
            <a:r>
              <a:rPr dirty="0" sz="2400" spc="75" b="1">
                <a:solidFill>
                  <a:srgbClr val="944F71"/>
                </a:solidFill>
                <a:latin typeface="思源黑体 CN"/>
                <a:cs typeface="思源黑体 CN"/>
              </a:rPr>
              <a:t>0～180°）</a:t>
            </a:r>
            <a:endParaRPr sz="2400">
              <a:latin typeface="思源黑体 CN"/>
              <a:cs typeface="思源黑体 C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635677" y="2383282"/>
            <a:ext cx="160997" cy="32285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4780470" y="2398217"/>
            <a:ext cx="610006" cy="302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400179" y="2383904"/>
            <a:ext cx="160400" cy="32285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703176" y="2380551"/>
            <a:ext cx="3183051" cy="346316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4782464" y="2960446"/>
            <a:ext cx="278866" cy="26041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4982679" y="3082772"/>
            <a:ext cx="674001" cy="7675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603786" y="2934563"/>
            <a:ext cx="2436215" cy="34053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062200" y="2962300"/>
            <a:ext cx="129616" cy="3280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157844" y="2944939"/>
            <a:ext cx="582574" cy="31583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56827" y="3135439"/>
            <a:ext cx="90297" cy="90297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838755" y="2932137"/>
            <a:ext cx="1665325" cy="33992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4492116" y="3299815"/>
            <a:ext cx="883437" cy="321640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368480" y="3322980"/>
            <a:ext cx="129616" cy="32804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4767236" y="3870236"/>
            <a:ext cx="150571" cy="269189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844250" y="3997172"/>
            <a:ext cx="674001" cy="7675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83643" y="3853548"/>
            <a:ext cx="642010" cy="317982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091161" y="3876700"/>
            <a:ext cx="129616" cy="328040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6188316" y="3851402"/>
            <a:ext cx="1535760" cy="338099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678610" y="3876700"/>
            <a:ext cx="129616" cy="328040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7786446" y="3848963"/>
            <a:ext cx="330174" cy="327431"/>
          </a:xfrm>
          <a:prstGeom prst="rect">
            <a:avLst/>
          </a:prstGeom>
          <a:blipFill>
            <a:blip r:embed="rId2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086026" y="3885552"/>
            <a:ext cx="273253" cy="250926"/>
          </a:xfrm>
          <a:prstGeom prst="rect">
            <a:avLst/>
          </a:prstGeom>
          <a:blipFill>
            <a:blip r:embed="rId2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259991" y="3851402"/>
            <a:ext cx="1859483" cy="338099"/>
          </a:xfrm>
          <a:prstGeom prst="rect">
            <a:avLst/>
          </a:prstGeom>
          <a:blipFill>
            <a:blip r:embed="rId2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694008" y="4487341"/>
            <a:ext cx="214718" cy="200723"/>
          </a:xfrm>
          <a:prstGeom prst="rect">
            <a:avLst/>
          </a:prstGeom>
          <a:blipFill>
            <a:blip r:embed="rId3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852504" y="4545812"/>
            <a:ext cx="674001" cy="76758"/>
          </a:xfrm>
          <a:prstGeom prst="rect">
            <a:avLst/>
          </a:prstGeom>
          <a:blipFill>
            <a:blip r:embed="rId3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81674" y="4407357"/>
            <a:ext cx="924280" cy="315544"/>
          </a:xfrm>
          <a:prstGeom prst="rect">
            <a:avLst/>
          </a:prstGeom>
          <a:blipFill>
            <a:blip r:embed="rId3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058814" y="4678641"/>
            <a:ext cx="974902" cy="73837"/>
          </a:xfrm>
          <a:prstGeom prst="rect">
            <a:avLst/>
          </a:prstGeom>
          <a:blipFill>
            <a:blip r:embed="rId3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5231891" y="405384"/>
            <a:ext cx="4838700" cy="1763268"/>
          </a:xfrm>
          <a:prstGeom prst="rect">
            <a:avLst/>
          </a:prstGeom>
          <a:blipFill>
            <a:blip r:embed="rId3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7263383" y="1712976"/>
            <a:ext cx="340360" cy="462280"/>
          </a:xfrm>
          <a:custGeom>
            <a:avLst/>
            <a:gdLst/>
            <a:ahLst/>
            <a:cxnLst/>
            <a:rect l="l" t="t" r="r" b="b"/>
            <a:pathLst>
              <a:path w="340359" h="462280">
                <a:moveTo>
                  <a:pt x="0" y="0"/>
                </a:moveTo>
                <a:lnTo>
                  <a:pt x="339851" y="0"/>
                </a:lnTo>
                <a:lnTo>
                  <a:pt x="339851" y="461772"/>
                </a:lnTo>
                <a:lnTo>
                  <a:pt x="0" y="4617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7415504" y="1820456"/>
            <a:ext cx="150571" cy="269189"/>
          </a:xfrm>
          <a:prstGeom prst="rect">
            <a:avLst/>
          </a:prstGeom>
          <a:blipFill>
            <a:blip r:embed="rId3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5813805" y="656590"/>
            <a:ext cx="873125" cy="730250"/>
          </a:xfrm>
          <a:custGeom>
            <a:avLst/>
            <a:gdLst/>
            <a:ahLst/>
            <a:cxnLst/>
            <a:rect l="l" t="t" r="r" b="b"/>
            <a:pathLst>
              <a:path w="873125" h="730250">
                <a:moveTo>
                  <a:pt x="710272" y="83299"/>
                </a:moveTo>
                <a:lnTo>
                  <a:pt x="697357" y="69215"/>
                </a:lnTo>
                <a:lnTo>
                  <a:pt x="697636" y="66243"/>
                </a:lnTo>
                <a:lnTo>
                  <a:pt x="872744" y="0"/>
                </a:lnTo>
                <a:lnTo>
                  <a:pt x="864856" y="14249"/>
                </a:lnTo>
                <a:lnTo>
                  <a:pt x="833310" y="14249"/>
                </a:lnTo>
                <a:lnTo>
                  <a:pt x="774797" y="62974"/>
                </a:lnTo>
                <a:lnTo>
                  <a:pt x="716178" y="82626"/>
                </a:lnTo>
                <a:lnTo>
                  <a:pt x="713270" y="83273"/>
                </a:lnTo>
                <a:lnTo>
                  <a:pt x="710272" y="83299"/>
                </a:lnTo>
                <a:close/>
              </a:path>
              <a:path w="873125" h="730250">
                <a:moveTo>
                  <a:pt x="774797" y="62974"/>
                </a:moveTo>
                <a:lnTo>
                  <a:pt x="833310" y="14249"/>
                </a:lnTo>
                <a:lnTo>
                  <a:pt x="836684" y="18300"/>
                </a:lnTo>
                <a:lnTo>
                  <a:pt x="829945" y="18300"/>
                </a:lnTo>
                <a:lnTo>
                  <a:pt x="812153" y="50451"/>
                </a:lnTo>
                <a:lnTo>
                  <a:pt x="774797" y="62974"/>
                </a:lnTo>
                <a:close/>
              </a:path>
              <a:path w="873125" h="730250">
                <a:moveTo>
                  <a:pt x="775893" y="160223"/>
                </a:moveTo>
                <a:lnTo>
                  <a:pt x="761403" y="144703"/>
                </a:lnTo>
                <a:lnTo>
                  <a:pt x="761974" y="141770"/>
                </a:lnTo>
                <a:lnTo>
                  <a:pt x="763143" y="139014"/>
                </a:lnTo>
                <a:lnTo>
                  <a:pt x="793059" y="84954"/>
                </a:lnTo>
                <a:lnTo>
                  <a:pt x="851598" y="36207"/>
                </a:lnTo>
                <a:lnTo>
                  <a:pt x="833310" y="14249"/>
                </a:lnTo>
                <a:lnTo>
                  <a:pt x="864856" y="14249"/>
                </a:lnTo>
                <a:lnTo>
                  <a:pt x="788136" y="152857"/>
                </a:lnTo>
                <a:lnTo>
                  <a:pt x="786422" y="155308"/>
                </a:lnTo>
                <a:lnTo>
                  <a:pt x="784237" y="157340"/>
                </a:lnTo>
                <a:lnTo>
                  <a:pt x="781685" y="158877"/>
                </a:lnTo>
                <a:lnTo>
                  <a:pt x="778865" y="159854"/>
                </a:lnTo>
                <a:lnTo>
                  <a:pt x="775893" y="160223"/>
                </a:lnTo>
                <a:close/>
              </a:path>
              <a:path w="873125" h="730250">
                <a:moveTo>
                  <a:pt x="812153" y="50451"/>
                </a:moveTo>
                <a:lnTo>
                  <a:pt x="829945" y="18300"/>
                </a:lnTo>
                <a:lnTo>
                  <a:pt x="846988" y="38773"/>
                </a:lnTo>
                <a:lnTo>
                  <a:pt x="812153" y="50451"/>
                </a:lnTo>
                <a:close/>
              </a:path>
              <a:path w="873125" h="730250">
                <a:moveTo>
                  <a:pt x="793059" y="84954"/>
                </a:moveTo>
                <a:lnTo>
                  <a:pt x="812153" y="50451"/>
                </a:lnTo>
                <a:lnTo>
                  <a:pt x="846988" y="38773"/>
                </a:lnTo>
                <a:lnTo>
                  <a:pt x="829945" y="18300"/>
                </a:lnTo>
                <a:lnTo>
                  <a:pt x="836684" y="18300"/>
                </a:lnTo>
                <a:lnTo>
                  <a:pt x="851598" y="36207"/>
                </a:lnTo>
                <a:lnTo>
                  <a:pt x="793059" y="84954"/>
                </a:lnTo>
                <a:close/>
              </a:path>
              <a:path w="873125" h="730250">
                <a:moveTo>
                  <a:pt x="18288" y="730123"/>
                </a:moveTo>
                <a:lnTo>
                  <a:pt x="0" y="708164"/>
                </a:lnTo>
                <a:lnTo>
                  <a:pt x="774797" y="62974"/>
                </a:lnTo>
                <a:lnTo>
                  <a:pt x="812153" y="50451"/>
                </a:lnTo>
                <a:lnTo>
                  <a:pt x="793059" y="84954"/>
                </a:lnTo>
                <a:lnTo>
                  <a:pt x="18288" y="730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6654304" y="601103"/>
            <a:ext cx="269786" cy="260413"/>
          </a:xfrm>
          <a:prstGeom prst="rect">
            <a:avLst/>
          </a:prstGeom>
          <a:blipFill>
            <a:blip r:embed="rId3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5822950" y="137731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944F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6022975" y="13630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6137275" y="137731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944F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6337300" y="13630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6451600" y="137731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944F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6651625" y="13630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6765925" y="137731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944F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6965950" y="13630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7080250" y="137731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944F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7280275" y="13630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7394575" y="137731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944F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7594600" y="13630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7708900" y="137731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944F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7908925" y="13630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8023225" y="137731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944F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8223250" y="1363027"/>
            <a:ext cx="28575" cy="28575"/>
          </a:xfrm>
          <a:custGeom>
            <a:avLst/>
            <a:gdLst/>
            <a:ahLst/>
            <a:cxnLst/>
            <a:rect l="l" t="t" r="r" b="b"/>
            <a:pathLst>
              <a:path w="28575" h="28575">
                <a:moveTo>
                  <a:pt x="28575" y="28575"/>
                </a:moveTo>
                <a:lnTo>
                  <a:pt x="0" y="28575"/>
                </a:lnTo>
                <a:lnTo>
                  <a:pt x="0" y="0"/>
                </a:lnTo>
                <a:lnTo>
                  <a:pt x="28575" y="0"/>
                </a:lnTo>
                <a:lnTo>
                  <a:pt x="28575" y="28575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8337550" y="1377314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 h="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8575">
            <a:solidFill>
              <a:srgbClr val="944F7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8537575" y="1363027"/>
            <a:ext cx="20955" cy="28575"/>
          </a:xfrm>
          <a:custGeom>
            <a:avLst/>
            <a:gdLst/>
            <a:ahLst/>
            <a:cxnLst/>
            <a:rect l="l" t="t" r="r" b="b"/>
            <a:pathLst>
              <a:path w="20954" h="28575">
                <a:moveTo>
                  <a:pt x="20637" y="28575"/>
                </a:moveTo>
                <a:lnTo>
                  <a:pt x="0" y="28575"/>
                </a:lnTo>
                <a:lnTo>
                  <a:pt x="0" y="0"/>
                </a:lnTo>
                <a:lnTo>
                  <a:pt x="20637" y="0"/>
                </a:lnTo>
                <a:lnTo>
                  <a:pt x="20637" y="28575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 txBox="1"/>
          <p:nvPr/>
        </p:nvSpPr>
        <p:spPr>
          <a:xfrm>
            <a:off x="6115684" y="1000760"/>
            <a:ext cx="17081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i="1">
                <a:solidFill>
                  <a:srgbClr val="0000FF"/>
                </a:solidFill>
                <a:latin typeface="Arial"/>
                <a:cs typeface="Arial"/>
              </a:rPr>
              <a:t>α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 i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 i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481402" y="1631772"/>
            <a:ext cx="4470298" cy="4443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004189" y="1649234"/>
            <a:ext cx="485673" cy="4126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889637" y="2201672"/>
            <a:ext cx="1236294" cy="152788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454275" y="2529839"/>
            <a:ext cx="7157720" cy="272542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029969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华文楷体"/>
                <a:cs typeface="华文楷体"/>
              </a:rPr>
              <a:t>1</a:t>
            </a:r>
            <a:r>
              <a:rPr dirty="0" sz="3200">
                <a:latin typeface="华文楷体"/>
                <a:cs typeface="华文楷体"/>
              </a:rPr>
              <a:t>焦耳的意</a:t>
            </a:r>
            <a:r>
              <a:rPr dirty="0" sz="3200" spc="5">
                <a:latin typeface="华文楷体"/>
                <a:cs typeface="华文楷体"/>
              </a:rPr>
              <a:t>义</a:t>
            </a:r>
            <a:endParaRPr sz="3200">
              <a:latin typeface="华文楷体"/>
              <a:cs typeface="华文楷体"/>
            </a:endParaRPr>
          </a:p>
          <a:p>
            <a:pPr>
              <a:lnSpc>
                <a:spcPct val="100000"/>
              </a:lnSpc>
            </a:pPr>
            <a:endParaRPr sz="410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100"/>
              </a:spcBef>
            </a:pPr>
            <a:r>
              <a:rPr dirty="0" sz="4000" spc="-5">
                <a:latin typeface="华文楷体"/>
                <a:cs typeface="华文楷体"/>
              </a:rPr>
              <a:t>1</a:t>
            </a:r>
            <a:r>
              <a:rPr dirty="0" sz="4000" spc="-10">
                <a:latin typeface="华文楷体"/>
                <a:cs typeface="华文楷体"/>
              </a:rPr>
              <a:t>J</a:t>
            </a:r>
            <a:r>
              <a:rPr dirty="0" sz="4000">
                <a:latin typeface="华文楷体"/>
                <a:cs typeface="华文楷体"/>
              </a:rPr>
              <a:t>等于</a:t>
            </a:r>
            <a:r>
              <a:rPr dirty="0" sz="4000" spc="-5">
                <a:latin typeface="华文楷体"/>
                <a:cs typeface="华文楷体"/>
              </a:rPr>
              <a:t>1N</a:t>
            </a:r>
            <a:r>
              <a:rPr dirty="0" sz="4000">
                <a:latin typeface="华文楷体"/>
                <a:cs typeface="华文楷体"/>
              </a:rPr>
              <a:t>的力让物体在力的方</a:t>
            </a:r>
            <a:r>
              <a:rPr dirty="0" sz="4000" spc="-5">
                <a:latin typeface="华文楷体"/>
                <a:cs typeface="华文楷体"/>
              </a:rPr>
              <a:t>向 </a:t>
            </a:r>
            <a:r>
              <a:rPr dirty="0" sz="4000">
                <a:latin typeface="华文楷体"/>
                <a:cs typeface="华文楷体"/>
              </a:rPr>
              <a:t>上发生</a:t>
            </a:r>
            <a:r>
              <a:rPr dirty="0" sz="4000" spc="-5">
                <a:latin typeface="华文楷体"/>
                <a:cs typeface="华文楷体"/>
              </a:rPr>
              <a:t>1m</a:t>
            </a:r>
            <a:r>
              <a:rPr dirty="0" sz="4000">
                <a:latin typeface="华文楷体"/>
                <a:cs typeface="华文楷体"/>
              </a:rPr>
              <a:t>的位移时所做的功</a:t>
            </a:r>
            <a:r>
              <a:rPr dirty="0" sz="4000" spc="-5">
                <a:latin typeface="华文楷体"/>
                <a:cs typeface="华文楷体"/>
              </a:rPr>
              <a:t>。</a:t>
            </a:r>
            <a:endParaRPr sz="40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 i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 i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27376" y="1792223"/>
            <a:ext cx="8266176" cy="21793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460560" y="313601"/>
            <a:ext cx="796823" cy="9971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916997" y="635825"/>
            <a:ext cx="6396990" cy="1081405"/>
          </a:xfrm>
          <a:prstGeom prst="rect">
            <a:avLst/>
          </a:prstGeom>
        </p:spPr>
        <p:txBody>
          <a:bodyPr wrap="square" lIns="0" tIns="113664" rIns="0" bIns="0" rtlCol="0" vert="horz">
            <a:spAutoFit/>
          </a:bodyPr>
          <a:lstStyle/>
          <a:p>
            <a:pPr marL="644525">
              <a:lnSpc>
                <a:spcPct val="100000"/>
              </a:lnSpc>
              <a:spcBef>
                <a:spcPts val="894"/>
              </a:spcBef>
            </a:pP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下列图中，各力做功会怎样</a:t>
            </a:r>
            <a:r>
              <a:rPr dirty="0" sz="2800" spc="-5">
                <a:solidFill>
                  <a:srgbClr val="FF0000"/>
                </a:solidFill>
                <a:latin typeface="华文楷体"/>
                <a:cs typeface="华文楷体"/>
              </a:rPr>
              <a:t>？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2800">
                <a:latin typeface="华文楷体"/>
                <a:cs typeface="华文楷体"/>
              </a:rPr>
              <a:t>其中</a:t>
            </a:r>
            <a:r>
              <a:rPr dirty="0" sz="2800" spc="-5" i="1">
                <a:latin typeface="Times New Roman"/>
                <a:cs typeface="Times New Roman"/>
              </a:rPr>
              <a:t>F</a:t>
            </a:r>
            <a:r>
              <a:rPr dirty="0" sz="2800" spc="-5">
                <a:latin typeface="Times New Roman"/>
                <a:cs typeface="Times New Roman"/>
              </a:rPr>
              <a:t>=100N</a:t>
            </a:r>
            <a:r>
              <a:rPr dirty="0" sz="2800" spc="-15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 i="1">
                <a:latin typeface="Times New Roman"/>
                <a:cs typeface="Times New Roman"/>
              </a:rPr>
              <a:t>L</a:t>
            </a:r>
            <a:r>
              <a:rPr dirty="0" sz="2800" spc="-5">
                <a:latin typeface="Times New Roman"/>
                <a:cs typeface="Times New Roman"/>
              </a:rPr>
              <a:t>=1m 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>
                <a:latin typeface="Times New Roman"/>
                <a:cs typeface="Times New Roman"/>
              </a:rPr>
              <a:t>cos150</a:t>
            </a:r>
            <a:r>
              <a:rPr dirty="0" sz="2800" spc="-10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Times New Roman"/>
                <a:cs typeface="Times New Roman"/>
              </a:rPr>
              <a:t>º=-cos30</a:t>
            </a:r>
            <a:r>
              <a:rPr dirty="0" sz="2800" spc="-5">
                <a:latin typeface="宋体"/>
                <a:cs typeface="宋体"/>
              </a:rPr>
              <a:t>°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05442" y="3639119"/>
            <a:ext cx="2173605" cy="95885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000" spc="-55" i="1">
                <a:latin typeface="Arial"/>
                <a:cs typeface="Arial"/>
              </a:rPr>
              <a:t>W=F</a:t>
            </a:r>
            <a:r>
              <a:rPr dirty="0" sz="2000" spc="-55" i="1">
                <a:latin typeface="Times New Roman"/>
                <a:cs typeface="Times New Roman"/>
              </a:rPr>
              <a:t>L</a:t>
            </a:r>
            <a:r>
              <a:rPr dirty="0" sz="2000" spc="-55">
                <a:latin typeface="Arial"/>
                <a:cs typeface="Arial"/>
              </a:rPr>
              <a:t>cos</a:t>
            </a:r>
            <a:r>
              <a:rPr dirty="0" sz="2000" spc="-55" i="1">
                <a:latin typeface="Arial"/>
                <a:cs typeface="Arial"/>
              </a:rPr>
              <a:t>(180</a:t>
            </a:r>
            <a:r>
              <a:rPr dirty="0" sz="2100" spc="-55" i="1">
                <a:latin typeface="宋体"/>
                <a:cs typeface="宋体"/>
              </a:rPr>
              <a:t>°</a:t>
            </a:r>
            <a:r>
              <a:rPr dirty="0" sz="2000" spc="-55" i="1">
                <a:latin typeface="Arial"/>
                <a:cs typeface="Arial"/>
              </a:rPr>
              <a:t>-θ)</a:t>
            </a:r>
            <a:endParaRPr sz="20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  <a:spcBef>
                <a:spcPts val="1185"/>
              </a:spcBef>
            </a:pPr>
            <a:r>
              <a:rPr dirty="0" sz="2000" spc="-5" i="1">
                <a:latin typeface="Arial"/>
                <a:cs typeface="Arial"/>
              </a:rPr>
              <a:t>=86.6</a:t>
            </a:r>
            <a:r>
              <a:rPr dirty="0" sz="2000" spc="-5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6754" y="3639119"/>
            <a:ext cx="2173605" cy="95885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dirty="0" sz="2000" spc="-55" i="1">
                <a:latin typeface="Arial"/>
                <a:cs typeface="Arial"/>
              </a:rPr>
              <a:t>W=F</a:t>
            </a:r>
            <a:r>
              <a:rPr dirty="0" sz="2000" spc="-55" i="1">
                <a:latin typeface="Times New Roman"/>
                <a:cs typeface="Times New Roman"/>
              </a:rPr>
              <a:t>L</a:t>
            </a:r>
            <a:r>
              <a:rPr dirty="0" sz="2000" spc="-55">
                <a:latin typeface="Arial"/>
                <a:cs typeface="Arial"/>
              </a:rPr>
              <a:t>cos</a:t>
            </a:r>
            <a:r>
              <a:rPr dirty="0" sz="2000" spc="-55" i="1">
                <a:latin typeface="Arial"/>
                <a:cs typeface="Arial"/>
              </a:rPr>
              <a:t>(180</a:t>
            </a:r>
            <a:r>
              <a:rPr dirty="0" sz="2100" spc="-55" i="1">
                <a:latin typeface="宋体"/>
                <a:cs typeface="宋体"/>
              </a:rPr>
              <a:t>°</a:t>
            </a:r>
            <a:r>
              <a:rPr dirty="0" sz="2000" spc="-55" i="1">
                <a:latin typeface="Arial"/>
                <a:cs typeface="Arial"/>
              </a:rPr>
              <a:t>-θ)</a:t>
            </a:r>
            <a:endParaRPr sz="2000">
              <a:latin typeface="Arial"/>
              <a:cs typeface="Arial"/>
            </a:endParaRPr>
          </a:p>
          <a:p>
            <a:pPr marL="294640">
              <a:lnSpc>
                <a:spcPct val="100000"/>
              </a:lnSpc>
              <a:spcBef>
                <a:spcPts val="1185"/>
              </a:spcBef>
            </a:pPr>
            <a:r>
              <a:rPr dirty="0" sz="2000" spc="-5" i="1">
                <a:latin typeface="Arial"/>
                <a:cs typeface="Arial"/>
              </a:rPr>
              <a:t>=-86.6</a:t>
            </a:r>
            <a:r>
              <a:rPr dirty="0" sz="2000" spc="-5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66480" y="3729482"/>
            <a:ext cx="1243330" cy="939800"/>
          </a:xfrm>
          <a:prstGeom prst="rect">
            <a:avLst/>
          </a:prstGeom>
        </p:spPr>
        <p:txBody>
          <a:bodyPr wrap="square" lIns="0" tIns="1651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dirty="0" sz="2000" spc="-5" i="1">
                <a:latin typeface="Arial"/>
                <a:cs typeface="Arial"/>
              </a:rPr>
              <a:t>W=F</a:t>
            </a:r>
            <a:r>
              <a:rPr dirty="0" sz="2000" spc="-10" i="1">
                <a:latin typeface="Arial"/>
                <a:cs typeface="Arial"/>
              </a:rPr>
              <a:t>L</a:t>
            </a:r>
            <a:r>
              <a:rPr dirty="0" sz="2000" spc="-5">
                <a:latin typeface="Arial"/>
                <a:cs typeface="Arial"/>
              </a:rPr>
              <a:t>c</a:t>
            </a:r>
            <a:r>
              <a:rPr dirty="0" sz="2000" spc="-10">
                <a:latin typeface="Arial"/>
                <a:cs typeface="Arial"/>
              </a:rPr>
              <a:t>o</a:t>
            </a:r>
            <a:r>
              <a:rPr dirty="0" sz="2000" spc="-5">
                <a:latin typeface="Arial"/>
                <a:cs typeface="Arial"/>
              </a:rPr>
              <a:t>s</a:t>
            </a:r>
            <a:r>
              <a:rPr dirty="0" sz="2000" i="1">
                <a:latin typeface="Arial"/>
                <a:cs typeface="Arial"/>
              </a:rPr>
              <a:t>θ</a:t>
            </a:r>
            <a:endParaRPr sz="2000">
              <a:latin typeface="Arial"/>
              <a:cs typeface="Arial"/>
            </a:endParaRPr>
          </a:p>
          <a:p>
            <a:pPr algn="ctr" marL="114935">
              <a:lnSpc>
                <a:spcPct val="100000"/>
              </a:lnSpc>
              <a:spcBef>
                <a:spcPts val="1200"/>
              </a:spcBef>
            </a:pPr>
            <a:r>
              <a:rPr dirty="0" sz="2000" spc="-5" i="1">
                <a:latin typeface="Arial"/>
                <a:cs typeface="Arial"/>
              </a:rPr>
              <a:t>=86.6</a:t>
            </a:r>
            <a:r>
              <a:rPr dirty="0" sz="2000" spc="-5">
                <a:latin typeface="Arial"/>
                <a:cs typeface="Arial"/>
              </a:rPr>
              <a:t>J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24685" y="4541532"/>
            <a:ext cx="8559165" cy="2165350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0"/>
              </a:spcBef>
            </a:pPr>
            <a:r>
              <a:rPr dirty="0" sz="3200">
                <a:solidFill>
                  <a:srgbClr val="0000FF"/>
                </a:solidFill>
                <a:latin typeface="华文楷体"/>
                <a:cs typeface="华文楷体"/>
              </a:rPr>
              <a:t>功是</a:t>
            </a:r>
            <a:r>
              <a:rPr dirty="0" sz="3200">
                <a:solidFill>
                  <a:srgbClr val="FF0000"/>
                </a:solidFill>
                <a:latin typeface="华文楷体"/>
                <a:cs typeface="华文楷体"/>
              </a:rPr>
              <a:t>标量</a:t>
            </a:r>
            <a:r>
              <a:rPr dirty="0" sz="3200">
                <a:latin typeface="华文楷体"/>
                <a:cs typeface="华文楷体"/>
              </a:rPr>
              <a:t>，</a:t>
            </a:r>
            <a:r>
              <a:rPr dirty="0" sz="3200">
                <a:solidFill>
                  <a:srgbClr val="0000FF"/>
                </a:solidFill>
                <a:latin typeface="华文楷体"/>
                <a:cs typeface="华文楷体"/>
              </a:rPr>
              <a:t>但有正负之</a:t>
            </a:r>
            <a:r>
              <a:rPr dirty="0" sz="3200" spc="5">
                <a:solidFill>
                  <a:srgbClr val="0000FF"/>
                </a:solidFill>
                <a:latin typeface="华文楷体"/>
                <a:cs typeface="华文楷体"/>
              </a:rPr>
              <a:t>分</a:t>
            </a:r>
            <a:endParaRPr sz="3200">
              <a:latin typeface="华文楷体"/>
              <a:cs typeface="华文楷体"/>
            </a:endParaRPr>
          </a:p>
          <a:p>
            <a:pPr marL="12700" marR="5080">
              <a:lnSpc>
                <a:spcPct val="119900"/>
              </a:lnSpc>
              <a:spcBef>
                <a:spcPts val="65"/>
              </a:spcBef>
            </a:pPr>
            <a:r>
              <a:rPr dirty="0" sz="2800">
                <a:latin typeface="华文楷体"/>
                <a:cs typeface="华文楷体"/>
              </a:rPr>
              <a:t>所谓正功负功，是反映力对物体发生位移的作用效果</a:t>
            </a:r>
            <a:r>
              <a:rPr dirty="0" sz="2800" spc="-5">
                <a:latin typeface="华文楷体"/>
                <a:cs typeface="华文楷体"/>
              </a:rPr>
              <a:t>。 </a:t>
            </a:r>
            <a:r>
              <a:rPr dirty="0" sz="2800">
                <a:latin typeface="华文楷体"/>
                <a:cs typeface="华文楷体"/>
              </a:rPr>
              <a:t>若为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正功</a:t>
            </a:r>
            <a:r>
              <a:rPr dirty="0" sz="2800">
                <a:latin typeface="华文楷体"/>
                <a:cs typeface="华文楷体"/>
              </a:rPr>
              <a:t>，表明该力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促进</a:t>
            </a:r>
            <a:r>
              <a:rPr dirty="0" sz="2800">
                <a:latin typeface="华文楷体"/>
                <a:cs typeface="华文楷体"/>
              </a:rPr>
              <a:t>了物体的运动，动力做功</a:t>
            </a:r>
            <a:r>
              <a:rPr dirty="0" sz="2800" spc="-5">
                <a:latin typeface="华文楷体"/>
                <a:cs typeface="华文楷体"/>
              </a:rPr>
              <a:t>；  </a:t>
            </a:r>
            <a:r>
              <a:rPr dirty="0" sz="2800">
                <a:latin typeface="华文楷体"/>
                <a:cs typeface="华文楷体"/>
              </a:rPr>
              <a:t>若为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负功</a:t>
            </a:r>
            <a:r>
              <a:rPr dirty="0" sz="2800">
                <a:latin typeface="华文楷体"/>
                <a:cs typeface="华文楷体"/>
              </a:rPr>
              <a:t>，表明力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阻碍</a:t>
            </a:r>
            <a:r>
              <a:rPr dirty="0" sz="2800">
                <a:latin typeface="华文楷体"/>
                <a:cs typeface="华文楷体"/>
              </a:rPr>
              <a:t>物体的运动，阻力做功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49631" y="1307642"/>
            <a:ext cx="439102" cy="4503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25893" y="1231239"/>
            <a:ext cx="2242096" cy="5940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39567" y="1844039"/>
            <a:ext cx="2362200" cy="22799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72071" y="0"/>
            <a:ext cx="3505200" cy="22311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62800" y="3645408"/>
            <a:ext cx="3505200" cy="22311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39567" y="188976"/>
            <a:ext cx="2743200" cy="584200"/>
          </a:xfrm>
          <a:custGeom>
            <a:avLst/>
            <a:gdLst/>
            <a:ahLst/>
            <a:cxnLst/>
            <a:rect l="l" t="t" r="r" b="b"/>
            <a:pathLst>
              <a:path w="2743200" h="584200">
                <a:moveTo>
                  <a:pt x="0" y="0"/>
                </a:moveTo>
                <a:lnTo>
                  <a:pt x="2743200" y="0"/>
                </a:lnTo>
                <a:lnTo>
                  <a:pt x="2743200" y="583692"/>
                </a:lnTo>
                <a:lnTo>
                  <a:pt x="0" y="583692"/>
                </a:lnTo>
                <a:lnTo>
                  <a:pt x="0" y="0"/>
                </a:lnTo>
                <a:close/>
              </a:path>
            </a:pathLst>
          </a:custGeom>
          <a:solidFill>
            <a:srgbClr val="FFFFCC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625725" y="174625"/>
            <a:ext cx="2771775" cy="612140"/>
          </a:xfrm>
          <a:custGeom>
            <a:avLst/>
            <a:gdLst/>
            <a:ahLst/>
            <a:cxnLst/>
            <a:rect l="l" t="t" r="r" b="b"/>
            <a:pathLst>
              <a:path w="2771775" h="612140">
                <a:moveTo>
                  <a:pt x="14287" y="597852"/>
                </a:moveTo>
                <a:lnTo>
                  <a:pt x="0" y="597852"/>
                </a:lnTo>
                <a:lnTo>
                  <a:pt x="0" y="369252"/>
                </a:lnTo>
                <a:lnTo>
                  <a:pt x="28575" y="369252"/>
                </a:lnTo>
                <a:lnTo>
                  <a:pt x="28575" y="583565"/>
                </a:lnTo>
                <a:lnTo>
                  <a:pt x="14287" y="583565"/>
                </a:lnTo>
                <a:lnTo>
                  <a:pt x="14287" y="597852"/>
                </a:lnTo>
                <a:close/>
              </a:path>
              <a:path w="2771775" h="612140">
                <a:moveTo>
                  <a:pt x="66992" y="612140"/>
                </a:moveTo>
                <a:lnTo>
                  <a:pt x="14287" y="612140"/>
                </a:lnTo>
                <a:lnTo>
                  <a:pt x="14287" y="583565"/>
                </a:lnTo>
                <a:lnTo>
                  <a:pt x="28575" y="583565"/>
                </a:lnTo>
                <a:lnTo>
                  <a:pt x="28575" y="597852"/>
                </a:lnTo>
                <a:lnTo>
                  <a:pt x="66992" y="597852"/>
                </a:lnTo>
                <a:lnTo>
                  <a:pt x="66992" y="612140"/>
                </a:lnTo>
                <a:close/>
              </a:path>
              <a:path w="2771775" h="612140">
                <a:moveTo>
                  <a:pt x="66992" y="597852"/>
                </a:moveTo>
                <a:lnTo>
                  <a:pt x="28575" y="597852"/>
                </a:lnTo>
                <a:lnTo>
                  <a:pt x="28575" y="583565"/>
                </a:lnTo>
                <a:lnTo>
                  <a:pt x="66992" y="583565"/>
                </a:lnTo>
                <a:lnTo>
                  <a:pt x="66992" y="597852"/>
                </a:lnTo>
                <a:close/>
              </a:path>
              <a:path w="2771775" h="612140">
                <a:moveTo>
                  <a:pt x="28575" y="283527"/>
                </a:moveTo>
                <a:lnTo>
                  <a:pt x="0" y="283527"/>
                </a:lnTo>
                <a:lnTo>
                  <a:pt x="0" y="54927"/>
                </a:lnTo>
                <a:lnTo>
                  <a:pt x="28575" y="54927"/>
                </a:lnTo>
                <a:lnTo>
                  <a:pt x="28575" y="283527"/>
                </a:lnTo>
                <a:close/>
              </a:path>
              <a:path w="2771775" h="612140">
                <a:moveTo>
                  <a:pt x="287972" y="28575"/>
                </a:moveTo>
                <a:lnTo>
                  <a:pt x="59372" y="28575"/>
                </a:lnTo>
                <a:lnTo>
                  <a:pt x="59372" y="0"/>
                </a:lnTo>
                <a:lnTo>
                  <a:pt x="287972" y="0"/>
                </a:lnTo>
                <a:lnTo>
                  <a:pt x="287972" y="28575"/>
                </a:lnTo>
                <a:close/>
              </a:path>
              <a:path w="2771775" h="612140">
                <a:moveTo>
                  <a:pt x="602297" y="28575"/>
                </a:moveTo>
                <a:lnTo>
                  <a:pt x="373697" y="28575"/>
                </a:lnTo>
                <a:lnTo>
                  <a:pt x="373697" y="0"/>
                </a:lnTo>
                <a:lnTo>
                  <a:pt x="602297" y="0"/>
                </a:lnTo>
                <a:lnTo>
                  <a:pt x="602297" y="28575"/>
                </a:lnTo>
                <a:close/>
              </a:path>
              <a:path w="2771775" h="612140">
                <a:moveTo>
                  <a:pt x="916622" y="28575"/>
                </a:moveTo>
                <a:lnTo>
                  <a:pt x="688022" y="28575"/>
                </a:lnTo>
                <a:lnTo>
                  <a:pt x="688022" y="0"/>
                </a:lnTo>
                <a:lnTo>
                  <a:pt x="916622" y="0"/>
                </a:lnTo>
                <a:lnTo>
                  <a:pt x="916622" y="28575"/>
                </a:lnTo>
                <a:close/>
              </a:path>
              <a:path w="2771775" h="612140">
                <a:moveTo>
                  <a:pt x="1230947" y="28575"/>
                </a:moveTo>
                <a:lnTo>
                  <a:pt x="1002347" y="28575"/>
                </a:lnTo>
                <a:lnTo>
                  <a:pt x="1002347" y="0"/>
                </a:lnTo>
                <a:lnTo>
                  <a:pt x="1230947" y="0"/>
                </a:lnTo>
                <a:lnTo>
                  <a:pt x="1230947" y="28575"/>
                </a:lnTo>
                <a:close/>
              </a:path>
              <a:path w="2771775" h="612140">
                <a:moveTo>
                  <a:pt x="1545272" y="28575"/>
                </a:moveTo>
                <a:lnTo>
                  <a:pt x="1316672" y="28575"/>
                </a:lnTo>
                <a:lnTo>
                  <a:pt x="1316672" y="0"/>
                </a:lnTo>
                <a:lnTo>
                  <a:pt x="1545272" y="0"/>
                </a:lnTo>
                <a:lnTo>
                  <a:pt x="1545272" y="28575"/>
                </a:lnTo>
                <a:close/>
              </a:path>
              <a:path w="2771775" h="612140">
                <a:moveTo>
                  <a:pt x="1859597" y="28575"/>
                </a:moveTo>
                <a:lnTo>
                  <a:pt x="1630997" y="28575"/>
                </a:lnTo>
                <a:lnTo>
                  <a:pt x="1630997" y="0"/>
                </a:lnTo>
                <a:lnTo>
                  <a:pt x="1859597" y="0"/>
                </a:lnTo>
                <a:lnTo>
                  <a:pt x="1859597" y="28575"/>
                </a:lnTo>
                <a:close/>
              </a:path>
              <a:path w="2771775" h="612140">
                <a:moveTo>
                  <a:pt x="2173922" y="28575"/>
                </a:moveTo>
                <a:lnTo>
                  <a:pt x="1945322" y="28575"/>
                </a:lnTo>
                <a:lnTo>
                  <a:pt x="1945322" y="0"/>
                </a:lnTo>
                <a:lnTo>
                  <a:pt x="2173922" y="0"/>
                </a:lnTo>
                <a:lnTo>
                  <a:pt x="2173922" y="28575"/>
                </a:lnTo>
                <a:close/>
              </a:path>
              <a:path w="2771775" h="612140">
                <a:moveTo>
                  <a:pt x="2488247" y="28575"/>
                </a:moveTo>
                <a:lnTo>
                  <a:pt x="2259647" y="28575"/>
                </a:lnTo>
                <a:lnTo>
                  <a:pt x="2259647" y="0"/>
                </a:lnTo>
                <a:lnTo>
                  <a:pt x="2488247" y="0"/>
                </a:lnTo>
                <a:lnTo>
                  <a:pt x="2488247" y="28575"/>
                </a:lnTo>
                <a:close/>
              </a:path>
              <a:path w="2771775" h="612140">
                <a:moveTo>
                  <a:pt x="2743200" y="28575"/>
                </a:moveTo>
                <a:lnTo>
                  <a:pt x="2573972" y="28575"/>
                </a:lnTo>
                <a:lnTo>
                  <a:pt x="2573972" y="0"/>
                </a:lnTo>
                <a:lnTo>
                  <a:pt x="2771775" y="0"/>
                </a:lnTo>
                <a:lnTo>
                  <a:pt x="2771775" y="14287"/>
                </a:lnTo>
                <a:lnTo>
                  <a:pt x="2743200" y="14287"/>
                </a:lnTo>
                <a:lnTo>
                  <a:pt x="2743200" y="28575"/>
                </a:lnTo>
                <a:close/>
              </a:path>
              <a:path w="2771775" h="612140">
                <a:moveTo>
                  <a:pt x="2771775" y="59372"/>
                </a:moveTo>
                <a:lnTo>
                  <a:pt x="2743200" y="59372"/>
                </a:lnTo>
                <a:lnTo>
                  <a:pt x="2743200" y="14287"/>
                </a:lnTo>
                <a:lnTo>
                  <a:pt x="2757487" y="28575"/>
                </a:lnTo>
                <a:lnTo>
                  <a:pt x="2771775" y="28575"/>
                </a:lnTo>
                <a:lnTo>
                  <a:pt x="2771775" y="59372"/>
                </a:lnTo>
                <a:close/>
              </a:path>
              <a:path w="2771775" h="612140">
                <a:moveTo>
                  <a:pt x="2771775" y="28575"/>
                </a:moveTo>
                <a:lnTo>
                  <a:pt x="2757487" y="28575"/>
                </a:lnTo>
                <a:lnTo>
                  <a:pt x="2743200" y="14287"/>
                </a:lnTo>
                <a:lnTo>
                  <a:pt x="2771775" y="14287"/>
                </a:lnTo>
                <a:lnTo>
                  <a:pt x="2771775" y="28575"/>
                </a:lnTo>
                <a:close/>
              </a:path>
              <a:path w="2771775" h="612140">
                <a:moveTo>
                  <a:pt x="2771775" y="373697"/>
                </a:moveTo>
                <a:lnTo>
                  <a:pt x="2743200" y="373697"/>
                </a:lnTo>
                <a:lnTo>
                  <a:pt x="2743200" y="145097"/>
                </a:lnTo>
                <a:lnTo>
                  <a:pt x="2771775" y="145097"/>
                </a:lnTo>
                <a:lnTo>
                  <a:pt x="2771775" y="373697"/>
                </a:lnTo>
                <a:close/>
              </a:path>
              <a:path w="2771775" h="612140">
                <a:moveTo>
                  <a:pt x="2743200" y="597852"/>
                </a:moveTo>
                <a:lnTo>
                  <a:pt x="2743200" y="459422"/>
                </a:lnTo>
                <a:lnTo>
                  <a:pt x="2771775" y="459422"/>
                </a:lnTo>
                <a:lnTo>
                  <a:pt x="2771775" y="583565"/>
                </a:lnTo>
                <a:lnTo>
                  <a:pt x="2757487" y="583565"/>
                </a:lnTo>
                <a:lnTo>
                  <a:pt x="2743200" y="597852"/>
                </a:lnTo>
                <a:close/>
              </a:path>
              <a:path w="2771775" h="612140">
                <a:moveTo>
                  <a:pt x="2771775" y="612140"/>
                </a:moveTo>
                <a:lnTo>
                  <a:pt x="2667317" y="612140"/>
                </a:lnTo>
                <a:lnTo>
                  <a:pt x="2667317" y="583565"/>
                </a:lnTo>
                <a:lnTo>
                  <a:pt x="2743200" y="583565"/>
                </a:lnTo>
                <a:lnTo>
                  <a:pt x="2743200" y="597852"/>
                </a:lnTo>
                <a:lnTo>
                  <a:pt x="2771775" y="597852"/>
                </a:lnTo>
                <a:lnTo>
                  <a:pt x="2771775" y="612140"/>
                </a:lnTo>
                <a:close/>
              </a:path>
              <a:path w="2771775" h="612140">
                <a:moveTo>
                  <a:pt x="2771775" y="597852"/>
                </a:moveTo>
                <a:lnTo>
                  <a:pt x="2743200" y="597852"/>
                </a:lnTo>
                <a:lnTo>
                  <a:pt x="2757487" y="583565"/>
                </a:lnTo>
                <a:lnTo>
                  <a:pt x="2771775" y="583565"/>
                </a:lnTo>
                <a:lnTo>
                  <a:pt x="2771775" y="597852"/>
                </a:lnTo>
                <a:close/>
              </a:path>
              <a:path w="2771775" h="612140">
                <a:moveTo>
                  <a:pt x="2581592" y="612140"/>
                </a:moveTo>
                <a:lnTo>
                  <a:pt x="2352992" y="612140"/>
                </a:lnTo>
                <a:lnTo>
                  <a:pt x="2352992" y="583565"/>
                </a:lnTo>
                <a:lnTo>
                  <a:pt x="2581592" y="583565"/>
                </a:lnTo>
                <a:lnTo>
                  <a:pt x="2581592" y="612140"/>
                </a:lnTo>
                <a:close/>
              </a:path>
              <a:path w="2771775" h="612140">
                <a:moveTo>
                  <a:pt x="2267267" y="612140"/>
                </a:moveTo>
                <a:lnTo>
                  <a:pt x="2038667" y="612140"/>
                </a:lnTo>
                <a:lnTo>
                  <a:pt x="2038667" y="583565"/>
                </a:lnTo>
                <a:lnTo>
                  <a:pt x="2267267" y="583565"/>
                </a:lnTo>
                <a:lnTo>
                  <a:pt x="2267267" y="612140"/>
                </a:lnTo>
                <a:close/>
              </a:path>
              <a:path w="2771775" h="612140">
                <a:moveTo>
                  <a:pt x="1952942" y="612140"/>
                </a:moveTo>
                <a:lnTo>
                  <a:pt x="1724342" y="612140"/>
                </a:lnTo>
                <a:lnTo>
                  <a:pt x="1724342" y="583565"/>
                </a:lnTo>
                <a:lnTo>
                  <a:pt x="1952942" y="583565"/>
                </a:lnTo>
                <a:lnTo>
                  <a:pt x="1952942" y="612140"/>
                </a:lnTo>
                <a:close/>
              </a:path>
              <a:path w="2771775" h="612140">
                <a:moveTo>
                  <a:pt x="1638617" y="612140"/>
                </a:moveTo>
                <a:lnTo>
                  <a:pt x="1410017" y="612140"/>
                </a:lnTo>
                <a:lnTo>
                  <a:pt x="1410017" y="583565"/>
                </a:lnTo>
                <a:lnTo>
                  <a:pt x="1638617" y="583565"/>
                </a:lnTo>
                <a:lnTo>
                  <a:pt x="1638617" y="612140"/>
                </a:lnTo>
                <a:close/>
              </a:path>
              <a:path w="2771775" h="612140">
                <a:moveTo>
                  <a:pt x="1324292" y="612140"/>
                </a:moveTo>
                <a:lnTo>
                  <a:pt x="1095692" y="612140"/>
                </a:lnTo>
                <a:lnTo>
                  <a:pt x="1095692" y="583565"/>
                </a:lnTo>
                <a:lnTo>
                  <a:pt x="1324292" y="583565"/>
                </a:lnTo>
                <a:lnTo>
                  <a:pt x="1324292" y="612140"/>
                </a:lnTo>
                <a:close/>
              </a:path>
              <a:path w="2771775" h="612140">
                <a:moveTo>
                  <a:pt x="1009967" y="612140"/>
                </a:moveTo>
                <a:lnTo>
                  <a:pt x="781367" y="612140"/>
                </a:lnTo>
                <a:lnTo>
                  <a:pt x="781367" y="583565"/>
                </a:lnTo>
                <a:lnTo>
                  <a:pt x="1009967" y="583565"/>
                </a:lnTo>
                <a:lnTo>
                  <a:pt x="1009967" y="612140"/>
                </a:lnTo>
                <a:close/>
              </a:path>
              <a:path w="2771775" h="612140">
                <a:moveTo>
                  <a:pt x="695642" y="612140"/>
                </a:moveTo>
                <a:lnTo>
                  <a:pt x="467042" y="612140"/>
                </a:lnTo>
                <a:lnTo>
                  <a:pt x="467042" y="583565"/>
                </a:lnTo>
                <a:lnTo>
                  <a:pt x="695642" y="583565"/>
                </a:lnTo>
                <a:lnTo>
                  <a:pt x="695642" y="612140"/>
                </a:lnTo>
                <a:close/>
              </a:path>
              <a:path w="2771775" h="612140">
                <a:moveTo>
                  <a:pt x="381317" y="612140"/>
                </a:moveTo>
                <a:lnTo>
                  <a:pt x="152717" y="612140"/>
                </a:lnTo>
                <a:lnTo>
                  <a:pt x="152717" y="583565"/>
                </a:lnTo>
                <a:lnTo>
                  <a:pt x="381317" y="583565"/>
                </a:lnTo>
                <a:lnTo>
                  <a:pt x="381317" y="61214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39567" y="196532"/>
            <a:ext cx="2743200" cy="5143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solidFill>
                  <a:srgbClr val="FF0000"/>
                </a:solidFill>
                <a:latin typeface="Times New Roman"/>
                <a:cs typeface="Times New Roman"/>
              </a:rPr>
              <a:t>W</a:t>
            </a:r>
            <a:r>
              <a:rPr dirty="0" sz="3200">
                <a:solidFill>
                  <a:srgbClr val="FF0000"/>
                </a:solidFill>
                <a:latin typeface="宋体"/>
                <a:cs typeface="宋体"/>
              </a:rPr>
              <a:t>＝</a:t>
            </a:r>
            <a:r>
              <a:rPr dirty="0" sz="3200" i="1">
                <a:solidFill>
                  <a:srgbClr val="FF0000"/>
                </a:solidFill>
                <a:latin typeface="Times New Roman"/>
                <a:cs typeface="Times New Roman"/>
              </a:rPr>
              <a:t>F l</a:t>
            </a:r>
            <a:r>
              <a:rPr dirty="0" sz="3200" spc="-35" i="1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3200" spc="-5" i="1">
                <a:solidFill>
                  <a:srgbClr val="FF0000"/>
                </a:solidFill>
                <a:latin typeface="Times New Roman"/>
                <a:cs typeface="Times New Roman"/>
              </a:rPr>
              <a:t>cosα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328672" y="891539"/>
            <a:ext cx="4343400" cy="952500"/>
          </a:xfrm>
          <a:custGeom>
            <a:avLst/>
            <a:gdLst/>
            <a:ahLst/>
            <a:cxnLst/>
            <a:rect l="l" t="t" r="r" b="b"/>
            <a:pathLst>
              <a:path w="4343400" h="952500">
                <a:moveTo>
                  <a:pt x="0" y="0"/>
                </a:moveTo>
                <a:lnTo>
                  <a:pt x="4343400" y="0"/>
                </a:lnTo>
                <a:lnTo>
                  <a:pt x="4343400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2407920" y="1330960"/>
            <a:ext cx="3758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solidFill>
                  <a:srgbClr val="0000FF"/>
                </a:solidFill>
                <a:latin typeface="宋体"/>
                <a:cs typeface="宋体"/>
              </a:rPr>
              <a:t>＞</a:t>
            </a:r>
            <a:r>
              <a:rPr dirty="0" sz="2800" spc="-5" i="1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800">
                <a:solidFill>
                  <a:srgbClr val="0000FF"/>
                </a:solidFill>
                <a:latin typeface="宋体"/>
                <a:cs typeface="宋体"/>
              </a:rPr>
              <a:t>表示力对物体做正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56020" y="2441448"/>
            <a:ext cx="4267200" cy="1169035"/>
          </a:xfrm>
          <a:custGeom>
            <a:avLst/>
            <a:gdLst/>
            <a:ahLst/>
            <a:cxnLst/>
            <a:rect l="l" t="t" r="r" b="b"/>
            <a:pathLst>
              <a:path w="4267200" h="1169035">
                <a:moveTo>
                  <a:pt x="0" y="0"/>
                </a:moveTo>
                <a:lnTo>
                  <a:pt x="4267200" y="0"/>
                </a:lnTo>
                <a:lnTo>
                  <a:pt x="4267200" y="1168908"/>
                </a:lnTo>
                <a:lnTo>
                  <a:pt x="0" y="1168908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6334442" y="3078480"/>
            <a:ext cx="398843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dirty="0" sz="2800" spc="-85" i="1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=0</a:t>
            </a:r>
            <a:r>
              <a:rPr dirty="0" sz="2800">
                <a:solidFill>
                  <a:srgbClr val="0000FF"/>
                </a:solidFill>
                <a:latin typeface="华文楷体"/>
                <a:cs typeface="华文楷体"/>
              </a:rPr>
              <a:t>表示力对物体不做</a:t>
            </a:r>
            <a:r>
              <a:rPr dirty="0" sz="2800" spc="-5">
                <a:solidFill>
                  <a:srgbClr val="0000FF"/>
                </a:solidFill>
                <a:latin typeface="华文楷体"/>
                <a:cs typeface="华文楷体"/>
              </a:rPr>
              <a:t>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34442" y="2453639"/>
            <a:ext cx="305117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81990" algn="l"/>
              </a:tabLst>
            </a:pPr>
            <a:r>
              <a:rPr dirty="0" sz="2800" spc="-5" i="1">
                <a:latin typeface="Times New Roman"/>
                <a:cs typeface="Times New Roman"/>
              </a:rPr>
              <a:t>α</a:t>
            </a:r>
            <a:r>
              <a:rPr dirty="0" sz="2800" spc="-5">
                <a:latin typeface="Times New Roman"/>
                <a:cs typeface="Times New Roman"/>
              </a:rPr>
              <a:t>=	</a:t>
            </a:r>
            <a:r>
              <a:rPr dirty="0" u="heavy" baseline="25793" sz="4200" spc="-7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π</a:t>
            </a:r>
            <a:r>
              <a:rPr dirty="0" baseline="25793" sz="4200" spc="-292" i="1">
                <a:latin typeface="Times New Roman"/>
                <a:cs typeface="Times New Roman"/>
              </a:rPr>
              <a:t> </a:t>
            </a:r>
            <a:r>
              <a:rPr dirty="0" sz="2800">
                <a:latin typeface="宋体"/>
                <a:cs typeface="宋体"/>
              </a:rPr>
              <a:t>时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>
                <a:latin typeface="Times New Roman"/>
                <a:cs typeface="Times New Roman"/>
              </a:rPr>
              <a:t>cosα=0</a:t>
            </a:r>
            <a:r>
              <a:rPr dirty="0" sz="2800" spc="-5">
                <a:latin typeface="宋体"/>
                <a:cs typeface="宋体"/>
              </a:rPr>
              <a:t>，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95477" y="2646679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13204" y="4227576"/>
            <a:ext cx="4343400" cy="952500"/>
          </a:xfrm>
          <a:custGeom>
            <a:avLst/>
            <a:gdLst/>
            <a:ahLst/>
            <a:cxnLst/>
            <a:rect l="l" t="t" r="r" b="b"/>
            <a:pathLst>
              <a:path w="4343400" h="952500">
                <a:moveTo>
                  <a:pt x="0" y="0"/>
                </a:moveTo>
                <a:lnTo>
                  <a:pt x="4343400" y="0"/>
                </a:lnTo>
                <a:lnTo>
                  <a:pt x="4343400" y="952500"/>
                </a:lnTo>
                <a:lnTo>
                  <a:pt x="0" y="9525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2091372" y="4651692"/>
            <a:ext cx="3402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solidFill>
                  <a:srgbClr val="0000FF"/>
                </a:solidFill>
                <a:latin typeface="Times New Roman"/>
                <a:cs typeface="Times New Roman"/>
              </a:rPr>
              <a:t>0</a:t>
            </a:r>
            <a:r>
              <a:rPr dirty="0" sz="2800">
                <a:solidFill>
                  <a:srgbClr val="0000FF"/>
                </a:solidFill>
                <a:latin typeface="华文楷体"/>
                <a:cs typeface="华文楷体"/>
              </a:rPr>
              <a:t>表示力对物体做负</a:t>
            </a:r>
            <a:r>
              <a:rPr dirty="0" sz="2800" spc="-5">
                <a:solidFill>
                  <a:srgbClr val="0000FF"/>
                </a:solidFill>
                <a:latin typeface="华文楷体"/>
                <a:cs typeface="华文楷体"/>
              </a:rPr>
              <a:t>功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42172" y="4224972"/>
            <a:ext cx="406844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baseline="24801" sz="4200" spc="-7" i="1">
                <a:latin typeface="Times New Roman"/>
                <a:cs typeface="Times New Roman"/>
              </a:rPr>
              <a:t>π</a:t>
            </a:r>
            <a:r>
              <a:rPr dirty="0" baseline="24801" sz="4200" spc="-667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宋体"/>
                <a:cs typeface="宋体"/>
              </a:rPr>
              <a:t>＜</a:t>
            </a:r>
            <a:r>
              <a:rPr dirty="0" sz="2800" spc="-5">
                <a:latin typeface="Times New Roman"/>
                <a:cs typeface="Times New Roman"/>
              </a:rPr>
              <a:t>α≤</a:t>
            </a:r>
            <a:r>
              <a:rPr dirty="0" sz="2800" spc="-5" i="1">
                <a:latin typeface="Times New Roman"/>
                <a:cs typeface="Times New Roman"/>
              </a:rPr>
              <a:t>π</a:t>
            </a:r>
            <a:r>
              <a:rPr dirty="0" sz="2800">
                <a:latin typeface="华文楷体"/>
                <a:cs typeface="华文楷体"/>
              </a:rPr>
              <a:t>时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>
                <a:latin typeface="Times New Roman"/>
                <a:cs typeface="Times New Roman"/>
              </a:rPr>
              <a:t>cos</a:t>
            </a:r>
            <a:r>
              <a:rPr dirty="0" sz="2800" spc="-5" i="1">
                <a:latin typeface="Times New Roman"/>
                <a:cs typeface="Times New Roman"/>
              </a:rPr>
              <a:t>α</a:t>
            </a:r>
            <a:r>
              <a:rPr dirty="0" sz="2800" spc="-5">
                <a:latin typeface="宋体"/>
                <a:cs typeface="宋体"/>
              </a:rPr>
              <a:t>＜</a:t>
            </a:r>
            <a:r>
              <a:rPr dirty="0" sz="2800" spc="-5" i="1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 i="1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r>
              <a:rPr dirty="0" sz="2800" spc="-5">
                <a:solidFill>
                  <a:srgbClr val="0000FF"/>
                </a:solidFill>
                <a:latin typeface="宋体"/>
                <a:cs typeface="宋体"/>
              </a:rPr>
              <a:t>＜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65032" y="4426902"/>
            <a:ext cx="1778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01532" y="4501197"/>
            <a:ext cx="304800" cy="0"/>
          </a:xfrm>
          <a:custGeom>
            <a:avLst/>
            <a:gdLst/>
            <a:ahLst/>
            <a:cxnLst/>
            <a:rect l="l" t="t" r="r" b="b"/>
            <a:pathLst>
              <a:path w="304800" h="0">
                <a:moveTo>
                  <a:pt x="0" y="0"/>
                </a:moveTo>
                <a:lnTo>
                  <a:pt x="304800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063495" y="4885944"/>
            <a:ext cx="8154034" cy="1755775"/>
          </a:xfrm>
          <a:custGeom>
            <a:avLst/>
            <a:gdLst/>
            <a:ahLst/>
            <a:cxnLst/>
            <a:rect l="l" t="t" r="r" b="b"/>
            <a:pathLst>
              <a:path w="8154034" h="1755775">
                <a:moveTo>
                  <a:pt x="6795515" y="704088"/>
                </a:moveTo>
                <a:lnTo>
                  <a:pt x="4756404" y="704088"/>
                </a:lnTo>
                <a:lnTo>
                  <a:pt x="6928104" y="0"/>
                </a:lnTo>
                <a:lnTo>
                  <a:pt x="6795515" y="704088"/>
                </a:lnTo>
                <a:close/>
              </a:path>
              <a:path w="8154034" h="1755775">
                <a:moveTo>
                  <a:pt x="0" y="879347"/>
                </a:moveTo>
                <a:lnTo>
                  <a:pt x="6371" y="832596"/>
                </a:lnTo>
                <a:lnTo>
                  <a:pt x="24113" y="790625"/>
                </a:lnTo>
                <a:lnTo>
                  <a:pt x="51549" y="755113"/>
                </a:lnTo>
                <a:lnTo>
                  <a:pt x="87029" y="727724"/>
                </a:lnTo>
                <a:lnTo>
                  <a:pt x="128809" y="710166"/>
                </a:lnTo>
                <a:lnTo>
                  <a:pt x="175260" y="704088"/>
                </a:lnTo>
                <a:lnTo>
                  <a:pt x="7978139" y="704088"/>
                </a:lnTo>
                <a:lnTo>
                  <a:pt x="8024816" y="710168"/>
                </a:lnTo>
                <a:lnTo>
                  <a:pt x="8066758" y="727735"/>
                </a:lnTo>
                <a:lnTo>
                  <a:pt x="8102291" y="755113"/>
                </a:lnTo>
                <a:lnTo>
                  <a:pt x="8129700" y="790539"/>
                </a:lnTo>
                <a:lnTo>
                  <a:pt x="8147387" y="832427"/>
                </a:lnTo>
                <a:lnTo>
                  <a:pt x="8153642" y="879068"/>
                </a:lnTo>
                <a:lnTo>
                  <a:pt x="254" y="879068"/>
                </a:lnTo>
                <a:lnTo>
                  <a:pt x="0" y="879347"/>
                </a:lnTo>
                <a:close/>
              </a:path>
              <a:path w="8154034" h="1755775">
                <a:moveTo>
                  <a:pt x="7978139" y="1755648"/>
                </a:moveTo>
                <a:lnTo>
                  <a:pt x="175260" y="1755648"/>
                </a:lnTo>
                <a:lnTo>
                  <a:pt x="128799" y="1749594"/>
                </a:lnTo>
                <a:lnTo>
                  <a:pt x="87003" y="1732042"/>
                </a:lnTo>
                <a:lnTo>
                  <a:pt x="51549" y="1704670"/>
                </a:lnTo>
                <a:lnTo>
                  <a:pt x="24113" y="1669152"/>
                </a:lnTo>
                <a:lnTo>
                  <a:pt x="6371" y="1627166"/>
                </a:lnTo>
                <a:lnTo>
                  <a:pt x="0" y="1580388"/>
                </a:lnTo>
                <a:lnTo>
                  <a:pt x="0" y="1141476"/>
                </a:lnTo>
                <a:lnTo>
                  <a:pt x="254" y="879068"/>
                </a:lnTo>
                <a:lnTo>
                  <a:pt x="8153642" y="879068"/>
                </a:lnTo>
                <a:lnTo>
                  <a:pt x="8153400" y="879347"/>
                </a:lnTo>
                <a:lnTo>
                  <a:pt x="8153400" y="1580388"/>
                </a:lnTo>
                <a:lnTo>
                  <a:pt x="8147240" y="1627166"/>
                </a:lnTo>
                <a:lnTo>
                  <a:pt x="8129625" y="1669152"/>
                </a:lnTo>
                <a:lnTo>
                  <a:pt x="8102231" y="1704670"/>
                </a:lnTo>
                <a:lnTo>
                  <a:pt x="8066735" y="1732042"/>
                </a:lnTo>
                <a:lnTo>
                  <a:pt x="8024812" y="1749594"/>
                </a:lnTo>
                <a:lnTo>
                  <a:pt x="7978139" y="1755648"/>
                </a:lnTo>
                <a:close/>
              </a:path>
            </a:pathLst>
          </a:custGeom>
          <a:solidFill>
            <a:srgbClr val="FFFFC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058987" y="4879301"/>
            <a:ext cx="8162925" cy="1765300"/>
          </a:xfrm>
          <a:custGeom>
            <a:avLst/>
            <a:gdLst/>
            <a:ahLst/>
            <a:cxnLst/>
            <a:rect l="l" t="t" r="r" b="b"/>
            <a:pathLst>
              <a:path w="8162925" h="1765300">
                <a:moveTo>
                  <a:pt x="6927457" y="2145"/>
                </a:moveTo>
                <a:lnTo>
                  <a:pt x="6927862" y="0"/>
                </a:lnTo>
                <a:lnTo>
                  <a:pt x="6934009" y="0"/>
                </a:lnTo>
                <a:lnTo>
                  <a:pt x="6927457" y="2145"/>
                </a:lnTo>
                <a:close/>
              </a:path>
              <a:path w="8162925" h="1765300">
                <a:moveTo>
                  <a:pt x="8027771" y="711200"/>
                </a:moveTo>
                <a:lnTo>
                  <a:pt x="6793509" y="711200"/>
                </a:lnTo>
                <a:lnTo>
                  <a:pt x="6927162" y="3704"/>
                </a:lnTo>
                <a:lnTo>
                  <a:pt x="6938721" y="0"/>
                </a:lnTo>
                <a:lnTo>
                  <a:pt x="6803936" y="698500"/>
                </a:lnTo>
                <a:lnTo>
                  <a:pt x="8019059" y="698500"/>
                </a:lnTo>
                <a:lnTo>
                  <a:pt x="8027771" y="711200"/>
                </a:lnTo>
                <a:close/>
              </a:path>
              <a:path w="8162925" h="1765300">
                <a:moveTo>
                  <a:pt x="6714164" y="71974"/>
                </a:moveTo>
                <a:lnTo>
                  <a:pt x="6927457" y="2145"/>
                </a:lnTo>
                <a:lnTo>
                  <a:pt x="6927162" y="3704"/>
                </a:lnTo>
                <a:lnTo>
                  <a:pt x="6714164" y="71974"/>
                </a:lnTo>
                <a:close/>
              </a:path>
              <a:path w="8162925" h="1765300">
                <a:moveTo>
                  <a:pt x="4761661" y="711200"/>
                </a:moveTo>
                <a:lnTo>
                  <a:pt x="135153" y="711200"/>
                </a:lnTo>
                <a:lnTo>
                  <a:pt x="143865" y="698500"/>
                </a:lnTo>
                <a:lnTo>
                  <a:pt x="4759439" y="698500"/>
                </a:lnTo>
                <a:lnTo>
                  <a:pt x="6714164" y="71974"/>
                </a:lnTo>
                <a:lnTo>
                  <a:pt x="4761661" y="711200"/>
                </a:lnTo>
                <a:close/>
              </a:path>
              <a:path w="8162925" h="1765300">
                <a:moveTo>
                  <a:pt x="121386" y="723900"/>
                </a:moveTo>
                <a:lnTo>
                  <a:pt x="94284" y="723900"/>
                </a:lnTo>
                <a:lnTo>
                  <a:pt x="102057" y="711200"/>
                </a:lnTo>
                <a:lnTo>
                  <a:pt x="129539" y="711200"/>
                </a:lnTo>
                <a:lnTo>
                  <a:pt x="121386" y="723900"/>
                </a:lnTo>
                <a:close/>
              </a:path>
              <a:path w="8162925" h="1765300">
                <a:moveTo>
                  <a:pt x="8068640" y="723900"/>
                </a:moveTo>
                <a:lnTo>
                  <a:pt x="8041538" y="723900"/>
                </a:lnTo>
                <a:lnTo>
                  <a:pt x="8033384" y="711200"/>
                </a:lnTo>
                <a:lnTo>
                  <a:pt x="8060867" y="711200"/>
                </a:lnTo>
                <a:lnTo>
                  <a:pt x="8068640" y="723900"/>
                </a:lnTo>
                <a:close/>
              </a:path>
              <a:path w="8162925" h="1765300">
                <a:moveTo>
                  <a:pt x="91592" y="736600"/>
                </a:moveTo>
                <a:lnTo>
                  <a:pt x="72364" y="736600"/>
                </a:lnTo>
                <a:lnTo>
                  <a:pt x="79438" y="723900"/>
                </a:lnTo>
                <a:lnTo>
                  <a:pt x="98932" y="723900"/>
                </a:lnTo>
                <a:lnTo>
                  <a:pt x="91592" y="736600"/>
                </a:lnTo>
                <a:close/>
              </a:path>
              <a:path w="8162925" h="1765300">
                <a:moveTo>
                  <a:pt x="8090560" y="736600"/>
                </a:moveTo>
                <a:lnTo>
                  <a:pt x="8071332" y="736600"/>
                </a:lnTo>
                <a:lnTo>
                  <a:pt x="8063992" y="723900"/>
                </a:lnTo>
                <a:lnTo>
                  <a:pt x="8083486" y="723900"/>
                </a:lnTo>
                <a:lnTo>
                  <a:pt x="8090560" y="736600"/>
                </a:lnTo>
                <a:close/>
              </a:path>
              <a:path w="8162925" h="1765300">
                <a:moveTo>
                  <a:pt x="71539" y="749300"/>
                </a:moveTo>
                <a:lnTo>
                  <a:pt x="59029" y="749300"/>
                </a:lnTo>
                <a:lnTo>
                  <a:pt x="65557" y="736600"/>
                </a:lnTo>
                <a:lnTo>
                  <a:pt x="78168" y="736600"/>
                </a:lnTo>
                <a:lnTo>
                  <a:pt x="71539" y="749300"/>
                </a:lnTo>
                <a:close/>
              </a:path>
              <a:path w="8162925" h="1765300">
                <a:moveTo>
                  <a:pt x="8103895" y="749300"/>
                </a:moveTo>
                <a:lnTo>
                  <a:pt x="8091385" y="749300"/>
                </a:lnTo>
                <a:lnTo>
                  <a:pt x="8084756" y="736600"/>
                </a:lnTo>
                <a:lnTo>
                  <a:pt x="8097354" y="736600"/>
                </a:lnTo>
                <a:lnTo>
                  <a:pt x="8103895" y="749300"/>
                </a:lnTo>
                <a:close/>
              </a:path>
              <a:path w="8162925" h="1765300">
                <a:moveTo>
                  <a:pt x="59423" y="762000"/>
                </a:moveTo>
                <a:lnTo>
                  <a:pt x="46799" y="762000"/>
                </a:lnTo>
                <a:lnTo>
                  <a:pt x="52768" y="749300"/>
                </a:lnTo>
                <a:lnTo>
                  <a:pt x="65519" y="749300"/>
                </a:lnTo>
                <a:lnTo>
                  <a:pt x="59423" y="762000"/>
                </a:lnTo>
                <a:close/>
              </a:path>
              <a:path w="8162925" h="1765300">
                <a:moveTo>
                  <a:pt x="8116112" y="762000"/>
                </a:moveTo>
                <a:lnTo>
                  <a:pt x="8103501" y="762000"/>
                </a:lnTo>
                <a:lnTo>
                  <a:pt x="8097405" y="749300"/>
                </a:lnTo>
                <a:lnTo>
                  <a:pt x="8110156" y="749300"/>
                </a:lnTo>
                <a:lnTo>
                  <a:pt x="8116112" y="762000"/>
                </a:lnTo>
                <a:close/>
              </a:path>
              <a:path w="8162925" h="1765300">
                <a:moveTo>
                  <a:pt x="48412" y="774700"/>
                </a:moveTo>
                <a:lnTo>
                  <a:pt x="35801" y="774700"/>
                </a:lnTo>
                <a:lnTo>
                  <a:pt x="41148" y="762000"/>
                </a:lnTo>
                <a:lnTo>
                  <a:pt x="53936" y="762000"/>
                </a:lnTo>
                <a:lnTo>
                  <a:pt x="48412" y="774700"/>
                </a:lnTo>
                <a:close/>
              </a:path>
              <a:path w="8162925" h="1765300">
                <a:moveTo>
                  <a:pt x="8127123" y="774700"/>
                </a:moveTo>
                <a:lnTo>
                  <a:pt x="8114512" y="774700"/>
                </a:lnTo>
                <a:lnTo>
                  <a:pt x="8108988" y="762000"/>
                </a:lnTo>
                <a:lnTo>
                  <a:pt x="8121777" y="762000"/>
                </a:lnTo>
                <a:lnTo>
                  <a:pt x="8127123" y="774700"/>
                </a:lnTo>
                <a:close/>
              </a:path>
              <a:path w="8162925" h="1765300">
                <a:moveTo>
                  <a:pt x="38595" y="787400"/>
                </a:moveTo>
                <a:lnTo>
                  <a:pt x="26085" y="787400"/>
                </a:lnTo>
                <a:lnTo>
                  <a:pt x="30772" y="774700"/>
                </a:lnTo>
                <a:lnTo>
                  <a:pt x="43497" y="774700"/>
                </a:lnTo>
                <a:lnTo>
                  <a:pt x="38595" y="787400"/>
                </a:lnTo>
                <a:close/>
              </a:path>
              <a:path w="8162925" h="1765300">
                <a:moveTo>
                  <a:pt x="8136839" y="787400"/>
                </a:moveTo>
                <a:lnTo>
                  <a:pt x="8124329" y="787400"/>
                </a:lnTo>
                <a:lnTo>
                  <a:pt x="8119427" y="774700"/>
                </a:lnTo>
                <a:lnTo>
                  <a:pt x="8132152" y="774700"/>
                </a:lnTo>
                <a:lnTo>
                  <a:pt x="8136839" y="787400"/>
                </a:lnTo>
                <a:close/>
              </a:path>
              <a:path w="8162925" h="1765300">
                <a:moveTo>
                  <a:pt x="22885" y="812800"/>
                </a:moveTo>
                <a:lnTo>
                  <a:pt x="14160" y="812800"/>
                </a:lnTo>
                <a:lnTo>
                  <a:pt x="17767" y="800100"/>
                </a:lnTo>
                <a:lnTo>
                  <a:pt x="21742" y="787400"/>
                </a:lnTo>
                <a:lnTo>
                  <a:pt x="34289" y="787400"/>
                </a:lnTo>
                <a:lnTo>
                  <a:pt x="30060" y="800100"/>
                </a:lnTo>
                <a:lnTo>
                  <a:pt x="26403" y="800100"/>
                </a:lnTo>
                <a:lnTo>
                  <a:pt x="22885" y="812800"/>
                </a:lnTo>
                <a:close/>
              </a:path>
              <a:path w="8162925" h="1765300">
                <a:moveTo>
                  <a:pt x="8148764" y="812800"/>
                </a:moveTo>
                <a:lnTo>
                  <a:pt x="8140039" y="812800"/>
                </a:lnTo>
                <a:lnTo>
                  <a:pt x="8136521" y="800100"/>
                </a:lnTo>
                <a:lnTo>
                  <a:pt x="8132864" y="800100"/>
                </a:lnTo>
                <a:lnTo>
                  <a:pt x="8128634" y="787400"/>
                </a:lnTo>
                <a:lnTo>
                  <a:pt x="8141182" y="787400"/>
                </a:lnTo>
                <a:lnTo>
                  <a:pt x="8145157" y="800100"/>
                </a:lnTo>
                <a:lnTo>
                  <a:pt x="8148764" y="812800"/>
                </a:lnTo>
                <a:close/>
              </a:path>
              <a:path w="8162925" h="1765300">
                <a:moveTo>
                  <a:pt x="14871" y="838200"/>
                </a:moveTo>
                <a:lnTo>
                  <a:pt x="5676" y="838200"/>
                </a:lnTo>
                <a:lnTo>
                  <a:pt x="8102" y="825500"/>
                </a:lnTo>
                <a:lnTo>
                  <a:pt x="10934" y="812800"/>
                </a:lnTo>
                <a:lnTo>
                  <a:pt x="22974" y="812800"/>
                </a:lnTo>
                <a:lnTo>
                  <a:pt x="19837" y="825500"/>
                </a:lnTo>
                <a:lnTo>
                  <a:pt x="17233" y="825500"/>
                </a:lnTo>
                <a:lnTo>
                  <a:pt x="14871" y="838200"/>
                </a:lnTo>
                <a:close/>
              </a:path>
              <a:path w="8162925" h="1765300">
                <a:moveTo>
                  <a:pt x="8157248" y="838200"/>
                </a:moveTo>
                <a:lnTo>
                  <a:pt x="8148053" y="838200"/>
                </a:lnTo>
                <a:lnTo>
                  <a:pt x="8145691" y="825500"/>
                </a:lnTo>
                <a:lnTo>
                  <a:pt x="8143087" y="825500"/>
                </a:lnTo>
                <a:lnTo>
                  <a:pt x="8139950" y="812800"/>
                </a:lnTo>
                <a:lnTo>
                  <a:pt x="8151990" y="812800"/>
                </a:lnTo>
                <a:lnTo>
                  <a:pt x="8154822" y="825500"/>
                </a:lnTo>
                <a:lnTo>
                  <a:pt x="8157248" y="838200"/>
                </a:lnTo>
                <a:close/>
              </a:path>
              <a:path w="8162925" h="1765300">
                <a:moveTo>
                  <a:pt x="9740" y="876300"/>
                </a:moveTo>
                <a:lnTo>
                  <a:pt x="228" y="876300"/>
                </a:lnTo>
                <a:lnTo>
                  <a:pt x="927" y="863600"/>
                </a:lnTo>
                <a:lnTo>
                  <a:pt x="2070" y="850900"/>
                </a:lnTo>
                <a:lnTo>
                  <a:pt x="3657" y="838200"/>
                </a:lnTo>
                <a:lnTo>
                  <a:pt x="14922" y="838200"/>
                </a:lnTo>
                <a:lnTo>
                  <a:pt x="12966" y="850900"/>
                </a:lnTo>
                <a:lnTo>
                  <a:pt x="11506" y="850900"/>
                </a:lnTo>
                <a:lnTo>
                  <a:pt x="10388" y="863600"/>
                </a:lnTo>
                <a:lnTo>
                  <a:pt x="9740" y="876300"/>
                </a:lnTo>
                <a:close/>
              </a:path>
              <a:path w="8162925" h="1765300">
                <a:moveTo>
                  <a:pt x="8162696" y="876300"/>
                </a:moveTo>
                <a:lnTo>
                  <a:pt x="8153184" y="876300"/>
                </a:lnTo>
                <a:lnTo>
                  <a:pt x="8152510" y="863600"/>
                </a:lnTo>
                <a:lnTo>
                  <a:pt x="8151418" y="850900"/>
                </a:lnTo>
                <a:lnTo>
                  <a:pt x="8149958" y="850900"/>
                </a:lnTo>
                <a:lnTo>
                  <a:pt x="8148002" y="838200"/>
                </a:lnTo>
                <a:lnTo>
                  <a:pt x="8159267" y="838200"/>
                </a:lnTo>
                <a:lnTo>
                  <a:pt x="8160854" y="850900"/>
                </a:lnTo>
                <a:lnTo>
                  <a:pt x="8161997" y="863600"/>
                </a:lnTo>
                <a:lnTo>
                  <a:pt x="8162696" y="876300"/>
                </a:lnTo>
                <a:close/>
              </a:path>
              <a:path w="8162925" h="1765300">
                <a:moveTo>
                  <a:pt x="11506" y="1612900"/>
                </a:moveTo>
                <a:lnTo>
                  <a:pt x="2070" y="1612900"/>
                </a:lnTo>
                <a:lnTo>
                  <a:pt x="927" y="1600200"/>
                </a:lnTo>
                <a:lnTo>
                  <a:pt x="228" y="1587500"/>
                </a:lnTo>
                <a:lnTo>
                  <a:pt x="0" y="1574800"/>
                </a:lnTo>
                <a:lnTo>
                  <a:pt x="0" y="876300"/>
                </a:lnTo>
                <a:lnTo>
                  <a:pt x="9525" y="876300"/>
                </a:lnTo>
                <a:lnTo>
                  <a:pt x="9525" y="1574800"/>
                </a:lnTo>
                <a:lnTo>
                  <a:pt x="9753" y="1587500"/>
                </a:lnTo>
                <a:lnTo>
                  <a:pt x="10413" y="1600200"/>
                </a:lnTo>
                <a:lnTo>
                  <a:pt x="11506" y="1612900"/>
                </a:lnTo>
                <a:close/>
              </a:path>
              <a:path w="8162925" h="1765300">
                <a:moveTo>
                  <a:pt x="8160854" y="1612900"/>
                </a:moveTo>
                <a:lnTo>
                  <a:pt x="8151418" y="1612900"/>
                </a:lnTo>
                <a:lnTo>
                  <a:pt x="8152536" y="1600200"/>
                </a:lnTo>
                <a:lnTo>
                  <a:pt x="8153184" y="1587500"/>
                </a:lnTo>
                <a:lnTo>
                  <a:pt x="8153400" y="1574800"/>
                </a:lnTo>
                <a:lnTo>
                  <a:pt x="8153400" y="876300"/>
                </a:lnTo>
                <a:lnTo>
                  <a:pt x="8162925" y="876300"/>
                </a:lnTo>
                <a:lnTo>
                  <a:pt x="8162925" y="1574800"/>
                </a:lnTo>
                <a:lnTo>
                  <a:pt x="8162696" y="1587500"/>
                </a:lnTo>
                <a:lnTo>
                  <a:pt x="8161997" y="1600200"/>
                </a:lnTo>
                <a:lnTo>
                  <a:pt x="8160854" y="1612900"/>
                </a:lnTo>
                <a:close/>
              </a:path>
              <a:path w="8162925" h="1765300">
                <a:moveTo>
                  <a:pt x="19913" y="1638300"/>
                </a:moveTo>
                <a:lnTo>
                  <a:pt x="8102" y="1638300"/>
                </a:lnTo>
                <a:lnTo>
                  <a:pt x="5676" y="1625600"/>
                </a:lnTo>
                <a:lnTo>
                  <a:pt x="3657" y="1612900"/>
                </a:lnTo>
                <a:lnTo>
                  <a:pt x="12966" y="1612900"/>
                </a:lnTo>
                <a:lnTo>
                  <a:pt x="14922" y="1625600"/>
                </a:lnTo>
                <a:lnTo>
                  <a:pt x="17157" y="1625600"/>
                </a:lnTo>
                <a:lnTo>
                  <a:pt x="19913" y="1638300"/>
                </a:lnTo>
                <a:close/>
              </a:path>
              <a:path w="8162925" h="1765300">
                <a:moveTo>
                  <a:pt x="8154822" y="1638300"/>
                </a:moveTo>
                <a:lnTo>
                  <a:pt x="8143011" y="1638300"/>
                </a:lnTo>
                <a:lnTo>
                  <a:pt x="8145767" y="1625600"/>
                </a:lnTo>
                <a:lnTo>
                  <a:pt x="8148002" y="1625600"/>
                </a:lnTo>
                <a:lnTo>
                  <a:pt x="8149958" y="1612900"/>
                </a:lnTo>
                <a:lnTo>
                  <a:pt x="8159267" y="1612900"/>
                </a:lnTo>
                <a:lnTo>
                  <a:pt x="8157248" y="1625600"/>
                </a:lnTo>
                <a:lnTo>
                  <a:pt x="8154822" y="1638300"/>
                </a:lnTo>
                <a:close/>
              </a:path>
              <a:path w="8162925" h="1765300">
                <a:moveTo>
                  <a:pt x="30175" y="1663700"/>
                </a:moveTo>
                <a:lnTo>
                  <a:pt x="17767" y="1663700"/>
                </a:lnTo>
                <a:lnTo>
                  <a:pt x="14160" y="1651000"/>
                </a:lnTo>
                <a:lnTo>
                  <a:pt x="10934" y="1638300"/>
                </a:lnTo>
                <a:lnTo>
                  <a:pt x="19837" y="1638300"/>
                </a:lnTo>
                <a:lnTo>
                  <a:pt x="22974" y="1651000"/>
                </a:lnTo>
                <a:lnTo>
                  <a:pt x="26301" y="1651000"/>
                </a:lnTo>
                <a:lnTo>
                  <a:pt x="30175" y="1663700"/>
                </a:lnTo>
                <a:close/>
              </a:path>
              <a:path w="8162925" h="1765300">
                <a:moveTo>
                  <a:pt x="8145157" y="1663700"/>
                </a:moveTo>
                <a:lnTo>
                  <a:pt x="8132749" y="1663700"/>
                </a:lnTo>
                <a:lnTo>
                  <a:pt x="8136623" y="1651000"/>
                </a:lnTo>
                <a:lnTo>
                  <a:pt x="8139950" y="1651000"/>
                </a:lnTo>
                <a:lnTo>
                  <a:pt x="8143087" y="1638300"/>
                </a:lnTo>
                <a:lnTo>
                  <a:pt x="8151990" y="1638300"/>
                </a:lnTo>
                <a:lnTo>
                  <a:pt x="8148764" y="1651000"/>
                </a:lnTo>
                <a:lnTo>
                  <a:pt x="8145157" y="1663700"/>
                </a:lnTo>
                <a:close/>
              </a:path>
              <a:path w="8162925" h="1765300">
                <a:moveTo>
                  <a:pt x="38735" y="1676400"/>
                </a:moveTo>
                <a:lnTo>
                  <a:pt x="26085" y="1676400"/>
                </a:lnTo>
                <a:lnTo>
                  <a:pt x="21742" y="1663700"/>
                </a:lnTo>
                <a:lnTo>
                  <a:pt x="34162" y="1663700"/>
                </a:lnTo>
                <a:lnTo>
                  <a:pt x="38735" y="1676400"/>
                </a:lnTo>
                <a:close/>
              </a:path>
              <a:path w="8162925" h="1765300">
                <a:moveTo>
                  <a:pt x="8136839" y="1676400"/>
                </a:moveTo>
                <a:lnTo>
                  <a:pt x="8124190" y="1676400"/>
                </a:lnTo>
                <a:lnTo>
                  <a:pt x="8128761" y="1663700"/>
                </a:lnTo>
                <a:lnTo>
                  <a:pt x="8141182" y="1663700"/>
                </a:lnTo>
                <a:lnTo>
                  <a:pt x="8136839" y="1676400"/>
                </a:lnTo>
                <a:close/>
              </a:path>
              <a:path w="8162925" h="1765300">
                <a:moveTo>
                  <a:pt x="53936" y="1701800"/>
                </a:moveTo>
                <a:lnTo>
                  <a:pt x="41148" y="1701800"/>
                </a:lnTo>
                <a:lnTo>
                  <a:pt x="35801" y="1689100"/>
                </a:lnTo>
                <a:lnTo>
                  <a:pt x="30772" y="1676400"/>
                </a:lnTo>
                <a:lnTo>
                  <a:pt x="38595" y="1676400"/>
                </a:lnTo>
                <a:lnTo>
                  <a:pt x="43497" y="1689100"/>
                </a:lnTo>
                <a:lnTo>
                  <a:pt x="48412" y="1689100"/>
                </a:lnTo>
                <a:lnTo>
                  <a:pt x="53936" y="1701800"/>
                </a:lnTo>
                <a:close/>
              </a:path>
              <a:path w="8162925" h="1765300">
                <a:moveTo>
                  <a:pt x="8121777" y="1701800"/>
                </a:moveTo>
                <a:lnTo>
                  <a:pt x="8108988" y="1701800"/>
                </a:lnTo>
                <a:lnTo>
                  <a:pt x="8114512" y="1689100"/>
                </a:lnTo>
                <a:lnTo>
                  <a:pt x="8119427" y="1689100"/>
                </a:lnTo>
                <a:lnTo>
                  <a:pt x="8124329" y="1676400"/>
                </a:lnTo>
                <a:lnTo>
                  <a:pt x="8132152" y="1676400"/>
                </a:lnTo>
                <a:lnTo>
                  <a:pt x="8127123" y="1689100"/>
                </a:lnTo>
                <a:lnTo>
                  <a:pt x="8121777" y="1701800"/>
                </a:lnTo>
                <a:close/>
              </a:path>
              <a:path w="8162925" h="1765300">
                <a:moveTo>
                  <a:pt x="71716" y="1714500"/>
                </a:moveTo>
                <a:lnTo>
                  <a:pt x="52768" y="1714500"/>
                </a:lnTo>
                <a:lnTo>
                  <a:pt x="46799" y="1701800"/>
                </a:lnTo>
                <a:lnTo>
                  <a:pt x="65354" y="1701800"/>
                </a:lnTo>
                <a:lnTo>
                  <a:pt x="71716" y="1714500"/>
                </a:lnTo>
                <a:close/>
              </a:path>
              <a:path w="8162925" h="1765300">
                <a:moveTo>
                  <a:pt x="8110156" y="1714500"/>
                </a:moveTo>
                <a:lnTo>
                  <a:pt x="8091208" y="1714500"/>
                </a:lnTo>
                <a:lnTo>
                  <a:pt x="8097570" y="1701800"/>
                </a:lnTo>
                <a:lnTo>
                  <a:pt x="8116112" y="1701800"/>
                </a:lnTo>
                <a:lnTo>
                  <a:pt x="8110156" y="1714500"/>
                </a:lnTo>
                <a:close/>
              </a:path>
              <a:path w="8162925" h="1765300">
                <a:moveTo>
                  <a:pt x="84861" y="1727200"/>
                </a:moveTo>
                <a:lnTo>
                  <a:pt x="72364" y="1727200"/>
                </a:lnTo>
                <a:lnTo>
                  <a:pt x="65557" y="1714500"/>
                </a:lnTo>
                <a:lnTo>
                  <a:pt x="77977" y="1714500"/>
                </a:lnTo>
                <a:lnTo>
                  <a:pt x="84861" y="1727200"/>
                </a:lnTo>
                <a:close/>
              </a:path>
              <a:path w="8162925" h="1765300">
                <a:moveTo>
                  <a:pt x="8090560" y="1727200"/>
                </a:moveTo>
                <a:lnTo>
                  <a:pt x="8078063" y="1727200"/>
                </a:lnTo>
                <a:lnTo>
                  <a:pt x="8084947" y="1714500"/>
                </a:lnTo>
                <a:lnTo>
                  <a:pt x="8097354" y="1714500"/>
                </a:lnTo>
                <a:lnTo>
                  <a:pt x="8090560" y="1727200"/>
                </a:lnTo>
                <a:close/>
              </a:path>
              <a:path w="8162925" h="1765300">
                <a:moveTo>
                  <a:pt x="106299" y="1739900"/>
                </a:moveTo>
                <a:lnTo>
                  <a:pt x="86741" y="1739900"/>
                </a:lnTo>
                <a:lnTo>
                  <a:pt x="79438" y="1727200"/>
                </a:lnTo>
                <a:lnTo>
                  <a:pt x="98729" y="1727200"/>
                </a:lnTo>
                <a:lnTo>
                  <a:pt x="106299" y="1739900"/>
                </a:lnTo>
                <a:close/>
              </a:path>
              <a:path w="8162925" h="1765300">
                <a:moveTo>
                  <a:pt x="8076183" y="1739900"/>
                </a:moveTo>
                <a:lnTo>
                  <a:pt x="8056626" y="1739900"/>
                </a:lnTo>
                <a:lnTo>
                  <a:pt x="8064195" y="1727200"/>
                </a:lnTo>
                <a:lnTo>
                  <a:pt x="8083486" y="1727200"/>
                </a:lnTo>
                <a:lnTo>
                  <a:pt x="8076183" y="1739900"/>
                </a:lnTo>
                <a:close/>
              </a:path>
              <a:path w="8162925" h="1765300">
                <a:moveTo>
                  <a:pt x="137642" y="1752600"/>
                </a:moveTo>
                <a:lnTo>
                  <a:pt x="110045" y="1752600"/>
                </a:lnTo>
                <a:lnTo>
                  <a:pt x="102057" y="1739900"/>
                </a:lnTo>
                <a:lnTo>
                  <a:pt x="129311" y="1739900"/>
                </a:lnTo>
                <a:lnTo>
                  <a:pt x="137642" y="1752600"/>
                </a:lnTo>
                <a:close/>
              </a:path>
              <a:path w="8162925" h="1765300">
                <a:moveTo>
                  <a:pt x="8052879" y="1752600"/>
                </a:moveTo>
                <a:lnTo>
                  <a:pt x="8025282" y="1752600"/>
                </a:lnTo>
                <a:lnTo>
                  <a:pt x="8033613" y="1739900"/>
                </a:lnTo>
                <a:lnTo>
                  <a:pt x="8060867" y="1739900"/>
                </a:lnTo>
                <a:lnTo>
                  <a:pt x="8052879" y="1752600"/>
                </a:lnTo>
                <a:close/>
              </a:path>
              <a:path w="8162925" h="1765300">
                <a:moveTo>
                  <a:pt x="8010182" y="1765300"/>
                </a:moveTo>
                <a:lnTo>
                  <a:pt x="152742" y="1765300"/>
                </a:lnTo>
                <a:lnTo>
                  <a:pt x="143865" y="1752600"/>
                </a:lnTo>
                <a:lnTo>
                  <a:pt x="8019059" y="1752600"/>
                </a:lnTo>
                <a:lnTo>
                  <a:pt x="8010182" y="1765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2193861" y="5621146"/>
            <a:ext cx="8203565" cy="1005840"/>
          </a:xfrm>
          <a:prstGeom prst="rect">
            <a:avLst/>
          </a:prstGeom>
        </p:spPr>
        <p:txBody>
          <a:bodyPr wrap="square" lIns="0" tIns="762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dirty="0" sz="2800">
                <a:latin typeface="华文楷体"/>
                <a:cs typeface="华文楷体"/>
              </a:rPr>
              <a:t>某力对物体做负功，往往说成“</a:t>
            </a:r>
            <a:r>
              <a:rPr dirty="0" sz="2800">
                <a:solidFill>
                  <a:srgbClr val="FF0000"/>
                </a:solidFill>
                <a:latin typeface="华文楷体"/>
                <a:cs typeface="华文楷体"/>
              </a:rPr>
              <a:t>物体克服某力做功</a:t>
            </a:r>
            <a:r>
              <a:rPr dirty="0" sz="2800" spc="-5">
                <a:latin typeface="华文楷体"/>
                <a:cs typeface="华文楷体"/>
              </a:rPr>
              <a:t>”</a:t>
            </a:r>
            <a:endParaRPr sz="28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2800">
                <a:latin typeface="华文楷体"/>
                <a:cs typeface="华文楷体"/>
              </a:rPr>
              <a:t>（取绝对值），两种说法的意义是等同的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91750" y="1150556"/>
            <a:ext cx="169545" cy="37084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2250" spc="5">
                <a:latin typeface="Times New Roman"/>
                <a:cs typeface="Times New Roman"/>
              </a:rPr>
              <a:t>2</a:t>
            </a:r>
            <a:endParaRPr sz="22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407920" y="904239"/>
            <a:ext cx="3942079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0≤</a:t>
            </a:r>
            <a:r>
              <a:rPr dirty="0" sz="2800" spc="-5" i="1">
                <a:latin typeface="Times New Roman"/>
                <a:cs typeface="Times New Roman"/>
              </a:rPr>
              <a:t>α</a:t>
            </a:r>
            <a:r>
              <a:rPr dirty="0" sz="2800" spc="-5">
                <a:latin typeface="宋体"/>
                <a:cs typeface="宋体"/>
              </a:rPr>
              <a:t>＜</a:t>
            </a:r>
            <a:r>
              <a:rPr dirty="0" sz="2800" spc="-555">
                <a:latin typeface="宋体"/>
                <a:cs typeface="宋体"/>
              </a:rPr>
              <a:t> </a:t>
            </a:r>
            <a:r>
              <a:rPr dirty="0" u="sng" baseline="42553" sz="3525" spc="-75" i="1">
                <a:uFill>
                  <a:solidFill>
                    <a:srgbClr val="000000"/>
                  </a:solidFill>
                </a:uFill>
                <a:latin typeface="Symbol"/>
                <a:cs typeface="Symbol"/>
              </a:rPr>
              <a:t></a:t>
            </a:r>
            <a:r>
              <a:rPr dirty="0" baseline="42553" sz="3525" spc="-157" i="1">
                <a:latin typeface="Times New Roman"/>
                <a:cs typeface="Times New Roman"/>
              </a:rPr>
              <a:t> </a:t>
            </a:r>
            <a:r>
              <a:rPr dirty="0" sz="2800">
                <a:latin typeface="宋体"/>
                <a:cs typeface="宋体"/>
              </a:rPr>
              <a:t>时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>
                <a:latin typeface="Times New Roman"/>
                <a:cs typeface="Times New Roman"/>
              </a:rPr>
              <a:t>cos</a:t>
            </a:r>
            <a:r>
              <a:rPr dirty="0" sz="2800" spc="-5" i="1">
                <a:latin typeface="Times New Roman"/>
                <a:cs typeface="Times New Roman"/>
              </a:rPr>
              <a:t>α</a:t>
            </a:r>
            <a:r>
              <a:rPr dirty="0" sz="2800" spc="-5">
                <a:latin typeface="宋体"/>
                <a:cs typeface="宋体"/>
              </a:rPr>
              <a:t>＞</a:t>
            </a:r>
            <a:r>
              <a:rPr dirty="0" sz="2800" spc="-5">
                <a:latin typeface="Times New Roman"/>
                <a:cs typeface="Times New Roman"/>
              </a:rPr>
              <a:t>0</a:t>
            </a:r>
            <a:r>
              <a:rPr dirty="0" sz="2800" spc="-5">
                <a:latin typeface="宋体"/>
                <a:cs typeface="宋体"/>
              </a:rPr>
              <a:t>，</a:t>
            </a:r>
            <a:r>
              <a:rPr dirty="0" sz="2800" spc="-5" i="1">
                <a:solidFill>
                  <a:srgbClr val="0000FF"/>
                </a:solidFill>
                <a:latin typeface="Times New Roman"/>
                <a:cs typeface="Times New Roman"/>
              </a:rPr>
              <a:t>W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 i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 i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58948" y="1121905"/>
            <a:ext cx="3200717" cy="4878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2095817" y="1617980"/>
            <a:ext cx="7927340" cy="491553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802640" marR="132080" indent="584200">
              <a:lnSpc>
                <a:spcPct val="99400"/>
              </a:lnSpc>
              <a:spcBef>
                <a:spcPts val="114"/>
              </a:spcBef>
            </a:pPr>
            <a:r>
              <a:rPr dirty="0" sz="2800">
                <a:latin typeface="华文楷体"/>
                <a:cs typeface="华文楷体"/>
              </a:rPr>
              <a:t>当物体在几个力的共同作用下发生一段</a:t>
            </a:r>
            <a:r>
              <a:rPr dirty="0" sz="2800" spc="-5">
                <a:latin typeface="华文楷体"/>
                <a:cs typeface="华文楷体"/>
              </a:rPr>
              <a:t>位 </a:t>
            </a:r>
            <a:r>
              <a:rPr dirty="0" sz="2800">
                <a:latin typeface="华文楷体"/>
                <a:cs typeface="华文楷体"/>
              </a:rPr>
              <a:t>移</a:t>
            </a:r>
            <a:r>
              <a:rPr dirty="0" sz="2800" spc="-5" i="1">
                <a:latin typeface="Times New Roman"/>
                <a:cs typeface="Times New Roman"/>
              </a:rPr>
              <a:t>l</a:t>
            </a:r>
            <a:r>
              <a:rPr dirty="0" sz="2800">
                <a:latin typeface="华文楷体"/>
                <a:cs typeface="华文楷体"/>
              </a:rPr>
              <a:t>时，这几个力对物体做的总功，等于各</a:t>
            </a:r>
            <a:r>
              <a:rPr dirty="0" sz="2800" spc="-5">
                <a:latin typeface="华文楷体"/>
                <a:cs typeface="华文楷体"/>
              </a:rPr>
              <a:t>分 </a:t>
            </a:r>
            <a:r>
              <a:rPr dirty="0" sz="2800">
                <a:latin typeface="华文楷体"/>
                <a:cs typeface="华文楷体"/>
              </a:rPr>
              <a:t>力分别对物体所做功的代数和，也等于这</a:t>
            </a:r>
            <a:r>
              <a:rPr dirty="0" sz="2800" spc="-5">
                <a:latin typeface="华文楷体"/>
                <a:cs typeface="华文楷体"/>
              </a:rPr>
              <a:t>几 </a:t>
            </a:r>
            <a:r>
              <a:rPr dirty="0" sz="2800">
                <a:latin typeface="华文楷体"/>
                <a:cs typeface="华文楷体"/>
              </a:rPr>
              <a:t>个力的合力对物体所做的功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  <a:p>
            <a:pPr marL="890905" indent="-878205">
              <a:lnSpc>
                <a:spcPct val="100000"/>
              </a:lnSpc>
              <a:spcBef>
                <a:spcPts val="1714"/>
              </a:spcBef>
              <a:buSzPct val="96428"/>
              <a:buAutoNum type="arabicPlain"/>
              <a:tabLst>
                <a:tab pos="890905" algn="l"/>
              </a:tabLst>
            </a:pPr>
            <a:r>
              <a:rPr dirty="0" sz="2800">
                <a:solidFill>
                  <a:srgbClr val="EC7C30"/>
                </a:solidFill>
                <a:latin typeface="华文楷体"/>
                <a:cs typeface="华文楷体"/>
              </a:rPr>
              <a:t>合力的功等于各分力所做功的代数和，</a:t>
            </a:r>
            <a:r>
              <a:rPr dirty="0" sz="2800" spc="-5">
                <a:solidFill>
                  <a:srgbClr val="EC7C30"/>
                </a:solidFill>
                <a:latin typeface="华文楷体"/>
                <a:cs typeface="华文楷体"/>
              </a:rPr>
              <a:t>即</a:t>
            </a:r>
            <a:endParaRPr sz="2800">
              <a:latin typeface="华文楷体"/>
              <a:cs typeface="华文楷体"/>
            </a:endParaRPr>
          </a:p>
          <a:p>
            <a:pPr marL="1811020">
              <a:lnSpc>
                <a:spcPct val="100000"/>
              </a:lnSpc>
              <a:spcBef>
                <a:spcPts val="1970"/>
              </a:spcBef>
            </a:pP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baseline="-16975" sz="2700" spc="30">
                <a:solidFill>
                  <a:srgbClr val="FF0000"/>
                </a:solidFill>
                <a:latin typeface="宋体"/>
                <a:cs typeface="宋体"/>
              </a:rPr>
              <a:t>总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=W</a:t>
            </a:r>
            <a:r>
              <a:rPr dirty="0" baseline="-16975" sz="2700">
                <a:solidFill>
                  <a:srgbClr val="FF0000"/>
                </a:solidFill>
                <a:latin typeface="Arial"/>
                <a:cs typeface="Arial"/>
              </a:rPr>
              <a:t>1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+W</a:t>
            </a:r>
            <a:r>
              <a:rPr dirty="0" baseline="-16975" sz="2700">
                <a:solidFill>
                  <a:srgbClr val="FF0000"/>
                </a:solidFill>
                <a:latin typeface="Arial"/>
                <a:cs typeface="Arial"/>
              </a:rPr>
              <a:t>2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+W</a:t>
            </a:r>
            <a:r>
              <a:rPr dirty="0" baseline="-16975" sz="2700">
                <a:solidFill>
                  <a:srgbClr val="FF0000"/>
                </a:solidFill>
                <a:latin typeface="Arial"/>
                <a:cs typeface="Arial"/>
              </a:rPr>
              <a:t>3</a:t>
            </a: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+……+W</a:t>
            </a:r>
            <a:r>
              <a:rPr dirty="0" baseline="-16975" sz="2700">
                <a:solidFill>
                  <a:srgbClr val="FF0000"/>
                </a:solidFill>
                <a:latin typeface="Arial"/>
                <a:cs typeface="Arial"/>
              </a:rPr>
              <a:t>n</a:t>
            </a:r>
            <a:endParaRPr baseline="-16975" sz="2700">
              <a:latin typeface="Arial"/>
              <a:cs typeface="Arial"/>
            </a:endParaRPr>
          </a:p>
          <a:p>
            <a:pPr marL="892175" indent="-878205">
              <a:lnSpc>
                <a:spcPct val="100000"/>
              </a:lnSpc>
              <a:spcBef>
                <a:spcPts val="950"/>
              </a:spcBef>
              <a:buSzPct val="96428"/>
              <a:buAutoNum type="arabicPlain" startAt="2"/>
              <a:tabLst>
                <a:tab pos="892175" algn="l"/>
              </a:tabLst>
            </a:pPr>
            <a:r>
              <a:rPr dirty="0" sz="2800">
                <a:solidFill>
                  <a:srgbClr val="EC7C30"/>
                </a:solidFill>
                <a:latin typeface="华文楷体"/>
                <a:cs typeface="华文楷体"/>
              </a:rPr>
              <a:t>先求出合力，然后求总功，表达式</a:t>
            </a:r>
            <a:r>
              <a:rPr dirty="0" sz="2800" spc="-5">
                <a:solidFill>
                  <a:srgbClr val="EC7C30"/>
                </a:solidFill>
                <a:latin typeface="华文楷体"/>
                <a:cs typeface="华文楷体"/>
              </a:rPr>
              <a:t>为</a:t>
            </a:r>
            <a:endParaRPr sz="2800">
              <a:latin typeface="华文楷体"/>
              <a:cs typeface="华文楷体"/>
            </a:endParaRPr>
          </a:p>
          <a:p>
            <a:pPr marL="2026920">
              <a:lnSpc>
                <a:spcPts val="3055"/>
              </a:lnSpc>
              <a:spcBef>
                <a:spcPts val="950"/>
              </a:spcBef>
            </a:pPr>
            <a:r>
              <a:rPr dirty="0" sz="2800" i="1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dirty="0" baseline="-16975" sz="2700" spc="37">
                <a:solidFill>
                  <a:srgbClr val="FF0000"/>
                </a:solidFill>
                <a:latin typeface="宋体"/>
                <a:cs typeface="宋体"/>
              </a:rPr>
              <a:t>总</a:t>
            </a:r>
            <a:r>
              <a:rPr dirty="0" baseline="-16975" sz="2700" spc="-195">
                <a:solidFill>
                  <a:srgbClr val="FF0000"/>
                </a:solidFill>
                <a:latin typeface="宋体"/>
                <a:cs typeface="宋体"/>
              </a:rPr>
              <a:t> </a:t>
            </a:r>
            <a:r>
              <a:rPr dirty="0" sz="2800" spc="-5" i="1">
                <a:latin typeface="Arial"/>
                <a:cs typeface="Arial"/>
              </a:rPr>
              <a:t>=F</a:t>
            </a:r>
            <a:r>
              <a:rPr dirty="0" baseline="-16975" sz="2700" spc="30">
                <a:latin typeface="宋体"/>
                <a:cs typeface="宋体"/>
              </a:rPr>
              <a:t>合</a:t>
            </a:r>
            <a:r>
              <a:rPr dirty="0" sz="2800" spc="-5" i="1">
                <a:latin typeface="Times New Roman"/>
                <a:cs typeface="Times New Roman"/>
              </a:rPr>
              <a:t>l</a:t>
            </a:r>
            <a:r>
              <a:rPr dirty="0" sz="2800" i="1">
                <a:latin typeface="Times New Roman"/>
                <a:cs typeface="Times New Roman"/>
              </a:rPr>
              <a:t> </a:t>
            </a:r>
            <a:r>
              <a:rPr dirty="0" sz="2800" spc="-5">
                <a:latin typeface="Arial"/>
                <a:cs typeface="Arial"/>
              </a:rPr>
              <a:t>cos </a:t>
            </a:r>
            <a:r>
              <a:rPr dirty="0" sz="2800" spc="-5" i="1">
                <a:latin typeface="Times New Roman"/>
                <a:cs typeface="Times New Roman"/>
              </a:rPr>
              <a:t>α</a:t>
            </a:r>
            <a:endParaRPr sz="2800">
              <a:latin typeface="Times New Roman"/>
              <a:cs typeface="Times New Roman"/>
            </a:endParaRPr>
          </a:p>
          <a:p>
            <a:pPr marL="3613150">
              <a:lnSpc>
                <a:spcPts val="3055"/>
              </a:lnSpc>
            </a:pPr>
            <a:r>
              <a:rPr dirty="0" sz="2400">
                <a:solidFill>
                  <a:srgbClr val="EC7C30"/>
                </a:solidFill>
                <a:latin typeface="宋体"/>
                <a:cs typeface="宋体"/>
              </a:rPr>
              <a:t>（</a:t>
            </a:r>
            <a:r>
              <a:rPr dirty="0" sz="2400" spc="-90">
                <a:solidFill>
                  <a:srgbClr val="EC7C30"/>
                </a:solidFill>
                <a:latin typeface="宋体"/>
                <a:cs typeface="宋体"/>
              </a:rPr>
              <a:t> </a:t>
            </a:r>
            <a:r>
              <a:rPr dirty="0" sz="2800" spc="-5" i="1">
                <a:solidFill>
                  <a:srgbClr val="EC7C30"/>
                </a:solidFill>
                <a:latin typeface="Times New Roman"/>
                <a:cs typeface="Times New Roman"/>
              </a:rPr>
              <a:t>α</a:t>
            </a:r>
            <a:r>
              <a:rPr dirty="0" sz="2400">
                <a:solidFill>
                  <a:srgbClr val="EC7C30"/>
                </a:solidFill>
                <a:latin typeface="华文楷体"/>
                <a:cs typeface="华文楷体"/>
              </a:rPr>
              <a:t>为合力与位移方向的夹角</a:t>
            </a:r>
            <a:r>
              <a:rPr dirty="0" sz="2400">
                <a:solidFill>
                  <a:srgbClr val="EC7C30"/>
                </a:solidFill>
                <a:latin typeface="宋体"/>
                <a:cs typeface="宋体"/>
              </a:rPr>
              <a:t>）</a:t>
            </a:r>
            <a:endParaRPr sz="2400">
              <a:latin typeface="宋体"/>
              <a:cs typeface="宋体"/>
            </a:endParaRPr>
          </a:p>
          <a:p>
            <a:pPr marL="109029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华文楷体"/>
                <a:cs typeface="华文楷体"/>
              </a:rPr>
              <a:t>注意：各力必须对应同一段位移</a:t>
            </a:r>
            <a:endParaRPr sz="1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99109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dirty="0" spc="-80"/>
              <a:t> </a:t>
            </a:r>
            <a:r>
              <a:rPr dirty="0" spc="-5"/>
              <a:t>end</a:t>
            </a:r>
            <a:r>
              <a:rPr dirty="0" spc="-5" i="0">
                <a:latin typeface="Microsoft YaHei UI"/>
                <a:cs typeface="Microsoft YaHei UI"/>
              </a:rPr>
              <a:t>.</a:t>
            </a:r>
            <a:r>
              <a:rPr dirty="0" i="0">
                <a:latin typeface="Microsoft YaHei UI"/>
                <a:cs typeface="Microsoft YaHei UI"/>
              </a:rPr>
              <a:t>谢谢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4904" y="3729253"/>
            <a:ext cx="1938020" cy="345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100">
                <a:solidFill>
                  <a:srgbClr val="001F5F"/>
                </a:solidFill>
                <a:latin typeface="Microsoft YaHei UI"/>
                <a:cs typeface="Microsoft YaHei UI"/>
              </a:rPr>
              <a:t>北京市第</a:t>
            </a:r>
            <a:r>
              <a:rPr dirty="0" sz="2100" spc="-5">
                <a:solidFill>
                  <a:srgbClr val="001F5F"/>
                </a:solidFill>
                <a:latin typeface="Microsoft YaHei UI"/>
                <a:cs typeface="Microsoft YaHei UI"/>
              </a:rPr>
              <a:t>80</a:t>
            </a:r>
            <a:r>
              <a:rPr dirty="0" sz="2100">
                <a:solidFill>
                  <a:srgbClr val="001F5F"/>
                </a:solidFill>
                <a:latin typeface="Microsoft YaHei UI"/>
                <a:cs typeface="Microsoft YaHei UI"/>
              </a:rPr>
              <a:t>中学</a:t>
            </a:r>
            <a:endParaRPr sz="21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0125" y="3594430"/>
            <a:ext cx="8138159" cy="0"/>
          </a:xfrm>
          <a:custGeom>
            <a:avLst/>
            <a:gdLst/>
            <a:ahLst/>
            <a:cxnLst/>
            <a:rect l="l" t="t" r="r" b="b"/>
            <a:pathLst>
              <a:path w="8138159" h="0">
                <a:moveTo>
                  <a:pt x="0" y="0"/>
                </a:moveTo>
                <a:lnTo>
                  <a:pt x="8138159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104888" y="3628644"/>
            <a:ext cx="600455" cy="6294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 i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 i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729614"/>
            <a:ext cx="7026275" cy="30353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4163060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latin typeface="黑体"/>
                <a:cs typeface="黑体"/>
              </a:rPr>
              <a:t>学习目</a:t>
            </a:r>
            <a:r>
              <a:rPr dirty="0" sz="4000" spc="-5">
                <a:latin typeface="黑体"/>
                <a:cs typeface="黑体"/>
              </a:rPr>
              <a:t>标</a:t>
            </a:r>
            <a:endParaRPr sz="4000">
              <a:latin typeface="黑体"/>
              <a:cs typeface="黑体"/>
            </a:endParaRPr>
          </a:p>
          <a:p>
            <a:pPr marL="257810" indent="-245110">
              <a:lnSpc>
                <a:spcPct val="100000"/>
              </a:lnSpc>
              <a:spcBef>
                <a:spcPts val="3485"/>
              </a:spcBef>
              <a:buSzPct val="96428"/>
              <a:buAutoNum type="arabicPeriod"/>
              <a:tabLst>
                <a:tab pos="258445" algn="l"/>
              </a:tabLst>
            </a:pPr>
            <a:r>
              <a:rPr dirty="0" sz="2800">
                <a:latin typeface="华文楷体"/>
                <a:cs typeface="华文楷体"/>
              </a:rPr>
              <a:t>理解功的定义以及会判断一个力是否做功</a:t>
            </a:r>
            <a:r>
              <a:rPr dirty="0" sz="2800" spc="-5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  <a:p>
            <a:pPr marL="257810" indent="-245110">
              <a:lnSpc>
                <a:spcPct val="100000"/>
              </a:lnSpc>
              <a:spcBef>
                <a:spcPts val="660"/>
              </a:spcBef>
              <a:buSzPct val="96428"/>
              <a:buAutoNum type="arabicPeriod"/>
              <a:tabLst>
                <a:tab pos="258445" algn="l"/>
              </a:tabLst>
            </a:pPr>
            <a:r>
              <a:rPr dirty="0" sz="2800">
                <a:latin typeface="华文楷体"/>
                <a:cs typeface="华文楷体"/>
              </a:rPr>
              <a:t>会利用功的计算式进行简单的功的计算</a:t>
            </a:r>
            <a:r>
              <a:rPr dirty="0" sz="2800" spc="-5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  <a:p>
            <a:pPr marL="257810" indent="-245110">
              <a:lnSpc>
                <a:spcPct val="100000"/>
              </a:lnSpc>
              <a:spcBef>
                <a:spcPts val="660"/>
              </a:spcBef>
              <a:buSzPct val="96428"/>
              <a:buAutoNum type="arabicPeriod"/>
              <a:tabLst>
                <a:tab pos="258445" algn="l"/>
              </a:tabLst>
            </a:pPr>
            <a:r>
              <a:rPr dirty="0" sz="2800">
                <a:latin typeface="华文楷体"/>
                <a:cs typeface="华文楷体"/>
              </a:rPr>
              <a:t>能够理解功是标量且功是有正负的</a:t>
            </a:r>
            <a:r>
              <a:rPr dirty="0" sz="2800" spc="-5">
                <a:latin typeface="华文楷体"/>
                <a:cs typeface="华文楷体"/>
              </a:rPr>
              <a:t>；</a:t>
            </a:r>
            <a:endParaRPr sz="2800">
              <a:latin typeface="华文楷体"/>
              <a:cs typeface="华文楷体"/>
            </a:endParaRPr>
          </a:p>
          <a:p>
            <a:pPr marL="257810" indent="-245110">
              <a:lnSpc>
                <a:spcPct val="100000"/>
              </a:lnSpc>
              <a:spcBef>
                <a:spcPts val="660"/>
              </a:spcBef>
              <a:buSzPct val="96428"/>
              <a:buAutoNum type="arabicPeriod"/>
              <a:tabLst>
                <a:tab pos="258445" algn="l"/>
              </a:tabLst>
            </a:pPr>
            <a:r>
              <a:rPr dirty="0" sz="2800">
                <a:latin typeface="华文楷体"/>
                <a:cs typeface="华文楷体"/>
              </a:rPr>
              <a:t>会计算合力的总功</a:t>
            </a:r>
            <a:r>
              <a:rPr dirty="0" sz="2800" spc="-5">
                <a:latin typeface="华文楷体"/>
                <a:cs typeface="华文楷体"/>
              </a:rPr>
              <a:t>。</a:t>
            </a:r>
            <a:endParaRPr sz="2800">
              <a:latin typeface="华文楷体"/>
              <a:cs typeface="华文楷体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 i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 i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64472" y="1567916"/>
            <a:ext cx="7299718" cy="443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046351" y="2042591"/>
            <a:ext cx="7743520" cy="456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039848" y="2555862"/>
            <a:ext cx="589648" cy="38807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524000" y="3717035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524000" y="4005262"/>
            <a:ext cx="8915400" cy="0"/>
          </a:xfrm>
          <a:custGeom>
            <a:avLst/>
            <a:gdLst/>
            <a:ahLst/>
            <a:cxnLst/>
            <a:rect l="l" t="t" r="r" b="b"/>
            <a:pathLst>
              <a:path w="8915400" h="0">
                <a:moveTo>
                  <a:pt x="0" y="0"/>
                </a:moveTo>
                <a:lnTo>
                  <a:pt x="891540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676400" y="4005262"/>
            <a:ext cx="0" cy="533400"/>
          </a:xfrm>
          <a:custGeom>
            <a:avLst/>
            <a:gdLst/>
            <a:ahLst/>
            <a:cxnLst/>
            <a:rect l="l" t="t" r="r" b="b"/>
            <a:pathLst>
              <a:path w="0" h="533400">
                <a:moveTo>
                  <a:pt x="0" y="0"/>
                </a:moveTo>
                <a:lnTo>
                  <a:pt x="0" y="5334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96400" y="4005262"/>
            <a:ext cx="0" cy="457200"/>
          </a:xfrm>
          <a:custGeom>
            <a:avLst/>
            <a:gdLst/>
            <a:ahLst/>
            <a:cxnLst/>
            <a:rect l="l" t="t" r="r" b="b"/>
            <a:pathLst>
              <a:path w="0" h="457200">
                <a:moveTo>
                  <a:pt x="0" y="0"/>
                </a:moveTo>
                <a:lnTo>
                  <a:pt x="0" y="4572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703387" y="4224401"/>
            <a:ext cx="3314700" cy="136525"/>
          </a:xfrm>
          <a:custGeom>
            <a:avLst/>
            <a:gdLst/>
            <a:ahLst/>
            <a:cxnLst/>
            <a:rect l="l" t="t" r="r" b="b"/>
            <a:pathLst>
              <a:path w="3314700" h="136525">
                <a:moveTo>
                  <a:pt x="123355" y="136398"/>
                </a:moveTo>
                <a:lnTo>
                  <a:pt x="121793" y="135864"/>
                </a:lnTo>
                <a:lnTo>
                  <a:pt x="0" y="68199"/>
                </a:lnTo>
                <a:lnTo>
                  <a:pt x="121793" y="533"/>
                </a:lnTo>
                <a:lnTo>
                  <a:pt x="123355" y="0"/>
                </a:lnTo>
                <a:lnTo>
                  <a:pt x="125006" y="25"/>
                </a:lnTo>
                <a:lnTo>
                  <a:pt x="126555" y="609"/>
                </a:lnTo>
                <a:lnTo>
                  <a:pt x="127800" y="1701"/>
                </a:lnTo>
                <a:lnTo>
                  <a:pt x="128612" y="3149"/>
                </a:lnTo>
                <a:lnTo>
                  <a:pt x="128866" y="4775"/>
                </a:lnTo>
                <a:lnTo>
                  <a:pt x="128549" y="6400"/>
                </a:lnTo>
                <a:lnTo>
                  <a:pt x="127698" y="7823"/>
                </a:lnTo>
                <a:lnTo>
                  <a:pt x="126415" y="8864"/>
                </a:lnTo>
                <a:lnTo>
                  <a:pt x="28186" y="63436"/>
                </a:lnTo>
                <a:lnTo>
                  <a:pt x="9804" y="63436"/>
                </a:lnTo>
                <a:lnTo>
                  <a:pt x="9804" y="72961"/>
                </a:lnTo>
                <a:lnTo>
                  <a:pt x="28186" y="72961"/>
                </a:lnTo>
                <a:lnTo>
                  <a:pt x="126415" y="127533"/>
                </a:lnTo>
                <a:lnTo>
                  <a:pt x="127698" y="128574"/>
                </a:lnTo>
                <a:lnTo>
                  <a:pt x="128549" y="129997"/>
                </a:lnTo>
                <a:lnTo>
                  <a:pt x="128866" y="131622"/>
                </a:lnTo>
                <a:lnTo>
                  <a:pt x="128612" y="133248"/>
                </a:lnTo>
                <a:lnTo>
                  <a:pt x="127800" y="134696"/>
                </a:lnTo>
                <a:lnTo>
                  <a:pt x="126555" y="135788"/>
                </a:lnTo>
                <a:lnTo>
                  <a:pt x="125006" y="136372"/>
                </a:lnTo>
                <a:lnTo>
                  <a:pt x="123355" y="136398"/>
                </a:lnTo>
                <a:close/>
              </a:path>
              <a:path w="3314700" h="136525">
                <a:moveTo>
                  <a:pt x="28186" y="72961"/>
                </a:moveTo>
                <a:lnTo>
                  <a:pt x="9804" y="72961"/>
                </a:lnTo>
                <a:lnTo>
                  <a:pt x="9804" y="63436"/>
                </a:lnTo>
                <a:lnTo>
                  <a:pt x="28186" y="63436"/>
                </a:lnTo>
                <a:lnTo>
                  <a:pt x="27111" y="64033"/>
                </a:lnTo>
                <a:lnTo>
                  <a:pt x="12115" y="64033"/>
                </a:lnTo>
                <a:lnTo>
                  <a:pt x="12115" y="72364"/>
                </a:lnTo>
                <a:lnTo>
                  <a:pt x="27111" y="72364"/>
                </a:lnTo>
                <a:lnTo>
                  <a:pt x="28186" y="72961"/>
                </a:lnTo>
                <a:close/>
              </a:path>
              <a:path w="3314700" h="136525">
                <a:moveTo>
                  <a:pt x="3314700" y="72961"/>
                </a:moveTo>
                <a:lnTo>
                  <a:pt x="28186" y="72961"/>
                </a:lnTo>
                <a:lnTo>
                  <a:pt x="19613" y="68199"/>
                </a:lnTo>
                <a:lnTo>
                  <a:pt x="28186" y="63436"/>
                </a:lnTo>
                <a:lnTo>
                  <a:pt x="3314700" y="63436"/>
                </a:lnTo>
                <a:lnTo>
                  <a:pt x="3314700" y="72961"/>
                </a:lnTo>
                <a:close/>
              </a:path>
              <a:path w="3314700" h="136525">
                <a:moveTo>
                  <a:pt x="12115" y="72364"/>
                </a:moveTo>
                <a:lnTo>
                  <a:pt x="12115" y="64033"/>
                </a:lnTo>
                <a:lnTo>
                  <a:pt x="19613" y="68199"/>
                </a:lnTo>
                <a:lnTo>
                  <a:pt x="12115" y="72364"/>
                </a:lnTo>
                <a:close/>
              </a:path>
              <a:path w="3314700" h="136525">
                <a:moveTo>
                  <a:pt x="19613" y="68199"/>
                </a:moveTo>
                <a:lnTo>
                  <a:pt x="12115" y="64033"/>
                </a:lnTo>
                <a:lnTo>
                  <a:pt x="27111" y="64033"/>
                </a:lnTo>
                <a:lnTo>
                  <a:pt x="19613" y="68199"/>
                </a:lnTo>
                <a:close/>
              </a:path>
              <a:path w="3314700" h="136525">
                <a:moveTo>
                  <a:pt x="27111" y="72364"/>
                </a:moveTo>
                <a:lnTo>
                  <a:pt x="12115" y="72364"/>
                </a:lnTo>
                <a:lnTo>
                  <a:pt x="19613" y="68199"/>
                </a:lnTo>
                <a:lnTo>
                  <a:pt x="27111" y="723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5808662" y="4224401"/>
            <a:ext cx="3462654" cy="136525"/>
          </a:xfrm>
          <a:custGeom>
            <a:avLst/>
            <a:gdLst/>
            <a:ahLst/>
            <a:cxnLst/>
            <a:rect l="l" t="t" r="r" b="b"/>
            <a:pathLst>
              <a:path w="3462654" h="136525">
                <a:moveTo>
                  <a:pt x="3442723" y="68199"/>
                </a:moveTo>
                <a:lnTo>
                  <a:pt x="3335921" y="8864"/>
                </a:lnTo>
                <a:lnTo>
                  <a:pt x="3334639" y="7823"/>
                </a:lnTo>
                <a:lnTo>
                  <a:pt x="3333788" y="6400"/>
                </a:lnTo>
                <a:lnTo>
                  <a:pt x="3333470" y="4775"/>
                </a:lnTo>
                <a:lnTo>
                  <a:pt x="3333724" y="3149"/>
                </a:lnTo>
                <a:lnTo>
                  <a:pt x="3334537" y="1701"/>
                </a:lnTo>
                <a:lnTo>
                  <a:pt x="3335781" y="609"/>
                </a:lnTo>
                <a:lnTo>
                  <a:pt x="3337331" y="25"/>
                </a:lnTo>
                <a:lnTo>
                  <a:pt x="3338982" y="0"/>
                </a:lnTo>
                <a:lnTo>
                  <a:pt x="3340544" y="533"/>
                </a:lnTo>
                <a:lnTo>
                  <a:pt x="3453765" y="63436"/>
                </a:lnTo>
                <a:lnTo>
                  <a:pt x="3452533" y="63436"/>
                </a:lnTo>
                <a:lnTo>
                  <a:pt x="3452533" y="64033"/>
                </a:lnTo>
                <a:lnTo>
                  <a:pt x="3450221" y="64033"/>
                </a:lnTo>
                <a:lnTo>
                  <a:pt x="3442723" y="68199"/>
                </a:lnTo>
                <a:close/>
              </a:path>
              <a:path w="3462654" h="136525">
                <a:moveTo>
                  <a:pt x="3434151" y="72961"/>
                </a:moveTo>
                <a:lnTo>
                  <a:pt x="0" y="72961"/>
                </a:lnTo>
                <a:lnTo>
                  <a:pt x="0" y="63436"/>
                </a:lnTo>
                <a:lnTo>
                  <a:pt x="3434151" y="63436"/>
                </a:lnTo>
                <a:lnTo>
                  <a:pt x="3442723" y="68199"/>
                </a:lnTo>
                <a:lnTo>
                  <a:pt x="3434151" y="72961"/>
                </a:lnTo>
                <a:close/>
              </a:path>
              <a:path w="3462654" h="136525">
                <a:moveTo>
                  <a:pt x="3453765" y="72961"/>
                </a:moveTo>
                <a:lnTo>
                  <a:pt x="3452533" y="72961"/>
                </a:lnTo>
                <a:lnTo>
                  <a:pt x="3452533" y="63436"/>
                </a:lnTo>
                <a:lnTo>
                  <a:pt x="3453765" y="63436"/>
                </a:lnTo>
                <a:lnTo>
                  <a:pt x="3462337" y="68199"/>
                </a:lnTo>
                <a:lnTo>
                  <a:pt x="3453765" y="72961"/>
                </a:lnTo>
                <a:close/>
              </a:path>
              <a:path w="3462654" h="136525">
                <a:moveTo>
                  <a:pt x="3450221" y="72364"/>
                </a:moveTo>
                <a:lnTo>
                  <a:pt x="3442723" y="68199"/>
                </a:lnTo>
                <a:lnTo>
                  <a:pt x="3450221" y="64033"/>
                </a:lnTo>
                <a:lnTo>
                  <a:pt x="3450221" y="72364"/>
                </a:lnTo>
                <a:close/>
              </a:path>
              <a:path w="3462654" h="136525">
                <a:moveTo>
                  <a:pt x="3452533" y="72364"/>
                </a:moveTo>
                <a:lnTo>
                  <a:pt x="3450221" y="72364"/>
                </a:lnTo>
                <a:lnTo>
                  <a:pt x="3450221" y="64033"/>
                </a:lnTo>
                <a:lnTo>
                  <a:pt x="3452533" y="64033"/>
                </a:lnTo>
                <a:lnTo>
                  <a:pt x="3452533" y="72364"/>
                </a:lnTo>
                <a:close/>
              </a:path>
              <a:path w="3462654" h="136525">
                <a:moveTo>
                  <a:pt x="3338982" y="136398"/>
                </a:moveTo>
                <a:lnTo>
                  <a:pt x="3333470" y="131622"/>
                </a:lnTo>
                <a:lnTo>
                  <a:pt x="3333788" y="129997"/>
                </a:lnTo>
                <a:lnTo>
                  <a:pt x="3334639" y="128574"/>
                </a:lnTo>
                <a:lnTo>
                  <a:pt x="3335921" y="127533"/>
                </a:lnTo>
                <a:lnTo>
                  <a:pt x="3442723" y="68199"/>
                </a:lnTo>
                <a:lnTo>
                  <a:pt x="3450221" y="72364"/>
                </a:lnTo>
                <a:lnTo>
                  <a:pt x="3452533" y="72364"/>
                </a:lnTo>
                <a:lnTo>
                  <a:pt x="3452533" y="72961"/>
                </a:lnTo>
                <a:lnTo>
                  <a:pt x="3453765" y="72961"/>
                </a:lnTo>
                <a:lnTo>
                  <a:pt x="3340544" y="135864"/>
                </a:lnTo>
                <a:lnTo>
                  <a:pt x="3338982" y="1363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5418772" y="4088764"/>
            <a:ext cx="20320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EC7C30"/>
                </a:solidFill>
                <a:latin typeface="Times New Roman"/>
                <a:cs typeface="Times New Roman"/>
              </a:rPr>
              <a:t>S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144000" y="3700271"/>
            <a:ext cx="304800" cy="304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448800" y="3814762"/>
            <a:ext cx="609600" cy="76200"/>
          </a:xfrm>
          <a:custGeom>
            <a:avLst/>
            <a:gdLst/>
            <a:ahLst/>
            <a:cxnLst/>
            <a:rect l="l" t="t" r="r" b="b"/>
            <a:pathLst>
              <a:path w="609600" h="76200">
                <a:moveTo>
                  <a:pt x="533400" y="76200"/>
                </a:moveTo>
                <a:lnTo>
                  <a:pt x="533400" y="0"/>
                </a:lnTo>
                <a:lnTo>
                  <a:pt x="600075" y="33337"/>
                </a:lnTo>
                <a:lnTo>
                  <a:pt x="552450" y="33337"/>
                </a:lnTo>
                <a:lnTo>
                  <a:pt x="552450" y="42862"/>
                </a:lnTo>
                <a:lnTo>
                  <a:pt x="600075" y="42862"/>
                </a:lnTo>
                <a:lnTo>
                  <a:pt x="533400" y="76200"/>
                </a:lnTo>
                <a:close/>
              </a:path>
              <a:path w="609600" h="76200">
                <a:moveTo>
                  <a:pt x="5334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533400" y="33337"/>
                </a:lnTo>
                <a:lnTo>
                  <a:pt x="533400" y="42862"/>
                </a:lnTo>
                <a:close/>
              </a:path>
              <a:path w="609600" h="76200">
                <a:moveTo>
                  <a:pt x="600075" y="42862"/>
                </a:moveTo>
                <a:lnTo>
                  <a:pt x="552450" y="42862"/>
                </a:lnTo>
                <a:lnTo>
                  <a:pt x="552450" y="33337"/>
                </a:lnTo>
                <a:lnTo>
                  <a:pt x="600075" y="33337"/>
                </a:lnTo>
                <a:lnTo>
                  <a:pt x="609600" y="38100"/>
                </a:lnTo>
                <a:lnTo>
                  <a:pt x="600075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/>
          <p:nvPr/>
        </p:nvSpPr>
        <p:spPr>
          <a:xfrm>
            <a:off x="10146665" y="3474402"/>
            <a:ext cx="242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828800" y="3822700"/>
            <a:ext cx="762000" cy="76200"/>
          </a:xfrm>
          <a:custGeom>
            <a:avLst/>
            <a:gdLst/>
            <a:ahLst/>
            <a:cxnLst/>
            <a:rect l="l" t="t" r="r" b="b"/>
            <a:pathLst>
              <a:path w="762000" h="76200">
                <a:moveTo>
                  <a:pt x="685800" y="76200"/>
                </a:moveTo>
                <a:lnTo>
                  <a:pt x="685800" y="0"/>
                </a:lnTo>
                <a:lnTo>
                  <a:pt x="752475" y="33337"/>
                </a:lnTo>
                <a:lnTo>
                  <a:pt x="704850" y="33337"/>
                </a:lnTo>
                <a:lnTo>
                  <a:pt x="704850" y="42862"/>
                </a:lnTo>
                <a:lnTo>
                  <a:pt x="752475" y="42862"/>
                </a:lnTo>
                <a:lnTo>
                  <a:pt x="685800" y="76200"/>
                </a:lnTo>
                <a:close/>
              </a:path>
              <a:path w="762000" h="76200">
                <a:moveTo>
                  <a:pt x="685800" y="42862"/>
                </a:moveTo>
                <a:lnTo>
                  <a:pt x="0" y="42862"/>
                </a:lnTo>
                <a:lnTo>
                  <a:pt x="0" y="33337"/>
                </a:lnTo>
                <a:lnTo>
                  <a:pt x="685800" y="33337"/>
                </a:lnTo>
                <a:lnTo>
                  <a:pt x="685800" y="42862"/>
                </a:lnTo>
                <a:close/>
              </a:path>
              <a:path w="762000" h="76200">
                <a:moveTo>
                  <a:pt x="752475" y="42862"/>
                </a:moveTo>
                <a:lnTo>
                  <a:pt x="704850" y="42862"/>
                </a:lnTo>
                <a:lnTo>
                  <a:pt x="704850" y="33337"/>
                </a:lnTo>
                <a:lnTo>
                  <a:pt x="752475" y="33337"/>
                </a:lnTo>
                <a:lnTo>
                  <a:pt x="762000" y="38100"/>
                </a:lnTo>
                <a:lnTo>
                  <a:pt x="752475" y="428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2755264" y="3441064"/>
            <a:ext cx="24257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EC7C30"/>
                </a:solidFill>
                <a:latin typeface="Times New Roman"/>
                <a:cs typeface="Times New Roman"/>
              </a:rPr>
              <a:t>F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08910" y="4838382"/>
            <a:ext cx="42926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>
                <a:latin typeface="华文楷体"/>
                <a:cs typeface="华文楷体"/>
              </a:rPr>
              <a:t>力对物体做功为</a:t>
            </a:r>
            <a:endParaRPr sz="4800">
              <a:latin typeface="华文楷体"/>
              <a:cs typeface="华文楷体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585709" y="4838382"/>
            <a:ext cx="15538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i="1">
                <a:latin typeface="Times New Roman"/>
                <a:cs typeface="Times New Roman"/>
              </a:rPr>
              <a:t>W</a:t>
            </a:r>
            <a:r>
              <a:rPr dirty="0" sz="4800" spc="-5">
                <a:latin typeface="Times New Roman"/>
                <a:cs typeface="Times New Roman"/>
              </a:rPr>
              <a:t>=</a:t>
            </a:r>
            <a:r>
              <a:rPr dirty="0" sz="4800" spc="-5" i="1">
                <a:latin typeface="Times New Roman"/>
                <a:cs typeface="Times New Roman"/>
              </a:rPr>
              <a:t>F</a:t>
            </a:r>
            <a:r>
              <a:rPr dirty="0" sz="4800" i="1">
                <a:latin typeface="Times New Roman"/>
                <a:cs typeface="Times New Roman"/>
              </a:rPr>
              <a:t>S</a:t>
            </a:r>
            <a:endParaRPr sz="4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14384" y="1303756"/>
            <a:ext cx="3450793" cy="6111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626870" y="2323782"/>
            <a:ext cx="8758555" cy="2740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20925" marR="5080" indent="-2308860">
              <a:lnSpc>
                <a:spcPct val="100000"/>
              </a:lnSpc>
              <a:spcBef>
                <a:spcPts val="100"/>
              </a:spcBef>
            </a:pPr>
            <a:r>
              <a:rPr dirty="0" sz="2700" spc="-5">
                <a:solidFill>
                  <a:srgbClr val="44536A"/>
                </a:solidFill>
                <a:latin typeface="华文楷体"/>
                <a:cs typeface="华文楷体"/>
              </a:rPr>
              <a:t>1</a:t>
            </a:r>
            <a:r>
              <a:rPr dirty="0" sz="2700">
                <a:solidFill>
                  <a:srgbClr val="44536A"/>
                </a:solidFill>
                <a:latin typeface="华文楷体"/>
                <a:cs typeface="华文楷体"/>
              </a:rPr>
              <a:t>、功的定义：物体受到</a:t>
            </a:r>
            <a:r>
              <a:rPr dirty="0" sz="2700">
                <a:latin typeface="华文楷体"/>
                <a:cs typeface="华文楷体"/>
              </a:rPr>
              <a:t>力</a:t>
            </a:r>
            <a:r>
              <a:rPr dirty="0" sz="2700">
                <a:solidFill>
                  <a:srgbClr val="44536A"/>
                </a:solidFill>
                <a:latin typeface="华文楷体"/>
                <a:cs typeface="华文楷体"/>
              </a:rPr>
              <a:t>的作用，并沿力的方向发生一段 </a:t>
            </a:r>
            <a:r>
              <a:rPr dirty="0" sz="2700">
                <a:latin typeface="华文楷体"/>
                <a:cs typeface="华文楷体"/>
              </a:rPr>
              <a:t>位移</a:t>
            </a:r>
            <a:r>
              <a:rPr dirty="0" sz="2700">
                <a:solidFill>
                  <a:srgbClr val="44536A"/>
                </a:solidFill>
                <a:latin typeface="华文楷体"/>
                <a:cs typeface="华文楷体"/>
              </a:rPr>
              <a:t>，则</a:t>
            </a:r>
            <a:r>
              <a:rPr dirty="0" sz="2700">
                <a:latin typeface="华文楷体"/>
                <a:cs typeface="华文楷体"/>
              </a:rPr>
              <a:t>该力</a:t>
            </a:r>
            <a:r>
              <a:rPr dirty="0" sz="2700">
                <a:solidFill>
                  <a:srgbClr val="44536A"/>
                </a:solidFill>
                <a:latin typeface="华文楷体"/>
                <a:cs typeface="华文楷体"/>
              </a:rPr>
              <a:t>对物体做了功</a:t>
            </a:r>
            <a:endParaRPr sz="2700">
              <a:latin typeface="华文楷体"/>
              <a:cs typeface="华文楷体"/>
            </a:endParaRPr>
          </a:p>
          <a:p>
            <a:pPr marL="22860">
              <a:lnSpc>
                <a:spcPct val="100000"/>
              </a:lnSpc>
              <a:spcBef>
                <a:spcPts val="3060"/>
              </a:spcBef>
            </a:pPr>
            <a:r>
              <a:rPr dirty="0" sz="2700" spc="-5" b="1" i="1">
                <a:latin typeface="华文楷体"/>
                <a:cs typeface="华文楷体"/>
              </a:rPr>
              <a:t>2</a:t>
            </a:r>
            <a:r>
              <a:rPr dirty="0" sz="2700" b="1" i="1">
                <a:latin typeface="华文楷体"/>
                <a:cs typeface="华文楷体"/>
              </a:rPr>
              <a:t>、做功的两个必要因</a:t>
            </a:r>
            <a:r>
              <a:rPr dirty="0" sz="2700" spc="-5" b="1" i="1">
                <a:latin typeface="华文楷体"/>
                <a:cs typeface="华文楷体"/>
              </a:rPr>
              <a:t>素</a:t>
            </a:r>
            <a:endParaRPr sz="2700">
              <a:latin typeface="华文楷体"/>
              <a:cs typeface="华文楷体"/>
            </a:endParaRPr>
          </a:p>
          <a:p>
            <a:pPr marL="1263650" indent="-880110">
              <a:lnSpc>
                <a:spcPct val="100000"/>
              </a:lnSpc>
              <a:spcBef>
                <a:spcPts val="1215"/>
              </a:spcBef>
              <a:buSzPct val="96428"/>
              <a:buAutoNum type="arabicPlain"/>
              <a:tabLst>
                <a:tab pos="1264285" algn="l"/>
              </a:tabLst>
            </a:pPr>
            <a:r>
              <a:rPr dirty="0" sz="2800" b="1" i="1">
                <a:latin typeface="华文楷体"/>
                <a:cs typeface="华文楷体"/>
              </a:rPr>
              <a:t>作用在物体上的</a:t>
            </a:r>
            <a:r>
              <a:rPr dirty="0" sz="2800" spc="-10" b="1" i="1">
                <a:solidFill>
                  <a:srgbClr val="944F71"/>
                </a:solidFill>
                <a:latin typeface="华文楷体"/>
                <a:cs typeface="华文楷体"/>
              </a:rPr>
              <a:t>力</a:t>
            </a:r>
            <a:endParaRPr sz="2800">
              <a:latin typeface="华文楷体"/>
              <a:cs typeface="华文楷体"/>
            </a:endParaRPr>
          </a:p>
          <a:p>
            <a:pPr marL="1263650" indent="-880110">
              <a:lnSpc>
                <a:spcPct val="100000"/>
              </a:lnSpc>
              <a:spcBef>
                <a:spcPts val="660"/>
              </a:spcBef>
              <a:buSzPct val="96428"/>
              <a:buAutoNum type="arabicPlain"/>
              <a:tabLst>
                <a:tab pos="1264285" algn="l"/>
              </a:tabLst>
            </a:pPr>
            <a:r>
              <a:rPr dirty="0" sz="2800" b="1" i="1">
                <a:latin typeface="华文楷体"/>
                <a:cs typeface="华文楷体"/>
              </a:rPr>
              <a:t>物体在力的方向上发生一段</a:t>
            </a:r>
            <a:r>
              <a:rPr dirty="0" sz="2800" b="1" i="1">
                <a:solidFill>
                  <a:srgbClr val="944F71"/>
                </a:solidFill>
                <a:latin typeface="华文楷体"/>
                <a:cs typeface="华文楷体"/>
              </a:rPr>
              <a:t>位</a:t>
            </a:r>
            <a:r>
              <a:rPr dirty="0" sz="2800" spc="-10" b="1" i="1">
                <a:solidFill>
                  <a:srgbClr val="944F71"/>
                </a:solidFill>
                <a:latin typeface="华文楷体"/>
                <a:cs typeface="华文楷体"/>
              </a:rPr>
              <a:t>移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18360" y="5382767"/>
            <a:ext cx="3816096" cy="11628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342796" y="5656783"/>
            <a:ext cx="2081530" cy="868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64869" algn="l"/>
              </a:tabLst>
            </a:pPr>
            <a:r>
              <a:rPr dirty="0" sz="5500" spc="20" i="1">
                <a:solidFill>
                  <a:srgbClr val="FF0000"/>
                </a:solidFill>
                <a:latin typeface="Times New Roman"/>
                <a:cs typeface="Times New Roman"/>
              </a:rPr>
              <a:t>W	</a:t>
            </a:r>
            <a:r>
              <a:rPr dirty="0" sz="5500" spc="15">
                <a:solidFill>
                  <a:srgbClr val="FF0000"/>
                </a:solidFill>
                <a:latin typeface="Symbol"/>
                <a:cs typeface="Symbol"/>
              </a:rPr>
              <a:t></a:t>
            </a:r>
            <a:r>
              <a:rPr dirty="0" sz="5500" spc="35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 sz="5500" spc="20" i="1">
                <a:solidFill>
                  <a:srgbClr val="FF0000"/>
                </a:solidFill>
                <a:latin typeface="Times New Roman"/>
                <a:cs typeface="Times New Roman"/>
              </a:rPr>
              <a:t>Fl</a:t>
            </a:r>
            <a:endParaRPr sz="5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 i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 i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389" y="908875"/>
            <a:ext cx="1748243" cy="4545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718307" y="1055624"/>
            <a:ext cx="105371" cy="258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68434" y="903820"/>
            <a:ext cx="1741500" cy="46296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775460" y="1385316"/>
            <a:ext cx="4104132" cy="28392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455664" y="275843"/>
            <a:ext cx="3361943" cy="358444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033259" y="3860291"/>
            <a:ext cx="3026663" cy="275691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975104" y="4491228"/>
            <a:ext cx="4320540" cy="236677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4337367" y="2506027"/>
            <a:ext cx="934719" cy="88011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0"/>
              </a:spcBef>
            </a:pPr>
            <a:r>
              <a:rPr dirty="0" sz="2800">
                <a:latin typeface="宋体"/>
                <a:cs typeface="宋体"/>
              </a:rPr>
              <a:t>纹</a:t>
            </a:r>
            <a:r>
              <a:rPr dirty="0" sz="2800" spc="-5">
                <a:latin typeface="宋体"/>
                <a:cs typeface="宋体"/>
              </a:rPr>
              <a:t>丝 </a:t>
            </a:r>
            <a:r>
              <a:rPr dirty="0" sz="2800">
                <a:latin typeface="宋体"/>
                <a:cs typeface="宋体"/>
              </a:rPr>
              <a:t>不动</a:t>
            </a:r>
            <a:r>
              <a:rPr dirty="0" sz="2800" spc="-5">
                <a:latin typeface="Arial"/>
                <a:cs typeface="Arial"/>
              </a:rPr>
              <a:t>!!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29914" y="5274309"/>
            <a:ext cx="735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宋体"/>
                <a:cs typeface="宋体"/>
              </a:rPr>
              <a:t>匀</a:t>
            </a:r>
            <a:r>
              <a:rPr dirty="0" sz="2800" spc="-5">
                <a:latin typeface="宋体"/>
                <a:cs typeface="宋体"/>
              </a:rPr>
              <a:t>速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897744" y="2915919"/>
            <a:ext cx="10915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>
                <a:latin typeface="华文楷体"/>
                <a:cs typeface="华文楷体"/>
              </a:rPr>
              <a:t>真辛</a:t>
            </a:r>
            <a:r>
              <a:rPr dirty="0" sz="2800" spc="-5">
                <a:latin typeface="华文楷体"/>
                <a:cs typeface="华文楷体"/>
              </a:rPr>
              <a:t>苦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44162" y="4179570"/>
            <a:ext cx="330200" cy="2463800"/>
          </a:xfrm>
          <a:prstGeom prst="rect">
            <a:avLst/>
          </a:prstGeom>
        </p:spPr>
        <p:txBody>
          <a:bodyPr wrap="square" lIns="0" tIns="0" rIns="0" bIns="0" rtlCol="0" vert="eaVert">
            <a:spAutoFit/>
          </a:bodyPr>
          <a:lstStyle/>
          <a:p>
            <a:pPr marL="12700">
              <a:lnSpc>
                <a:spcPct val="60000"/>
              </a:lnSpc>
            </a:pPr>
            <a:r>
              <a:rPr dirty="0" sz="2400">
                <a:latin typeface="华文楷体"/>
                <a:cs typeface="华文楷体"/>
              </a:rPr>
              <a:t>匀速抬高高铁轨道</a:t>
            </a:r>
            <a:endParaRPr sz="2400">
              <a:latin typeface="华文楷体"/>
              <a:cs typeface="华文楷体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516617" y="2570949"/>
            <a:ext cx="1842770" cy="243204"/>
          </a:xfrm>
          <a:custGeom>
            <a:avLst/>
            <a:gdLst/>
            <a:ahLst/>
            <a:cxnLst/>
            <a:rect l="l" t="t" r="r" b="b"/>
            <a:pathLst>
              <a:path w="1842770" h="243205">
                <a:moveTo>
                  <a:pt x="1795870" y="148424"/>
                </a:moveTo>
                <a:lnTo>
                  <a:pt x="1788579" y="148424"/>
                </a:lnTo>
                <a:lnTo>
                  <a:pt x="1788591" y="94449"/>
                </a:lnTo>
                <a:lnTo>
                  <a:pt x="1688775" y="94415"/>
                </a:lnTo>
                <a:lnTo>
                  <a:pt x="1613090" y="50228"/>
                </a:lnTo>
                <a:lnTo>
                  <a:pt x="1599704" y="26784"/>
                </a:lnTo>
                <a:lnTo>
                  <a:pt x="1600022" y="22771"/>
                </a:lnTo>
                <a:lnTo>
                  <a:pt x="1624812" y="0"/>
                </a:lnTo>
                <a:lnTo>
                  <a:pt x="1628838" y="12"/>
                </a:lnTo>
                <a:lnTo>
                  <a:pt x="1632826" y="634"/>
                </a:lnTo>
                <a:lnTo>
                  <a:pt x="1636674" y="1841"/>
                </a:lnTo>
                <a:lnTo>
                  <a:pt x="1640306" y="3606"/>
                </a:lnTo>
                <a:lnTo>
                  <a:pt x="1842147" y="121450"/>
                </a:lnTo>
                <a:lnTo>
                  <a:pt x="1795870" y="148424"/>
                </a:lnTo>
                <a:close/>
              </a:path>
              <a:path w="1842770" h="243205">
                <a:moveTo>
                  <a:pt x="1688753" y="148390"/>
                </a:moveTo>
                <a:lnTo>
                  <a:pt x="0" y="147802"/>
                </a:lnTo>
                <a:lnTo>
                  <a:pt x="25" y="93827"/>
                </a:lnTo>
                <a:lnTo>
                  <a:pt x="1688775" y="94415"/>
                </a:lnTo>
                <a:lnTo>
                  <a:pt x="1735028" y="121418"/>
                </a:lnTo>
                <a:lnTo>
                  <a:pt x="1688753" y="148390"/>
                </a:lnTo>
                <a:close/>
              </a:path>
              <a:path w="1842770" h="243205">
                <a:moveTo>
                  <a:pt x="1735028" y="121418"/>
                </a:moveTo>
                <a:lnTo>
                  <a:pt x="1688775" y="94415"/>
                </a:lnTo>
                <a:lnTo>
                  <a:pt x="1788591" y="94449"/>
                </a:lnTo>
                <a:lnTo>
                  <a:pt x="1788590" y="98120"/>
                </a:lnTo>
                <a:lnTo>
                  <a:pt x="1775002" y="98120"/>
                </a:lnTo>
                <a:lnTo>
                  <a:pt x="1735028" y="121418"/>
                </a:lnTo>
                <a:close/>
              </a:path>
              <a:path w="1842770" h="243205">
                <a:moveTo>
                  <a:pt x="1774977" y="144741"/>
                </a:moveTo>
                <a:lnTo>
                  <a:pt x="1735028" y="121418"/>
                </a:lnTo>
                <a:lnTo>
                  <a:pt x="1775002" y="98120"/>
                </a:lnTo>
                <a:lnTo>
                  <a:pt x="1774977" y="144741"/>
                </a:lnTo>
                <a:close/>
              </a:path>
              <a:path w="1842770" h="243205">
                <a:moveTo>
                  <a:pt x="1788579" y="144741"/>
                </a:moveTo>
                <a:lnTo>
                  <a:pt x="1774977" y="144741"/>
                </a:lnTo>
                <a:lnTo>
                  <a:pt x="1775002" y="98120"/>
                </a:lnTo>
                <a:lnTo>
                  <a:pt x="1788590" y="98120"/>
                </a:lnTo>
                <a:lnTo>
                  <a:pt x="1788579" y="144741"/>
                </a:lnTo>
                <a:close/>
              </a:path>
              <a:path w="1842770" h="243205">
                <a:moveTo>
                  <a:pt x="1788579" y="148424"/>
                </a:moveTo>
                <a:lnTo>
                  <a:pt x="1688753" y="148390"/>
                </a:lnTo>
                <a:lnTo>
                  <a:pt x="1735028" y="121418"/>
                </a:lnTo>
                <a:lnTo>
                  <a:pt x="1774977" y="144741"/>
                </a:lnTo>
                <a:lnTo>
                  <a:pt x="1788579" y="144741"/>
                </a:lnTo>
                <a:lnTo>
                  <a:pt x="1788579" y="148424"/>
                </a:lnTo>
                <a:close/>
              </a:path>
              <a:path w="1842770" h="243205">
                <a:moveTo>
                  <a:pt x="1624723" y="242747"/>
                </a:moveTo>
                <a:lnTo>
                  <a:pt x="1599641" y="215938"/>
                </a:lnTo>
                <a:lnTo>
                  <a:pt x="1599933" y="211924"/>
                </a:lnTo>
                <a:lnTo>
                  <a:pt x="1688753" y="148390"/>
                </a:lnTo>
                <a:lnTo>
                  <a:pt x="1795870" y="148424"/>
                </a:lnTo>
                <a:lnTo>
                  <a:pt x="1640217" y="239153"/>
                </a:lnTo>
                <a:lnTo>
                  <a:pt x="1624723" y="242747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52728" y="4327525"/>
            <a:ext cx="243204" cy="1561465"/>
          </a:xfrm>
          <a:custGeom>
            <a:avLst/>
            <a:gdLst/>
            <a:ahLst/>
            <a:cxnLst/>
            <a:rect l="l" t="t" r="r" b="b"/>
            <a:pathLst>
              <a:path w="243204" h="1561464">
                <a:moveTo>
                  <a:pt x="26530" y="241414"/>
                </a:moveTo>
                <a:lnTo>
                  <a:pt x="0" y="216039"/>
                </a:lnTo>
                <a:lnTo>
                  <a:pt x="63" y="212001"/>
                </a:lnTo>
                <a:lnTo>
                  <a:pt x="723" y="208025"/>
                </a:lnTo>
                <a:lnTo>
                  <a:pt x="1981" y="204190"/>
                </a:lnTo>
                <a:lnTo>
                  <a:pt x="3784" y="200583"/>
                </a:lnTo>
                <a:lnTo>
                  <a:pt x="123761" y="0"/>
                </a:lnTo>
                <a:lnTo>
                  <a:pt x="154052" y="53263"/>
                </a:lnTo>
                <a:lnTo>
                  <a:pt x="96189" y="53263"/>
                </a:lnTo>
                <a:lnTo>
                  <a:pt x="95093" y="153066"/>
                </a:lnTo>
                <a:lnTo>
                  <a:pt x="50101" y="228282"/>
                </a:lnTo>
                <a:lnTo>
                  <a:pt x="30556" y="241185"/>
                </a:lnTo>
                <a:lnTo>
                  <a:pt x="26530" y="241414"/>
                </a:lnTo>
                <a:close/>
              </a:path>
              <a:path w="243204" h="1561464">
                <a:moveTo>
                  <a:pt x="95093" y="153066"/>
                </a:moveTo>
                <a:lnTo>
                  <a:pt x="96189" y="53263"/>
                </a:lnTo>
                <a:lnTo>
                  <a:pt x="150164" y="53848"/>
                </a:lnTo>
                <a:lnTo>
                  <a:pt x="150021" y="66903"/>
                </a:lnTo>
                <a:lnTo>
                  <a:pt x="99720" y="66903"/>
                </a:lnTo>
                <a:lnTo>
                  <a:pt x="122584" y="107107"/>
                </a:lnTo>
                <a:lnTo>
                  <a:pt x="95093" y="153066"/>
                </a:lnTo>
                <a:close/>
              </a:path>
              <a:path w="243204" h="1561464">
                <a:moveTo>
                  <a:pt x="215671" y="243497"/>
                </a:moveTo>
                <a:lnTo>
                  <a:pt x="149067" y="153676"/>
                </a:lnTo>
                <a:lnTo>
                  <a:pt x="150164" y="53848"/>
                </a:lnTo>
                <a:lnTo>
                  <a:pt x="96189" y="53263"/>
                </a:lnTo>
                <a:lnTo>
                  <a:pt x="154052" y="53263"/>
                </a:lnTo>
                <a:lnTo>
                  <a:pt x="239306" y="203174"/>
                </a:lnTo>
                <a:lnTo>
                  <a:pt x="241033" y="206819"/>
                </a:lnTo>
                <a:lnTo>
                  <a:pt x="242188" y="210680"/>
                </a:lnTo>
                <a:lnTo>
                  <a:pt x="242773" y="214668"/>
                </a:lnTo>
                <a:lnTo>
                  <a:pt x="242747" y="218706"/>
                </a:lnTo>
                <a:lnTo>
                  <a:pt x="219697" y="243217"/>
                </a:lnTo>
                <a:lnTo>
                  <a:pt x="215671" y="243497"/>
                </a:lnTo>
                <a:close/>
              </a:path>
              <a:path w="243204" h="1561464">
                <a:moveTo>
                  <a:pt x="122584" y="107107"/>
                </a:moveTo>
                <a:lnTo>
                  <a:pt x="99720" y="66903"/>
                </a:lnTo>
                <a:lnTo>
                  <a:pt x="146329" y="67411"/>
                </a:lnTo>
                <a:lnTo>
                  <a:pt x="122584" y="107107"/>
                </a:lnTo>
                <a:close/>
              </a:path>
              <a:path w="243204" h="1561464">
                <a:moveTo>
                  <a:pt x="149067" y="153676"/>
                </a:moveTo>
                <a:lnTo>
                  <a:pt x="122584" y="107107"/>
                </a:lnTo>
                <a:lnTo>
                  <a:pt x="146329" y="67411"/>
                </a:lnTo>
                <a:lnTo>
                  <a:pt x="99720" y="66903"/>
                </a:lnTo>
                <a:lnTo>
                  <a:pt x="150021" y="66903"/>
                </a:lnTo>
                <a:lnTo>
                  <a:pt x="149067" y="153676"/>
                </a:lnTo>
                <a:close/>
              </a:path>
              <a:path w="243204" h="1561464">
                <a:moveTo>
                  <a:pt x="133603" y="1561122"/>
                </a:moveTo>
                <a:lnTo>
                  <a:pt x="79628" y="1560537"/>
                </a:lnTo>
                <a:lnTo>
                  <a:pt x="95093" y="153066"/>
                </a:lnTo>
                <a:lnTo>
                  <a:pt x="122584" y="107107"/>
                </a:lnTo>
                <a:lnTo>
                  <a:pt x="149067" y="153676"/>
                </a:lnTo>
                <a:lnTo>
                  <a:pt x="133603" y="1561122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 i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 i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76300" y="1868423"/>
            <a:ext cx="5113020" cy="1737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325367" y="2948939"/>
            <a:ext cx="360045" cy="370840"/>
          </a:xfrm>
          <a:custGeom>
            <a:avLst/>
            <a:gdLst/>
            <a:ahLst/>
            <a:cxnLst/>
            <a:rect l="l" t="t" r="r" b="b"/>
            <a:pathLst>
              <a:path w="360045" h="370839">
                <a:moveTo>
                  <a:pt x="0" y="0"/>
                </a:moveTo>
                <a:lnTo>
                  <a:pt x="359663" y="0"/>
                </a:lnTo>
                <a:lnTo>
                  <a:pt x="359663" y="370332"/>
                </a:lnTo>
                <a:lnTo>
                  <a:pt x="0" y="3703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402012" y="2969259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89200" y="4651375"/>
            <a:ext cx="85725" cy="865505"/>
          </a:xfrm>
          <a:custGeom>
            <a:avLst/>
            <a:gdLst/>
            <a:ahLst/>
            <a:cxnLst/>
            <a:rect l="l" t="t" r="r" b="b"/>
            <a:pathLst>
              <a:path w="85725" h="865504">
                <a:moveTo>
                  <a:pt x="2857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06" y="64287"/>
                </a:lnTo>
                <a:lnTo>
                  <a:pt x="28575" y="64287"/>
                </a:lnTo>
                <a:lnTo>
                  <a:pt x="28575" y="85725"/>
                </a:lnTo>
                <a:close/>
              </a:path>
              <a:path w="85725" h="865504">
                <a:moveTo>
                  <a:pt x="57150" y="865187"/>
                </a:moveTo>
                <a:lnTo>
                  <a:pt x="28575" y="865187"/>
                </a:lnTo>
                <a:lnTo>
                  <a:pt x="28575" y="64287"/>
                </a:lnTo>
                <a:lnTo>
                  <a:pt x="57150" y="64287"/>
                </a:lnTo>
                <a:lnTo>
                  <a:pt x="57150" y="865187"/>
                </a:lnTo>
                <a:close/>
              </a:path>
              <a:path w="85725" h="865504">
                <a:moveTo>
                  <a:pt x="85725" y="85725"/>
                </a:moveTo>
                <a:lnTo>
                  <a:pt x="57150" y="85725"/>
                </a:lnTo>
                <a:lnTo>
                  <a:pt x="57150" y="64287"/>
                </a:lnTo>
                <a:lnTo>
                  <a:pt x="75006" y="64287"/>
                </a:lnTo>
                <a:lnTo>
                  <a:pt x="85725" y="857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721225" y="4651375"/>
            <a:ext cx="85725" cy="865505"/>
          </a:xfrm>
          <a:custGeom>
            <a:avLst/>
            <a:gdLst/>
            <a:ahLst/>
            <a:cxnLst/>
            <a:rect l="l" t="t" r="r" b="b"/>
            <a:pathLst>
              <a:path w="85725" h="865504">
                <a:moveTo>
                  <a:pt x="85725" y="85725"/>
                </a:moveTo>
                <a:lnTo>
                  <a:pt x="0" y="85725"/>
                </a:lnTo>
                <a:lnTo>
                  <a:pt x="42862" y="0"/>
                </a:lnTo>
                <a:lnTo>
                  <a:pt x="75006" y="64287"/>
                </a:lnTo>
                <a:lnTo>
                  <a:pt x="28575" y="64287"/>
                </a:lnTo>
                <a:lnTo>
                  <a:pt x="28575" y="65087"/>
                </a:lnTo>
                <a:lnTo>
                  <a:pt x="75406" y="65087"/>
                </a:lnTo>
                <a:lnTo>
                  <a:pt x="85725" y="85725"/>
                </a:lnTo>
                <a:close/>
              </a:path>
              <a:path w="85725" h="865504">
                <a:moveTo>
                  <a:pt x="57150" y="65087"/>
                </a:moveTo>
                <a:lnTo>
                  <a:pt x="28575" y="65087"/>
                </a:lnTo>
                <a:lnTo>
                  <a:pt x="28575" y="64287"/>
                </a:lnTo>
                <a:lnTo>
                  <a:pt x="57150" y="64287"/>
                </a:lnTo>
                <a:lnTo>
                  <a:pt x="57150" y="65087"/>
                </a:lnTo>
                <a:close/>
              </a:path>
              <a:path w="85725" h="865504">
                <a:moveTo>
                  <a:pt x="75406" y="65087"/>
                </a:moveTo>
                <a:lnTo>
                  <a:pt x="57150" y="65087"/>
                </a:lnTo>
                <a:lnTo>
                  <a:pt x="57150" y="64287"/>
                </a:lnTo>
                <a:lnTo>
                  <a:pt x="75006" y="64287"/>
                </a:lnTo>
                <a:lnTo>
                  <a:pt x="75406" y="65087"/>
                </a:lnTo>
                <a:close/>
              </a:path>
              <a:path w="85725" h="865504">
                <a:moveTo>
                  <a:pt x="57150" y="865187"/>
                </a:moveTo>
                <a:lnTo>
                  <a:pt x="28575" y="865187"/>
                </a:lnTo>
                <a:lnTo>
                  <a:pt x="28575" y="836612"/>
                </a:lnTo>
                <a:lnTo>
                  <a:pt x="57150" y="836612"/>
                </a:lnTo>
                <a:lnTo>
                  <a:pt x="57150" y="865187"/>
                </a:lnTo>
                <a:close/>
              </a:path>
              <a:path w="85725" h="865504">
                <a:moveTo>
                  <a:pt x="57150" y="808037"/>
                </a:moveTo>
                <a:lnTo>
                  <a:pt x="28575" y="808037"/>
                </a:lnTo>
                <a:lnTo>
                  <a:pt x="28575" y="779462"/>
                </a:lnTo>
                <a:lnTo>
                  <a:pt x="57150" y="779462"/>
                </a:lnTo>
                <a:lnTo>
                  <a:pt x="57150" y="808037"/>
                </a:lnTo>
                <a:close/>
              </a:path>
              <a:path w="85725" h="865504">
                <a:moveTo>
                  <a:pt x="57150" y="750887"/>
                </a:moveTo>
                <a:lnTo>
                  <a:pt x="28575" y="750887"/>
                </a:lnTo>
                <a:lnTo>
                  <a:pt x="28575" y="722312"/>
                </a:lnTo>
                <a:lnTo>
                  <a:pt x="57150" y="722312"/>
                </a:lnTo>
                <a:lnTo>
                  <a:pt x="57150" y="750887"/>
                </a:lnTo>
                <a:close/>
              </a:path>
              <a:path w="85725" h="865504">
                <a:moveTo>
                  <a:pt x="57150" y="693737"/>
                </a:moveTo>
                <a:lnTo>
                  <a:pt x="28575" y="693737"/>
                </a:lnTo>
                <a:lnTo>
                  <a:pt x="28575" y="665162"/>
                </a:lnTo>
                <a:lnTo>
                  <a:pt x="57150" y="665162"/>
                </a:lnTo>
                <a:lnTo>
                  <a:pt x="57150" y="693737"/>
                </a:lnTo>
                <a:close/>
              </a:path>
              <a:path w="85725" h="865504">
                <a:moveTo>
                  <a:pt x="57150" y="636587"/>
                </a:moveTo>
                <a:lnTo>
                  <a:pt x="28575" y="636587"/>
                </a:lnTo>
                <a:lnTo>
                  <a:pt x="28575" y="608012"/>
                </a:lnTo>
                <a:lnTo>
                  <a:pt x="57150" y="608012"/>
                </a:lnTo>
                <a:lnTo>
                  <a:pt x="57150" y="636587"/>
                </a:lnTo>
                <a:close/>
              </a:path>
              <a:path w="85725" h="865504">
                <a:moveTo>
                  <a:pt x="57150" y="579437"/>
                </a:moveTo>
                <a:lnTo>
                  <a:pt x="28575" y="579437"/>
                </a:lnTo>
                <a:lnTo>
                  <a:pt x="28575" y="550862"/>
                </a:lnTo>
                <a:lnTo>
                  <a:pt x="57150" y="550862"/>
                </a:lnTo>
                <a:lnTo>
                  <a:pt x="57150" y="579437"/>
                </a:lnTo>
                <a:close/>
              </a:path>
              <a:path w="85725" h="865504">
                <a:moveTo>
                  <a:pt x="57150" y="522287"/>
                </a:moveTo>
                <a:lnTo>
                  <a:pt x="28575" y="522287"/>
                </a:lnTo>
                <a:lnTo>
                  <a:pt x="28575" y="493712"/>
                </a:lnTo>
                <a:lnTo>
                  <a:pt x="57150" y="493712"/>
                </a:lnTo>
                <a:lnTo>
                  <a:pt x="57150" y="522287"/>
                </a:lnTo>
                <a:close/>
              </a:path>
              <a:path w="85725" h="865504">
                <a:moveTo>
                  <a:pt x="57150" y="465137"/>
                </a:moveTo>
                <a:lnTo>
                  <a:pt x="28575" y="465137"/>
                </a:lnTo>
                <a:lnTo>
                  <a:pt x="28575" y="436562"/>
                </a:lnTo>
                <a:lnTo>
                  <a:pt x="57150" y="436562"/>
                </a:lnTo>
                <a:lnTo>
                  <a:pt x="57150" y="465137"/>
                </a:lnTo>
                <a:close/>
              </a:path>
              <a:path w="85725" h="865504">
                <a:moveTo>
                  <a:pt x="57150" y="407987"/>
                </a:moveTo>
                <a:lnTo>
                  <a:pt x="28575" y="407987"/>
                </a:lnTo>
                <a:lnTo>
                  <a:pt x="28575" y="379412"/>
                </a:lnTo>
                <a:lnTo>
                  <a:pt x="57150" y="379412"/>
                </a:lnTo>
                <a:lnTo>
                  <a:pt x="57150" y="407987"/>
                </a:lnTo>
                <a:close/>
              </a:path>
              <a:path w="85725" h="865504">
                <a:moveTo>
                  <a:pt x="57150" y="350837"/>
                </a:moveTo>
                <a:lnTo>
                  <a:pt x="28575" y="350837"/>
                </a:lnTo>
                <a:lnTo>
                  <a:pt x="28575" y="322262"/>
                </a:lnTo>
                <a:lnTo>
                  <a:pt x="57150" y="322262"/>
                </a:lnTo>
                <a:lnTo>
                  <a:pt x="57150" y="350837"/>
                </a:lnTo>
                <a:close/>
              </a:path>
              <a:path w="85725" h="865504">
                <a:moveTo>
                  <a:pt x="57150" y="293687"/>
                </a:moveTo>
                <a:lnTo>
                  <a:pt x="28575" y="293687"/>
                </a:lnTo>
                <a:lnTo>
                  <a:pt x="28575" y="265112"/>
                </a:lnTo>
                <a:lnTo>
                  <a:pt x="57150" y="265112"/>
                </a:lnTo>
                <a:lnTo>
                  <a:pt x="57150" y="293687"/>
                </a:lnTo>
                <a:close/>
              </a:path>
              <a:path w="85725" h="865504">
                <a:moveTo>
                  <a:pt x="57150" y="236537"/>
                </a:moveTo>
                <a:lnTo>
                  <a:pt x="28575" y="236537"/>
                </a:lnTo>
                <a:lnTo>
                  <a:pt x="28575" y="207962"/>
                </a:lnTo>
                <a:lnTo>
                  <a:pt x="57150" y="207962"/>
                </a:lnTo>
                <a:lnTo>
                  <a:pt x="57150" y="236537"/>
                </a:lnTo>
                <a:close/>
              </a:path>
              <a:path w="85725" h="865504">
                <a:moveTo>
                  <a:pt x="57150" y="179387"/>
                </a:moveTo>
                <a:lnTo>
                  <a:pt x="28575" y="179387"/>
                </a:lnTo>
                <a:lnTo>
                  <a:pt x="28575" y="150812"/>
                </a:lnTo>
                <a:lnTo>
                  <a:pt x="57150" y="150812"/>
                </a:lnTo>
                <a:lnTo>
                  <a:pt x="57150" y="179387"/>
                </a:lnTo>
                <a:close/>
              </a:path>
              <a:path w="85725" h="865504">
                <a:moveTo>
                  <a:pt x="57150" y="122237"/>
                </a:moveTo>
                <a:lnTo>
                  <a:pt x="28575" y="122237"/>
                </a:lnTo>
                <a:lnTo>
                  <a:pt x="28575" y="93662"/>
                </a:lnTo>
                <a:lnTo>
                  <a:pt x="57150" y="93662"/>
                </a:lnTo>
                <a:lnTo>
                  <a:pt x="57150" y="1222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2681922" y="4530725"/>
            <a:ext cx="3143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F</a:t>
            </a:r>
            <a:r>
              <a:rPr dirty="0" baseline="-16908" sz="1725" spc="37">
                <a:latin typeface="宋体"/>
                <a:cs typeface="宋体"/>
              </a:rPr>
              <a:t>支</a:t>
            </a:r>
            <a:endParaRPr baseline="-16908" sz="1725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0" y="5732462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 h="0">
                <a:moveTo>
                  <a:pt x="0" y="0"/>
                </a:moveTo>
                <a:lnTo>
                  <a:pt x="4248150" y="0"/>
                </a:lnTo>
              </a:path>
            </a:pathLst>
          </a:custGeom>
          <a:ln w="38100">
            <a:solidFill>
              <a:srgbClr val="33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085975" y="5286375"/>
            <a:ext cx="892175" cy="460375"/>
          </a:xfrm>
          <a:custGeom>
            <a:avLst/>
            <a:gdLst/>
            <a:ahLst/>
            <a:cxnLst/>
            <a:rect l="l" t="t" r="r" b="b"/>
            <a:pathLst>
              <a:path w="892175" h="460375">
                <a:moveTo>
                  <a:pt x="892175" y="460375"/>
                </a:moveTo>
                <a:lnTo>
                  <a:pt x="0" y="460375"/>
                </a:lnTo>
                <a:lnTo>
                  <a:pt x="0" y="0"/>
                </a:lnTo>
                <a:lnTo>
                  <a:pt x="892175" y="0"/>
                </a:lnTo>
                <a:lnTo>
                  <a:pt x="8921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31800"/>
                </a:lnTo>
                <a:lnTo>
                  <a:pt x="14287" y="431800"/>
                </a:lnTo>
                <a:lnTo>
                  <a:pt x="28575" y="446087"/>
                </a:lnTo>
                <a:lnTo>
                  <a:pt x="892175" y="446087"/>
                </a:lnTo>
                <a:lnTo>
                  <a:pt x="892175" y="460375"/>
                </a:lnTo>
                <a:close/>
              </a:path>
              <a:path w="892175" h="46037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92175" h="460375">
                <a:moveTo>
                  <a:pt x="8636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863600" y="14287"/>
                </a:lnTo>
                <a:lnTo>
                  <a:pt x="863600" y="28575"/>
                </a:lnTo>
                <a:close/>
              </a:path>
              <a:path w="892175" h="460375">
                <a:moveTo>
                  <a:pt x="863600" y="446087"/>
                </a:moveTo>
                <a:lnTo>
                  <a:pt x="863600" y="14287"/>
                </a:lnTo>
                <a:lnTo>
                  <a:pt x="877887" y="28575"/>
                </a:lnTo>
                <a:lnTo>
                  <a:pt x="892175" y="28575"/>
                </a:lnTo>
                <a:lnTo>
                  <a:pt x="892175" y="431800"/>
                </a:lnTo>
                <a:lnTo>
                  <a:pt x="877887" y="431800"/>
                </a:lnTo>
                <a:lnTo>
                  <a:pt x="863600" y="446087"/>
                </a:lnTo>
                <a:close/>
              </a:path>
              <a:path w="892175" h="460375">
                <a:moveTo>
                  <a:pt x="892175" y="28575"/>
                </a:moveTo>
                <a:lnTo>
                  <a:pt x="877887" y="28575"/>
                </a:lnTo>
                <a:lnTo>
                  <a:pt x="863600" y="14287"/>
                </a:lnTo>
                <a:lnTo>
                  <a:pt x="892175" y="14287"/>
                </a:lnTo>
                <a:lnTo>
                  <a:pt x="892175" y="28575"/>
                </a:lnTo>
                <a:close/>
              </a:path>
              <a:path w="892175" h="460375">
                <a:moveTo>
                  <a:pt x="28575" y="446087"/>
                </a:moveTo>
                <a:lnTo>
                  <a:pt x="14287" y="431800"/>
                </a:lnTo>
                <a:lnTo>
                  <a:pt x="28575" y="431800"/>
                </a:lnTo>
                <a:lnTo>
                  <a:pt x="28575" y="446087"/>
                </a:lnTo>
                <a:close/>
              </a:path>
              <a:path w="892175" h="460375">
                <a:moveTo>
                  <a:pt x="863600" y="446087"/>
                </a:moveTo>
                <a:lnTo>
                  <a:pt x="28575" y="446087"/>
                </a:lnTo>
                <a:lnTo>
                  <a:pt x="28575" y="431800"/>
                </a:lnTo>
                <a:lnTo>
                  <a:pt x="863600" y="431800"/>
                </a:lnTo>
                <a:lnTo>
                  <a:pt x="863600" y="446087"/>
                </a:lnTo>
                <a:close/>
              </a:path>
              <a:path w="892175" h="460375">
                <a:moveTo>
                  <a:pt x="892175" y="446087"/>
                </a:moveTo>
                <a:lnTo>
                  <a:pt x="863600" y="446087"/>
                </a:lnTo>
                <a:lnTo>
                  <a:pt x="877887" y="431800"/>
                </a:lnTo>
                <a:lnTo>
                  <a:pt x="892175" y="431800"/>
                </a:lnTo>
                <a:lnTo>
                  <a:pt x="892175" y="446087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332732" y="5300471"/>
            <a:ext cx="862965" cy="431800"/>
          </a:xfrm>
          <a:custGeom>
            <a:avLst/>
            <a:gdLst/>
            <a:ahLst/>
            <a:cxnLst/>
            <a:rect l="l" t="t" r="r" b="b"/>
            <a:pathLst>
              <a:path w="862964" h="431800">
                <a:moveTo>
                  <a:pt x="0" y="0"/>
                </a:moveTo>
                <a:lnTo>
                  <a:pt x="862584" y="0"/>
                </a:lnTo>
                <a:lnTo>
                  <a:pt x="862584" y="431291"/>
                </a:lnTo>
                <a:lnTo>
                  <a:pt x="0" y="431291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318000" y="5286375"/>
            <a:ext cx="892175" cy="460375"/>
          </a:xfrm>
          <a:custGeom>
            <a:avLst/>
            <a:gdLst/>
            <a:ahLst/>
            <a:cxnLst/>
            <a:rect l="l" t="t" r="r" b="b"/>
            <a:pathLst>
              <a:path w="892175" h="460375">
                <a:moveTo>
                  <a:pt x="14287" y="446087"/>
                </a:moveTo>
                <a:lnTo>
                  <a:pt x="0" y="446087"/>
                </a:lnTo>
                <a:lnTo>
                  <a:pt x="0" y="417512"/>
                </a:lnTo>
                <a:lnTo>
                  <a:pt x="28575" y="417512"/>
                </a:lnTo>
                <a:lnTo>
                  <a:pt x="28575" y="431800"/>
                </a:lnTo>
                <a:lnTo>
                  <a:pt x="14287" y="431800"/>
                </a:lnTo>
                <a:lnTo>
                  <a:pt x="14287" y="446087"/>
                </a:lnTo>
                <a:close/>
              </a:path>
              <a:path w="892175" h="460375">
                <a:moveTo>
                  <a:pt x="33337" y="460375"/>
                </a:moveTo>
                <a:lnTo>
                  <a:pt x="14287" y="460375"/>
                </a:lnTo>
                <a:lnTo>
                  <a:pt x="14287" y="431800"/>
                </a:lnTo>
                <a:lnTo>
                  <a:pt x="28575" y="431800"/>
                </a:lnTo>
                <a:lnTo>
                  <a:pt x="28575" y="446087"/>
                </a:lnTo>
                <a:lnTo>
                  <a:pt x="33337" y="446087"/>
                </a:lnTo>
                <a:lnTo>
                  <a:pt x="33337" y="460375"/>
                </a:lnTo>
                <a:close/>
              </a:path>
              <a:path w="892175" h="460375">
                <a:moveTo>
                  <a:pt x="33337" y="446087"/>
                </a:moveTo>
                <a:lnTo>
                  <a:pt x="28575" y="446087"/>
                </a:lnTo>
                <a:lnTo>
                  <a:pt x="28575" y="431800"/>
                </a:lnTo>
                <a:lnTo>
                  <a:pt x="33337" y="431800"/>
                </a:lnTo>
                <a:lnTo>
                  <a:pt x="33337" y="446087"/>
                </a:lnTo>
                <a:close/>
              </a:path>
              <a:path w="892175" h="460375">
                <a:moveTo>
                  <a:pt x="28575" y="388937"/>
                </a:moveTo>
                <a:lnTo>
                  <a:pt x="0" y="388937"/>
                </a:lnTo>
                <a:lnTo>
                  <a:pt x="0" y="360362"/>
                </a:lnTo>
                <a:lnTo>
                  <a:pt x="28575" y="360362"/>
                </a:lnTo>
                <a:lnTo>
                  <a:pt x="28575" y="388937"/>
                </a:lnTo>
                <a:close/>
              </a:path>
              <a:path w="892175" h="460375">
                <a:moveTo>
                  <a:pt x="28575" y="331787"/>
                </a:moveTo>
                <a:lnTo>
                  <a:pt x="0" y="331787"/>
                </a:lnTo>
                <a:lnTo>
                  <a:pt x="0" y="303212"/>
                </a:lnTo>
                <a:lnTo>
                  <a:pt x="28575" y="303212"/>
                </a:lnTo>
                <a:lnTo>
                  <a:pt x="28575" y="331787"/>
                </a:lnTo>
                <a:close/>
              </a:path>
              <a:path w="892175" h="460375">
                <a:moveTo>
                  <a:pt x="28575" y="274637"/>
                </a:moveTo>
                <a:lnTo>
                  <a:pt x="0" y="274637"/>
                </a:lnTo>
                <a:lnTo>
                  <a:pt x="0" y="246062"/>
                </a:lnTo>
                <a:lnTo>
                  <a:pt x="28575" y="246062"/>
                </a:lnTo>
                <a:lnTo>
                  <a:pt x="28575" y="274637"/>
                </a:lnTo>
                <a:close/>
              </a:path>
              <a:path w="892175" h="460375">
                <a:moveTo>
                  <a:pt x="28575" y="217487"/>
                </a:moveTo>
                <a:lnTo>
                  <a:pt x="0" y="217487"/>
                </a:lnTo>
                <a:lnTo>
                  <a:pt x="0" y="188912"/>
                </a:lnTo>
                <a:lnTo>
                  <a:pt x="28575" y="188912"/>
                </a:lnTo>
                <a:lnTo>
                  <a:pt x="28575" y="217487"/>
                </a:lnTo>
                <a:close/>
              </a:path>
              <a:path w="892175" h="460375">
                <a:moveTo>
                  <a:pt x="28575" y="160337"/>
                </a:moveTo>
                <a:lnTo>
                  <a:pt x="0" y="160337"/>
                </a:lnTo>
                <a:lnTo>
                  <a:pt x="0" y="131762"/>
                </a:lnTo>
                <a:lnTo>
                  <a:pt x="28575" y="131762"/>
                </a:lnTo>
                <a:lnTo>
                  <a:pt x="28575" y="160337"/>
                </a:lnTo>
                <a:close/>
              </a:path>
              <a:path w="892175" h="460375">
                <a:moveTo>
                  <a:pt x="28575" y="103187"/>
                </a:moveTo>
                <a:lnTo>
                  <a:pt x="0" y="103187"/>
                </a:lnTo>
                <a:lnTo>
                  <a:pt x="0" y="74612"/>
                </a:lnTo>
                <a:lnTo>
                  <a:pt x="28575" y="74612"/>
                </a:lnTo>
                <a:lnTo>
                  <a:pt x="28575" y="103187"/>
                </a:lnTo>
                <a:close/>
              </a:path>
              <a:path w="892175" h="460375">
                <a:moveTo>
                  <a:pt x="28575" y="46037"/>
                </a:moveTo>
                <a:lnTo>
                  <a:pt x="0" y="46037"/>
                </a:lnTo>
                <a:lnTo>
                  <a:pt x="0" y="17462"/>
                </a:lnTo>
                <a:lnTo>
                  <a:pt x="28575" y="17462"/>
                </a:lnTo>
                <a:lnTo>
                  <a:pt x="28575" y="46037"/>
                </a:lnTo>
                <a:close/>
              </a:path>
              <a:path w="892175" h="460375">
                <a:moveTo>
                  <a:pt x="68262" y="28575"/>
                </a:moveTo>
                <a:lnTo>
                  <a:pt x="39687" y="28575"/>
                </a:lnTo>
                <a:lnTo>
                  <a:pt x="39687" y="0"/>
                </a:lnTo>
                <a:lnTo>
                  <a:pt x="68262" y="0"/>
                </a:lnTo>
                <a:lnTo>
                  <a:pt x="68262" y="28575"/>
                </a:lnTo>
                <a:close/>
              </a:path>
              <a:path w="892175" h="460375">
                <a:moveTo>
                  <a:pt x="125412" y="28575"/>
                </a:moveTo>
                <a:lnTo>
                  <a:pt x="96837" y="28575"/>
                </a:lnTo>
                <a:lnTo>
                  <a:pt x="96837" y="0"/>
                </a:lnTo>
                <a:lnTo>
                  <a:pt x="125412" y="0"/>
                </a:lnTo>
                <a:lnTo>
                  <a:pt x="125412" y="28575"/>
                </a:lnTo>
                <a:close/>
              </a:path>
              <a:path w="892175" h="460375">
                <a:moveTo>
                  <a:pt x="182562" y="28575"/>
                </a:moveTo>
                <a:lnTo>
                  <a:pt x="153987" y="28575"/>
                </a:lnTo>
                <a:lnTo>
                  <a:pt x="153987" y="0"/>
                </a:lnTo>
                <a:lnTo>
                  <a:pt x="182562" y="0"/>
                </a:lnTo>
                <a:lnTo>
                  <a:pt x="182562" y="28575"/>
                </a:lnTo>
                <a:close/>
              </a:path>
              <a:path w="892175" h="460375">
                <a:moveTo>
                  <a:pt x="239712" y="28575"/>
                </a:moveTo>
                <a:lnTo>
                  <a:pt x="211137" y="28575"/>
                </a:lnTo>
                <a:lnTo>
                  <a:pt x="211137" y="0"/>
                </a:lnTo>
                <a:lnTo>
                  <a:pt x="239712" y="0"/>
                </a:lnTo>
                <a:lnTo>
                  <a:pt x="239712" y="28575"/>
                </a:lnTo>
                <a:close/>
              </a:path>
              <a:path w="892175" h="460375">
                <a:moveTo>
                  <a:pt x="296862" y="28575"/>
                </a:moveTo>
                <a:lnTo>
                  <a:pt x="268287" y="28575"/>
                </a:lnTo>
                <a:lnTo>
                  <a:pt x="268287" y="0"/>
                </a:lnTo>
                <a:lnTo>
                  <a:pt x="296862" y="0"/>
                </a:lnTo>
                <a:lnTo>
                  <a:pt x="296862" y="28575"/>
                </a:lnTo>
                <a:close/>
              </a:path>
              <a:path w="892175" h="460375">
                <a:moveTo>
                  <a:pt x="354012" y="28575"/>
                </a:moveTo>
                <a:lnTo>
                  <a:pt x="325437" y="28575"/>
                </a:lnTo>
                <a:lnTo>
                  <a:pt x="325437" y="0"/>
                </a:lnTo>
                <a:lnTo>
                  <a:pt x="354012" y="0"/>
                </a:lnTo>
                <a:lnTo>
                  <a:pt x="354012" y="28575"/>
                </a:lnTo>
                <a:close/>
              </a:path>
              <a:path w="892175" h="460375">
                <a:moveTo>
                  <a:pt x="411162" y="28575"/>
                </a:moveTo>
                <a:lnTo>
                  <a:pt x="382587" y="28575"/>
                </a:lnTo>
                <a:lnTo>
                  <a:pt x="382587" y="0"/>
                </a:lnTo>
                <a:lnTo>
                  <a:pt x="411162" y="0"/>
                </a:lnTo>
                <a:lnTo>
                  <a:pt x="411162" y="28575"/>
                </a:lnTo>
                <a:close/>
              </a:path>
              <a:path w="892175" h="460375">
                <a:moveTo>
                  <a:pt x="468312" y="28575"/>
                </a:moveTo>
                <a:lnTo>
                  <a:pt x="439737" y="28575"/>
                </a:lnTo>
                <a:lnTo>
                  <a:pt x="439737" y="0"/>
                </a:lnTo>
                <a:lnTo>
                  <a:pt x="468312" y="0"/>
                </a:lnTo>
                <a:lnTo>
                  <a:pt x="468312" y="28575"/>
                </a:lnTo>
                <a:close/>
              </a:path>
              <a:path w="892175" h="460375">
                <a:moveTo>
                  <a:pt x="525462" y="28575"/>
                </a:moveTo>
                <a:lnTo>
                  <a:pt x="496887" y="28575"/>
                </a:lnTo>
                <a:lnTo>
                  <a:pt x="496887" y="0"/>
                </a:lnTo>
                <a:lnTo>
                  <a:pt x="525462" y="0"/>
                </a:lnTo>
                <a:lnTo>
                  <a:pt x="525462" y="28575"/>
                </a:lnTo>
                <a:close/>
              </a:path>
              <a:path w="892175" h="460375">
                <a:moveTo>
                  <a:pt x="582612" y="28575"/>
                </a:moveTo>
                <a:lnTo>
                  <a:pt x="554037" y="28575"/>
                </a:lnTo>
                <a:lnTo>
                  <a:pt x="554037" y="0"/>
                </a:lnTo>
                <a:lnTo>
                  <a:pt x="582612" y="0"/>
                </a:lnTo>
                <a:lnTo>
                  <a:pt x="582612" y="28575"/>
                </a:lnTo>
                <a:close/>
              </a:path>
              <a:path w="892175" h="460375">
                <a:moveTo>
                  <a:pt x="639762" y="28575"/>
                </a:moveTo>
                <a:lnTo>
                  <a:pt x="611187" y="28575"/>
                </a:lnTo>
                <a:lnTo>
                  <a:pt x="611187" y="0"/>
                </a:lnTo>
                <a:lnTo>
                  <a:pt x="639762" y="0"/>
                </a:lnTo>
                <a:lnTo>
                  <a:pt x="639762" y="28575"/>
                </a:lnTo>
                <a:close/>
              </a:path>
              <a:path w="892175" h="460375">
                <a:moveTo>
                  <a:pt x="696912" y="28575"/>
                </a:moveTo>
                <a:lnTo>
                  <a:pt x="668337" y="28575"/>
                </a:lnTo>
                <a:lnTo>
                  <a:pt x="668337" y="0"/>
                </a:lnTo>
                <a:lnTo>
                  <a:pt x="696912" y="0"/>
                </a:lnTo>
                <a:lnTo>
                  <a:pt x="696912" y="28575"/>
                </a:lnTo>
                <a:close/>
              </a:path>
              <a:path w="892175" h="460375">
                <a:moveTo>
                  <a:pt x="754062" y="28575"/>
                </a:moveTo>
                <a:lnTo>
                  <a:pt x="725487" y="28575"/>
                </a:lnTo>
                <a:lnTo>
                  <a:pt x="725487" y="0"/>
                </a:lnTo>
                <a:lnTo>
                  <a:pt x="754062" y="0"/>
                </a:lnTo>
                <a:lnTo>
                  <a:pt x="754062" y="28575"/>
                </a:lnTo>
                <a:close/>
              </a:path>
              <a:path w="892175" h="460375">
                <a:moveTo>
                  <a:pt x="811212" y="28575"/>
                </a:moveTo>
                <a:lnTo>
                  <a:pt x="782637" y="28575"/>
                </a:lnTo>
                <a:lnTo>
                  <a:pt x="782637" y="0"/>
                </a:lnTo>
                <a:lnTo>
                  <a:pt x="811212" y="0"/>
                </a:lnTo>
                <a:lnTo>
                  <a:pt x="811212" y="28575"/>
                </a:lnTo>
                <a:close/>
              </a:path>
              <a:path w="892175" h="460375">
                <a:moveTo>
                  <a:pt x="868362" y="28575"/>
                </a:moveTo>
                <a:lnTo>
                  <a:pt x="839787" y="28575"/>
                </a:lnTo>
                <a:lnTo>
                  <a:pt x="839787" y="0"/>
                </a:lnTo>
                <a:lnTo>
                  <a:pt x="868362" y="0"/>
                </a:lnTo>
                <a:lnTo>
                  <a:pt x="868362" y="28575"/>
                </a:lnTo>
                <a:close/>
              </a:path>
              <a:path w="892175" h="460375">
                <a:moveTo>
                  <a:pt x="892175" y="61912"/>
                </a:moveTo>
                <a:lnTo>
                  <a:pt x="863600" y="61912"/>
                </a:lnTo>
                <a:lnTo>
                  <a:pt x="863600" y="33337"/>
                </a:lnTo>
                <a:lnTo>
                  <a:pt x="892175" y="33337"/>
                </a:lnTo>
                <a:lnTo>
                  <a:pt x="892175" y="61912"/>
                </a:lnTo>
                <a:close/>
              </a:path>
              <a:path w="892175" h="460375">
                <a:moveTo>
                  <a:pt x="892175" y="119062"/>
                </a:moveTo>
                <a:lnTo>
                  <a:pt x="863600" y="119062"/>
                </a:lnTo>
                <a:lnTo>
                  <a:pt x="863600" y="90487"/>
                </a:lnTo>
                <a:lnTo>
                  <a:pt x="892175" y="90487"/>
                </a:lnTo>
                <a:lnTo>
                  <a:pt x="892175" y="119062"/>
                </a:lnTo>
                <a:close/>
              </a:path>
              <a:path w="892175" h="460375">
                <a:moveTo>
                  <a:pt x="892175" y="176212"/>
                </a:moveTo>
                <a:lnTo>
                  <a:pt x="863600" y="176212"/>
                </a:lnTo>
                <a:lnTo>
                  <a:pt x="863600" y="147637"/>
                </a:lnTo>
                <a:lnTo>
                  <a:pt x="892175" y="147637"/>
                </a:lnTo>
                <a:lnTo>
                  <a:pt x="892175" y="176212"/>
                </a:lnTo>
                <a:close/>
              </a:path>
              <a:path w="892175" h="460375">
                <a:moveTo>
                  <a:pt x="892175" y="233362"/>
                </a:moveTo>
                <a:lnTo>
                  <a:pt x="863600" y="233362"/>
                </a:lnTo>
                <a:lnTo>
                  <a:pt x="863600" y="204787"/>
                </a:lnTo>
                <a:lnTo>
                  <a:pt x="892175" y="204787"/>
                </a:lnTo>
                <a:lnTo>
                  <a:pt x="892175" y="233362"/>
                </a:lnTo>
                <a:close/>
              </a:path>
              <a:path w="892175" h="460375">
                <a:moveTo>
                  <a:pt x="892175" y="290512"/>
                </a:moveTo>
                <a:lnTo>
                  <a:pt x="863600" y="290512"/>
                </a:lnTo>
                <a:lnTo>
                  <a:pt x="863600" y="261937"/>
                </a:lnTo>
                <a:lnTo>
                  <a:pt x="892175" y="261937"/>
                </a:lnTo>
                <a:lnTo>
                  <a:pt x="892175" y="290512"/>
                </a:lnTo>
                <a:close/>
              </a:path>
              <a:path w="892175" h="460375">
                <a:moveTo>
                  <a:pt x="892175" y="347662"/>
                </a:moveTo>
                <a:lnTo>
                  <a:pt x="863600" y="347662"/>
                </a:lnTo>
                <a:lnTo>
                  <a:pt x="863600" y="319087"/>
                </a:lnTo>
                <a:lnTo>
                  <a:pt x="892175" y="319087"/>
                </a:lnTo>
                <a:lnTo>
                  <a:pt x="892175" y="347662"/>
                </a:lnTo>
                <a:close/>
              </a:path>
              <a:path w="892175" h="460375">
                <a:moveTo>
                  <a:pt x="892175" y="404812"/>
                </a:moveTo>
                <a:lnTo>
                  <a:pt x="863600" y="404812"/>
                </a:lnTo>
                <a:lnTo>
                  <a:pt x="863600" y="376237"/>
                </a:lnTo>
                <a:lnTo>
                  <a:pt x="892175" y="376237"/>
                </a:lnTo>
                <a:lnTo>
                  <a:pt x="892175" y="404812"/>
                </a:lnTo>
                <a:close/>
              </a:path>
              <a:path w="892175" h="460375">
                <a:moveTo>
                  <a:pt x="892175" y="460375"/>
                </a:moveTo>
                <a:lnTo>
                  <a:pt x="862012" y="460375"/>
                </a:lnTo>
                <a:lnTo>
                  <a:pt x="862012" y="431800"/>
                </a:lnTo>
                <a:lnTo>
                  <a:pt x="863600" y="431800"/>
                </a:lnTo>
                <a:lnTo>
                  <a:pt x="863600" y="446087"/>
                </a:lnTo>
                <a:lnTo>
                  <a:pt x="892175" y="446087"/>
                </a:lnTo>
                <a:lnTo>
                  <a:pt x="892175" y="460375"/>
                </a:lnTo>
                <a:close/>
              </a:path>
              <a:path w="892175" h="460375">
                <a:moveTo>
                  <a:pt x="863600" y="446087"/>
                </a:moveTo>
                <a:lnTo>
                  <a:pt x="863600" y="431800"/>
                </a:lnTo>
                <a:lnTo>
                  <a:pt x="877887" y="431800"/>
                </a:lnTo>
                <a:lnTo>
                  <a:pt x="863600" y="446087"/>
                </a:lnTo>
                <a:close/>
              </a:path>
              <a:path w="892175" h="460375">
                <a:moveTo>
                  <a:pt x="892175" y="446087"/>
                </a:moveTo>
                <a:lnTo>
                  <a:pt x="863600" y="446087"/>
                </a:lnTo>
                <a:lnTo>
                  <a:pt x="876300" y="433387"/>
                </a:lnTo>
                <a:lnTo>
                  <a:pt x="892175" y="433387"/>
                </a:lnTo>
                <a:lnTo>
                  <a:pt x="892175" y="446087"/>
                </a:lnTo>
                <a:close/>
              </a:path>
              <a:path w="892175" h="460375">
                <a:moveTo>
                  <a:pt x="833437" y="460375"/>
                </a:moveTo>
                <a:lnTo>
                  <a:pt x="804862" y="460375"/>
                </a:lnTo>
                <a:lnTo>
                  <a:pt x="804862" y="431800"/>
                </a:lnTo>
                <a:lnTo>
                  <a:pt x="833437" y="431800"/>
                </a:lnTo>
                <a:lnTo>
                  <a:pt x="833437" y="460375"/>
                </a:lnTo>
                <a:close/>
              </a:path>
              <a:path w="892175" h="460375">
                <a:moveTo>
                  <a:pt x="776287" y="460375"/>
                </a:moveTo>
                <a:lnTo>
                  <a:pt x="747712" y="460375"/>
                </a:lnTo>
                <a:lnTo>
                  <a:pt x="747712" y="431800"/>
                </a:lnTo>
                <a:lnTo>
                  <a:pt x="776287" y="431800"/>
                </a:lnTo>
                <a:lnTo>
                  <a:pt x="776287" y="460375"/>
                </a:lnTo>
                <a:close/>
              </a:path>
              <a:path w="892175" h="460375">
                <a:moveTo>
                  <a:pt x="719137" y="460375"/>
                </a:moveTo>
                <a:lnTo>
                  <a:pt x="690562" y="460375"/>
                </a:lnTo>
                <a:lnTo>
                  <a:pt x="690562" y="431800"/>
                </a:lnTo>
                <a:lnTo>
                  <a:pt x="719137" y="431800"/>
                </a:lnTo>
                <a:lnTo>
                  <a:pt x="719137" y="460375"/>
                </a:lnTo>
                <a:close/>
              </a:path>
              <a:path w="892175" h="460375">
                <a:moveTo>
                  <a:pt x="661987" y="460375"/>
                </a:moveTo>
                <a:lnTo>
                  <a:pt x="633412" y="460375"/>
                </a:lnTo>
                <a:lnTo>
                  <a:pt x="633412" y="431800"/>
                </a:lnTo>
                <a:lnTo>
                  <a:pt x="661987" y="431800"/>
                </a:lnTo>
                <a:lnTo>
                  <a:pt x="661987" y="460375"/>
                </a:lnTo>
                <a:close/>
              </a:path>
              <a:path w="892175" h="460375">
                <a:moveTo>
                  <a:pt x="604837" y="460375"/>
                </a:moveTo>
                <a:lnTo>
                  <a:pt x="576262" y="460375"/>
                </a:lnTo>
                <a:lnTo>
                  <a:pt x="576262" y="431800"/>
                </a:lnTo>
                <a:lnTo>
                  <a:pt x="604837" y="431800"/>
                </a:lnTo>
                <a:lnTo>
                  <a:pt x="604837" y="460375"/>
                </a:lnTo>
                <a:close/>
              </a:path>
              <a:path w="892175" h="460375">
                <a:moveTo>
                  <a:pt x="547687" y="460375"/>
                </a:moveTo>
                <a:lnTo>
                  <a:pt x="519112" y="460375"/>
                </a:lnTo>
                <a:lnTo>
                  <a:pt x="519112" y="431800"/>
                </a:lnTo>
                <a:lnTo>
                  <a:pt x="547687" y="431800"/>
                </a:lnTo>
                <a:lnTo>
                  <a:pt x="547687" y="460375"/>
                </a:lnTo>
                <a:close/>
              </a:path>
              <a:path w="892175" h="460375">
                <a:moveTo>
                  <a:pt x="490537" y="460375"/>
                </a:moveTo>
                <a:lnTo>
                  <a:pt x="461962" y="460375"/>
                </a:lnTo>
                <a:lnTo>
                  <a:pt x="461962" y="431800"/>
                </a:lnTo>
                <a:lnTo>
                  <a:pt x="490537" y="431800"/>
                </a:lnTo>
                <a:lnTo>
                  <a:pt x="490537" y="460375"/>
                </a:lnTo>
                <a:close/>
              </a:path>
              <a:path w="892175" h="460375">
                <a:moveTo>
                  <a:pt x="433387" y="460375"/>
                </a:moveTo>
                <a:lnTo>
                  <a:pt x="404812" y="460375"/>
                </a:lnTo>
                <a:lnTo>
                  <a:pt x="404812" y="431800"/>
                </a:lnTo>
                <a:lnTo>
                  <a:pt x="433387" y="431800"/>
                </a:lnTo>
                <a:lnTo>
                  <a:pt x="433387" y="460375"/>
                </a:lnTo>
                <a:close/>
              </a:path>
              <a:path w="892175" h="460375">
                <a:moveTo>
                  <a:pt x="376237" y="460375"/>
                </a:moveTo>
                <a:lnTo>
                  <a:pt x="347662" y="460375"/>
                </a:lnTo>
                <a:lnTo>
                  <a:pt x="347662" y="431800"/>
                </a:lnTo>
                <a:lnTo>
                  <a:pt x="376237" y="431800"/>
                </a:lnTo>
                <a:lnTo>
                  <a:pt x="376237" y="460375"/>
                </a:lnTo>
                <a:close/>
              </a:path>
              <a:path w="892175" h="460375">
                <a:moveTo>
                  <a:pt x="319087" y="460375"/>
                </a:moveTo>
                <a:lnTo>
                  <a:pt x="290512" y="460375"/>
                </a:lnTo>
                <a:lnTo>
                  <a:pt x="290512" y="431800"/>
                </a:lnTo>
                <a:lnTo>
                  <a:pt x="319087" y="431800"/>
                </a:lnTo>
                <a:lnTo>
                  <a:pt x="319087" y="460375"/>
                </a:lnTo>
                <a:close/>
              </a:path>
              <a:path w="892175" h="460375">
                <a:moveTo>
                  <a:pt x="261937" y="460375"/>
                </a:moveTo>
                <a:lnTo>
                  <a:pt x="233362" y="460375"/>
                </a:lnTo>
                <a:lnTo>
                  <a:pt x="233362" y="431800"/>
                </a:lnTo>
                <a:lnTo>
                  <a:pt x="261937" y="431800"/>
                </a:lnTo>
                <a:lnTo>
                  <a:pt x="261937" y="460375"/>
                </a:lnTo>
                <a:close/>
              </a:path>
              <a:path w="892175" h="460375">
                <a:moveTo>
                  <a:pt x="204787" y="460375"/>
                </a:moveTo>
                <a:lnTo>
                  <a:pt x="176212" y="460375"/>
                </a:lnTo>
                <a:lnTo>
                  <a:pt x="176212" y="431800"/>
                </a:lnTo>
                <a:lnTo>
                  <a:pt x="204787" y="431800"/>
                </a:lnTo>
                <a:lnTo>
                  <a:pt x="204787" y="460375"/>
                </a:lnTo>
                <a:close/>
              </a:path>
              <a:path w="892175" h="460375">
                <a:moveTo>
                  <a:pt x="147637" y="460375"/>
                </a:moveTo>
                <a:lnTo>
                  <a:pt x="119062" y="460375"/>
                </a:lnTo>
                <a:lnTo>
                  <a:pt x="119062" y="431800"/>
                </a:lnTo>
                <a:lnTo>
                  <a:pt x="147637" y="431800"/>
                </a:lnTo>
                <a:lnTo>
                  <a:pt x="147637" y="460375"/>
                </a:lnTo>
                <a:close/>
              </a:path>
              <a:path w="892175" h="460375">
                <a:moveTo>
                  <a:pt x="90487" y="460375"/>
                </a:moveTo>
                <a:lnTo>
                  <a:pt x="61912" y="460375"/>
                </a:lnTo>
                <a:lnTo>
                  <a:pt x="61912" y="431800"/>
                </a:lnTo>
                <a:lnTo>
                  <a:pt x="90487" y="431800"/>
                </a:lnTo>
                <a:lnTo>
                  <a:pt x="90487" y="460375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5320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6082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6844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7606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8368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9130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9892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30654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1416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32178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32940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3370262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3446462" y="5497512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20637" y="38100"/>
                </a:moveTo>
                <a:lnTo>
                  <a:pt x="0" y="38100"/>
                </a:lnTo>
                <a:lnTo>
                  <a:pt x="0" y="0"/>
                </a:lnTo>
                <a:lnTo>
                  <a:pt x="20637" y="0"/>
                </a:lnTo>
                <a:lnTo>
                  <a:pt x="2063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47640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48402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49164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49926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50688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51450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2212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2974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53736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54498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55260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5602287" y="549751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5678487" y="5497512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20637" y="38100"/>
                </a:moveTo>
                <a:lnTo>
                  <a:pt x="0" y="38100"/>
                </a:lnTo>
                <a:lnTo>
                  <a:pt x="0" y="0"/>
                </a:lnTo>
                <a:lnTo>
                  <a:pt x="20637" y="0"/>
                </a:lnTo>
                <a:lnTo>
                  <a:pt x="2063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2532062" y="537210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2674937" y="5372100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4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4765675" y="5372100"/>
            <a:ext cx="142875" cy="0"/>
          </a:xfrm>
          <a:custGeom>
            <a:avLst/>
            <a:gdLst/>
            <a:ahLst/>
            <a:cxnLst/>
            <a:rect l="l" t="t" r="r" b="b"/>
            <a:pathLst>
              <a:path w="142875" h="0">
                <a:moveTo>
                  <a:pt x="0" y="0"/>
                </a:moveTo>
                <a:lnTo>
                  <a:pt x="1428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4908550" y="5372100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79">
                <a:moveTo>
                  <a:pt x="0" y="0"/>
                </a:moveTo>
                <a:lnTo>
                  <a:pt x="0" y="1444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963862" y="5732462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0"/>
                </a:moveTo>
                <a:lnTo>
                  <a:pt x="0" y="288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5197475" y="5732462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0"/>
                </a:moveTo>
                <a:lnTo>
                  <a:pt x="0" y="288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963862" y="5907087"/>
            <a:ext cx="936625" cy="85725"/>
          </a:xfrm>
          <a:custGeom>
            <a:avLst/>
            <a:gdLst/>
            <a:ahLst/>
            <a:cxnLst/>
            <a:rect l="l" t="t" r="r" b="b"/>
            <a:pathLst>
              <a:path w="936625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300" y="28575"/>
                </a:lnTo>
                <a:lnTo>
                  <a:pt x="64300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936625" h="85725">
                <a:moveTo>
                  <a:pt x="85725" y="57150"/>
                </a:moveTo>
                <a:lnTo>
                  <a:pt x="64300" y="57150"/>
                </a:lnTo>
                <a:lnTo>
                  <a:pt x="64300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936625" h="85725">
                <a:moveTo>
                  <a:pt x="936625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936625" y="28575"/>
                </a:lnTo>
                <a:lnTo>
                  <a:pt x="93662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4332287" y="5907087"/>
            <a:ext cx="865505" cy="85725"/>
          </a:xfrm>
          <a:custGeom>
            <a:avLst/>
            <a:gdLst/>
            <a:ahLst/>
            <a:cxnLst/>
            <a:rect l="l" t="t" r="r" b="b"/>
            <a:pathLst>
              <a:path w="865504" h="85725">
                <a:moveTo>
                  <a:pt x="779462" y="85725"/>
                </a:moveTo>
                <a:lnTo>
                  <a:pt x="779462" y="0"/>
                </a:lnTo>
                <a:lnTo>
                  <a:pt x="836612" y="28575"/>
                </a:lnTo>
                <a:lnTo>
                  <a:pt x="800887" y="28575"/>
                </a:lnTo>
                <a:lnTo>
                  <a:pt x="800887" y="57150"/>
                </a:lnTo>
                <a:lnTo>
                  <a:pt x="836612" y="57150"/>
                </a:lnTo>
                <a:lnTo>
                  <a:pt x="779462" y="85725"/>
                </a:lnTo>
                <a:close/>
              </a:path>
              <a:path w="865504" h="85725">
                <a:moveTo>
                  <a:pt x="779462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779462" y="28575"/>
                </a:lnTo>
                <a:lnTo>
                  <a:pt x="779462" y="57150"/>
                </a:lnTo>
                <a:close/>
              </a:path>
              <a:path w="865504" h="85725">
                <a:moveTo>
                  <a:pt x="836612" y="57150"/>
                </a:moveTo>
                <a:lnTo>
                  <a:pt x="800887" y="57150"/>
                </a:lnTo>
                <a:lnTo>
                  <a:pt x="800887" y="28575"/>
                </a:lnTo>
                <a:lnTo>
                  <a:pt x="836612" y="28575"/>
                </a:lnTo>
                <a:lnTo>
                  <a:pt x="865187" y="42862"/>
                </a:lnTo>
                <a:lnTo>
                  <a:pt x="83661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 txBox="1"/>
          <p:nvPr/>
        </p:nvSpPr>
        <p:spPr>
          <a:xfrm>
            <a:off x="4050347" y="5825807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820534" y="5078412"/>
            <a:ext cx="296164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 i="1">
                <a:latin typeface="Arial"/>
                <a:cs typeface="Arial"/>
              </a:rPr>
              <a:t>F</a:t>
            </a:r>
            <a:r>
              <a:rPr dirty="0" sz="3200">
                <a:latin typeface="华文楷体"/>
                <a:cs typeface="华文楷体"/>
              </a:rPr>
              <a:t>不做</a:t>
            </a:r>
            <a:r>
              <a:rPr dirty="0" sz="3200" spc="800">
                <a:latin typeface="华文楷体"/>
                <a:cs typeface="华文楷体"/>
              </a:rPr>
              <a:t>功</a:t>
            </a:r>
            <a:r>
              <a:rPr dirty="0" sz="3200" spc="5">
                <a:latin typeface="华文楷体"/>
                <a:cs typeface="华文楷体"/>
              </a:rPr>
              <a:t>即</a:t>
            </a:r>
            <a:r>
              <a:rPr dirty="0" sz="3200" spc="-5">
                <a:latin typeface="华文楷体"/>
                <a:cs typeface="华文楷体"/>
              </a:rPr>
              <a:t> </a:t>
            </a:r>
            <a:r>
              <a:rPr dirty="0" sz="3200" i="1">
                <a:latin typeface="Arial"/>
                <a:cs typeface="Arial"/>
              </a:rPr>
              <a:t>W</a:t>
            </a:r>
            <a:r>
              <a:rPr dirty="0" sz="3200">
                <a:latin typeface="Arial"/>
                <a:cs typeface="Arial"/>
              </a:rPr>
              <a:t>=0</a:t>
            </a:r>
            <a:endParaRPr sz="3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96347" y="775335"/>
            <a:ext cx="6143625" cy="41281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buSzPct val="96875"/>
              <a:buAutoNum type="arabicParenBoth"/>
              <a:tabLst>
                <a:tab pos="441959" algn="l"/>
              </a:tabLst>
            </a:pPr>
            <a:r>
              <a:rPr dirty="0" sz="3200">
                <a:solidFill>
                  <a:srgbClr val="EC7C30"/>
                </a:solidFill>
                <a:latin typeface="华文楷体"/>
                <a:cs typeface="华文楷体"/>
              </a:rPr>
              <a:t>如果力的方向与物体的运动方</a:t>
            </a:r>
            <a:r>
              <a:rPr dirty="0" sz="3200">
                <a:solidFill>
                  <a:srgbClr val="EC7C30"/>
                </a:solidFill>
                <a:latin typeface="华文楷体"/>
                <a:cs typeface="华文楷体"/>
              </a:rPr>
              <a:t>向 </a:t>
            </a:r>
            <a:r>
              <a:rPr dirty="0" sz="3200">
                <a:solidFill>
                  <a:srgbClr val="EC7C30"/>
                </a:solidFill>
                <a:latin typeface="华文楷体"/>
                <a:cs typeface="华文楷体"/>
              </a:rPr>
              <a:t>一致，应如何计算这个力的功</a:t>
            </a:r>
            <a:r>
              <a:rPr dirty="0" sz="3200" spc="5">
                <a:solidFill>
                  <a:srgbClr val="EC7C30"/>
                </a:solidFill>
                <a:latin typeface="华文楷体"/>
                <a:cs typeface="华文楷体"/>
              </a:rPr>
              <a:t>？</a:t>
            </a:r>
            <a:endParaRPr sz="3200">
              <a:latin typeface="华文楷体"/>
              <a:cs typeface="华文楷体"/>
            </a:endParaRPr>
          </a:p>
          <a:p>
            <a:pPr marL="3343910">
              <a:lnSpc>
                <a:spcPct val="100000"/>
              </a:lnSpc>
              <a:spcBef>
                <a:spcPts val="3494"/>
              </a:spcBef>
            </a:pPr>
            <a:r>
              <a:rPr dirty="0" sz="4050" spc="15" i="1">
                <a:latin typeface="Times New Roman"/>
                <a:cs typeface="Times New Roman"/>
              </a:rPr>
              <a:t>W </a:t>
            </a:r>
            <a:r>
              <a:rPr dirty="0" sz="4050" spc="10">
                <a:latin typeface="Symbol"/>
                <a:cs typeface="Symbol"/>
              </a:rPr>
              <a:t></a:t>
            </a:r>
            <a:r>
              <a:rPr dirty="0" sz="4050" spc="-500">
                <a:latin typeface="Times New Roman"/>
                <a:cs typeface="Times New Roman"/>
              </a:rPr>
              <a:t> </a:t>
            </a:r>
            <a:r>
              <a:rPr dirty="0" sz="4050" spc="5" i="1">
                <a:latin typeface="Times New Roman"/>
                <a:cs typeface="Times New Roman"/>
              </a:rPr>
              <a:t>Fl</a:t>
            </a:r>
            <a:endParaRPr sz="405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spcBef>
                <a:spcPts val="3659"/>
              </a:spcBef>
              <a:buSzPct val="96875"/>
              <a:buAutoNum type="arabicParenBoth" startAt="2"/>
              <a:tabLst>
                <a:tab pos="441959" algn="l"/>
              </a:tabLst>
            </a:pPr>
            <a:r>
              <a:rPr dirty="0" sz="3200">
                <a:solidFill>
                  <a:srgbClr val="EC7C30"/>
                </a:solidFill>
                <a:latin typeface="华文楷体"/>
                <a:cs typeface="华文楷体"/>
              </a:rPr>
              <a:t>如果力的方向与物体的运动方</a:t>
            </a:r>
            <a:r>
              <a:rPr dirty="0" sz="3200">
                <a:solidFill>
                  <a:srgbClr val="EC7C30"/>
                </a:solidFill>
                <a:latin typeface="华文楷体"/>
                <a:cs typeface="华文楷体"/>
              </a:rPr>
              <a:t>向 </a:t>
            </a:r>
            <a:r>
              <a:rPr dirty="0" sz="3200">
                <a:solidFill>
                  <a:srgbClr val="EC7C30"/>
                </a:solidFill>
                <a:latin typeface="华文楷体"/>
                <a:cs typeface="华文楷体"/>
              </a:rPr>
              <a:t>垂直，应如何计算这个力的功</a:t>
            </a:r>
            <a:r>
              <a:rPr dirty="0" sz="3200" spc="5">
                <a:solidFill>
                  <a:srgbClr val="EC7C30"/>
                </a:solidFill>
                <a:latin typeface="华文楷体"/>
                <a:cs typeface="华文楷体"/>
              </a:rPr>
              <a:t>？</a:t>
            </a:r>
            <a:endParaRPr sz="3200">
              <a:latin typeface="华文楷体"/>
              <a:cs typeface="华文楷体"/>
            </a:endParaRPr>
          </a:p>
          <a:p>
            <a:pPr marL="1130300">
              <a:lnSpc>
                <a:spcPct val="100000"/>
              </a:lnSpc>
              <a:spcBef>
                <a:spcPts val="2765"/>
              </a:spcBef>
            </a:pPr>
            <a:r>
              <a:rPr dirty="0" sz="1800" i="1">
                <a:latin typeface="Arial"/>
                <a:cs typeface="Arial"/>
              </a:rPr>
              <a:t>F</a:t>
            </a:r>
            <a:r>
              <a:rPr dirty="0" baseline="-16908" sz="1725" spc="37">
                <a:latin typeface="宋体"/>
                <a:cs typeface="宋体"/>
              </a:rPr>
              <a:t>支</a:t>
            </a:r>
            <a:endParaRPr baseline="-16908" sz="1725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0"/>
            <a:ext cx="2058670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b="1" i="1">
                <a:solidFill>
                  <a:srgbClr val="F1F1F1"/>
                </a:solidFill>
                <a:latin typeface="华文楷体"/>
                <a:cs typeface="华文楷体"/>
              </a:rPr>
              <a:t>高中物</a:t>
            </a:r>
            <a:r>
              <a:rPr dirty="0" sz="4000" spc="-10" b="1" i="1">
                <a:solidFill>
                  <a:srgbClr val="F1F1F1"/>
                </a:solidFill>
                <a:latin typeface="华文楷体"/>
                <a:cs typeface="华文楷体"/>
              </a:rPr>
              <a:t>理</a:t>
            </a:r>
            <a:endParaRPr sz="4000">
              <a:latin typeface="华文楷体"/>
              <a:cs typeface="华文楷体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64502" y="1635277"/>
            <a:ext cx="2381885" cy="11483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16933" y="2738450"/>
            <a:ext cx="1481455" cy="1142365"/>
          </a:xfrm>
          <a:custGeom>
            <a:avLst/>
            <a:gdLst/>
            <a:ahLst/>
            <a:cxnLst/>
            <a:rect l="l" t="t" r="r" b="b"/>
            <a:pathLst>
              <a:path w="1481454" h="1142364">
                <a:moveTo>
                  <a:pt x="1261452" y="102400"/>
                </a:moveTo>
                <a:lnTo>
                  <a:pt x="1243698" y="82143"/>
                </a:lnTo>
                <a:lnTo>
                  <a:pt x="1244206" y="78854"/>
                </a:lnTo>
                <a:lnTo>
                  <a:pt x="1481048" y="0"/>
                </a:lnTo>
                <a:lnTo>
                  <a:pt x="1470805" y="16865"/>
                </a:lnTo>
                <a:lnTo>
                  <a:pt x="1427746" y="16865"/>
                </a:lnTo>
                <a:lnTo>
                  <a:pt x="1347169" y="78649"/>
                </a:lnTo>
                <a:lnTo>
                  <a:pt x="1268031" y="101688"/>
                </a:lnTo>
                <a:lnTo>
                  <a:pt x="1264780" y="102323"/>
                </a:lnTo>
                <a:lnTo>
                  <a:pt x="1261452" y="102400"/>
                </a:lnTo>
                <a:close/>
              </a:path>
              <a:path w="1481454" h="1142364">
                <a:moveTo>
                  <a:pt x="1347169" y="78649"/>
                </a:moveTo>
                <a:lnTo>
                  <a:pt x="1427746" y="16865"/>
                </a:lnTo>
                <a:lnTo>
                  <a:pt x="1431749" y="22085"/>
                </a:lnTo>
                <a:lnTo>
                  <a:pt x="1423060" y="22085"/>
                </a:lnTo>
                <a:lnTo>
                  <a:pt x="1397630" y="63959"/>
                </a:lnTo>
                <a:lnTo>
                  <a:pt x="1347169" y="78649"/>
                </a:lnTo>
                <a:close/>
              </a:path>
              <a:path w="1481454" h="1142364">
                <a:moveTo>
                  <a:pt x="1343431" y="208254"/>
                </a:moveTo>
                <a:lnTo>
                  <a:pt x="1324813" y="188798"/>
                </a:lnTo>
                <a:lnTo>
                  <a:pt x="1325168" y="185496"/>
                </a:lnTo>
                <a:lnTo>
                  <a:pt x="1326095" y="182308"/>
                </a:lnTo>
                <a:lnTo>
                  <a:pt x="1327569" y="179324"/>
                </a:lnTo>
                <a:lnTo>
                  <a:pt x="1370357" y="108867"/>
                </a:lnTo>
                <a:lnTo>
                  <a:pt x="1450924" y="47091"/>
                </a:lnTo>
                <a:lnTo>
                  <a:pt x="1427746" y="16865"/>
                </a:lnTo>
                <a:lnTo>
                  <a:pt x="1470805" y="16865"/>
                </a:lnTo>
                <a:lnTo>
                  <a:pt x="1360131" y="199097"/>
                </a:lnTo>
                <a:lnTo>
                  <a:pt x="1346746" y="208038"/>
                </a:lnTo>
                <a:lnTo>
                  <a:pt x="1343431" y="208254"/>
                </a:lnTo>
                <a:close/>
              </a:path>
              <a:path w="1481454" h="1142364">
                <a:moveTo>
                  <a:pt x="1397630" y="63959"/>
                </a:moveTo>
                <a:lnTo>
                  <a:pt x="1423060" y="22085"/>
                </a:lnTo>
                <a:lnTo>
                  <a:pt x="1444663" y="50266"/>
                </a:lnTo>
                <a:lnTo>
                  <a:pt x="1397630" y="63959"/>
                </a:lnTo>
                <a:close/>
              </a:path>
              <a:path w="1481454" h="1142364">
                <a:moveTo>
                  <a:pt x="1370357" y="108867"/>
                </a:moveTo>
                <a:lnTo>
                  <a:pt x="1397630" y="63959"/>
                </a:lnTo>
                <a:lnTo>
                  <a:pt x="1444663" y="50266"/>
                </a:lnTo>
                <a:lnTo>
                  <a:pt x="1423060" y="22085"/>
                </a:lnTo>
                <a:lnTo>
                  <a:pt x="1431749" y="22085"/>
                </a:lnTo>
                <a:lnTo>
                  <a:pt x="1450924" y="47091"/>
                </a:lnTo>
                <a:lnTo>
                  <a:pt x="1370357" y="108867"/>
                </a:lnTo>
                <a:close/>
              </a:path>
              <a:path w="1481454" h="1142364">
                <a:moveTo>
                  <a:pt x="23177" y="1141844"/>
                </a:moveTo>
                <a:lnTo>
                  <a:pt x="0" y="1111618"/>
                </a:lnTo>
                <a:lnTo>
                  <a:pt x="1347169" y="78649"/>
                </a:lnTo>
                <a:lnTo>
                  <a:pt x="1397630" y="63959"/>
                </a:lnTo>
                <a:lnTo>
                  <a:pt x="1370357" y="108867"/>
                </a:lnTo>
                <a:lnTo>
                  <a:pt x="23177" y="11418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263193" y="2738450"/>
            <a:ext cx="1574165" cy="1142365"/>
          </a:xfrm>
          <a:custGeom>
            <a:avLst/>
            <a:gdLst/>
            <a:ahLst/>
            <a:cxnLst/>
            <a:rect l="l" t="t" r="r" b="b"/>
            <a:pathLst>
              <a:path w="1574165" h="1142364">
                <a:moveTo>
                  <a:pt x="1354518" y="95923"/>
                </a:moveTo>
                <a:lnTo>
                  <a:pt x="1334020" y="78447"/>
                </a:lnTo>
                <a:lnTo>
                  <a:pt x="1334128" y="74678"/>
                </a:lnTo>
                <a:lnTo>
                  <a:pt x="1573707" y="0"/>
                </a:lnTo>
                <a:lnTo>
                  <a:pt x="1561151" y="19367"/>
                </a:lnTo>
                <a:lnTo>
                  <a:pt x="1514271" y="19367"/>
                </a:lnTo>
                <a:lnTo>
                  <a:pt x="1483372" y="41643"/>
                </a:lnTo>
                <a:lnTo>
                  <a:pt x="1492810" y="54732"/>
                </a:lnTo>
                <a:lnTo>
                  <a:pt x="1488437" y="61479"/>
                </a:lnTo>
                <a:lnTo>
                  <a:pt x="1478986" y="63931"/>
                </a:lnTo>
                <a:lnTo>
                  <a:pt x="1452473" y="63931"/>
                </a:lnTo>
                <a:lnTo>
                  <a:pt x="1437569" y="74678"/>
                </a:lnTo>
                <a:lnTo>
                  <a:pt x="1357795" y="95377"/>
                </a:lnTo>
                <a:lnTo>
                  <a:pt x="1354518" y="95923"/>
                </a:lnTo>
                <a:close/>
              </a:path>
              <a:path w="1574165" h="1142364">
                <a:moveTo>
                  <a:pt x="1492810" y="54732"/>
                </a:moveTo>
                <a:lnTo>
                  <a:pt x="1483372" y="41643"/>
                </a:lnTo>
                <a:lnTo>
                  <a:pt x="1514271" y="19367"/>
                </a:lnTo>
                <a:lnTo>
                  <a:pt x="1515042" y="20435"/>
                </a:lnTo>
                <a:lnTo>
                  <a:pt x="1492810" y="54732"/>
                </a:lnTo>
                <a:close/>
              </a:path>
              <a:path w="1574165" h="1142364">
                <a:moveTo>
                  <a:pt x="1526670" y="72555"/>
                </a:moveTo>
                <a:lnTo>
                  <a:pt x="1505661" y="72555"/>
                </a:lnTo>
                <a:lnTo>
                  <a:pt x="1536560" y="50266"/>
                </a:lnTo>
                <a:lnTo>
                  <a:pt x="1535786" y="49193"/>
                </a:lnTo>
                <a:lnTo>
                  <a:pt x="1515084" y="20370"/>
                </a:lnTo>
                <a:lnTo>
                  <a:pt x="1514271" y="19367"/>
                </a:lnTo>
                <a:lnTo>
                  <a:pt x="1561151" y="19367"/>
                </a:lnTo>
                <a:lnTo>
                  <a:pt x="1526670" y="72555"/>
                </a:lnTo>
                <a:close/>
              </a:path>
              <a:path w="1574165" h="1142364">
                <a:moveTo>
                  <a:pt x="1515042" y="20435"/>
                </a:moveTo>
                <a:close/>
              </a:path>
              <a:path w="1574165" h="1142364">
                <a:moveTo>
                  <a:pt x="1535786" y="49193"/>
                </a:moveTo>
                <a:lnTo>
                  <a:pt x="1515042" y="20435"/>
                </a:lnTo>
                <a:lnTo>
                  <a:pt x="1535861" y="49174"/>
                </a:lnTo>
                <a:close/>
              </a:path>
              <a:path w="1574165" h="1142364">
                <a:moveTo>
                  <a:pt x="1496219" y="59460"/>
                </a:moveTo>
                <a:lnTo>
                  <a:pt x="1492810" y="54732"/>
                </a:lnTo>
                <a:lnTo>
                  <a:pt x="1515042" y="20435"/>
                </a:lnTo>
                <a:lnTo>
                  <a:pt x="1535786" y="49193"/>
                </a:lnTo>
                <a:lnTo>
                  <a:pt x="1496219" y="59460"/>
                </a:lnTo>
                <a:close/>
              </a:path>
              <a:path w="1574165" h="1142364">
                <a:moveTo>
                  <a:pt x="1505661" y="72555"/>
                </a:moveTo>
                <a:lnTo>
                  <a:pt x="1496219" y="59460"/>
                </a:lnTo>
                <a:lnTo>
                  <a:pt x="1535786" y="49193"/>
                </a:lnTo>
                <a:lnTo>
                  <a:pt x="1536560" y="50266"/>
                </a:lnTo>
                <a:lnTo>
                  <a:pt x="1505661" y="72555"/>
                </a:lnTo>
                <a:close/>
              </a:path>
              <a:path w="1574165" h="1142364">
                <a:moveTo>
                  <a:pt x="1488437" y="61479"/>
                </a:moveTo>
                <a:lnTo>
                  <a:pt x="1492810" y="54732"/>
                </a:lnTo>
                <a:lnTo>
                  <a:pt x="1496219" y="59460"/>
                </a:lnTo>
                <a:lnTo>
                  <a:pt x="1488437" y="61479"/>
                </a:lnTo>
                <a:close/>
              </a:path>
              <a:path w="1574165" h="1142364">
                <a:moveTo>
                  <a:pt x="1430020" y="204127"/>
                </a:moveTo>
                <a:lnTo>
                  <a:pt x="1412005" y="183972"/>
                </a:lnTo>
                <a:lnTo>
                  <a:pt x="1412443" y="180822"/>
                </a:lnTo>
                <a:lnTo>
                  <a:pt x="1413459" y="177673"/>
                </a:lnTo>
                <a:lnTo>
                  <a:pt x="1415021" y="174739"/>
                </a:lnTo>
                <a:lnTo>
                  <a:pt x="1459854" y="105575"/>
                </a:lnTo>
                <a:lnTo>
                  <a:pt x="1474749" y="94830"/>
                </a:lnTo>
                <a:lnTo>
                  <a:pt x="1470573" y="89038"/>
                </a:lnTo>
                <a:lnTo>
                  <a:pt x="1488437" y="61479"/>
                </a:lnTo>
                <a:lnTo>
                  <a:pt x="1496219" y="59460"/>
                </a:lnTo>
                <a:lnTo>
                  <a:pt x="1505661" y="72555"/>
                </a:lnTo>
                <a:lnTo>
                  <a:pt x="1526670" y="72555"/>
                </a:lnTo>
                <a:lnTo>
                  <a:pt x="1446987" y="195465"/>
                </a:lnTo>
                <a:lnTo>
                  <a:pt x="1433347" y="204000"/>
                </a:lnTo>
                <a:lnTo>
                  <a:pt x="1430020" y="204127"/>
                </a:lnTo>
                <a:close/>
              </a:path>
              <a:path w="1574165" h="1142364">
                <a:moveTo>
                  <a:pt x="1437569" y="74678"/>
                </a:moveTo>
                <a:lnTo>
                  <a:pt x="1452473" y="63931"/>
                </a:lnTo>
                <a:lnTo>
                  <a:pt x="1456651" y="69726"/>
                </a:lnTo>
                <a:lnTo>
                  <a:pt x="1437569" y="74678"/>
                </a:lnTo>
                <a:close/>
              </a:path>
              <a:path w="1574165" h="1142364">
                <a:moveTo>
                  <a:pt x="1456651" y="69726"/>
                </a:moveTo>
                <a:lnTo>
                  <a:pt x="1452473" y="63931"/>
                </a:lnTo>
                <a:lnTo>
                  <a:pt x="1478986" y="63931"/>
                </a:lnTo>
                <a:lnTo>
                  <a:pt x="1456651" y="69726"/>
                </a:lnTo>
                <a:close/>
              </a:path>
              <a:path w="1574165" h="1142364">
                <a:moveTo>
                  <a:pt x="1443850" y="117119"/>
                </a:moveTo>
                <a:lnTo>
                  <a:pt x="1421561" y="86220"/>
                </a:lnTo>
                <a:lnTo>
                  <a:pt x="1437569" y="74678"/>
                </a:lnTo>
                <a:lnTo>
                  <a:pt x="1456651" y="69726"/>
                </a:lnTo>
                <a:lnTo>
                  <a:pt x="1470573" y="89038"/>
                </a:lnTo>
                <a:lnTo>
                  <a:pt x="1459854" y="105575"/>
                </a:lnTo>
                <a:lnTo>
                  <a:pt x="1443850" y="117119"/>
                </a:lnTo>
                <a:close/>
              </a:path>
              <a:path w="1574165" h="1142364">
                <a:moveTo>
                  <a:pt x="1459854" y="105575"/>
                </a:moveTo>
                <a:lnTo>
                  <a:pt x="1470573" y="89038"/>
                </a:lnTo>
                <a:lnTo>
                  <a:pt x="1474749" y="94830"/>
                </a:lnTo>
                <a:lnTo>
                  <a:pt x="1459854" y="105575"/>
                </a:lnTo>
                <a:close/>
              </a:path>
              <a:path w="1574165" h="1142364">
                <a:moveTo>
                  <a:pt x="1382039" y="161683"/>
                </a:moveTo>
                <a:lnTo>
                  <a:pt x="1359763" y="130784"/>
                </a:lnTo>
                <a:lnTo>
                  <a:pt x="1390662" y="108496"/>
                </a:lnTo>
                <a:lnTo>
                  <a:pt x="1412951" y="139407"/>
                </a:lnTo>
                <a:lnTo>
                  <a:pt x="1382039" y="161683"/>
                </a:lnTo>
                <a:close/>
              </a:path>
              <a:path w="1574165" h="1142364">
                <a:moveTo>
                  <a:pt x="1320241" y="206260"/>
                </a:moveTo>
                <a:lnTo>
                  <a:pt x="1297952" y="175348"/>
                </a:lnTo>
                <a:lnTo>
                  <a:pt x="1328851" y="153073"/>
                </a:lnTo>
                <a:lnTo>
                  <a:pt x="1351140" y="183972"/>
                </a:lnTo>
                <a:lnTo>
                  <a:pt x="1320241" y="206260"/>
                </a:lnTo>
                <a:close/>
              </a:path>
              <a:path w="1574165" h="1142364">
                <a:moveTo>
                  <a:pt x="22288" y="1142187"/>
                </a:moveTo>
                <a:lnTo>
                  <a:pt x="0" y="1111275"/>
                </a:lnTo>
                <a:lnTo>
                  <a:pt x="30899" y="1088999"/>
                </a:lnTo>
                <a:lnTo>
                  <a:pt x="53187" y="1119898"/>
                </a:lnTo>
                <a:lnTo>
                  <a:pt x="22288" y="1142187"/>
                </a:lnTo>
                <a:close/>
              </a:path>
              <a:path w="1574165" h="1142364">
                <a:moveTo>
                  <a:pt x="84086" y="1097622"/>
                </a:moveTo>
                <a:lnTo>
                  <a:pt x="61810" y="1066711"/>
                </a:lnTo>
                <a:lnTo>
                  <a:pt x="92710" y="1044435"/>
                </a:lnTo>
                <a:lnTo>
                  <a:pt x="114998" y="1075334"/>
                </a:lnTo>
                <a:lnTo>
                  <a:pt x="84086" y="1097622"/>
                </a:lnTo>
                <a:close/>
              </a:path>
              <a:path w="1574165" h="1142364">
                <a:moveTo>
                  <a:pt x="145897" y="1053045"/>
                </a:moveTo>
                <a:lnTo>
                  <a:pt x="123609" y="1022146"/>
                </a:lnTo>
                <a:lnTo>
                  <a:pt x="154520" y="999858"/>
                </a:lnTo>
                <a:lnTo>
                  <a:pt x="176796" y="1030770"/>
                </a:lnTo>
                <a:lnTo>
                  <a:pt x="145897" y="1053045"/>
                </a:lnTo>
                <a:close/>
              </a:path>
              <a:path w="1574165" h="1142364">
                <a:moveTo>
                  <a:pt x="207708" y="1008481"/>
                </a:moveTo>
                <a:lnTo>
                  <a:pt x="185420" y="977582"/>
                </a:lnTo>
                <a:lnTo>
                  <a:pt x="216319" y="955294"/>
                </a:lnTo>
                <a:lnTo>
                  <a:pt x="238607" y="986193"/>
                </a:lnTo>
                <a:lnTo>
                  <a:pt x="207708" y="1008481"/>
                </a:lnTo>
                <a:close/>
              </a:path>
              <a:path w="1574165" h="1142364">
                <a:moveTo>
                  <a:pt x="269506" y="963917"/>
                </a:moveTo>
                <a:lnTo>
                  <a:pt x="247230" y="933005"/>
                </a:lnTo>
                <a:lnTo>
                  <a:pt x="278129" y="910729"/>
                </a:lnTo>
                <a:lnTo>
                  <a:pt x="300418" y="941628"/>
                </a:lnTo>
                <a:lnTo>
                  <a:pt x="269506" y="963917"/>
                </a:lnTo>
                <a:close/>
              </a:path>
              <a:path w="1574165" h="1142364">
                <a:moveTo>
                  <a:pt x="331317" y="919340"/>
                </a:moveTo>
                <a:lnTo>
                  <a:pt x="309041" y="888441"/>
                </a:lnTo>
                <a:lnTo>
                  <a:pt x="339940" y="866152"/>
                </a:lnTo>
                <a:lnTo>
                  <a:pt x="362229" y="897064"/>
                </a:lnTo>
                <a:lnTo>
                  <a:pt x="331317" y="919340"/>
                </a:lnTo>
                <a:close/>
              </a:path>
              <a:path w="1574165" h="1142364">
                <a:moveTo>
                  <a:pt x="393128" y="874776"/>
                </a:moveTo>
                <a:lnTo>
                  <a:pt x="370840" y="843876"/>
                </a:lnTo>
                <a:lnTo>
                  <a:pt x="401751" y="821588"/>
                </a:lnTo>
                <a:lnTo>
                  <a:pt x="424027" y="852487"/>
                </a:lnTo>
                <a:lnTo>
                  <a:pt x="393128" y="874776"/>
                </a:lnTo>
                <a:close/>
              </a:path>
              <a:path w="1574165" h="1142364">
                <a:moveTo>
                  <a:pt x="454939" y="830211"/>
                </a:moveTo>
                <a:lnTo>
                  <a:pt x="432650" y="799299"/>
                </a:lnTo>
                <a:lnTo>
                  <a:pt x="463550" y="777024"/>
                </a:lnTo>
                <a:lnTo>
                  <a:pt x="485838" y="807923"/>
                </a:lnTo>
                <a:lnTo>
                  <a:pt x="454939" y="830211"/>
                </a:lnTo>
                <a:close/>
              </a:path>
              <a:path w="1574165" h="1142364">
                <a:moveTo>
                  <a:pt x="516737" y="785634"/>
                </a:moveTo>
                <a:lnTo>
                  <a:pt x="494461" y="754735"/>
                </a:lnTo>
                <a:lnTo>
                  <a:pt x="525360" y="732447"/>
                </a:lnTo>
                <a:lnTo>
                  <a:pt x="547649" y="763358"/>
                </a:lnTo>
                <a:lnTo>
                  <a:pt x="516737" y="785634"/>
                </a:lnTo>
                <a:close/>
              </a:path>
              <a:path w="1574165" h="1142364">
                <a:moveTo>
                  <a:pt x="578548" y="741070"/>
                </a:moveTo>
                <a:lnTo>
                  <a:pt x="556260" y="710171"/>
                </a:lnTo>
                <a:lnTo>
                  <a:pt x="587171" y="687882"/>
                </a:lnTo>
                <a:lnTo>
                  <a:pt x="609447" y="718794"/>
                </a:lnTo>
                <a:lnTo>
                  <a:pt x="578548" y="741070"/>
                </a:lnTo>
                <a:close/>
              </a:path>
              <a:path w="1574165" h="1142364">
                <a:moveTo>
                  <a:pt x="640359" y="696506"/>
                </a:moveTo>
                <a:lnTo>
                  <a:pt x="618070" y="665607"/>
                </a:lnTo>
                <a:lnTo>
                  <a:pt x="648970" y="643318"/>
                </a:lnTo>
                <a:lnTo>
                  <a:pt x="671258" y="674217"/>
                </a:lnTo>
                <a:lnTo>
                  <a:pt x="640359" y="696506"/>
                </a:lnTo>
                <a:close/>
              </a:path>
              <a:path w="1574165" h="1142364">
                <a:moveTo>
                  <a:pt x="702157" y="651941"/>
                </a:moveTo>
                <a:lnTo>
                  <a:pt x="679881" y="621030"/>
                </a:lnTo>
                <a:lnTo>
                  <a:pt x="710780" y="598754"/>
                </a:lnTo>
                <a:lnTo>
                  <a:pt x="733069" y="629653"/>
                </a:lnTo>
                <a:lnTo>
                  <a:pt x="702157" y="651941"/>
                </a:lnTo>
                <a:close/>
              </a:path>
              <a:path w="1574165" h="1142364">
                <a:moveTo>
                  <a:pt x="763968" y="607364"/>
                </a:moveTo>
                <a:lnTo>
                  <a:pt x="741679" y="576465"/>
                </a:lnTo>
                <a:lnTo>
                  <a:pt x="772591" y="554177"/>
                </a:lnTo>
                <a:lnTo>
                  <a:pt x="794880" y="585089"/>
                </a:lnTo>
                <a:lnTo>
                  <a:pt x="763968" y="607364"/>
                </a:lnTo>
                <a:close/>
              </a:path>
              <a:path w="1574165" h="1142364">
                <a:moveTo>
                  <a:pt x="825779" y="562800"/>
                </a:moveTo>
                <a:lnTo>
                  <a:pt x="803490" y="531901"/>
                </a:lnTo>
                <a:lnTo>
                  <a:pt x="834402" y="509612"/>
                </a:lnTo>
                <a:lnTo>
                  <a:pt x="856678" y="540512"/>
                </a:lnTo>
                <a:lnTo>
                  <a:pt x="825779" y="562800"/>
                </a:lnTo>
                <a:close/>
              </a:path>
              <a:path w="1574165" h="1142364">
                <a:moveTo>
                  <a:pt x="887590" y="518236"/>
                </a:moveTo>
                <a:lnTo>
                  <a:pt x="865301" y="487324"/>
                </a:lnTo>
                <a:lnTo>
                  <a:pt x="896200" y="465048"/>
                </a:lnTo>
                <a:lnTo>
                  <a:pt x="918489" y="495947"/>
                </a:lnTo>
                <a:lnTo>
                  <a:pt x="887590" y="518236"/>
                </a:lnTo>
                <a:close/>
              </a:path>
              <a:path w="1574165" h="1142364">
                <a:moveTo>
                  <a:pt x="949388" y="473659"/>
                </a:moveTo>
                <a:lnTo>
                  <a:pt x="927112" y="442760"/>
                </a:lnTo>
                <a:lnTo>
                  <a:pt x="958011" y="420471"/>
                </a:lnTo>
                <a:lnTo>
                  <a:pt x="980300" y="451383"/>
                </a:lnTo>
                <a:lnTo>
                  <a:pt x="949388" y="473659"/>
                </a:lnTo>
                <a:close/>
              </a:path>
              <a:path w="1574165" h="1142364">
                <a:moveTo>
                  <a:pt x="1011199" y="429094"/>
                </a:moveTo>
                <a:lnTo>
                  <a:pt x="988910" y="398195"/>
                </a:lnTo>
                <a:lnTo>
                  <a:pt x="1019822" y="375907"/>
                </a:lnTo>
                <a:lnTo>
                  <a:pt x="1042098" y="406819"/>
                </a:lnTo>
                <a:lnTo>
                  <a:pt x="1011199" y="429094"/>
                </a:lnTo>
                <a:close/>
              </a:path>
              <a:path w="1574165" h="1142364">
                <a:moveTo>
                  <a:pt x="1073010" y="384530"/>
                </a:moveTo>
                <a:lnTo>
                  <a:pt x="1050721" y="353631"/>
                </a:lnTo>
                <a:lnTo>
                  <a:pt x="1081620" y="331343"/>
                </a:lnTo>
                <a:lnTo>
                  <a:pt x="1103909" y="362242"/>
                </a:lnTo>
                <a:lnTo>
                  <a:pt x="1073010" y="384530"/>
                </a:lnTo>
                <a:close/>
              </a:path>
              <a:path w="1574165" h="1142364">
                <a:moveTo>
                  <a:pt x="1134808" y="339966"/>
                </a:moveTo>
                <a:lnTo>
                  <a:pt x="1112532" y="309054"/>
                </a:lnTo>
                <a:lnTo>
                  <a:pt x="1143431" y="286778"/>
                </a:lnTo>
                <a:lnTo>
                  <a:pt x="1165720" y="317677"/>
                </a:lnTo>
                <a:lnTo>
                  <a:pt x="1134808" y="339966"/>
                </a:lnTo>
                <a:close/>
              </a:path>
              <a:path w="1574165" h="1142364">
                <a:moveTo>
                  <a:pt x="1196619" y="295389"/>
                </a:moveTo>
                <a:lnTo>
                  <a:pt x="1174330" y="264490"/>
                </a:lnTo>
                <a:lnTo>
                  <a:pt x="1205242" y="242201"/>
                </a:lnTo>
                <a:lnTo>
                  <a:pt x="1227518" y="273113"/>
                </a:lnTo>
                <a:lnTo>
                  <a:pt x="1196619" y="295389"/>
                </a:lnTo>
                <a:close/>
              </a:path>
              <a:path w="1574165" h="1142364">
                <a:moveTo>
                  <a:pt x="1258430" y="250825"/>
                </a:moveTo>
                <a:lnTo>
                  <a:pt x="1236141" y="219925"/>
                </a:lnTo>
                <a:lnTo>
                  <a:pt x="1267053" y="197637"/>
                </a:lnTo>
                <a:lnTo>
                  <a:pt x="1289329" y="228536"/>
                </a:lnTo>
                <a:lnTo>
                  <a:pt x="1258430" y="2508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822065" y="1052194"/>
            <a:ext cx="6223635" cy="19069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9144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EC7C30"/>
                </a:solidFill>
                <a:latin typeface="华文楷体"/>
                <a:cs typeface="华文楷体"/>
              </a:rPr>
              <a:t>如果力的方向与物体的运动</a:t>
            </a:r>
            <a:r>
              <a:rPr dirty="0" sz="3200">
                <a:solidFill>
                  <a:srgbClr val="EC7C30"/>
                </a:solidFill>
                <a:latin typeface="华文楷体"/>
                <a:cs typeface="华文楷体"/>
              </a:rPr>
              <a:t>方 </a:t>
            </a:r>
            <a:r>
              <a:rPr dirty="0" sz="3200">
                <a:solidFill>
                  <a:srgbClr val="EC7C30"/>
                </a:solidFill>
                <a:latin typeface="华文楷体"/>
                <a:cs typeface="华文楷体"/>
              </a:rPr>
              <a:t>向成某一角度，应如何计算这个</a:t>
            </a:r>
            <a:r>
              <a:rPr dirty="0" sz="3200" spc="5">
                <a:solidFill>
                  <a:srgbClr val="EC7C30"/>
                </a:solidFill>
                <a:latin typeface="华文楷体"/>
                <a:cs typeface="华文楷体"/>
              </a:rPr>
              <a:t>力 </a:t>
            </a:r>
            <a:r>
              <a:rPr dirty="0" sz="3200">
                <a:solidFill>
                  <a:srgbClr val="EC7C30"/>
                </a:solidFill>
                <a:latin typeface="华文楷体"/>
                <a:cs typeface="华文楷体"/>
              </a:rPr>
              <a:t>的功</a:t>
            </a:r>
            <a:r>
              <a:rPr dirty="0" sz="3200" spc="5">
                <a:solidFill>
                  <a:srgbClr val="EC7C30"/>
                </a:solidFill>
                <a:latin typeface="华文楷体"/>
                <a:cs typeface="华文楷体"/>
              </a:rPr>
              <a:t>？</a:t>
            </a:r>
            <a:endParaRPr sz="3200">
              <a:latin typeface="华文楷体"/>
              <a:cs typeface="华文楷体"/>
            </a:endParaRPr>
          </a:p>
          <a:p>
            <a:pPr marL="2258060">
              <a:lnSpc>
                <a:spcPct val="100000"/>
              </a:lnSpc>
              <a:spcBef>
                <a:spcPts val="1125"/>
              </a:spcBef>
              <a:tabLst>
                <a:tab pos="5288280" algn="l"/>
              </a:tabLst>
            </a:pPr>
            <a:r>
              <a:rPr dirty="0" sz="1800" i="1">
                <a:latin typeface="Arial"/>
                <a:cs typeface="Arial"/>
              </a:rPr>
              <a:t>F	F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43250" y="4172267"/>
            <a:ext cx="5416550" cy="0"/>
          </a:xfrm>
          <a:custGeom>
            <a:avLst/>
            <a:gdLst/>
            <a:ahLst/>
            <a:cxnLst/>
            <a:rect l="l" t="t" r="r" b="b"/>
            <a:pathLst>
              <a:path w="5416550" h="0">
                <a:moveTo>
                  <a:pt x="0" y="0"/>
                </a:moveTo>
                <a:lnTo>
                  <a:pt x="5416359" y="0"/>
                </a:lnTo>
              </a:path>
            </a:pathLst>
          </a:custGeom>
          <a:ln w="38100">
            <a:solidFill>
              <a:srgbClr val="33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863695" y="3543808"/>
            <a:ext cx="1129665" cy="643255"/>
          </a:xfrm>
          <a:custGeom>
            <a:avLst/>
            <a:gdLst/>
            <a:ahLst/>
            <a:cxnLst/>
            <a:rect l="l" t="t" r="r" b="b"/>
            <a:pathLst>
              <a:path w="1129664" h="643254">
                <a:moveTo>
                  <a:pt x="1129652" y="642746"/>
                </a:moveTo>
                <a:lnTo>
                  <a:pt x="0" y="642746"/>
                </a:lnTo>
                <a:lnTo>
                  <a:pt x="0" y="0"/>
                </a:lnTo>
                <a:lnTo>
                  <a:pt x="1129652" y="0"/>
                </a:lnTo>
                <a:lnTo>
                  <a:pt x="1129652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614171"/>
                </a:lnTo>
                <a:lnTo>
                  <a:pt x="14287" y="614171"/>
                </a:lnTo>
                <a:lnTo>
                  <a:pt x="28575" y="628459"/>
                </a:lnTo>
                <a:lnTo>
                  <a:pt x="1129652" y="628459"/>
                </a:lnTo>
                <a:lnTo>
                  <a:pt x="1129652" y="642746"/>
                </a:lnTo>
                <a:close/>
              </a:path>
              <a:path w="1129664" h="643254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1129664" h="643254">
                <a:moveTo>
                  <a:pt x="1101077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1101077" y="14287"/>
                </a:lnTo>
                <a:lnTo>
                  <a:pt x="1101077" y="28575"/>
                </a:lnTo>
                <a:close/>
              </a:path>
              <a:path w="1129664" h="643254">
                <a:moveTo>
                  <a:pt x="1101077" y="628459"/>
                </a:moveTo>
                <a:lnTo>
                  <a:pt x="1101077" y="14287"/>
                </a:lnTo>
                <a:lnTo>
                  <a:pt x="1115364" y="28575"/>
                </a:lnTo>
                <a:lnTo>
                  <a:pt x="1129652" y="28575"/>
                </a:lnTo>
                <a:lnTo>
                  <a:pt x="1129652" y="614171"/>
                </a:lnTo>
                <a:lnTo>
                  <a:pt x="1115364" y="614171"/>
                </a:lnTo>
                <a:lnTo>
                  <a:pt x="1101077" y="628459"/>
                </a:lnTo>
                <a:close/>
              </a:path>
              <a:path w="1129664" h="643254">
                <a:moveTo>
                  <a:pt x="1129652" y="28575"/>
                </a:moveTo>
                <a:lnTo>
                  <a:pt x="1115364" y="28575"/>
                </a:lnTo>
                <a:lnTo>
                  <a:pt x="1101077" y="14287"/>
                </a:lnTo>
                <a:lnTo>
                  <a:pt x="1129652" y="14287"/>
                </a:lnTo>
                <a:lnTo>
                  <a:pt x="1129652" y="28575"/>
                </a:lnTo>
                <a:close/>
              </a:path>
              <a:path w="1129664" h="643254">
                <a:moveTo>
                  <a:pt x="28575" y="628459"/>
                </a:moveTo>
                <a:lnTo>
                  <a:pt x="14287" y="614171"/>
                </a:lnTo>
                <a:lnTo>
                  <a:pt x="28575" y="614171"/>
                </a:lnTo>
                <a:lnTo>
                  <a:pt x="28575" y="628459"/>
                </a:lnTo>
                <a:close/>
              </a:path>
              <a:path w="1129664" h="643254">
                <a:moveTo>
                  <a:pt x="1101077" y="628459"/>
                </a:moveTo>
                <a:lnTo>
                  <a:pt x="28575" y="628459"/>
                </a:lnTo>
                <a:lnTo>
                  <a:pt x="28575" y="614171"/>
                </a:lnTo>
                <a:lnTo>
                  <a:pt x="1101077" y="614171"/>
                </a:lnTo>
                <a:lnTo>
                  <a:pt x="1101077" y="628459"/>
                </a:lnTo>
                <a:close/>
              </a:path>
              <a:path w="1129664" h="643254">
                <a:moveTo>
                  <a:pt x="1129652" y="628459"/>
                </a:moveTo>
                <a:lnTo>
                  <a:pt x="1101077" y="628459"/>
                </a:lnTo>
                <a:lnTo>
                  <a:pt x="1115364" y="614171"/>
                </a:lnTo>
                <a:lnTo>
                  <a:pt x="1129652" y="614171"/>
                </a:lnTo>
                <a:lnTo>
                  <a:pt x="1129652" y="628459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723888" y="3558540"/>
            <a:ext cx="1100455" cy="614680"/>
          </a:xfrm>
          <a:custGeom>
            <a:avLst/>
            <a:gdLst/>
            <a:ahLst/>
            <a:cxnLst/>
            <a:rect l="l" t="t" r="r" b="b"/>
            <a:pathLst>
              <a:path w="1100454" h="614679">
                <a:moveTo>
                  <a:pt x="0" y="0"/>
                </a:moveTo>
                <a:lnTo>
                  <a:pt x="1100327" y="0"/>
                </a:lnTo>
                <a:lnTo>
                  <a:pt x="1100327" y="614172"/>
                </a:lnTo>
                <a:lnTo>
                  <a:pt x="0" y="614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709511" y="3543808"/>
            <a:ext cx="1129665" cy="643255"/>
          </a:xfrm>
          <a:custGeom>
            <a:avLst/>
            <a:gdLst/>
            <a:ahLst/>
            <a:cxnLst/>
            <a:rect l="l" t="t" r="r" b="b"/>
            <a:pathLst>
              <a:path w="1129665" h="643254">
                <a:moveTo>
                  <a:pt x="14287" y="628459"/>
                </a:moveTo>
                <a:lnTo>
                  <a:pt x="0" y="628459"/>
                </a:lnTo>
                <a:lnTo>
                  <a:pt x="0" y="599884"/>
                </a:lnTo>
                <a:lnTo>
                  <a:pt x="28575" y="599884"/>
                </a:lnTo>
                <a:lnTo>
                  <a:pt x="28575" y="614171"/>
                </a:lnTo>
                <a:lnTo>
                  <a:pt x="14287" y="614171"/>
                </a:lnTo>
                <a:lnTo>
                  <a:pt x="14287" y="628459"/>
                </a:lnTo>
                <a:close/>
              </a:path>
              <a:path w="1129665" h="643254">
                <a:moveTo>
                  <a:pt x="15798" y="642746"/>
                </a:moveTo>
                <a:lnTo>
                  <a:pt x="14287" y="642746"/>
                </a:lnTo>
                <a:lnTo>
                  <a:pt x="14287" y="614171"/>
                </a:lnTo>
                <a:lnTo>
                  <a:pt x="15798" y="614171"/>
                </a:lnTo>
                <a:lnTo>
                  <a:pt x="15798" y="642746"/>
                </a:lnTo>
                <a:close/>
              </a:path>
              <a:path w="1129665" h="643254">
                <a:moveTo>
                  <a:pt x="28575" y="628459"/>
                </a:moveTo>
                <a:lnTo>
                  <a:pt x="15798" y="628459"/>
                </a:lnTo>
                <a:lnTo>
                  <a:pt x="15798" y="614171"/>
                </a:lnTo>
                <a:lnTo>
                  <a:pt x="28575" y="614171"/>
                </a:lnTo>
                <a:lnTo>
                  <a:pt x="28575" y="628459"/>
                </a:lnTo>
                <a:close/>
              </a:path>
              <a:path w="1129665" h="643254">
                <a:moveTo>
                  <a:pt x="28575" y="571309"/>
                </a:moveTo>
                <a:lnTo>
                  <a:pt x="0" y="571309"/>
                </a:lnTo>
                <a:lnTo>
                  <a:pt x="0" y="542734"/>
                </a:lnTo>
                <a:lnTo>
                  <a:pt x="28575" y="542734"/>
                </a:lnTo>
                <a:lnTo>
                  <a:pt x="28575" y="571309"/>
                </a:lnTo>
                <a:close/>
              </a:path>
              <a:path w="1129665" h="643254">
                <a:moveTo>
                  <a:pt x="28575" y="514159"/>
                </a:moveTo>
                <a:lnTo>
                  <a:pt x="0" y="514159"/>
                </a:lnTo>
                <a:lnTo>
                  <a:pt x="0" y="485584"/>
                </a:lnTo>
                <a:lnTo>
                  <a:pt x="28575" y="485584"/>
                </a:lnTo>
                <a:lnTo>
                  <a:pt x="28575" y="514159"/>
                </a:lnTo>
                <a:close/>
              </a:path>
              <a:path w="1129665" h="643254">
                <a:moveTo>
                  <a:pt x="28575" y="457009"/>
                </a:moveTo>
                <a:lnTo>
                  <a:pt x="0" y="457009"/>
                </a:lnTo>
                <a:lnTo>
                  <a:pt x="0" y="428434"/>
                </a:lnTo>
                <a:lnTo>
                  <a:pt x="28575" y="428434"/>
                </a:lnTo>
                <a:lnTo>
                  <a:pt x="28575" y="457009"/>
                </a:lnTo>
                <a:close/>
              </a:path>
              <a:path w="1129665" h="643254">
                <a:moveTo>
                  <a:pt x="28575" y="399859"/>
                </a:moveTo>
                <a:lnTo>
                  <a:pt x="0" y="399859"/>
                </a:lnTo>
                <a:lnTo>
                  <a:pt x="0" y="371284"/>
                </a:lnTo>
                <a:lnTo>
                  <a:pt x="28575" y="371284"/>
                </a:lnTo>
                <a:lnTo>
                  <a:pt x="28575" y="399859"/>
                </a:lnTo>
                <a:close/>
              </a:path>
              <a:path w="1129665" h="643254">
                <a:moveTo>
                  <a:pt x="28575" y="342709"/>
                </a:moveTo>
                <a:lnTo>
                  <a:pt x="0" y="342709"/>
                </a:lnTo>
                <a:lnTo>
                  <a:pt x="0" y="314134"/>
                </a:lnTo>
                <a:lnTo>
                  <a:pt x="28575" y="314134"/>
                </a:lnTo>
                <a:lnTo>
                  <a:pt x="28575" y="342709"/>
                </a:lnTo>
                <a:close/>
              </a:path>
              <a:path w="1129665" h="643254">
                <a:moveTo>
                  <a:pt x="28575" y="285559"/>
                </a:moveTo>
                <a:lnTo>
                  <a:pt x="0" y="285559"/>
                </a:lnTo>
                <a:lnTo>
                  <a:pt x="0" y="256984"/>
                </a:lnTo>
                <a:lnTo>
                  <a:pt x="28575" y="256984"/>
                </a:lnTo>
                <a:lnTo>
                  <a:pt x="28575" y="285559"/>
                </a:lnTo>
                <a:close/>
              </a:path>
              <a:path w="1129665" h="643254">
                <a:moveTo>
                  <a:pt x="28575" y="228409"/>
                </a:moveTo>
                <a:lnTo>
                  <a:pt x="0" y="228409"/>
                </a:lnTo>
                <a:lnTo>
                  <a:pt x="0" y="199834"/>
                </a:lnTo>
                <a:lnTo>
                  <a:pt x="28575" y="199834"/>
                </a:lnTo>
                <a:lnTo>
                  <a:pt x="28575" y="228409"/>
                </a:lnTo>
                <a:close/>
              </a:path>
              <a:path w="1129665" h="643254">
                <a:moveTo>
                  <a:pt x="28575" y="171259"/>
                </a:moveTo>
                <a:lnTo>
                  <a:pt x="0" y="171259"/>
                </a:lnTo>
                <a:lnTo>
                  <a:pt x="0" y="142684"/>
                </a:lnTo>
                <a:lnTo>
                  <a:pt x="28575" y="142684"/>
                </a:lnTo>
                <a:lnTo>
                  <a:pt x="28575" y="171259"/>
                </a:lnTo>
                <a:close/>
              </a:path>
              <a:path w="1129665" h="643254">
                <a:moveTo>
                  <a:pt x="28575" y="114109"/>
                </a:moveTo>
                <a:lnTo>
                  <a:pt x="0" y="114109"/>
                </a:lnTo>
                <a:lnTo>
                  <a:pt x="0" y="85534"/>
                </a:lnTo>
                <a:lnTo>
                  <a:pt x="28575" y="85534"/>
                </a:lnTo>
                <a:lnTo>
                  <a:pt x="28575" y="114109"/>
                </a:lnTo>
                <a:close/>
              </a:path>
              <a:path w="1129665" h="643254">
                <a:moveTo>
                  <a:pt x="28575" y="56959"/>
                </a:moveTo>
                <a:lnTo>
                  <a:pt x="0" y="56959"/>
                </a:lnTo>
                <a:lnTo>
                  <a:pt x="0" y="28384"/>
                </a:lnTo>
                <a:lnTo>
                  <a:pt x="28575" y="28384"/>
                </a:lnTo>
                <a:lnTo>
                  <a:pt x="28575" y="56959"/>
                </a:lnTo>
                <a:close/>
              </a:path>
              <a:path w="1129665" h="643254">
                <a:moveTo>
                  <a:pt x="57340" y="28575"/>
                </a:moveTo>
                <a:lnTo>
                  <a:pt x="28765" y="28575"/>
                </a:lnTo>
                <a:lnTo>
                  <a:pt x="28765" y="0"/>
                </a:lnTo>
                <a:lnTo>
                  <a:pt x="57340" y="0"/>
                </a:lnTo>
                <a:lnTo>
                  <a:pt x="57340" y="28575"/>
                </a:lnTo>
                <a:close/>
              </a:path>
              <a:path w="1129665" h="643254">
                <a:moveTo>
                  <a:pt x="114490" y="28575"/>
                </a:moveTo>
                <a:lnTo>
                  <a:pt x="85915" y="28575"/>
                </a:lnTo>
                <a:lnTo>
                  <a:pt x="85915" y="0"/>
                </a:lnTo>
                <a:lnTo>
                  <a:pt x="114490" y="0"/>
                </a:lnTo>
                <a:lnTo>
                  <a:pt x="114490" y="28575"/>
                </a:lnTo>
                <a:close/>
              </a:path>
              <a:path w="1129665" h="643254">
                <a:moveTo>
                  <a:pt x="171640" y="28575"/>
                </a:moveTo>
                <a:lnTo>
                  <a:pt x="143065" y="28575"/>
                </a:lnTo>
                <a:lnTo>
                  <a:pt x="143065" y="0"/>
                </a:lnTo>
                <a:lnTo>
                  <a:pt x="171640" y="0"/>
                </a:lnTo>
                <a:lnTo>
                  <a:pt x="171640" y="28575"/>
                </a:lnTo>
                <a:close/>
              </a:path>
              <a:path w="1129665" h="643254">
                <a:moveTo>
                  <a:pt x="228790" y="28575"/>
                </a:moveTo>
                <a:lnTo>
                  <a:pt x="200215" y="28575"/>
                </a:lnTo>
                <a:lnTo>
                  <a:pt x="200215" y="0"/>
                </a:lnTo>
                <a:lnTo>
                  <a:pt x="228790" y="0"/>
                </a:lnTo>
                <a:lnTo>
                  <a:pt x="228790" y="28575"/>
                </a:lnTo>
                <a:close/>
              </a:path>
              <a:path w="1129665" h="643254">
                <a:moveTo>
                  <a:pt x="285940" y="28575"/>
                </a:moveTo>
                <a:lnTo>
                  <a:pt x="257365" y="28575"/>
                </a:lnTo>
                <a:lnTo>
                  <a:pt x="257365" y="0"/>
                </a:lnTo>
                <a:lnTo>
                  <a:pt x="285940" y="0"/>
                </a:lnTo>
                <a:lnTo>
                  <a:pt x="285940" y="28575"/>
                </a:lnTo>
                <a:close/>
              </a:path>
              <a:path w="1129665" h="643254">
                <a:moveTo>
                  <a:pt x="343090" y="28575"/>
                </a:moveTo>
                <a:lnTo>
                  <a:pt x="314515" y="28575"/>
                </a:lnTo>
                <a:lnTo>
                  <a:pt x="314515" y="0"/>
                </a:lnTo>
                <a:lnTo>
                  <a:pt x="343090" y="0"/>
                </a:lnTo>
                <a:lnTo>
                  <a:pt x="343090" y="28575"/>
                </a:lnTo>
                <a:close/>
              </a:path>
              <a:path w="1129665" h="643254">
                <a:moveTo>
                  <a:pt x="400240" y="28575"/>
                </a:moveTo>
                <a:lnTo>
                  <a:pt x="371665" y="28575"/>
                </a:lnTo>
                <a:lnTo>
                  <a:pt x="371665" y="0"/>
                </a:lnTo>
                <a:lnTo>
                  <a:pt x="400240" y="0"/>
                </a:lnTo>
                <a:lnTo>
                  <a:pt x="400240" y="28575"/>
                </a:lnTo>
                <a:close/>
              </a:path>
              <a:path w="1129665" h="643254">
                <a:moveTo>
                  <a:pt x="457390" y="28575"/>
                </a:moveTo>
                <a:lnTo>
                  <a:pt x="428815" y="28575"/>
                </a:lnTo>
                <a:lnTo>
                  <a:pt x="428815" y="0"/>
                </a:lnTo>
                <a:lnTo>
                  <a:pt x="457390" y="0"/>
                </a:lnTo>
                <a:lnTo>
                  <a:pt x="457390" y="28575"/>
                </a:lnTo>
                <a:close/>
              </a:path>
              <a:path w="1129665" h="643254">
                <a:moveTo>
                  <a:pt x="514540" y="28575"/>
                </a:moveTo>
                <a:lnTo>
                  <a:pt x="485965" y="28575"/>
                </a:lnTo>
                <a:lnTo>
                  <a:pt x="485965" y="0"/>
                </a:lnTo>
                <a:lnTo>
                  <a:pt x="514540" y="0"/>
                </a:lnTo>
                <a:lnTo>
                  <a:pt x="514540" y="28575"/>
                </a:lnTo>
                <a:close/>
              </a:path>
              <a:path w="1129665" h="643254">
                <a:moveTo>
                  <a:pt x="571690" y="28575"/>
                </a:moveTo>
                <a:lnTo>
                  <a:pt x="543115" y="28575"/>
                </a:lnTo>
                <a:lnTo>
                  <a:pt x="543115" y="0"/>
                </a:lnTo>
                <a:lnTo>
                  <a:pt x="571690" y="0"/>
                </a:lnTo>
                <a:lnTo>
                  <a:pt x="571690" y="28575"/>
                </a:lnTo>
                <a:close/>
              </a:path>
              <a:path w="1129665" h="643254">
                <a:moveTo>
                  <a:pt x="628840" y="28575"/>
                </a:moveTo>
                <a:lnTo>
                  <a:pt x="600265" y="28575"/>
                </a:lnTo>
                <a:lnTo>
                  <a:pt x="600265" y="0"/>
                </a:lnTo>
                <a:lnTo>
                  <a:pt x="628840" y="0"/>
                </a:lnTo>
                <a:lnTo>
                  <a:pt x="628840" y="28575"/>
                </a:lnTo>
                <a:close/>
              </a:path>
              <a:path w="1129665" h="643254">
                <a:moveTo>
                  <a:pt x="685990" y="28575"/>
                </a:moveTo>
                <a:lnTo>
                  <a:pt x="657415" y="28575"/>
                </a:lnTo>
                <a:lnTo>
                  <a:pt x="657415" y="0"/>
                </a:lnTo>
                <a:lnTo>
                  <a:pt x="685990" y="0"/>
                </a:lnTo>
                <a:lnTo>
                  <a:pt x="685990" y="28575"/>
                </a:lnTo>
                <a:close/>
              </a:path>
              <a:path w="1129665" h="643254">
                <a:moveTo>
                  <a:pt x="743140" y="28575"/>
                </a:moveTo>
                <a:lnTo>
                  <a:pt x="714565" y="28575"/>
                </a:lnTo>
                <a:lnTo>
                  <a:pt x="714565" y="0"/>
                </a:lnTo>
                <a:lnTo>
                  <a:pt x="743140" y="0"/>
                </a:lnTo>
                <a:lnTo>
                  <a:pt x="743140" y="28575"/>
                </a:lnTo>
                <a:close/>
              </a:path>
              <a:path w="1129665" h="643254">
                <a:moveTo>
                  <a:pt x="800290" y="28575"/>
                </a:moveTo>
                <a:lnTo>
                  <a:pt x="771715" y="28575"/>
                </a:lnTo>
                <a:lnTo>
                  <a:pt x="771715" y="0"/>
                </a:lnTo>
                <a:lnTo>
                  <a:pt x="800290" y="0"/>
                </a:lnTo>
                <a:lnTo>
                  <a:pt x="800290" y="28575"/>
                </a:lnTo>
                <a:close/>
              </a:path>
              <a:path w="1129665" h="643254">
                <a:moveTo>
                  <a:pt x="857440" y="28575"/>
                </a:moveTo>
                <a:lnTo>
                  <a:pt x="828865" y="28575"/>
                </a:lnTo>
                <a:lnTo>
                  <a:pt x="828865" y="0"/>
                </a:lnTo>
                <a:lnTo>
                  <a:pt x="857440" y="0"/>
                </a:lnTo>
                <a:lnTo>
                  <a:pt x="857440" y="28575"/>
                </a:lnTo>
                <a:close/>
              </a:path>
              <a:path w="1129665" h="643254">
                <a:moveTo>
                  <a:pt x="914590" y="28575"/>
                </a:moveTo>
                <a:lnTo>
                  <a:pt x="886015" y="28575"/>
                </a:lnTo>
                <a:lnTo>
                  <a:pt x="886015" y="0"/>
                </a:lnTo>
                <a:lnTo>
                  <a:pt x="914590" y="0"/>
                </a:lnTo>
                <a:lnTo>
                  <a:pt x="914590" y="28575"/>
                </a:lnTo>
                <a:close/>
              </a:path>
              <a:path w="1129665" h="643254">
                <a:moveTo>
                  <a:pt x="971740" y="28575"/>
                </a:moveTo>
                <a:lnTo>
                  <a:pt x="943165" y="28575"/>
                </a:lnTo>
                <a:lnTo>
                  <a:pt x="943165" y="0"/>
                </a:lnTo>
                <a:lnTo>
                  <a:pt x="971740" y="0"/>
                </a:lnTo>
                <a:lnTo>
                  <a:pt x="971740" y="28575"/>
                </a:lnTo>
                <a:close/>
              </a:path>
              <a:path w="1129665" h="643254">
                <a:moveTo>
                  <a:pt x="1028890" y="28575"/>
                </a:moveTo>
                <a:lnTo>
                  <a:pt x="1000315" y="28575"/>
                </a:lnTo>
                <a:lnTo>
                  <a:pt x="1000315" y="0"/>
                </a:lnTo>
                <a:lnTo>
                  <a:pt x="1028890" y="0"/>
                </a:lnTo>
                <a:lnTo>
                  <a:pt x="1028890" y="28575"/>
                </a:lnTo>
                <a:close/>
              </a:path>
              <a:path w="1129665" h="643254">
                <a:moveTo>
                  <a:pt x="1086040" y="28575"/>
                </a:moveTo>
                <a:lnTo>
                  <a:pt x="1057465" y="28575"/>
                </a:lnTo>
                <a:lnTo>
                  <a:pt x="1057465" y="0"/>
                </a:lnTo>
                <a:lnTo>
                  <a:pt x="1086040" y="0"/>
                </a:lnTo>
                <a:lnTo>
                  <a:pt x="1086040" y="28575"/>
                </a:lnTo>
                <a:close/>
              </a:path>
              <a:path w="1129665" h="643254">
                <a:moveTo>
                  <a:pt x="1129652" y="28575"/>
                </a:moveTo>
                <a:lnTo>
                  <a:pt x="1115364" y="28575"/>
                </a:lnTo>
                <a:lnTo>
                  <a:pt x="1114615" y="27825"/>
                </a:lnTo>
                <a:lnTo>
                  <a:pt x="1114615" y="0"/>
                </a:lnTo>
                <a:lnTo>
                  <a:pt x="1129652" y="0"/>
                </a:lnTo>
                <a:lnTo>
                  <a:pt x="1129652" y="28575"/>
                </a:lnTo>
                <a:close/>
              </a:path>
              <a:path w="1129665" h="643254">
                <a:moveTo>
                  <a:pt x="1129652" y="42113"/>
                </a:moveTo>
                <a:lnTo>
                  <a:pt x="1101077" y="42113"/>
                </a:lnTo>
                <a:lnTo>
                  <a:pt x="1101077" y="14287"/>
                </a:lnTo>
                <a:lnTo>
                  <a:pt x="1114615" y="27825"/>
                </a:lnTo>
                <a:lnTo>
                  <a:pt x="1114615" y="28575"/>
                </a:lnTo>
                <a:lnTo>
                  <a:pt x="1129652" y="28575"/>
                </a:lnTo>
                <a:lnTo>
                  <a:pt x="1129652" y="42113"/>
                </a:lnTo>
                <a:close/>
              </a:path>
              <a:path w="1129665" h="643254">
                <a:moveTo>
                  <a:pt x="1115364" y="28575"/>
                </a:moveTo>
                <a:lnTo>
                  <a:pt x="1114615" y="28575"/>
                </a:lnTo>
                <a:lnTo>
                  <a:pt x="1114615" y="27825"/>
                </a:lnTo>
                <a:lnTo>
                  <a:pt x="1115364" y="28575"/>
                </a:lnTo>
                <a:close/>
              </a:path>
              <a:path w="1129665" h="643254">
                <a:moveTo>
                  <a:pt x="1129652" y="99263"/>
                </a:moveTo>
                <a:lnTo>
                  <a:pt x="1101077" y="99263"/>
                </a:lnTo>
                <a:lnTo>
                  <a:pt x="1101077" y="70688"/>
                </a:lnTo>
                <a:lnTo>
                  <a:pt x="1129652" y="70688"/>
                </a:lnTo>
                <a:lnTo>
                  <a:pt x="1129652" y="99263"/>
                </a:lnTo>
                <a:close/>
              </a:path>
              <a:path w="1129665" h="643254">
                <a:moveTo>
                  <a:pt x="1129652" y="156413"/>
                </a:moveTo>
                <a:lnTo>
                  <a:pt x="1101077" y="156413"/>
                </a:lnTo>
                <a:lnTo>
                  <a:pt x="1101077" y="127838"/>
                </a:lnTo>
                <a:lnTo>
                  <a:pt x="1129652" y="127838"/>
                </a:lnTo>
                <a:lnTo>
                  <a:pt x="1129652" y="156413"/>
                </a:lnTo>
                <a:close/>
              </a:path>
              <a:path w="1129665" h="643254">
                <a:moveTo>
                  <a:pt x="1129652" y="213563"/>
                </a:moveTo>
                <a:lnTo>
                  <a:pt x="1101077" y="213563"/>
                </a:lnTo>
                <a:lnTo>
                  <a:pt x="1101077" y="184988"/>
                </a:lnTo>
                <a:lnTo>
                  <a:pt x="1129652" y="184988"/>
                </a:lnTo>
                <a:lnTo>
                  <a:pt x="1129652" y="213563"/>
                </a:lnTo>
                <a:close/>
              </a:path>
              <a:path w="1129665" h="643254">
                <a:moveTo>
                  <a:pt x="1129652" y="270713"/>
                </a:moveTo>
                <a:lnTo>
                  <a:pt x="1101077" y="270713"/>
                </a:lnTo>
                <a:lnTo>
                  <a:pt x="1101077" y="242138"/>
                </a:lnTo>
                <a:lnTo>
                  <a:pt x="1129652" y="242138"/>
                </a:lnTo>
                <a:lnTo>
                  <a:pt x="1129652" y="270713"/>
                </a:lnTo>
                <a:close/>
              </a:path>
              <a:path w="1129665" h="643254">
                <a:moveTo>
                  <a:pt x="1129652" y="327863"/>
                </a:moveTo>
                <a:lnTo>
                  <a:pt x="1101077" y="327863"/>
                </a:lnTo>
                <a:lnTo>
                  <a:pt x="1101077" y="299288"/>
                </a:lnTo>
                <a:lnTo>
                  <a:pt x="1129652" y="299288"/>
                </a:lnTo>
                <a:lnTo>
                  <a:pt x="1129652" y="327863"/>
                </a:lnTo>
                <a:close/>
              </a:path>
              <a:path w="1129665" h="643254">
                <a:moveTo>
                  <a:pt x="1129652" y="385013"/>
                </a:moveTo>
                <a:lnTo>
                  <a:pt x="1101077" y="385013"/>
                </a:lnTo>
                <a:lnTo>
                  <a:pt x="1101077" y="356438"/>
                </a:lnTo>
                <a:lnTo>
                  <a:pt x="1129652" y="356438"/>
                </a:lnTo>
                <a:lnTo>
                  <a:pt x="1129652" y="385013"/>
                </a:lnTo>
                <a:close/>
              </a:path>
              <a:path w="1129665" h="643254">
                <a:moveTo>
                  <a:pt x="1129652" y="442163"/>
                </a:moveTo>
                <a:lnTo>
                  <a:pt x="1101077" y="442163"/>
                </a:lnTo>
                <a:lnTo>
                  <a:pt x="1101077" y="413588"/>
                </a:lnTo>
                <a:lnTo>
                  <a:pt x="1129652" y="413588"/>
                </a:lnTo>
                <a:lnTo>
                  <a:pt x="1129652" y="442163"/>
                </a:lnTo>
                <a:close/>
              </a:path>
              <a:path w="1129665" h="643254">
                <a:moveTo>
                  <a:pt x="1129652" y="499313"/>
                </a:moveTo>
                <a:lnTo>
                  <a:pt x="1101077" y="499313"/>
                </a:lnTo>
                <a:lnTo>
                  <a:pt x="1101077" y="470738"/>
                </a:lnTo>
                <a:lnTo>
                  <a:pt x="1129652" y="470738"/>
                </a:lnTo>
                <a:lnTo>
                  <a:pt x="1129652" y="499313"/>
                </a:lnTo>
                <a:close/>
              </a:path>
              <a:path w="1129665" h="643254">
                <a:moveTo>
                  <a:pt x="1129652" y="556463"/>
                </a:moveTo>
                <a:lnTo>
                  <a:pt x="1101077" y="556463"/>
                </a:lnTo>
                <a:lnTo>
                  <a:pt x="1101077" y="527888"/>
                </a:lnTo>
                <a:lnTo>
                  <a:pt x="1129652" y="527888"/>
                </a:lnTo>
                <a:lnTo>
                  <a:pt x="1129652" y="556463"/>
                </a:lnTo>
                <a:close/>
              </a:path>
              <a:path w="1129665" h="643254">
                <a:moveTo>
                  <a:pt x="1129652" y="613613"/>
                </a:moveTo>
                <a:lnTo>
                  <a:pt x="1101077" y="613613"/>
                </a:lnTo>
                <a:lnTo>
                  <a:pt x="1101077" y="585038"/>
                </a:lnTo>
                <a:lnTo>
                  <a:pt x="1129652" y="585038"/>
                </a:lnTo>
                <a:lnTo>
                  <a:pt x="1129652" y="613613"/>
                </a:lnTo>
                <a:close/>
              </a:path>
              <a:path w="1129665" h="643254">
                <a:moveTo>
                  <a:pt x="1101648" y="642746"/>
                </a:moveTo>
                <a:lnTo>
                  <a:pt x="1073073" y="642746"/>
                </a:lnTo>
                <a:lnTo>
                  <a:pt x="1073073" y="614171"/>
                </a:lnTo>
                <a:lnTo>
                  <a:pt x="1101648" y="614171"/>
                </a:lnTo>
                <a:lnTo>
                  <a:pt x="1101648" y="642746"/>
                </a:lnTo>
                <a:close/>
              </a:path>
              <a:path w="1129665" h="643254">
                <a:moveTo>
                  <a:pt x="1044498" y="642746"/>
                </a:moveTo>
                <a:lnTo>
                  <a:pt x="1015923" y="642746"/>
                </a:lnTo>
                <a:lnTo>
                  <a:pt x="1015923" y="614171"/>
                </a:lnTo>
                <a:lnTo>
                  <a:pt x="1044498" y="614171"/>
                </a:lnTo>
                <a:lnTo>
                  <a:pt x="1044498" y="642746"/>
                </a:lnTo>
                <a:close/>
              </a:path>
              <a:path w="1129665" h="643254">
                <a:moveTo>
                  <a:pt x="987348" y="642746"/>
                </a:moveTo>
                <a:lnTo>
                  <a:pt x="958773" y="642746"/>
                </a:lnTo>
                <a:lnTo>
                  <a:pt x="958773" y="614171"/>
                </a:lnTo>
                <a:lnTo>
                  <a:pt x="987348" y="614171"/>
                </a:lnTo>
                <a:lnTo>
                  <a:pt x="987348" y="642746"/>
                </a:lnTo>
                <a:close/>
              </a:path>
              <a:path w="1129665" h="643254">
                <a:moveTo>
                  <a:pt x="930198" y="642746"/>
                </a:moveTo>
                <a:lnTo>
                  <a:pt x="901623" y="642746"/>
                </a:lnTo>
                <a:lnTo>
                  <a:pt x="901623" y="614171"/>
                </a:lnTo>
                <a:lnTo>
                  <a:pt x="930198" y="614171"/>
                </a:lnTo>
                <a:lnTo>
                  <a:pt x="930198" y="642746"/>
                </a:lnTo>
                <a:close/>
              </a:path>
              <a:path w="1129665" h="643254">
                <a:moveTo>
                  <a:pt x="873048" y="642746"/>
                </a:moveTo>
                <a:lnTo>
                  <a:pt x="844473" y="642746"/>
                </a:lnTo>
                <a:lnTo>
                  <a:pt x="844473" y="614171"/>
                </a:lnTo>
                <a:lnTo>
                  <a:pt x="873048" y="614171"/>
                </a:lnTo>
                <a:lnTo>
                  <a:pt x="873048" y="642746"/>
                </a:lnTo>
                <a:close/>
              </a:path>
              <a:path w="1129665" h="643254">
                <a:moveTo>
                  <a:pt x="815898" y="642746"/>
                </a:moveTo>
                <a:lnTo>
                  <a:pt x="787323" y="642746"/>
                </a:lnTo>
                <a:lnTo>
                  <a:pt x="787323" y="614171"/>
                </a:lnTo>
                <a:lnTo>
                  <a:pt x="815898" y="614171"/>
                </a:lnTo>
                <a:lnTo>
                  <a:pt x="815898" y="642746"/>
                </a:lnTo>
                <a:close/>
              </a:path>
              <a:path w="1129665" h="643254">
                <a:moveTo>
                  <a:pt x="758748" y="642746"/>
                </a:moveTo>
                <a:lnTo>
                  <a:pt x="730173" y="642746"/>
                </a:lnTo>
                <a:lnTo>
                  <a:pt x="730173" y="614171"/>
                </a:lnTo>
                <a:lnTo>
                  <a:pt x="758748" y="614171"/>
                </a:lnTo>
                <a:lnTo>
                  <a:pt x="758748" y="642746"/>
                </a:lnTo>
                <a:close/>
              </a:path>
              <a:path w="1129665" h="643254">
                <a:moveTo>
                  <a:pt x="701598" y="642746"/>
                </a:moveTo>
                <a:lnTo>
                  <a:pt x="673023" y="642746"/>
                </a:lnTo>
                <a:lnTo>
                  <a:pt x="673023" y="614171"/>
                </a:lnTo>
                <a:lnTo>
                  <a:pt x="701598" y="614171"/>
                </a:lnTo>
                <a:lnTo>
                  <a:pt x="701598" y="642746"/>
                </a:lnTo>
                <a:close/>
              </a:path>
              <a:path w="1129665" h="643254">
                <a:moveTo>
                  <a:pt x="644448" y="642746"/>
                </a:moveTo>
                <a:lnTo>
                  <a:pt x="615873" y="642746"/>
                </a:lnTo>
                <a:lnTo>
                  <a:pt x="615873" y="614171"/>
                </a:lnTo>
                <a:lnTo>
                  <a:pt x="644448" y="614171"/>
                </a:lnTo>
                <a:lnTo>
                  <a:pt x="644448" y="642746"/>
                </a:lnTo>
                <a:close/>
              </a:path>
              <a:path w="1129665" h="643254">
                <a:moveTo>
                  <a:pt x="587298" y="642746"/>
                </a:moveTo>
                <a:lnTo>
                  <a:pt x="558723" y="642746"/>
                </a:lnTo>
                <a:lnTo>
                  <a:pt x="558723" y="614171"/>
                </a:lnTo>
                <a:lnTo>
                  <a:pt x="587298" y="614171"/>
                </a:lnTo>
                <a:lnTo>
                  <a:pt x="587298" y="642746"/>
                </a:lnTo>
                <a:close/>
              </a:path>
              <a:path w="1129665" h="643254">
                <a:moveTo>
                  <a:pt x="530148" y="642746"/>
                </a:moveTo>
                <a:lnTo>
                  <a:pt x="501573" y="642746"/>
                </a:lnTo>
                <a:lnTo>
                  <a:pt x="501573" y="614171"/>
                </a:lnTo>
                <a:lnTo>
                  <a:pt x="530148" y="614171"/>
                </a:lnTo>
                <a:lnTo>
                  <a:pt x="530148" y="642746"/>
                </a:lnTo>
                <a:close/>
              </a:path>
              <a:path w="1129665" h="643254">
                <a:moveTo>
                  <a:pt x="472998" y="642746"/>
                </a:moveTo>
                <a:lnTo>
                  <a:pt x="444423" y="642746"/>
                </a:lnTo>
                <a:lnTo>
                  <a:pt x="444423" y="614171"/>
                </a:lnTo>
                <a:lnTo>
                  <a:pt x="472998" y="614171"/>
                </a:lnTo>
                <a:lnTo>
                  <a:pt x="472998" y="642746"/>
                </a:lnTo>
                <a:close/>
              </a:path>
              <a:path w="1129665" h="643254">
                <a:moveTo>
                  <a:pt x="415848" y="642746"/>
                </a:moveTo>
                <a:lnTo>
                  <a:pt x="387273" y="642746"/>
                </a:lnTo>
                <a:lnTo>
                  <a:pt x="387273" y="614171"/>
                </a:lnTo>
                <a:lnTo>
                  <a:pt x="415848" y="614171"/>
                </a:lnTo>
                <a:lnTo>
                  <a:pt x="415848" y="642746"/>
                </a:lnTo>
                <a:close/>
              </a:path>
              <a:path w="1129665" h="643254">
                <a:moveTo>
                  <a:pt x="358698" y="642746"/>
                </a:moveTo>
                <a:lnTo>
                  <a:pt x="330123" y="642746"/>
                </a:lnTo>
                <a:lnTo>
                  <a:pt x="330123" y="614171"/>
                </a:lnTo>
                <a:lnTo>
                  <a:pt x="358698" y="614171"/>
                </a:lnTo>
                <a:lnTo>
                  <a:pt x="358698" y="642746"/>
                </a:lnTo>
                <a:close/>
              </a:path>
              <a:path w="1129665" h="643254">
                <a:moveTo>
                  <a:pt x="301548" y="642746"/>
                </a:moveTo>
                <a:lnTo>
                  <a:pt x="272973" y="642746"/>
                </a:lnTo>
                <a:lnTo>
                  <a:pt x="272973" y="614171"/>
                </a:lnTo>
                <a:lnTo>
                  <a:pt x="301548" y="614171"/>
                </a:lnTo>
                <a:lnTo>
                  <a:pt x="301548" y="642746"/>
                </a:lnTo>
                <a:close/>
              </a:path>
              <a:path w="1129665" h="643254">
                <a:moveTo>
                  <a:pt x="244398" y="642746"/>
                </a:moveTo>
                <a:lnTo>
                  <a:pt x="215823" y="642746"/>
                </a:lnTo>
                <a:lnTo>
                  <a:pt x="215823" y="614171"/>
                </a:lnTo>
                <a:lnTo>
                  <a:pt x="244398" y="614171"/>
                </a:lnTo>
                <a:lnTo>
                  <a:pt x="244398" y="642746"/>
                </a:lnTo>
                <a:close/>
              </a:path>
              <a:path w="1129665" h="643254">
                <a:moveTo>
                  <a:pt x="187248" y="642746"/>
                </a:moveTo>
                <a:lnTo>
                  <a:pt x="158673" y="642746"/>
                </a:lnTo>
                <a:lnTo>
                  <a:pt x="158673" y="614171"/>
                </a:lnTo>
                <a:lnTo>
                  <a:pt x="187248" y="614171"/>
                </a:lnTo>
                <a:lnTo>
                  <a:pt x="187248" y="642746"/>
                </a:lnTo>
                <a:close/>
              </a:path>
              <a:path w="1129665" h="643254">
                <a:moveTo>
                  <a:pt x="130098" y="642746"/>
                </a:moveTo>
                <a:lnTo>
                  <a:pt x="101523" y="642746"/>
                </a:lnTo>
                <a:lnTo>
                  <a:pt x="101523" y="614171"/>
                </a:lnTo>
                <a:lnTo>
                  <a:pt x="130098" y="614171"/>
                </a:lnTo>
                <a:lnTo>
                  <a:pt x="130098" y="642746"/>
                </a:lnTo>
                <a:close/>
              </a:path>
              <a:path w="1129665" h="643254">
                <a:moveTo>
                  <a:pt x="72948" y="642746"/>
                </a:moveTo>
                <a:lnTo>
                  <a:pt x="44373" y="642746"/>
                </a:lnTo>
                <a:lnTo>
                  <a:pt x="44373" y="614171"/>
                </a:lnTo>
                <a:lnTo>
                  <a:pt x="72948" y="614171"/>
                </a:lnTo>
                <a:lnTo>
                  <a:pt x="72948" y="642746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4285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5047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5809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6571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7333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8095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8857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49619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50381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1143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51905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52667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53429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4191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54953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5571515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72743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3505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74267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75029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75791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76553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77315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78077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78839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9601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0363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81125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1887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82649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3411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8417331" y="384613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4659261" y="3659708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47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7539481" y="3659708"/>
            <a:ext cx="0" cy="205740"/>
          </a:xfrm>
          <a:custGeom>
            <a:avLst/>
            <a:gdLst/>
            <a:ahLst/>
            <a:cxnLst/>
            <a:rect l="l" t="t" r="r" b="b"/>
            <a:pathLst>
              <a:path w="0" h="205739">
                <a:moveTo>
                  <a:pt x="0" y="0"/>
                </a:moveTo>
                <a:lnTo>
                  <a:pt x="0" y="205473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4979060" y="4172267"/>
            <a:ext cx="0" cy="411480"/>
          </a:xfrm>
          <a:custGeom>
            <a:avLst/>
            <a:gdLst/>
            <a:ahLst/>
            <a:cxnLst/>
            <a:rect l="l" t="t" r="r" b="b"/>
            <a:pathLst>
              <a:path w="0" h="411479">
                <a:moveTo>
                  <a:pt x="0" y="0"/>
                </a:moveTo>
                <a:lnTo>
                  <a:pt x="0" y="41095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7826895" y="4172267"/>
            <a:ext cx="0" cy="411480"/>
          </a:xfrm>
          <a:custGeom>
            <a:avLst/>
            <a:gdLst/>
            <a:ahLst/>
            <a:cxnLst/>
            <a:rect l="l" t="t" r="r" b="b"/>
            <a:pathLst>
              <a:path w="0" h="411479">
                <a:moveTo>
                  <a:pt x="0" y="0"/>
                </a:moveTo>
                <a:lnTo>
                  <a:pt x="0" y="41095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4979060" y="4438751"/>
            <a:ext cx="1194435" cy="85725"/>
          </a:xfrm>
          <a:custGeom>
            <a:avLst/>
            <a:gdLst/>
            <a:ahLst/>
            <a:cxnLst/>
            <a:rect l="l" t="t" r="r" b="b"/>
            <a:pathLst>
              <a:path w="1194435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300" y="28575"/>
                </a:lnTo>
                <a:lnTo>
                  <a:pt x="64300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1194435" h="85725">
                <a:moveTo>
                  <a:pt x="85725" y="57150"/>
                </a:moveTo>
                <a:lnTo>
                  <a:pt x="64300" y="57150"/>
                </a:lnTo>
                <a:lnTo>
                  <a:pt x="64300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1194435" h="85725">
                <a:moveTo>
                  <a:pt x="1194193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1194193" y="28575"/>
                </a:lnTo>
                <a:lnTo>
                  <a:pt x="1194193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23798" y="4438751"/>
            <a:ext cx="1103630" cy="85725"/>
          </a:xfrm>
          <a:custGeom>
            <a:avLst/>
            <a:gdLst/>
            <a:ahLst/>
            <a:cxnLst/>
            <a:rect l="l" t="t" r="r" b="b"/>
            <a:pathLst>
              <a:path w="1103629" h="85725">
                <a:moveTo>
                  <a:pt x="1017371" y="85725"/>
                </a:moveTo>
                <a:lnTo>
                  <a:pt x="1017371" y="0"/>
                </a:lnTo>
                <a:lnTo>
                  <a:pt x="1074521" y="28575"/>
                </a:lnTo>
                <a:lnTo>
                  <a:pt x="1038809" y="28575"/>
                </a:lnTo>
                <a:lnTo>
                  <a:pt x="1038809" y="57150"/>
                </a:lnTo>
                <a:lnTo>
                  <a:pt x="1074521" y="57150"/>
                </a:lnTo>
                <a:lnTo>
                  <a:pt x="1017371" y="85725"/>
                </a:lnTo>
                <a:close/>
              </a:path>
              <a:path w="1103629" h="85725">
                <a:moveTo>
                  <a:pt x="1017371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1017371" y="28575"/>
                </a:lnTo>
                <a:lnTo>
                  <a:pt x="1017371" y="57150"/>
                </a:lnTo>
                <a:close/>
              </a:path>
              <a:path w="1103629" h="85725">
                <a:moveTo>
                  <a:pt x="1074521" y="57150"/>
                </a:moveTo>
                <a:lnTo>
                  <a:pt x="1038809" y="57150"/>
                </a:lnTo>
                <a:lnTo>
                  <a:pt x="1038809" y="28575"/>
                </a:lnTo>
                <a:lnTo>
                  <a:pt x="1074521" y="28575"/>
                </a:lnTo>
                <a:lnTo>
                  <a:pt x="1103096" y="42862"/>
                </a:lnTo>
                <a:lnTo>
                  <a:pt x="1074521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343192" y="4296461"/>
            <a:ext cx="895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48999" y="3366947"/>
            <a:ext cx="2578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solidFill>
                  <a:srgbClr val="FF0000"/>
                </a:solidFill>
                <a:latin typeface="Arial"/>
                <a:cs typeface="Arial"/>
              </a:rPr>
              <a:t>α</a:t>
            </a:r>
            <a:endParaRPr sz="32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52308" y="3409137"/>
            <a:ext cx="227965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solidFill>
                  <a:srgbClr val="FF0000"/>
                </a:solidFill>
                <a:latin typeface="Arial"/>
                <a:cs typeface="Arial"/>
              </a:rPr>
              <a:t>α</a:t>
            </a:r>
            <a:endParaRPr sz="28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427922" y="4844224"/>
            <a:ext cx="3683635" cy="1470660"/>
          </a:xfrm>
          <a:prstGeom prst="rect">
            <a:avLst/>
          </a:prstGeom>
        </p:spPr>
        <p:txBody>
          <a:bodyPr wrap="square" lIns="0" tIns="2470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45"/>
              </a:spcBef>
            </a:pPr>
            <a:r>
              <a:rPr dirty="0" sz="3200" spc="-5" i="1">
                <a:latin typeface="Arial"/>
                <a:cs typeface="Arial"/>
              </a:rPr>
              <a:t>F</a:t>
            </a:r>
            <a:r>
              <a:rPr dirty="0" sz="3200">
                <a:latin typeface="华文楷体"/>
                <a:cs typeface="华文楷体"/>
              </a:rPr>
              <a:t>和</a:t>
            </a:r>
            <a:r>
              <a:rPr dirty="0" sz="3200" spc="-5" i="1">
                <a:latin typeface="Times New Roman"/>
                <a:cs typeface="Times New Roman"/>
              </a:rPr>
              <a:t>l</a:t>
            </a:r>
            <a:r>
              <a:rPr dirty="0" sz="3200">
                <a:latin typeface="华文楷体"/>
                <a:cs typeface="华文楷体"/>
              </a:rPr>
              <a:t>都是矢</a:t>
            </a:r>
            <a:r>
              <a:rPr dirty="0" sz="3200" spc="5">
                <a:latin typeface="华文楷体"/>
                <a:cs typeface="华文楷体"/>
              </a:rPr>
              <a:t>量</a:t>
            </a:r>
            <a:endParaRPr sz="3200">
              <a:latin typeface="华文楷体"/>
              <a:cs typeface="华文楷体"/>
            </a:endParaRPr>
          </a:p>
          <a:p>
            <a:pPr marL="12700">
              <a:lnSpc>
                <a:spcPct val="100000"/>
              </a:lnSpc>
              <a:spcBef>
                <a:spcPts val="1850"/>
              </a:spcBef>
            </a:pPr>
            <a:r>
              <a:rPr dirty="0" sz="3200">
                <a:latin typeface="华文楷体"/>
                <a:cs typeface="华文楷体"/>
              </a:rPr>
              <a:t>矢量的合成和分解</a:t>
            </a:r>
            <a:r>
              <a:rPr dirty="0" sz="3200" spc="5">
                <a:latin typeface="华文楷体"/>
                <a:cs typeface="华文楷体"/>
              </a:rPr>
              <a:t>？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7328775" y="3546614"/>
            <a:ext cx="422275" cy="321945"/>
          </a:xfrm>
          <a:custGeom>
            <a:avLst/>
            <a:gdLst/>
            <a:ahLst/>
            <a:cxnLst/>
            <a:rect l="l" t="t" r="r" b="b"/>
            <a:pathLst>
              <a:path w="422275" h="321945">
                <a:moveTo>
                  <a:pt x="403555" y="19862"/>
                </a:moveTo>
                <a:lnTo>
                  <a:pt x="398957" y="13792"/>
                </a:lnTo>
                <a:lnTo>
                  <a:pt x="417195" y="0"/>
                </a:lnTo>
                <a:lnTo>
                  <a:pt x="421792" y="6070"/>
                </a:lnTo>
                <a:lnTo>
                  <a:pt x="403555" y="19862"/>
                </a:lnTo>
                <a:close/>
              </a:path>
              <a:path w="422275" h="321945">
                <a:moveTo>
                  <a:pt x="379247" y="38252"/>
                </a:moveTo>
                <a:lnTo>
                  <a:pt x="374650" y="32181"/>
                </a:lnTo>
                <a:lnTo>
                  <a:pt x="392887" y="18389"/>
                </a:lnTo>
                <a:lnTo>
                  <a:pt x="397484" y="24460"/>
                </a:lnTo>
                <a:lnTo>
                  <a:pt x="379247" y="38252"/>
                </a:lnTo>
                <a:close/>
              </a:path>
              <a:path w="422275" h="321945">
                <a:moveTo>
                  <a:pt x="354939" y="56641"/>
                </a:moveTo>
                <a:lnTo>
                  <a:pt x="350342" y="50558"/>
                </a:lnTo>
                <a:lnTo>
                  <a:pt x="368579" y="36779"/>
                </a:lnTo>
                <a:lnTo>
                  <a:pt x="373176" y="42849"/>
                </a:lnTo>
                <a:lnTo>
                  <a:pt x="354939" y="56641"/>
                </a:lnTo>
                <a:close/>
              </a:path>
              <a:path w="422275" h="321945">
                <a:moveTo>
                  <a:pt x="330631" y="75031"/>
                </a:moveTo>
                <a:lnTo>
                  <a:pt x="326034" y="68948"/>
                </a:lnTo>
                <a:lnTo>
                  <a:pt x="344271" y="55156"/>
                </a:lnTo>
                <a:lnTo>
                  <a:pt x="348869" y="61239"/>
                </a:lnTo>
                <a:lnTo>
                  <a:pt x="330631" y="75031"/>
                </a:lnTo>
                <a:close/>
              </a:path>
              <a:path w="422275" h="321945">
                <a:moveTo>
                  <a:pt x="306324" y="93421"/>
                </a:moveTo>
                <a:lnTo>
                  <a:pt x="301726" y="87337"/>
                </a:lnTo>
                <a:lnTo>
                  <a:pt x="319963" y="73545"/>
                </a:lnTo>
                <a:lnTo>
                  <a:pt x="324561" y="79628"/>
                </a:lnTo>
                <a:lnTo>
                  <a:pt x="306324" y="93421"/>
                </a:lnTo>
                <a:close/>
              </a:path>
              <a:path w="422275" h="321945">
                <a:moveTo>
                  <a:pt x="282016" y="111810"/>
                </a:moveTo>
                <a:lnTo>
                  <a:pt x="277418" y="105727"/>
                </a:lnTo>
                <a:lnTo>
                  <a:pt x="295656" y="91935"/>
                </a:lnTo>
                <a:lnTo>
                  <a:pt x="300253" y="98018"/>
                </a:lnTo>
                <a:lnTo>
                  <a:pt x="282016" y="111810"/>
                </a:lnTo>
                <a:close/>
              </a:path>
              <a:path w="422275" h="321945">
                <a:moveTo>
                  <a:pt x="257708" y="130200"/>
                </a:moveTo>
                <a:lnTo>
                  <a:pt x="253111" y="124117"/>
                </a:lnTo>
                <a:lnTo>
                  <a:pt x="271348" y="110324"/>
                </a:lnTo>
                <a:lnTo>
                  <a:pt x="275945" y="116408"/>
                </a:lnTo>
                <a:lnTo>
                  <a:pt x="257708" y="130200"/>
                </a:lnTo>
                <a:close/>
              </a:path>
              <a:path w="422275" h="321945">
                <a:moveTo>
                  <a:pt x="233400" y="148589"/>
                </a:moveTo>
                <a:lnTo>
                  <a:pt x="228803" y="142506"/>
                </a:lnTo>
                <a:lnTo>
                  <a:pt x="247040" y="128714"/>
                </a:lnTo>
                <a:lnTo>
                  <a:pt x="251637" y="134797"/>
                </a:lnTo>
                <a:lnTo>
                  <a:pt x="233400" y="148589"/>
                </a:lnTo>
                <a:close/>
              </a:path>
              <a:path w="422275" h="321945">
                <a:moveTo>
                  <a:pt x="209092" y="166966"/>
                </a:moveTo>
                <a:lnTo>
                  <a:pt x="204495" y="160896"/>
                </a:lnTo>
                <a:lnTo>
                  <a:pt x="222732" y="147104"/>
                </a:lnTo>
                <a:lnTo>
                  <a:pt x="227330" y="153187"/>
                </a:lnTo>
                <a:lnTo>
                  <a:pt x="209092" y="166966"/>
                </a:lnTo>
                <a:close/>
              </a:path>
              <a:path w="422275" h="321945">
                <a:moveTo>
                  <a:pt x="184785" y="185356"/>
                </a:moveTo>
                <a:lnTo>
                  <a:pt x="180187" y="179285"/>
                </a:lnTo>
                <a:lnTo>
                  <a:pt x="198424" y="165493"/>
                </a:lnTo>
                <a:lnTo>
                  <a:pt x="203022" y="171564"/>
                </a:lnTo>
                <a:lnTo>
                  <a:pt x="184785" y="185356"/>
                </a:lnTo>
                <a:close/>
              </a:path>
              <a:path w="422275" h="321945">
                <a:moveTo>
                  <a:pt x="160477" y="203746"/>
                </a:moveTo>
                <a:lnTo>
                  <a:pt x="155879" y="197675"/>
                </a:lnTo>
                <a:lnTo>
                  <a:pt x="174117" y="183883"/>
                </a:lnTo>
                <a:lnTo>
                  <a:pt x="178714" y="189953"/>
                </a:lnTo>
                <a:lnTo>
                  <a:pt x="160477" y="203746"/>
                </a:lnTo>
                <a:close/>
              </a:path>
              <a:path w="422275" h="321945">
                <a:moveTo>
                  <a:pt x="136169" y="222135"/>
                </a:moveTo>
                <a:lnTo>
                  <a:pt x="131572" y="216065"/>
                </a:lnTo>
                <a:lnTo>
                  <a:pt x="149809" y="202272"/>
                </a:lnTo>
                <a:lnTo>
                  <a:pt x="154406" y="208343"/>
                </a:lnTo>
                <a:lnTo>
                  <a:pt x="136169" y="222135"/>
                </a:lnTo>
                <a:close/>
              </a:path>
              <a:path w="422275" h="321945">
                <a:moveTo>
                  <a:pt x="111861" y="240525"/>
                </a:moveTo>
                <a:lnTo>
                  <a:pt x="107264" y="234454"/>
                </a:lnTo>
                <a:lnTo>
                  <a:pt x="125501" y="220662"/>
                </a:lnTo>
                <a:lnTo>
                  <a:pt x="130086" y="226733"/>
                </a:lnTo>
                <a:lnTo>
                  <a:pt x="111861" y="240525"/>
                </a:lnTo>
                <a:close/>
              </a:path>
              <a:path w="422275" h="321945">
                <a:moveTo>
                  <a:pt x="87553" y="258914"/>
                </a:moveTo>
                <a:lnTo>
                  <a:pt x="82956" y="252844"/>
                </a:lnTo>
                <a:lnTo>
                  <a:pt x="101180" y="239052"/>
                </a:lnTo>
                <a:lnTo>
                  <a:pt x="105778" y="245122"/>
                </a:lnTo>
                <a:lnTo>
                  <a:pt x="87553" y="258914"/>
                </a:lnTo>
                <a:close/>
              </a:path>
              <a:path w="422275" h="321945">
                <a:moveTo>
                  <a:pt x="63246" y="277304"/>
                </a:moveTo>
                <a:lnTo>
                  <a:pt x="58648" y="271221"/>
                </a:lnTo>
                <a:lnTo>
                  <a:pt x="76873" y="257441"/>
                </a:lnTo>
                <a:lnTo>
                  <a:pt x="81470" y="263512"/>
                </a:lnTo>
                <a:lnTo>
                  <a:pt x="63246" y="277304"/>
                </a:lnTo>
                <a:close/>
              </a:path>
              <a:path w="422275" h="321945">
                <a:moveTo>
                  <a:pt x="38938" y="295694"/>
                </a:moveTo>
                <a:lnTo>
                  <a:pt x="34340" y="289610"/>
                </a:lnTo>
                <a:lnTo>
                  <a:pt x="52565" y="275818"/>
                </a:lnTo>
                <a:lnTo>
                  <a:pt x="57162" y="281901"/>
                </a:lnTo>
                <a:lnTo>
                  <a:pt x="38938" y="295694"/>
                </a:lnTo>
                <a:close/>
              </a:path>
              <a:path w="422275" h="321945">
                <a:moveTo>
                  <a:pt x="14630" y="314083"/>
                </a:moveTo>
                <a:lnTo>
                  <a:pt x="10033" y="308000"/>
                </a:lnTo>
                <a:lnTo>
                  <a:pt x="28257" y="294208"/>
                </a:lnTo>
                <a:lnTo>
                  <a:pt x="32854" y="300291"/>
                </a:lnTo>
                <a:lnTo>
                  <a:pt x="14630" y="314083"/>
                </a:lnTo>
                <a:close/>
              </a:path>
              <a:path w="422275" h="321945">
                <a:moveTo>
                  <a:pt x="4597" y="321665"/>
                </a:moveTo>
                <a:lnTo>
                  <a:pt x="0" y="315594"/>
                </a:lnTo>
                <a:lnTo>
                  <a:pt x="3949" y="312597"/>
                </a:lnTo>
                <a:lnTo>
                  <a:pt x="8547" y="318681"/>
                </a:lnTo>
                <a:lnTo>
                  <a:pt x="4597" y="3216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76274" y="822642"/>
            <a:ext cx="1160780" cy="804545"/>
          </a:xfrm>
          <a:custGeom>
            <a:avLst/>
            <a:gdLst/>
            <a:ahLst/>
            <a:cxnLst/>
            <a:rect l="l" t="t" r="r" b="b"/>
            <a:pathLst>
              <a:path w="1160779" h="804544">
                <a:moveTo>
                  <a:pt x="1081876" y="36779"/>
                </a:moveTo>
                <a:lnTo>
                  <a:pt x="1065695" y="13233"/>
                </a:lnTo>
                <a:lnTo>
                  <a:pt x="1160614" y="0"/>
                </a:lnTo>
                <a:lnTo>
                  <a:pt x="1146995" y="24638"/>
                </a:lnTo>
                <a:lnTo>
                  <a:pt x="1099540" y="24638"/>
                </a:lnTo>
                <a:lnTo>
                  <a:pt x="1081876" y="36779"/>
                </a:lnTo>
                <a:close/>
              </a:path>
              <a:path w="1160779" h="804544">
                <a:moveTo>
                  <a:pt x="1098062" y="60332"/>
                </a:moveTo>
                <a:lnTo>
                  <a:pt x="1081876" y="36779"/>
                </a:lnTo>
                <a:lnTo>
                  <a:pt x="1099540" y="24638"/>
                </a:lnTo>
                <a:lnTo>
                  <a:pt x="1115720" y="48196"/>
                </a:lnTo>
                <a:lnTo>
                  <a:pt x="1098062" y="60332"/>
                </a:lnTo>
                <a:close/>
              </a:path>
              <a:path w="1160779" h="804544">
                <a:moveTo>
                  <a:pt x="1114247" y="83883"/>
                </a:moveTo>
                <a:lnTo>
                  <a:pt x="1098062" y="60332"/>
                </a:lnTo>
                <a:lnTo>
                  <a:pt x="1115720" y="48196"/>
                </a:lnTo>
                <a:lnTo>
                  <a:pt x="1099540" y="24638"/>
                </a:lnTo>
                <a:lnTo>
                  <a:pt x="1146995" y="24638"/>
                </a:lnTo>
                <a:lnTo>
                  <a:pt x="1114247" y="83883"/>
                </a:lnTo>
                <a:close/>
              </a:path>
              <a:path w="1160779" h="804544">
                <a:moveTo>
                  <a:pt x="16179" y="803935"/>
                </a:moveTo>
                <a:lnTo>
                  <a:pt x="0" y="780389"/>
                </a:lnTo>
                <a:lnTo>
                  <a:pt x="1081876" y="36779"/>
                </a:lnTo>
                <a:lnTo>
                  <a:pt x="1098062" y="60332"/>
                </a:lnTo>
                <a:lnTo>
                  <a:pt x="16179" y="803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9208630" y="822642"/>
            <a:ext cx="1233805" cy="804545"/>
          </a:xfrm>
          <a:custGeom>
            <a:avLst/>
            <a:gdLst/>
            <a:ahLst/>
            <a:cxnLst/>
            <a:rect l="l" t="t" r="r" b="b"/>
            <a:pathLst>
              <a:path w="1233804" h="804544">
                <a:moveTo>
                  <a:pt x="1153556" y="34537"/>
                </a:moveTo>
                <a:lnTo>
                  <a:pt x="1138046" y="10541"/>
                </a:lnTo>
                <a:lnTo>
                  <a:pt x="1233309" y="0"/>
                </a:lnTo>
                <a:lnTo>
                  <a:pt x="1219790" y="22898"/>
                </a:lnTo>
                <a:lnTo>
                  <a:pt x="1171562" y="22898"/>
                </a:lnTo>
                <a:lnTo>
                  <a:pt x="1153556" y="34537"/>
                </a:lnTo>
                <a:close/>
              </a:path>
              <a:path w="1233804" h="804544">
                <a:moveTo>
                  <a:pt x="1169071" y="58542"/>
                </a:moveTo>
                <a:lnTo>
                  <a:pt x="1153556" y="34537"/>
                </a:lnTo>
                <a:lnTo>
                  <a:pt x="1171562" y="22898"/>
                </a:lnTo>
                <a:lnTo>
                  <a:pt x="1187068" y="46901"/>
                </a:lnTo>
                <a:lnTo>
                  <a:pt x="1169071" y="58542"/>
                </a:lnTo>
                <a:close/>
              </a:path>
              <a:path w="1233804" h="804544">
                <a:moveTo>
                  <a:pt x="1184579" y="82537"/>
                </a:moveTo>
                <a:lnTo>
                  <a:pt x="1169071" y="58542"/>
                </a:lnTo>
                <a:lnTo>
                  <a:pt x="1187068" y="46901"/>
                </a:lnTo>
                <a:lnTo>
                  <a:pt x="1171562" y="22898"/>
                </a:lnTo>
                <a:lnTo>
                  <a:pt x="1219790" y="22898"/>
                </a:lnTo>
                <a:lnTo>
                  <a:pt x="1184579" y="82537"/>
                </a:lnTo>
                <a:close/>
              </a:path>
              <a:path w="1233804" h="804544">
                <a:moveTo>
                  <a:pt x="1167434" y="59601"/>
                </a:moveTo>
                <a:lnTo>
                  <a:pt x="1151915" y="35598"/>
                </a:lnTo>
                <a:lnTo>
                  <a:pt x="1153556" y="34537"/>
                </a:lnTo>
                <a:lnTo>
                  <a:pt x="1169071" y="58542"/>
                </a:lnTo>
                <a:lnTo>
                  <a:pt x="1167434" y="59601"/>
                </a:lnTo>
                <a:close/>
              </a:path>
              <a:path w="1233804" h="804544">
                <a:moveTo>
                  <a:pt x="1119428" y="90614"/>
                </a:moveTo>
                <a:lnTo>
                  <a:pt x="1103922" y="66624"/>
                </a:lnTo>
                <a:lnTo>
                  <a:pt x="1127925" y="51104"/>
                </a:lnTo>
                <a:lnTo>
                  <a:pt x="1143431" y="75107"/>
                </a:lnTo>
                <a:lnTo>
                  <a:pt x="1119428" y="90614"/>
                </a:lnTo>
                <a:close/>
              </a:path>
              <a:path w="1233804" h="804544">
                <a:moveTo>
                  <a:pt x="15519" y="804164"/>
                </a:moveTo>
                <a:lnTo>
                  <a:pt x="0" y="780161"/>
                </a:lnTo>
                <a:lnTo>
                  <a:pt x="24002" y="764654"/>
                </a:lnTo>
                <a:lnTo>
                  <a:pt x="39509" y="788644"/>
                </a:lnTo>
                <a:lnTo>
                  <a:pt x="15519" y="804164"/>
                </a:lnTo>
                <a:close/>
              </a:path>
              <a:path w="1233804" h="804544">
                <a:moveTo>
                  <a:pt x="63512" y="773137"/>
                </a:moveTo>
                <a:lnTo>
                  <a:pt x="48005" y="749134"/>
                </a:lnTo>
                <a:lnTo>
                  <a:pt x="71996" y="733628"/>
                </a:lnTo>
                <a:lnTo>
                  <a:pt x="87515" y="757631"/>
                </a:lnTo>
                <a:lnTo>
                  <a:pt x="63512" y="773137"/>
                </a:lnTo>
                <a:close/>
              </a:path>
              <a:path w="1233804" h="804544">
                <a:moveTo>
                  <a:pt x="111505" y="742111"/>
                </a:moveTo>
                <a:lnTo>
                  <a:pt x="95999" y="718121"/>
                </a:lnTo>
                <a:lnTo>
                  <a:pt x="119989" y="702602"/>
                </a:lnTo>
                <a:lnTo>
                  <a:pt x="135508" y="726605"/>
                </a:lnTo>
                <a:lnTo>
                  <a:pt x="111505" y="742111"/>
                </a:lnTo>
                <a:close/>
              </a:path>
              <a:path w="1233804" h="804544">
                <a:moveTo>
                  <a:pt x="159499" y="711085"/>
                </a:moveTo>
                <a:lnTo>
                  <a:pt x="143992" y="687095"/>
                </a:lnTo>
                <a:lnTo>
                  <a:pt x="167995" y="671576"/>
                </a:lnTo>
                <a:lnTo>
                  <a:pt x="183502" y="695579"/>
                </a:lnTo>
                <a:lnTo>
                  <a:pt x="159499" y="711085"/>
                </a:lnTo>
                <a:close/>
              </a:path>
              <a:path w="1233804" h="804544">
                <a:moveTo>
                  <a:pt x="207505" y="680072"/>
                </a:moveTo>
                <a:lnTo>
                  <a:pt x="191985" y="656069"/>
                </a:lnTo>
                <a:lnTo>
                  <a:pt x="215988" y="640562"/>
                </a:lnTo>
                <a:lnTo>
                  <a:pt x="231495" y="664552"/>
                </a:lnTo>
                <a:lnTo>
                  <a:pt x="207505" y="680072"/>
                </a:lnTo>
                <a:close/>
              </a:path>
              <a:path w="1233804" h="804544">
                <a:moveTo>
                  <a:pt x="255498" y="649046"/>
                </a:moveTo>
                <a:lnTo>
                  <a:pt x="239991" y="625043"/>
                </a:lnTo>
                <a:lnTo>
                  <a:pt x="263982" y="609536"/>
                </a:lnTo>
                <a:lnTo>
                  <a:pt x="279501" y="633526"/>
                </a:lnTo>
                <a:lnTo>
                  <a:pt x="255498" y="649046"/>
                </a:lnTo>
                <a:close/>
              </a:path>
              <a:path w="1233804" h="804544">
                <a:moveTo>
                  <a:pt x="303491" y="618020"/>
                </a:moveTo>
                <a:lnTo>
                  <a:pt x="287985" y="594017"/>
                </a:lnTo>
                <a:lnTo>
                  <a:pt x="311975" y="578510"/>
                </a:lnTo>
                <a:lnTo>
                  <a:pt x="327494" y="602513"/>
                </a:lnTo>
                <a:lnTo>
                  <a:pt x="303491" y="618020"/>
                </a:lnTo>
                <a:close/>
              </a:path>
              <a:path w="1233804" h="804544">
                <a:moveTo>
                  <a:pt x="351485" y="586994"/>
                </a:moveTo>
                <a:lnTo>
                  <a:pt x="335978" y="563003"/>
                </a:lnTo>
                <a:lnTo>
                  <a:pt x="359981" y="547484"/>
                </a:lnTo>
                <a:lnTo>
                  <a:pt x="375488" y="571487"/>
                </a:lnTo>
                <a:lnTo>
                  <a:pt x="351485" y="586994"/>
                </a:lnTo>
                <a:close/>
              </a:path>
              <a:path w="1233804" h="804544">
                <a:moveTo>
                  <a:pt x="399491" y="555967"/>
                </a:moveTo>
                <a:lnTo>
                  <a:pt x="383971" y="531977"/>
                </a:lnTo>
                <a:lnTo>
                  <a:pt x="407974" y="516458"/>
                </a:lnTo>
                <a:lnTo>
                  <a:pt x="423481" y="540461"/>
                </a:lnTo>
                <a:lnTo>
                  <a:pt x="399491" y="555967"/>
                </a:lnTo>
                <a:close/>
              </a:path>
              <a:path w="1233804" h="804544">
                <a:moveTo>
                  <a:pt x="447484" y="524954"/>
                </a:moveTo>
                <a:lnTo>
                  <a:pt x="431977" y="500951"/>
                </a:lnTo>
                <a:lnTo>
                  <a:pt x="455968" y="485444"/>
                </a:lnTo>
                <a:lnTo>
                  <a:pt x="471487" y="509435"/>
                </a:lnTo>
                <a:lnTo>
                  <a:pt x="447484" y="524954"/>
                </a:lnTo>
                <a:close/>
              </a:path>
              <a:path w="1233804" h="804544">
                <a:moveTo>
                  <a:pt x="495477" y="493928"/>
                </a:moveTo>
                <a:lnTo>
                  <a:pt x="479971" y="469925"/>
                </a:lnTo>
                <a:lnTo>
                  <a:pt x="503961" y="454418"/>
                </a:lnTo>
                <a:lnTo>
                  <a:pt x="519480" y="478409"/>
                </a:lnTo>
                <a:lnTo>
                  <a:pt x="495477" y="493928"/>
                </a:lnTo>
                <a:close/>
              </a:path>
              <a:path w="1233804" h="804544">
                <a:moveTo>
                  <a:pt x="543471" y="462902"/>
                </a:moveTo>
                <a:lnTo>
                  <a:pt x="527964" y="438899"/>
                </a:lnTo>
                <a:lnTo>
                  <a:pt x="551967" y="423392"/>
                </a:lnTo>
                <a:lnTo>
                  <a:pt x="567474" y="447395"/>
                </a:lnTo>
                <a:lnTo>
                  <a:pt x="543471" y="462902"/>
                </a:lnTo>
                <a:close/>
              </a:path>
              <a:path w="1233804" h="804544">
                <a:moveTo>
                  <a:pt x="591477" y="431876"/>
                </a:moveTo>
                <a:lnTo>
                  <a:pt x="575957" y="407885"/>
                </a:lnTo>
                <a:lnTo>
                  <a:pt x="599960" y="392366"/>
                </a:lnTo>
                <a:lnTo>
                  <a:pt x="615467" y="416369"/>
                </a:lnTo>
                <a:lnTo>
                  <a:pt x="591477" y="431876"/>
                </a:lnTo>
                <a:close/>
              </a:path>
              <a:path w="1233804" h="804544">
                <a:moveTo>
                  <a:pt x="639470" y="400850"/>
                </a:moveTo>
                <a:lnTo>
                  <a:pt x="623963" y="376859"/>
                </a:lnTo>
                <a:lnTo>
                  <a:pt x="647953" y="361340"/>
                </a:lnTo>
                <a:lnTo>
                  <a:pt x="663473" y="385343"/>
                </a:lnTo>
                <a:lnTo>
                  <a:pt x="639470" y="400850"/>
                </a:lnTo>
                <a:close/>
              </a:path>
              <a:path w="1233804" h="804544">
                <a:moveTo>
                  <a:pt x="687463" y="369836"/>
                </a:moveTo>
                <a:lnTo>
                  <a:pt x="671956" y="345833"/>
                </a:lnTo>
                <a:lnTo>
                  <a:pt x="695947" y="330327"/>
                </a:lnTo>
                <a:lnTo>
                  <a:pt x="711466" y="354317"/>
                </a:lnTo>
                <a:lnTo>
                  <a:pt x="687463" y="369836"/>
                </a:lnTo>
                <a:close/>
              </a:path>
              <a:path w="1233804" h="804544">
                <a:moveTo>
                  <a:pt x="735456" y="338810"/>
                </a:moveTo>
                <a:lnTo>
                  <a:pt x="719950" y="314807"/>
                </a:lnTo>
                <a:lnTo>
                  <a:pt x="743953" y="299300"/>
                </a:lnTo>
                <a:lnTo>
                  <a:pt x="759459" y="323291"/>
                </a:lnTo>
                <a:lnTo>
                  <a:pt x="735456" y="338810"/>
                </a:lnTo>
                <a:close/>
              </a:path>
              <a:path w="1233804" h="804544">
                <a:moveTo>
                  <a:pt x="783462" y="307784"/>
                </a:moveTo>
                <a:lnTo>
                  <a:pt x="767943" y="283781"/>
                </a:lnTo>
                <a:lnTo>
                  <a:pt x="791946" y="268274"/>
                </a:lnTo>
                <a:lnTo>
                  <a:pt x="807453" y="292277"/>
                </a:lnTo>
                <a:lnTo>
                  <a:pt x="783462" y="307784"/>
                </a:lnTo>
                <a:close/>
              </a:path>
              <a:path w="1233804" h="804544">
                <a:moveTo>
                  <a:pt x="831456" y="276758"/>
                </a:moveTo>
                <a:lnTo>
                  <a:pt x="815936" y="252768"/>
                </a:lnTo>
                <a:lnTo>
                  <a:pt x="839939" y="237248"/>
                </a:lnTo>
                <a:lnTo>
                  <a:pt x="855459" y="261251"/>
                </a:lnTo>
                <a:lnTo>
                  <a:pt x="831456" y="276758"/>
                </a:lnTo>
                <a:close/>
              </a:path>
              <a:path w="1233804" h="804544">
                <a:moveTo>
                  <a:pt x="879449" y="245732"/>
                </a:moveTo>
                <a:lnTo>
                  <a:pt x="863942" y="221742"/>
                </a:lnTo>
                <a:lnTo>
                  <a:pt x="887933" y="206222"/>
                </a:lnTo>
                <a:lnTo>
                  <a:pt x="903452" y="230225"/>
                </a:lnTo>
                <a:lnTo>
                  <a:pt x="879449" y="245732"/>
                </a:lnTo>
                <a:close/>
              </a:path>
              <a:path w="1233804" h="804544">
                <a:moveTo>
                  <a:pt x="927442" y="214718"/>
                </a:moveTo>
                <a:lnTo>
                  <a:pt x="911936" y="190715"/>
                </a:lnTo>
                <a:lnTo>
                  <a:pt x="935939" y="175209"/>
                </a:lnTo>
                <a:lnTo>
                  <a:pt x="951445" y="199199"/>
                </a:lnTo>
                <a:lnTo>
                  <a:pt x="927442" y="214718"/>
                </a:lnTo>
                <a:close/>
              </a:path>
              <a:path w="1233804" h="804544">
                <a:moveTo>
                  <a:pt x="975448" y="183692"/>
                </a:moveTo>
                <a:lnTo>
                  <a:pt x="959929" y="159689"/>
                </a:lnTo>
                <a:lnTo>
                  <a:pt x="983932" y="144183"/>
                </a:lnTo>
                <a:lnTo>
                  <a:pt x="999439" y="168173"/>
                </a:lnTo>
                <a:lnTo>
                  <a:pt x="975448" y="183692"/>
                </a:lnTo>
                <a:close/>
              </a:path>
              <a:path w="1233804" h="804544">
                <a:moveTo>
                  <a:pt x="1023442" y="152666"/>
                </a:moveTo>
                <a:lnTo>
                  <a:pt x="1007922" y="128663"/>
                </a:lnTo>
                <a:lnTo>
                  <a:pt x="1031925" y="113157"/>
                </a:lnTo>
                <a:lnTo>
                  <a:pt x="1047445" y="137160"/>
                </a:lnTo>
                <a:lnTo>
                  <a:pt x="1023442" y="152666"/>
                </a:lnTo>
                <a:close/>
              </a:path>
              <a:path w="1233804" h="804544">
                <a:moveTo>
                  <a:pt x="1071435" y="121640"/>
                </a:moveTo>
                <a:lnTo>
                  <a:pt x="1055928" y="97650"/>
                </a:lnTo>
                <a:lnTo>
                  <a:pt x="1079919" y="82130"/>
                </a:lnTo>
                <a:lnTo>
                  <a:pt x="1095438" y="106133"/>
                </a:lnTo>
                <a:lnTo>
                  <a:pt x="1071435" y="1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8286750" y="773429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63237" y="773429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976302" y="1830704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 h="0">
                <a:moveTo>
                  <a:pt x="0" y="0"/>
                </a:moveTo>
                <a:lnTo>
                  <a:pt x="4248150" y="0"/>
                </a:lnTo>
              </a:path>
            </a:pathLst>
          </a:custGeom>
          <a:ln w="38100">
            <a:solidFill>
              <a:srgbClr val="33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6538277" y="1384617"/>
            <a:ext cx="892175" cy="460375"/>
          </a:xfrm>
          <a:custGeom>
            <a:avLst/>
            <a:gdLst/>
            <a:ahLst/>
            <a:cxnLst/>
            <a:rect l="l" t="t" r="r" b="b"/>
            <a:pathLst>
              <a:path w="892175" h="460375">
                <a:moveTo>
                  <a:pt x="892175" y="460375"/>
                </a:moveTo>
                <a:lnTo>
                  <a:pt x="0" y="460375"/>
                </a:lnTo>
                <a:lnTo>
                  <a:pt x="0" y="0"/>
                </a:lnTo>
                <a:lnTo>
                  <a:pt x="892175" y="0"/>
                </a:lnTo>
                <a:lnTo>
                  <a:pt x="8921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31800"/>
                </a:lnTo>
                <a:lnTo>
                  <a:pt x="14287" y="431800"/>
                </a:lnTo>
                <a:lnTo>
                  <a:pt x="28575" y="446087"/>
                </a:lnTo>
                <a:lnTo>
                  <a:pt x="892175" y="446087"/>
                </a:lnTo>
                <a:lnTo>
                  <a:pt x="892175" y="460375"/>
                </a:lnTo>
                <a:close/>
              </a:path>
              <a:path w="892175" h="46037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92175" h="460375">
                <a:moveTo>
                  <a:pt x="8636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863600" y="14287"/>
                </a:lnTo>
                <a:lnTo>
                  <a:pt x="863600" y="28575"/>
                </a:lnTo>
                <a:close/>
              </a:path>
              <a:path w="892175" h="460375">
                <a:moveTo>
                  <a:pt x="863600" y="446087"/>
                </a:moveTo>
                <a:lnTo>
                  <a:pt x="863600" y="14287"/>
                </a:lnTo>
                <a:lnTo>
                  <a:pt x="877887" y="28575"/>
                </a:lnTo>
                <a:lnTo>
                  <a:pt x="892175" y="28575"/>
                </a:lnTo>
                <a:lnTo>
                  <a:pt x="892175" y="431800"/>
                </a:lnTo>
                <a:lnTo>
                  <a:pt x="877887" y="431800"/>
                </a:lnTo>
                <a:lnTo>
                  <a:pt x="863600" y="446087"/>
                </a:lnTo>
                <a:close/>
              </a:path>
              <a:path w="892175" h="460375">
                <a:moveTo>
                  <a:pt x="892175" y="28575"/>
                </a:moveTo>
                <a:lnTo>
                  <a:pt x="877887" y="28575"/>
                </a:lnTo>
                <a:lnTo>
                  <a:pt x="863600" y="14287"/>
                </a:lnTo>
                <a:lnTo>
                  <a:pt x="892175" y="14287"/>
                </a:lnTo>
                <a:lnTo>
                  <a:pt x="892175" y="28575"/>
                </a:lnTo>
                <a:close/>
              </a:path>
              <a:path w="892175" h="460375">
                <a:moveTo>
                  <a:pt x="28575" y="446087"/>
                </a:moveTo>
                <a:lnTo>
                  <a:pt x="14287" y="431800"/>
                </a:lnTo>
                <a:lnTo>
                  <a:pt x="28575" y="431800"/>
                </a:lnTo>
                <a:lnTo>
                  <a:pt x="28575" y="446087"/>
                </a:lnTo>
                <a:close/>
              </a:path>
              <a:path w="892175" h="460375">
                <a:moveTo>
                  <a:pt x="863600" y="446087"/>
                </a:moveTo>
                <a:lnTo>
                  <a:pt x="28575" y="446087"/>
                </a:lnTo>
                <a:lnTo>
                  <a:pt x="28575" y="431800"/>
                </a:lnTo>
                <a:lnTo>
                  <a:pt x="863600" y="431800"/>
                </a:lnTo>
                <a:lnTo>
                  <a:pt x="863600" y="446087"/>
                </a:lnTo>
                <a:close/>
              </a:path>
              <a:path w="892175" h="460375">
                <a:moveTo>
                  <a:pt x="892175" y="446087"/>
                </a:moveTo>
                <a:lnTo>
                  <a:pt x="863600" y="446087"/>
                </a:lnTo>
                <a:lnTo>
                  <a:pt x="877887" y="431800"/>
                </a:lnTo>
                <a:lnTo>
                  <a:pt x="892175" y="431800"/>
                </a:lnTo>
                <a:lnTo>
                  <a:pt x="892175" y="446087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784335" y="1399032"/>
            <a:ext cx="864235" cy="431800"/>
          </a:xfrm>
          <a:custGeom>
            <a:avLst/>
            <a:gdLst/>
            <a:ahLst/>
            <a:cxnLst/>
            <a:rect l="l" t="t" r="r" b="b"/>
            <a:pathLst>
              <a:path w="864234" h="431800">
                <a:moveTo>
                  <a:pt x="0" y="0"/>
                </a:moveTo>
                <a:lnTo>
                  <a:pt x="864107" y="0"/>
                </a:lnTo>
                <a:lnTo>
                  <a:pt x="864107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770302" y="1384617"/>
            <a:ext cx="892175" cy="460375"/>
          </a:xfrm>
          <a:custGeom>
            <a:avLst/>
            <a:gdLst/>
            <a:ahLst/>
            <a:cxnLst/>
            <a:rect l="l" t="t" r="r" b="b"/>
            <a:pathLst>
              <a:path w="892175" h="460375">
                <a:moveTo>
                  <a:pt x="14287" y="446087"/>
                </a:moveTo>
                <a:lnTo>
                  <a:pt x="0" y="446087"/>
                </a:lnTo>
                <a:lnTo>
                  <a:pt x="0" y="417512"/>
                </a:lnTo>
                <a:lnTo>
                  <a:pt x="28575" y="417512"/>
                </a:lnTo>
                <a:lnTo>
                  <a:pt x="28575" y="431800"/>
                </a:lnTo>
                <a:lnTo>
                  <a:pt x="14287" y="431800"/>
                </a:lnTo>
                <a:lnTo>
                  <a:pt x="14287" y="446087"/>
                </a:lnTo>
                <a:close/>
              </a:path>
              <a:path w="892175" h="460375">
                <a:moveTo>
                  <a:pt x="33337" y="460375"/>
                </a:moveTo>
                <a:lnTo>
                  <a:pt x="14287" y="460375"/>
                </a:lnTo>
                <a:lnTo>
                  <a:pt x="14287" y="431800"/>
                </a:lnTo>
                <a:lnTo>
                  <a:pt x="28575" y="431800"/>
                </a:lnTo>
                <a:lnTo>
                  <a:pt x="28575" y="446087"/>
                </a:lnTo>
                <a:lnTo>
                  <a:pt x="33337" y="446087"/>
                </a:lnTo>
                <a:lnTo>
                  <a:pt x="33337" y="460375"/>
                </a:lnTo>
                <a:close/>
              </a:path>
              <a:path w="892175" h="460375">
                <a:moveTo>
                  <a:pt x="33337" y="446087"/>
                </a:moveTo>
                <a:lnTo>
                  <a:pt x="28575" y="446087"/>
                </a:lnTo>
                <a:lnTo>
                  <a:pt x="28575" y="431800"/>
                </a:lnTo>
                <a:lnTo>
                  <a:pt x="33337" y="431800"/>
                </a:lnTo>
                <a:lnTo>
                  <a:pt x="33337" y="446087"/>
                </a:lnTo>
                <a:close/>
              </a:path>
              <a:path w="892175" h="460375">
                <a:moveTo>
                  <a:pt x="28575" y="388937"/>
                </a:moveTo>
                <a:lnTo>
                  <a:pt x="0" y="388937"/>
                </a:lnTo>
                <a:lnTo>
                  <a:pt x="0" y="360362"/>
                </a:lnTo>
                <a:lnTo>
                  <a:pt x="28575" y="360362"/>
                </a:lnTo>
                <a:lnTo>
                  <a:pt x="28575" y="388937"/>
                </a:lnTo>
                <a:close/>
              </a:path>
              <a:path w="892175" h="460375">
                <a:moveTo>
                  <a:pt x="28575" y="331787"/>
                </a:moveTo>
                <a:lnTo>
                  <a:pt x="0" y="331787"/>
                </a:lnTo>
                <a:lnTo>
                  <a:pt x="0" y="303212"/>
                </a:lnTo>
                <a:lnTo>
                  <a:pt x="28575" y="303212"/>
                </a:lnTo>
                <a:lnTo>
                  <a:pt x="28575" y="331787"/>
                </a:lnTo>
                <a:close/>
              </a:path>
              <a:path w="892175" h="460375">
                <a:moveTo>
                  <a:pt x="28575" y="274637"/>
                </a:moveTo>
                <a:lnTo>
                  <a:pt x="0" y="274637"/>
                </a:lnTo>
                <a:lnTo>
                  <a:pt x="0" y="246062"/>
                </a:lnTo>
                <a:lnTo>
                  <a:pt x="28575" y="246062"/>
                </a:lnTo>
                <a:lnTo>
                  <a:pt x="28575" y="274637"/>
                </a:lnTo>
                <a:close/>
              </a:path>
              <a:path w="892175" h="460375">
                <a:moveTo>
                  <a:pt x="28575" y="217487"/>
                </a:moveTo>
                <a:lnTo>
                  <a:pt x="0" y="217487"/>
                </a:lnTo>
                <a:lnTo>
                  <a:pt x="0" y="188912"/>
                </a:lnTo>
                <a:lnTo>
                  <a:pt x="28575" y="188912"/>
                </a:lnTo>
                <a:lnTo>
                  <a:pt x="28575" y="217487"/>
                </a:lnTo>
                <a:close/>
              </a:path>
              <a:path w="892175" h="460375">
                <a:moveTo>
                  <a:pt x="28575" y="160337"/>
                </a:moveTo>
                <a:lnTo>
                  <a:pt x="0" y="160337"/>
                </a:lnTo>
                <a:lnTo>
                  <a:pt x="0" y="131762"/>
                </a:lnTo>
                <a:lnTo>
                  <a:pt x="28575" y="131762"/>
                </a:lnTo>
                <a:lnTo>
                  <a:pt x="28575" y="160337"/>
                </a:lnTo>
                <a:close/>
              </a:path>
              <a:path w="892175" h="460375">
                <a:moveTo>
                  <a:pt x="28575" y="103187"/>
                </a:moveTo>
                <a:lnTo>
                  <a:pt x="0" y="103187"/>
                </a:lnTo>
                <a:lnTo>
                  <a:pt x="0" y="74612"/>
                </a:lnTo>
                <a:lnTo>
                  <a:pt x="28575" y="74612"/>
                </a:lnTo>
                <a:lnTo>
                  <a:pt x="28575" y="103187"/>
                </a:lnTo>
                <a:close/>
              </a:path>
              <a:path w="892175" h="460375">
                <a:moveTo>
                  <a:pt x="28575" y="46037"/>
                </a:moveTo>
                <a:lnTo>
                  <a:pt x="0" y="46037"/>
                </a:lnTo>
                <a:lnTo>
                  <a:pt x="0" y="17462"/>
                </a:lnTo>
                <a:lnTo>
                  <a:pt x="28575" y="17462"/>
                </a:lnTo>
                <a:lnTo>
                  <a:pt x="28575" y="46037"/>
                </a:lnTo>
                <a:close/>
              </a:path>
              <a:path w="892175" h="460375">
                <a:moveTo>
                  <a:pt x="68262" y="28575"/>
                </a:moveTo>
                <a:lnTo>
                  <a:pt x="39687" y="28575"/>
                </a:lnTo>
                <a:lnTo>
                  <a:pt x="39687" y="0"/>
                </a:lnTo>
                <a:lnTo>
                  <a:pt x="68262" y="0"/>
                </a:lnTo>
                <a:lnTo>
                  <a:pt x="68262" y="28575"/>
                </a:lnTo>
                <a:close/>
              </a:path>
              <a:path w="892175" h="460375">
                <a:moveTo>
                  <a:pt x="125412" y="28575"/>
                </a:moveTo>
                <a:lnTo>
                  <a:pt x="96837" y="28575"/>
                </a:lnTo>
                <a:lnTo>
                  <a:pt x="96837" y="0"/>
                </a:lnTo>
                <a:lnTo>
                  <a:pt x="125412" y="0"/>
                </a:lnTo>
                <a:lnTo>
                  <a:pt x="125412" y="28575"/>
                </a:lnTo>
                <a:close/>
              </a:path>
              <a:path w="892175" h="460375">
                <a:moveTo>
                  <a:pt x="182562" y="28575"/>
                </a:moveTo>
                <a:lnTo>
                  <a:pt x="153987" y="28575"/>
                </a:lnTo>
                <a:lnTo>
                  <a:pt x="153987" y="0"/>
                </a:lnTo>
                <a:lnTo>
                  <a:pt x="182562" y="0"/>
                </a:lnTo>
                <a:lnTo>
                  <a:pt x="182562" y="28575"/>
                </a:lnTo>
                <a:close/>
              </a:path>
              <a:path w="892175" h="460375">
                <a:moveTo>
                  <a:pt x="239712" y="28575"/>
                </a:moveTo>
                <a:lnTo>
                  <a:pt x="211137" y="28575"/>
                </a:lnTo>
                <a:lnTo>
                  <a:pt x="211137" y="0"/>
                </a:lnTo>
                <a:lnTo>
                  <a:pt x="239712" y="0"/>
                </a:lnTo>
                <a:lnTo>
                  <a:pt x="239712" y="28575"/>
                </a:lnTo>
                <a:close/>
              </a:path>
              <a:path w="892175" h="460375">
                <a:moveTo>
                  <a:pt x="296862" y="28575"/>
                </a:moveTo>
                <a:lnTo>
                  <a:pt x="268287" y="28575"/>
                </a:lnTo>
                <a:lnTo>
                  <a:pt x="268287" y="0"/>
                </a:lnTo>
                <a:lnTo>
                  <a:pt x="296862" y="0"/>
                </a:lnTo>
                <a:lnTo>
                  <a:pt x="296862" y="28575"/>
                </a:lnTo>
                <a:close/>
              </a:path>
              <a:path w="892175" h="460375">
                <a:moveTo>
                  <a:pt x="354012" y="28575"/>
                </a:moveTo>
                <a:lnTo>
                  <a:pt x="325437" y="28575"/>
                </a:lnTo>
                <a:lnTo>
                  <a:pt x="325437" y="0"/>
                </a:lnTo>
                <a:lnTo>
                  <a:pt x="354012" y="0"/>
                </a:lnTo>
                <a:lnTo>
                  <a:pt x="354012" y="28575"/>
                </a:lnTo>
                <a:close/>
              </a:path>
              <a:path w="892175" h="460375">
                <a:moveTo>
                  <a:pt x="411162" y="28575"/>
                </a:moveTo>
                <a:lnTo>
                  <a:pt x="382587" y="28575"/>
                </a:lnTo>
                <a:lnTo>
                  <a:pt x="382587" y="0"/>
                </a:lnTo>
                <a:lnTo>
                  <a:pt x="411162" y="0"/>
                </a:lnTo>
                <a:lnTo>
                  <a:pt x="411162" y="28575"/>
                </a:lnTo>
                <a:close/>
              </a:path>
              <a:path w="892175" h="460375">
                <a:moveTo>
                  <a:pt x="468312" y="28575"/>
                </a:moveTo>
                <a:lnTo>
                  <a:pt x="439737" y="28575"/>
                </a:lnTo>
                <a:lnTo>
                  <a:pt x="439737" y="0"/>
                </a:lnTo>
                <a:lnTo>
                  <a:pt x="468312" y="0"/>
                </a:lnTo>
                <a:lnTo>
                  <a:pt x="468312" y="28575"/>
                </a:lnTo>
                <a:close/>
              </a:path>
              <a:path w="892175" h="460375">
                <a:moveTo>
                  <a:pt x="525462" y="28575"/>
                </a:moveTo>
                <a:lnTo>
                  <a:pt x="496887" y="28575"/>
                </a:lnTo>
                <a:lnTo>
                  <a:pt x="496887" y="0"/>
                </a:lnTo>
                <a:lnTo>
                  <a:pt x="525462" y="0"/>
                </a:lnTo>
                <a:lnTo>
                  <a:pt x="525462" y="28575"/>
                </a:lnTo>
                <a:close/>
              </a:path>
              <a:path w="892175" h="460375">
                <a:moveTo>
                  <a:pt x="582612" y="28575"/>
                </a:moveTo>
                <a:lnTo>
                  <a:pt x="554037" y="28575"/>
                </a:lnTo>
                <a:lnTo>
                  <a:pt x="554037" y="0"/>
                </a:lnTo>
                <a:lnTo>
                  <a:pt x="582612" y="0"/>
                </a:lnTo>
                <a:lnTo>
                  <a:pt x="582612" y="28575"/>
                </a:lnTo>
                <a:close/>
              </a:path>
              <a:path w="892175" h="460375">
                <a:moveTo>
                  <a:pt x="639762" y="28575"/>
                </a:moveTo>
                <a:lnTo>
                  <a:pt x="611187" y="28575"/>
                </a:lnTo>
                <a:lnTo>
                  <a:pt x="611187" y="0"/>
                </a:lnTo>
                <a:lnTo>
                  <a:pt x="639762" y="0"/>
                </a:lnTo>
                <a:lnTo>
                  <a:pt x="639762" y="28575"/>
                </a:lnTo>
                <a:close/>
              </a:path>
              <a:path w="892175" h="460375">
                <a:moveTo>
                  <a:pt x="696912" y="28575"/>
                </a:moveTo>
                <a:lnTo>
                  <a:pt x="668337" y="28575"/>
                </a:lnTo>
                <a:lnTo>
                  <a:pt x="668337" y="0"/>
                </a:lnTo>
                <a:lnTo>
                  <a:pt x="696912" y="0"/>
                </a:lnTo>
                <a:lnTo>
                  <a:pt x="696912" y="28575"/>
                </a:lnTo>
                <a:close/>
              </a:path>
              <a:path w="892175" h="460375">
                <a:moveTo>
                  <a:pt x="754062" y="28575"/>
                </a:moveTo>
                <a:lnTo>
                  <a:pt x="725487" y="28575"/>
                </a:lnTo>
                <a:lnTo>
                  <a:pt x="725487" y="0"/>
                </a:lnTo>
                <a:lnTo>
                  <a:pt x="754062" y="0"/>
                </a:lnTo>
                <a:lnTo>
                  <a:pt x="754062" y="28575"/>
                </a:lnTo>
                <a:close/>
              </a:path>
              <a:path w="892175" h="460375">
                <a:moveTo>
                  <a:pt x="811212" y="28575"/>
                </a:moveTo>
                <a:lnTo>
                  <a:pt x="782637" y="28575"/>
                </a:lnTo>
                <a:lnTo>
                  <a:pt x="782637" y="0"/>
                </a:lnTo>
                <a:lnTo>
                  <a:pt x="811212" y="0"/>
                </a:lnTo>
                <a:lnTo>
                  <a:pt x="811212" y="28575"/>
                </a:lnTo>
                <a:close/>
              </a:path>
              <a:path w="892175" h="460375">
                <a:moveTo>
                  <a:pt x="868362" y="28575"/>
                </a:moveTo>
                <a:lnTo>
                  <a:pt x="839787" y="28575"/>
                </a:lnTo>
                <a:lnTo>
                  <a:pt x="839787" y="0"/>
                </a:lnTo>
                <a:lnTo>
                  <a:pt x="868362" y="0"/>
                </a:lnTo>
                <a:lnTo>
                  <a:pt x="868362" y="28575"/>
                </a:lnTo>
                <a:close/>
              </a:path>
              <a:path w="892175" h="460375">
                <a:moveTo>
                  <a:pt x="892175" y="61912"/>
                </a:moveTo>
                <a:lnTo>
                  <a:pt x="863600" y="61912"/>
                </a:lnTo>
                <a:lnTo>
                  <a:pt x="863600" y="33337"/>
                </a:lnTo>
                <a:lnTo>
                  <a:pt x="892175" y="33337"/>
                </a:lnTo>
                <a:lnTo>
                  <a:pt x="892175" y="61912"/>
                </a:lnTo>
                <a:close/>
              </a:path>
              <a:path w="892175" h="460375">
                <a:moveTo>
                  <a:pt x="892175" y="119062"/>
                </a:moveTo>
                <a:lnTo>
                  <a:pt x="863600" y="119062"/>
                </a:lnTo>
                <a:lnTo>
                  <a:pt x="863600" y="90487"/>
                </a:lnTo>
                <a:lnTo>
                  <a:pt x="892175" y="90487"/>
                </a:lnTo>
                <a:lnTo>
                  <a:pt x="892175" y="119062"/>
                </a:lnTo>
                <a:close/>
              </a:path>
              <a:path w="892175" h="460375">
                <a:moveTo>
                  <a:pt x="892175" y="176212"/>
                </a:moveTo>
                <a:lnTo>
                  <a:pt x="863600" y="176212"/>
                </a:lnTo>
                <a:lnTo>
                  <a:pt x="863600" y="147637"/>
                </a:lnTo>
                <a:lnTo>
                  <a:pt x="892175" y="147637"/>
                </a:lnTo>
                <a:lnTo>
                  <a:pt x="892175" y="176212"/>
                </a:lnTo>
                <a:close/>
              </a:path>
              <a:path w="892175" h="460375">
                <a:moveTo>
                  <a:pt x="892175" y="233362"/>
                </a:moveTo>
                <a:lnTo>
                  <a:pt x="863600" y="233362"/>
                </a:lnTo>
                <a:lnTo>
                  <a:pt x="863600" y="204787"/>
                </a:lnTo>
                <a:lnTo>
                  <a:pt x="892175" y="204787"/>
                </a:lnTo>
                <a:lnTo>
                  <a:pt x="892175" y="233362"/>
                </a:lnTo>
                <a:close/>
              </a:path>
              <a:path w="892175" h="460375">
                <a:moveTo>
                  <a:pt x="892175" y="290512"/>
                </a:moveTo>
                <a:lnTo>
                  <a:pt x="863600" y="290512"/>
                </a:lnTo>
                <a:lnTo>
                  <a:pt x="863600" y="261937"/>
                </a:lnTo>
                <a:lnTo>
                  <a:pt x="892175" y="261937"/>
                </a:lnTo>
                <a:lnTo>
                  <a:pt x="892175" y="290512"/>
                </a:lnTo>
                <a:close/>
              </a:path>
              <a:path w="892175" h="460375">
                <a:moveTo>
                  <a:pt x="892175" y="347662"/>
                </a:moveTo>
                <a:lnTo>
                  <a:pt x="863600" y="347662"/>
                </a:lnTo>
                <a:lnTo>
                  <a:pt x="863600" y="319087"/>
                </a:lnTo>
                <a:lnTo>
                  <a:pt x="892175" y="319087"/>
                </a:lnTo>
                <a:lnTo>
                  <a:pt x="892175" y="347662"/>
                </a:lnTo>
                <a:close/>
              </a:path>
              <a:path w="892175" h="460375">
                <a:moveTo>
                  <a:pt x="892175" y="404812"/>
                </a:moveTo>
                <a:lnTo>
                  <a:pt x="863600" y="404812"/>
                </a:lnTo>
                <a:lnTo>
                  <a:pt x="863600" y="376237"/>
                </a:lnTo>
                <a:lnTo>
                  <a:pt x="892175" y="376237"/>
                </a:lnTo>
                <a:lnTo>
                  <a:pt x="892175" y="404812"/>
                </a:lnTo>
                <a:close/>
              </a:path>
              <a:path w="892175" h="460375">
                <a:moveTo>
                  <a:pt x="892175" y="460375"/>
                </a:moveTo>
                <a:lnTo>
                  <a:pt x="862012" y="460375"/>
                </a:lnTo>
                <a:lnTo>
                  <a:pt x="862012" y="431800"/>
                </a:lnTo>
                <a:lnTo>
                  <a:pt x="863600" y="431800"/>
                </a:lnTo>
                <a:lnTo>
                  <a:pt x="863600" y="446087"/>
                </a:lnTo>
                <a:lnTo>
                  <a:pt x="892175" y="446087"/>
                </a:lnTo>
                <a:lnTo>
                  <a:pt x="892175" y="460375"/>
                </a:lnTo>
                <a:close/>
              </a:path>
              <a:path w="892175" h="460375">
                <a:moveTo>
                  <a:pt x="863600" y="446087"/>
                </a:moveTo>
                <a:lnTo>
                  <a:pt x="863600" y="431800"/>
                </a:lnTo>
                <a:lnTo>
                  <a:pt x="877887" y="431800"/>
                </a:lnTo>
                <a:lnTo>
                  <a:pt x="863600" y="446087"/>
                </a:lnTo>
                <a:close/>
              </a:path>
              <a:path w="892175" h="460375">
                <a:moveTo>
                  <a:pt x="892175" y="446087"/>
                </a:moveTo>
                <a:lnTo>
                  <a:pt x="863600" y="446087"/>
                </a:lnTo>
                <a:lnTo>
                  <a:pt x="876300" y="433387"/>
                </a:lnTo>
                <a:lnTo>
                  <a:pt x="892175" y="433387"/>
                </a:lnTo>
                <a:lnTo>
                  <a:pt x="892175" y="446087"/>
                </a:lnTo>
                <a:close/>
              </a:path>
              <a:path w="892175" h="460375">
                <a:moveTo>
                  <a:pt x="833437" y="460375"/>
                </a:moveTo>
                <a:lnTo>
                  <a:pt x="804862" y="460375"/>
                </a:lnTo>
                <a:lnTo>
                  <a:pt x="804862" y="431800"/>
                </a:lnTo>
                <a:lnTo>
                  <a:pt x="833437" y="431800"/>
                </a:lnTo>
                <a:lnTo>
                  <a:pt x="833437" y="460375"/>
                </a:lnTo>
                <a:close/>
              </a:path>
              <a:path w="892175" h="460375">
                <a:moveTo>
                  <a:pt x="776287" y="460375"/>
                </a:moveTo>
                <a:lnTo>
                  <a:pt x="747712" y="460375"/>
                </a:lnTo>
                <a:lnTo>
                  <a:pt x="747712" y="431800"/>
                </a:lnTo>
                <a:lnTo>
                  <a:pt x="776287" y="431800"/>
                </a:lnTo>
                <a:lnTo>
                  <a:pt x="776287" y="460375"/>
                </a:lnTo>
                <a:close/>
              </a:path>
              <a:path w="892175" h="460375">
                <a:moveTo>
                  <a:pt x="719137" y="460375"/>
                </a:moveTo>
                <a:lnTo>
                  <a:pt x="690562" y="460375"/>
                </a:lnTo>
                <a:lnTo>
                  <a:pt x="690562" y="431800"/>
                </a:lnTo>
                <a:lnTo>
                  <a:pt x="719137" y="431800"/>
                </a:lnTo>
                <a:lnTo>
                  <a:pt x="719137" y="460375"/>
                </a:lnTo>
                <a:close/>
              </a:path>
              <a:path w="892175" h="460375">
                <a:moveTo>
                  <a:pt x="661987" y="460375"/>
                </a:moveTo>
                <a:lnTo>
                  <a:pt x="633412" y="460375"/>
                </a:lnTo>
                <a:lnTo>
                  <a:pt x="633412" y="431800"/>
                </a:lnTo>
                <a:lnTo>
                  <a:pt x="661987" y="431800"/>
                </a:lnTo>
                <a:lnTo>
                  <a:pt x="661987" y="460375"/>
                </a:lnTo>
                <a:close/>
              </a:path>
              <a:path w="892175" h="460375">
                <a:moveTo>
                  <a:pt x="604837" y="460375"/>
                </a:moveTo>
                <a:lnTo>
                  <a:pt x="576262" y="460375"/>
                </a:lnTo>
                <a:lnTo>
                  <a:pt x="576262" y="431800"/>
                </a:lnTo>
                <a:lnTo>
                  <a:pt x="604837" y="431800"/>
                </a:lnTo>
                <a:lnTo>
                  <a:pt x="604837" y="460375"/>
                </a:lnTo>
                <a:close/>
              </a:path>
              <a:path w="892175" h="460375">
                <a:moveTo>
                  <a:pt x="547687" y="460375"/>
                </a:moveTo>
                <a:lnTo>
                  <a:pt x="519112" y="460375"/>
                </a:lnTo>
                <a:lnTo>
                  <a:pt x="519112" y="431800"/>
                </a:lnTo>
                <a:lnTo>
                  <a:pt x="547687" y="431800"/>
                </a:lnTo>
                <a:lnTo>
                  <a:pt x="547687" y="460375"/>
                </a:lnTo>
                <a:close/>
              </a:path>
              <a:path w="892175" h="460375">
                <a:moveTo>
                  <a:pt x="490537" y="460375"/>
                </a:moveTo>
                <a:lnTo>
                  <a:pt x="461962" y="460375"/>
                </a:lnTo>
                <a:lnTo>
                  <a:pt x="461962" y="431800"/>
                </a:lnTo>
                <a:lnTo>
                  <a:pt x="490537" y="431800"/>
                </a:lnTo>
                <a:lnTo>
                  <a:pt x="490537" y="460375"/>
                </a:lnTo>
                <a:close/>
              </a:path>
              <a:path w="892175" h="460375">
                <a:moveTo>
                  <a:pt x="433387" y="460375"/>
                </a:moveTo>
                <a:lnTo>
                  <a:pt x="404812" y="460375"/>
                </a:lnTo>
                <a:lnTo>
                  <a:pt x="404812" y="431800"/>
                </a:lnTo>
                <a:lnTo>
                  <a:pt x="433387" y="431800"/>
                </a:lnTo>
                <a:lnTo>
                  <a:pt x="433387" y="460375"/>
                </a:lnTo>
                <a:close/>
              </a:path>
              <a:path w="892175" h="460375">
                <a:moveTo>
                  <a:pt x="376237" y="460375"/>
                </a:moveTo>
                <a:lnTo>
                  <a:pt x="347662" y="460375"/>
                </a:lnTo>
                <a:lnTo>
                  <a:pt x="347662" y="431800"/>
                </a:lnTo>
                <a:lnTo>
                  <a:pt x="376237" y="431800"/>
                </a:lnTo>
                <a:lnTo>
                  <a:pt x="376237" y="460375"/>
                </a:lnTo>
                <a:close/>
              </a:path>
              <a:path w="892175" h="460375">
                <a:moveTo>
                  <a:pt x="319087" y="460375"/>
                </a:moveTo>
                <a:lnTo>
                  <a:pt x="290512" y="460375"/>
                </a:lnTo>
                <a:lnTo>
                  <a:pt x="290512" y="431800"/>
                </a:lnTo>
                <a:lnTo>
                  <a:pt x="319087" y="431800"/>
                </a:lnTo>
                <a:lnTo>
                  <a:pt x="319087" y="460375"/>
                </a:lnTo>
                <a:close/>
              </a:path>
              <a:path w="892175" h="460375">
                <a:moveTo>
                  <a:pt x="261937" y="460375"/>
                </a:moveTo>
                <a:lnTo>
                  <a:pt x="233362" y="460375"/>
                </a:lnTo>
                <a:lnTo>
                  <a:pt x="233362" y="431800"/>
                </a:lnTo>
                <a:lnTo>
                  <a:pt x="261937" y="431800"/>
                </a:lnTo>
                <a:lnTo>
                  <a:pt x="261937" y="460375"/>
                </a:lnTo>
                <a:close/>
              </a:path>
              <a:path w="892175" h="460375">
                <a:moveTo>
                  <a:pt x="204787" y="460375"/>
                </a:moveTo>
                <a:lnTo>
                  <a:pt x="176212" y="460375"/>
                </a:lnTo>
                <a:lnTo>
                  <a:pt x="176212" y="431800"/>
                </a:lnTo>
                <a:lnTo>
                  <a:pt x="204787" y="431800"/>
                </a:lnTo>
                <a:lnTo>
                  <a:pt x="204787" y="460375"/>
                </a:lnTo>
                <a:close/>
              </a:path>
              <a:path w="892175" h="460375">
                <a:moveTo>
                  <a:pt x="147637" y="460375"/>
                </a:moveTo>
                <a:lnTo>
                  <a:pt x="119062" y="460375"/>
                </a:lnTo>
                <a:lnTo>
                  <a:pt x="119062" y="431800"/>
                </a:lnTo>
                <a:lnTo>
                  <a:pt x="147637" y="431800"/>
                </a:lnTo>
                <a:lnTo>
                  <a:pt x="147637" y="460375"/>
                </a:lnTo>
                <a:close/>
              </a:path>
              <a:path w="892175" h="460375">
                <a:moveTo>
                  <a:pt x="90487" y="460375"/>
                </a:moveTo>
                <a:lnTo>
                  <a:pt x="61912" y="460375"/>
                </a:lnTo>
                <a:lnTo>
                  <a:pt x="61912" y="431800"/>
                </a:lnTo>
                <a:lnTo>
                  <a:pt x="90487" y="431800"/>
                </a:lnTo>
                <a:lnTo>
                  <a:pt x="90487" y="460375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9843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70605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71367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72129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2891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73653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74415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75177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75939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76701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77463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7822565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898765" y="1595755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20637" y="38100"/>
                </a:moveTo>
                <a:lnTo>
                  <a:pt x="0" y="38100"/>
                </a:lnTo>
                <a:lnTo>
                  <a:pt x="0" y="0"/>
                </a:lnTo>
                <a:lnTo>
                  <a:pt x="20637" y="0"/>
                </a:lnTo>
                <a:lnTo>
                  <a:pt x="2063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92163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92925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93687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94449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95211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95973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96735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97497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98259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9021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9783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10054590" y="1595755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10130790" y="1595755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20637" y="38100"/>
                </a:moveTo>
                <a:lnTo>
                  <a:pt x="0" y="38100"/>
                </a:lnTo>
                <a:lnTo>
                  <a:pt x="0" y="0"/>
                </a:lnTo>
                <a:lnTo>
                  <a:pt x="20637" y="0"/>
                </a:lnTo>
                <a:lnTo>
                  <a:pt x="2063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7158990" y="1470342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4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9408477" y="1470342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4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7416165" y="1830704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0"/>
                </a:moveTo>
                <a:lnTo>
                  <a:pt x="0" y="288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9649777" y="1830704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0"/>
                </a:moveTo>
                <a:lnTo>
                  <a:pt x="0" y="288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7416165" y="2005329"/>
            <a:ext cx="936625" cy="85725"/>
          </a:xfrm>
          <a:custGeom>
            <a:avLst/>
            <a:gdLst/>
            <a:ahLst/>
            <a:cxnLst/>
            <a:rect l="l" t="t" r="r" b="b"/>
            <a:pathLst>
              <a:path w="936625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300" y="28575"/>
                </a:lnTo>
                <a:lnTo>
                  <a:pt x="64300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936625" h="85725">
                <a:moveTo>
                  <a:pt x="85725" y="57150"/>
                </a:moveTo>
                <a:lnTo>
                  <a:pt x="64300" y="57150"/>
                </a:lnTo>
                <a:lnTo>
                  <a:pt x="64300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936625" h="85725">
                <a:moveTo>
                  <a:pt x="936625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936625" y="28575"/>
                </a:lnTo>
                <a:lnTo>
                  <a:pt x="93662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8784590" y="2005329"/>
            <a:ext cx="865505" cy="85725"/>
          </a:xfrm>
          <a:custGeom>
            <a:avLst/>
            <a:gdLst/>
            <a:ahLst/>
            <a:cxnLst/>
            <a:rect l="l" t="t" r="r" b="b"/>
            <a:pathLst>
              <a:path w="865504" h="85725">
                <a:moveTo>
                  <a:pt x="779462" y="85725"/>
                </a:moveTo>
                <a:lnTo>
                  <a:pt x="779462" y="0"/>
                </a:lnTo>
                <a:lnTo>
                  <a:pt x="836612" y="28575"/>
                </a:lnTo>
                <a:lnTo>
                  <a:pt x="800900" y="28575"/>
                </a:lnTo>
                <a:lnTo>
                  <a:pt x="800900" y="57150"/>
                </a:lnTo>
                <a:lnTo>
                  <a:pt x="836612" y="57150"/>
                </a:lnTo>
                <a:lnTo>
                  <a:pt x="779462" y="85725"/>
                </a:lnTo>
                <a:close/>
              </a:path>
              <a:path w="865504" h="85725">
                <a:moveTo>
                  <a:pt x="779462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779462" y="28575"/>
                </a:lnTo>
                <a:lnTo>
                  <a:pt x="779462" y="57150"/>
                </a:lnTo>
                <a:close/>
              </a:path>
              <a:path w="865504" h="85725">
                <a:moveTo>
                  <a:pt x="836612" y="57150"/>
                </a:moveTo>
                <a:lnTo>
                  <a:pt x="800900" y="57150"/>
                </a:lnTo>
                <a:lnTo>
                  <a:pt x="800900" y="28575"/>
                </a:lnTo>
                <a:lnTo>
                  <a:pt x="836612" y="28575"/>
                </a:lnTo>
                <a:lnTo>
                  <a:pt x="865187" y="42862"/>
                </a:lnTo>
                <a:lnTo>
                  <a:pt x="83661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8502650" y="1925954"/>
            <a:ext cx="76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7566025" y="1278254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α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42512" y="1205229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α</a:t>
            </a:r>
            <a:endParaRPr sz="18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74825" y="5229225"/>
            <a:ext cx="3241675" cy="0"/>
          </a:xfrm>
          <a:custGeom>
            <a:avLst/>
            <a:gdLst/>
            <a:ahLst/>
            <a:cxnLst/>
            <a:rect l="l" t="t" r="r" b="b"/>
            <a:pathLst>
              <a:path w="3241675" h="0">
                <a:moveTo>
                  <a:pt x="0" y="0"/>
                </a:moveTo>
                <a:lnTo>
                  <a:pt x="3241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135123" y="4293108"/>
            <a:ext cx="1727200" cy="935990"/>
          </a:xfrm>
          <a:custGeom>
            <a:avLst/>
            <a:gdLst/>
            <a:ahLst/>
            <a:cxnLst/>
            <a:rect l="l" t="t" r="r" b="b"/>
            <a:pathLst>
              <a:path w="1727200" h="935989">
                <a:moveTo>
                  <a:pt x="0" y="0"/>
                </a:moveTo>
                <a:lnTo>
                  <a:pt x="1726692" y="0"/>
                </a:lnTo>
                <a:lnTo>
                  <a:pt x="1726692" y="935736"/>
                </a:lnTo>
                <a:lnTo>
                  <a:pt x="0" y="9357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2130425" y="4287837"/>
            <a:ext cx="1736725" cy="946150"/>
          </a:xfrm>
          <a:custGeom>
            <a:avLst/>
            <a:gdLst/>
            <a:ahLst/>
            <a:cxnLst/>
            <a:rect l="l" t="t" r="r" b="b"/>
            <a:pathLst>
              <a:path w="1736725" h="946150">
                <a:moveTo>
                  <a:pt x="1736725" y="946150"/>
                </a:moveTo>
                <a:lnTo>
                  <a:pt x="0" y="946150"/>
                </a:lnTo>
                <a:lnTo>
                  <a:pt x="0" y="0"/>
                </a:lnTo>
                <a:lnTo>
                  <a:pt x="1736725" y="0"/>
                </a:lnTo>
                <a:lnTo>
                  <a:pt x="17367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36625"/>
                </a:lnTo>
                <a:lnTo>
                  <a:pt x="4762" y="936625"/>
                </a:lnTo>
                <a:lnTo>
                  <a:pt x="9525" y="941387"/>
                </a:lnTo>
                <a:lnTo>
                  <a:pt x="1736725" y="941387"/>
                </a:lnTo>
                <a:lnTo>
                  <a:pt x="1736725" y="946150"/>
                </a:lnTo>
                <a:close/>
              </a:path>
              <a:path w="1736725" h="94615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736725" h="946150">
                <a:moveTo>
                  <a:pt x="17272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727200" y="4762"/>
                </a:lnTo>
                <a:lnTo>
                  <a:pt x="1727200" y="9525"/>
                </a:lnTo>
                <a:close/>
              </a:path>
              <a:path w="1736725" h="946150">
                <a:moveTo>
                  <a:pt x="1727200" y="941387"/>
                </a:moveTo>
                <a:lnTo>
                  <a:pt x="1727200" y="4762"/>
                </a:lnTo>
                <a:lnTo>
                  <a:pt x="1731962" y="9525"/>
                </a:lnTo>
                <a:lnTo>
                  <a:pt x="1736725" y="9525"/>
                </a:lnTo>
                <a:lnTo>
                  <a:pt x="1736725" y="936625"/>
                </a:lnTo>
                <a:lnTo>
                  <a:pt x="1731962" y="936625"/>
                </a:lnTo>
                <a:lnTo>
                  <a:pt x="1727200" y="941387"/>
                </a:lnTo>
                <a:close/>
              </a:path>
              <a:path w="1736725" h="946150">
                <a:moveTo>
                  <a:pt x="1736725" y="9525"/>
                </a:moveTo>
                <a:lnTo>
                  <a:pt x="1731962" y="9525"/>
                </a:lnTo>
                <a:lnTo>
                  <a:pt x="1727200" y="4762"/>
                </a:lnTo>
                <a:lnTo>
                  <a:pt x="1736725" y="4762"/>
                </a:lnTo>
                <a:lnTo>
                  <a:pt x="1736725" y="9525"/>
                </a:lnTo>
                <a:close/>
              </a:path>
              <a:path w="1736725" h="946150">
                <a:moveTo>
                  <a:pt x="9525" y="941387"/>
                </a:moveTo>
                <a:lnTo>
                  <a:pt x="4762" y="936625"/>
                </a:lnTo>
                <a:lnTo>
                  <a:pt x="9525" y="936625"/>
                </a:lnTo>
                <a:lnTo>
                  <a:pt x="9525" y="941387"/>
                </a:lnTo>
                <a:close/>
              </a:path>
              <a:path w="1736725" h="946150">
                <a:moveTo>
                  <a:pt x="1727200" y="941387"/>
                </a:moveTo>
                <a:lnTo>
                  <a:pt x="9525" y="941387"/>
                </a:lnTo>
                <a:lnTo>
                  <a:pt x="9525" y="936625"/>
                </a:lnTo>
                <a:lnTo>
                  <a:pt x="1727200" y="936625"/>
                </a:lnTo>
                <a:lnTo>
                  <a:pt x="1727200" y="941387"/>
                </a:lnTo>
                <a:close/>
              </a:path>
              <a:path w="1736725" h="946150">
                <a:moveTo>
                  <a:pt x="1736725" y="941387"/>
                </a:moveTo>
                <a:lnTo>
                  <a:pt x="1727200" y="941387"/>
                </a:lnTo>
                <a:lnTo>
                  <a:pt x="1731962" y="936625"/>
                </a:lnTo>
                <a:lnTo>
                  <a:pt x="1736725" y="936625"/>
                </a:lnTo>
                <a:lnTo>
                  <a:pt x="1736725" y="941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2849130" y="3284537"/>
            <a:ext cx="2815590" cy="1525905"/>
          </a:xfrm>
          <a:custGeom>
            <a:avLst/>
            <a:gdLst/>
            <a:ahLst/>
            <a:cxnLst/>
            <a:rect l="l" t="t" r="r" b="b"/>
            <a:pathLst>
              <a:path w="2815590" h="1525904">
                <a:moveTo>
                  <a:pt x="2642209" y="49898"/>
                </a:moveTo>
                <a:lnTo>
                  <a:pt x="2629154" y="35928"/>
                </a:lnTo>
                <a:lnTo>
                  <a:pt x="2629420" y="32943"/>
                </a:lnTo>
                <a:lnTo>
                  <a:pt x="2815069" y="0"/>
                </a:lnTo>
                <a:lnTo>
                  <a:pt x="2809852" y="6121"/>
                </a:lnTo>
                <a:lnTo>
                  <a:pt x="2773591" y="6121"/>
                </a:lnTo>
                <a:lnTo>
                  <a:pt x="2706550" y="42237"/>
                </a:lnTo>
                <a:lnTo>
                  <a:pt x="2645194" y="49834"/>
                </a:lnTo>
                <a:lnTo>
                  <a:pt x="2642209" y="49898"/>
                </a:lnTo>
                <a:close/>
              </a:path>
              <a:path w="2815590" h="1525904">
                <a:moveTo>
                  <a:pt x="2706550" y="42237"/>
                </a:moveTo>
                <a:lnTo>
                  <a:pt x="2773591" y="6121"/>
                </a:lnTo>
                <a:lnTo>
                  <a:pt x="2775369" y="9423"/>
                </a:lnTo>
                <a:lnTo>
                  <a:pt x="2769489" y="9423"/>
                </a:lnTo>
                <a:lnTo>
                  <a:pt x="2745653" y="37396"/>
                </a:lnTo>
                <a:lnTo>
                  <a:pt x="2706550" y="42237"/>
                </a:lnTo>
                <a:close/>
              </a:path>
              <a:path w="2815590" h="1525904">
                <a:moveTo>
                  <a:pt x="2691269" y="137985"/>
                </a:moveTo>
                <a:lnTo>
                  <a:pt x="2676626" y="122605"/>
                </a:lnTo>
                <a:lnTo>
                  <a:pt x="2677172" y="119659"/>
                </a:lnTo>
                <a:lnTo>
                  <a:pt x="2678315" y="116903"/>
                </a:lnTo>
                <a:lnTo>
                  <a:pt x="2680004" y="114439"/>
                </a:lnTo>
                <a:lnTo>
                  <a:pt x="2720081" y="67407"/>
                </a:lnTo>
                <a:lnTo>
                  <a:pt x="2787141" y="31280"/>
                </a:lnTo>
                <a:lnTo>
                  <a:pt x="2773591" y="6121"/>
                </a:lnTo>
                <a:lnTo>
                  <a:pt x="2809852" y="6121"/>
                </a:lnTo>
                <a:lnTo>
                  <a:pt x="2701747" y="132969"/>
                </a:lnTo>
                <a:lnTo>
                  <a:pt x="2699588" y="135026"/>
                </a:lnTo>
                <a:lnTo>
                  <a:pt x="2697035" y="136601"/>
                </a:lnTo>
                <a:lnTo>
                  <a:pt x="2694228" y="137591"/>
                </a:lnTo>
                <a:lnTo>
                  <a:pt x="2691269" y="137985"/>
                </a:lnTo>
                <a:close/>
              </a:path>
              <a:path w="2815590" h="1525904">
                <a:moveTo>
                  <a:pt x="2745653" y="37396"/>
                </a:moveTo>
                <a:lnTo>
                  <a:pt x="2769489" y="9423"/>
                </a:lnTo>
                <a:lnTo>
                  <a:pt x="2782125" y="32880"/>
                </a:lnTo>
                <a:lnTo>
                  <a:pt x="2745653" y="37396"/>
                </a:lnTo>
                <a:close/>
              </a:path>
              <a:path w="2815590" h="1525904">
                <a:moveTo>
                  <a:pt x="2720081" y="67407"/>
                </a:moveTo>
                <a:lnTo>
                  <a:pt x="2745653" y="37396"/>
                </a:lnTo>
                <a:lnTo>
                  <a:pt x="2782125" y="32880"/>
                </a:lnTo>
                <a:lnTo>
                  <a:pt x="2769489" y="9423"/>
                </a:lnTo>
                <a:lnTo>
                  <a:pt x="2775369" y="9423"/>
                </a:lnTo>
                <a:lnTo>
                  <a:pt x="2787141" y="31280"/>
                </a:lnTo>
                <a:lnTo>
                  <a:pt x="2720081" y="67407"/>
                </a:lnTo>
                <a:close/>
              </a:path>
              <a:path w="2815590" h="1525904">
                <a:moveTo>
                  <a:pt x="13563" y="1525460"/>
                </a:moveTo>
                <a:lnTo>
                  <a:pt x="0" y="1500314"/>
                </a:lnTo>
                <a:lnTo>
                  <a:pt x="2706550" y="42237"/>
                </a:lnTo>
                <a:lnTo>
                  <a:pt x="2745653" y="37396"/>
                </a:lnTo>
                <a:lnTo>
                  <a:pt x="2720081" y="67407"/>
                </a:lnTo>
                <a:lnTo>
                  <a:pt x="13563" y="152546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28559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29225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29892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30559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31226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31892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2559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3226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33893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34559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5226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35893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6560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/>
          <p:nvPr/>
        </p:nvSpPr>
        <p:spPr>
          <a:xfrm>
            <a:off x="37226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/>
          <p:cNvSpPr/>
          <p:nvPr/>
        </p:nvSpPr>
        <p:spPr>
          <a:xfrm>
            <a:off x="37893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38560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39227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39893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/>
          <p:nvPr/>
        </p:nvSpPr>
        <p:spPr>
          <a:xfrm>
            <a:off x="40560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/>
          <p:cNvSpPr/>
          <p:nvPr/>
        </p:nvSpPr>
        <p:spPr>
          <a:xfrm>
            <a:off x="41227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41894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560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3227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3894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4561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5227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5894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46561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47228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/>
          <p:nvPr/>
        </p:nvSpPr>
        <p:spPr>
          <a:xfrm>
            <a:off x="47894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/>
          <p:cNvSpPr/>
          <p:nvPr/>
        </p:nvSpPr>
        <p:spPr>
          <a:xfrm>
            <a:off x="48561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9228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9895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50561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51228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51895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52562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53228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53895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54562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55229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55895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56562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57229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57896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58562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59229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59896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60563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61229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618966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625633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6323012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389687" y="4792662"/>
            <a:ext cx="38100" cy="9525"/>
          </a:xfrm>
          <a:custGeom>
            <a:avLst/>
            <a:gdLst/>
            <a:ahLst/>
            <a:cxnLst/>
            <a:rect l="l" t="t" r="r" b="b"/>
            <a:pathLst>
              <a:path w="38100" h="9525">
                <a:moveTo>
                  <a:pt x="38100" y="9525"/>
                </a:moveTo>
                <a:lnTo>
                  <a:pt x="0" y="9525"/>
                </a:lnTo>
                <a:lnTo>
                  <a:pt x="0" y="0"/>
                </a:lnTo>
                <a:lnTo>
                  <a:pt x="38100" y="0"/>
                </a:lnTo>
                <a:lnTo>
                  <a:pt x="38100" y="95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5659437" y="328453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5659437" y="33512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5659437" y="341788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5659437" y="348456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5659437" y="355123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/>
          <p:cNvSpPr/>
          <p:nvPr/>
        </p:nvSpPr>
        <p:spPr>
          <a:xfrm>
            <a:off x="5659437" y="36179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/>
          <p:cNvSpPr/>
          <p:nvPr/>
        </p:nvSpPr>
        <p:spPr>
          <a:xfrm>
            <a:off x="5659437" y="368458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/>
          <p:cNvSpPr/>
          <p:nvPr/>
        </p:nvSpPr>
        <p:spPr>
          <a:xfrm>
            <a:off x="5659437" y="375126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/>
          <p:cNvSpPr/>
          <p:nvPr/>
        </p:nvSpPr>
        <p:spPr>
          <a:xfrm>
            <a:off x="5659437" y="381793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/>
          <p:cNvSpPr/>
          <p:nvPr/>
        </p:nvSpPr>
        <p:spPr>
          <a:xfrm>
            <a:off x="5659437" y="38846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/>
          <p:cNvSpPr/>
          <p:nvPr/>
        </p:nvSpPr>
        <p:spPr>
          <a:xfrm>
            <a:off x="5659437" y="395128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/>
          <p:cNvSpPr/>
          <p:nvPr/>
        </p:nvSpPr>
        <p:spPr>
          <a:xfrm>
            <a:off x="5659437" y="401796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/>
          <p:cNvSpPr/>
          <p:nvPr/>
        </p:nvSpPr>
        <p:spPr>
          <a:xfrm>
            <a:off x="5659437" y="408463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/>
          <p:cNvSpPr/>
          <p:nvPr/>
        </p:nvSpPr>
        <p:spPr>
          <a:xfrm>
            <a:off x="5659437" y="41513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/>
          <p:cNvSpPr/>
          <p:nvPr/>
        </p:nvSpPr>
        <p:spPr>
          <a:xfrm>
            <a:off x="5659437" y="421798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/>
          <p:cNvSpPr/>
          <p:nvPr/>
        </p:nvSpPr>
        <p:spPr>
          <a:xfrm>
            <a:off x="5659437" y="428466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/>
          <p:cNvSpPr/>
          <p:nvPr/>
        </p:nvSpPr>
        <p:spPr>
          <a:xfrm>
            <a:off x="5659437" y="435133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/>
          <p:cNvSpPr/>
          <p:nvPr/>
        </p:nvSpPr>
        <p:spPr>
          <a:xfrm>
            <a:off x="5659437" y="44180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/>
          <p:cNvSpPr/>
          <p:nvPr/>
        </p:nvSpPr>
        <p:spPr>
          <a:xfrm>
            <a:off x="5659437" y="448468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/>
          <p:cNvSpPr/>
          <p:nvPr/>
        </p:nvSpPr>
        <p:spPr>
          <a:xfrm>
            <a:off x="5659437" y="455136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/>
          <p:cNvSpPr/>
          <p:nvPr/>
        </p:nvSpPr>
        <p:spPr>
          <a:xfrm>
            <a:off x="5659437" y="461803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/>
          <p:cNvSpPr/>
          <p:nvPr/>
        </p:nvSpPr>
        <p:spPr>
          <a:xfrm>
            <a:off x="5659437" y="4684712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/>
          <p:cNvSpPr/>
          <p:nvPr/>
        </p:nvSpPr>
        <p:spPr>
          <a:xfrm>
            <a:off x="5659437" y="4751387"/>
            <a:ext cx="9525" cy="38100"/>
          </a:xfrm>
          <a:custGeom>
            <a:avLst/>
            <a:gdLst/>
            <a:ahLst/>
            <a:cxnLst/>
            <a:rect l="l" t="t" r="r" b="b"/>
            <a:pathLst>
              <a:path w="9525" h="38100">
                <a:moveTo>
                  <a:pt x="9525" y="38100"/>
                </a:moveTo>
                <a:lnTo>
                  <a:pt x="0" y="38100"/>
                </a:lnTo>
                <a:lnTo>
                  <a:pt x="0" y="0"/>
                </a:lnTo>
                <a:lnTo>
                  <a:pt x="9525" y="0"/>
                </a:lnTo>
                <a:lnTo>
                  <a:pt x="9525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/>
          <p:cNvSpPr/>
          <p:nvPr/>
        </p:nvSpPr>
        <p:spPr>
          <a:xfrm>
            <a:off x="2791688" y="3284537"/>
            <a:ext cx="128905" cy="1513205"/>
          </a:xfrm>
          <a:custGeom>
            <a:avLst/>
            <a:gdLst/>
            <a:ahLst/>
            <a:cxnLst/>
            <a:rect l="l" t="t" r="r" b="b"/>
            <a:pathLst>
              <a:path w="128905" h="1513204">
                <a:moveTo>
                  <a:pt x="14147" y="128371"/>
                </a:moveTo>
                <a:lnTo>
                  <a:pt x="0" y="115506"/>
                </a:lnTo>
                <a:lnTo>
                  <a:pt x="12" y="112522"/>
                </a:lnTo>
                <a:lnTo>
                  <a:pt x="647" y="109600"/>
                </a:lnTo>
                <a:lnTo>
                  <a:pt x="1879" y="106883"/>
                </a:lnTo>
                <a:lnTo>
                  <a:pt x="64223" y="0"/>
                </a:lnTo>
                <a:lnTo>
                  <a:pt x="80765" y="28359"/>
                </a:lnTo>
                <a:lnTo>
                  <a:pt x="49936" y="28359"/>
                </a:lnTo>
                <a:lnTo>
                  <a:pt x="49936" y="81208"/>
                </a:lnTo>
                <a:lnTo>
                  <a:pt x="26555" y="121285"/>
                </a:lnTo>
                <a:lnTo>
                  <a:pt x="17132" y="128066"/>
                </a:lnTo>
                <a:lnTo>
                  <a:pt x="14147" y="128371"/>
                </a:lnTo>
                <a:close/>
              </a:path>
              <a:path w="128905" h="1513204">
                <a:moveTo>
                  <a:pt x="49936" y="81208"/>
                </a:moveTo>
                <a:lnTo>
                  <a:pt x="49936" y="28359"/>
                </a:lnTo>
                <a:lnTo>
                  <a:pt x="78511" y="28359"/>
                </a:lnTo>
                <a:lnTo>
                  <a:pt x="78511" y="35560"/>
                </a:lnTo>
                <a:lnTo>
                  <a:pt x="51879" y="35560"/>
                </a:lnTo>
                <a:lnTo>
                  <a:pt x="64223" y="56719"/>
                </a:lnTo>
                <a:lnTo>
                  <a:pt x="49936" y="81208"/>
                </a:lnTo>
                <a:close/>
              </a:path>
              <a:path w="128905" h="1513204">
                <a:moveTo>
                  <a:pt x="114300" y="128371"/>
                </a:moveTo>
                <a:lnTo>
                  <a:pt x="78511" y="81208"/>
                </a:lnTo>
                <a:lnTo>
                  <a:pt x="78511" y="28359"/>
                </a:lnTo>
                <a:lnTo>
                  <a:pt x="80765" y="28359"/>
                </a:lnTo>
                <a:lnTo>
                  <a:pt x="126568" y="106883"/>
                </a:lnTo>
                <a:lnTo>
                  <a:pt x="127800" y="109600"/>
                </a:lnTo>
                <a:lnTo>
                  <a:pt x="128435" y="112522"/>
                </a:lnTo>
                <a:lnTo>
                  <a:pt x="128447" y="115506"/>
                </a:lnTo>
                <a:lnTo>
                  <a:pt x="127838" y="118440"/>
                </a:lnTo>
                <a:lnTo>
                  <a:pt x="114300" y="128371"/>
                </a:lnTo>
                <a:close/>
              </a:path>
              <a:path w="128905" h="1513204">
                <a:moveTo>
                  <a:pt x="64223" y="56719"/>
                </a:moveTo>
                <a:lnTo>
                  <a:pt x="51879" y="35560"/>
                </a:lnTo>
                <a:lnTo>
                  <a:pt x="76568" y="35560"/>
                </a:lnTo>
                <a:lnTo>
                  <a:pt x="64223" y="56719"/>
                </a:lnTo>
                <a:close/>
              </a:path>
              <a:path w="128905" h="1513204">
                <a:moveTo>
                  <a:pt x="78511" y="81208"/>
                </a:moveTo>
                <a:lnTo>
                  <a:pt x="64223" y="56719"/>
                </a:lnTo>
                <a:lnTo>
                  <a:pt x="76568" y="35560"/>
                </a:lnTo>
                <a:lnTo>
                  <a:pt x="78511" y="35560"/>
                </a:lnTo>
                <a:lnTo>
                  <a:pt x="78511" y="81208"/>
                </a:lnTo>
                <a:close/>
              </a:path>
              <a:path w="128905" h="1513204">
                <a:moveTo>
                  <a:pt x="78511" y="1512887"/>
                </a:moveTo>
                <a:lnTo>
                  <a:pt x="49936" y="1512887"/>
                </a:lnTo>
                <a:lnTo>
                  <a:pt x="49936" y="81208"/>
                </a:lnTo>
                <a:lnTo>
                  <a:pt x="64223" y="56719"/>
                </a:lnTo>
                <a:lnTo>
                  <a:pt x="78511" y="81208"/>
                </a:lnTo>
                <a:lnTo>
                  <a:pt x="78511" y="1512887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/>
          <p:cNvSpPr/>
          <p:nvPr/>
        </p:nvSpPr>
        <p:spPr>
          <a:xfrm>
            <a:off x="2855912" y="4733150"/>
            <a:ext cx="2808605" cy="128905"/>
          </a:xfrm>
          <a:custGeom>
            <a:avLst/>
            <a:gdLst/>
            <a:ahLst/>
            <a:cxnLst/>
            <a:rect l="l" t="t" r="r" b="b"/>
            <a:pathLst>
              <a:path w="2808604" h="128904">
                <a:moveTo>
                  <a:pt x="2729456" y="64274"/>
                </a:moveTo>
                <a:lnTo>
                  <a:pt x="2635097" y="27584"/>
                </a:lnTo>
                <a:lnTo>
                  <a:pt x="2626017" y="13462"/>
                </a:lnTo>
                <a:lnTo>
                  <a:pt x="2626499" y="10515"/>
                </a:lnTo>
                <a:lnTo>
                  <a:pt x="2639593" y="0"/>
                </a:lnTo>
                <a:lnTo>
                  <a:pt x="2642577" y="165"/>
                </a:lnTo>
                <a:lnTo>
                  <a:pt x="2645460" y="952"/>
                </a:lnTo>
                <a:lnTo>
                  <a:pt x="2771548" y="49987"/>
                </a:lnTo>
                <a:lnTo>
                  <a:pt x="2768866" y="49987"/>
                </a:lnTo>
                <a:lnTo>
                  <a:pt x="2768866" y="50965"/>
                </a:lnTo>
                <a:lnTo>
                  <a:pt x="2763685" y="50965"/>
                </a:lnTo>
                <a:lnTo>
                  <a:pt x="2729456" y="64274"/>
                </a:lnTo>
                <a:close/>
              </a:path>
              <a:path w="2808604" h="128904">
                <a:moveTo>
                  <a:pt x="2692712" y="78562"/>
                </a:moveTo>
                <a:lnTo>
                  <a:pt x="0" y="78562"/>
                </a:lnTo>
                <a:lnTo>
                  <a:pt x="0" y="49987"/>
                </a:lnTo>
                <a:lnTo>
                  <a:pt x="2692712" y="49987"/>
                </a:lnTo>
                <a:lnTo>
                  <a:pt x="2729456" y="64274"/>
                </a:lnTo>
                <a:lnTo>
                  <a:pt x="2692712" y="78562"/>
                </a:lnTo>
                <a:close/>
              </a:path>
              <a:path w="2808604" h="128904">
                <a:moveTo>
                  <a:pt x="2771548" y="78562"/>
                </a:moveTo>
                <a:lnTo>
                  <a:pt x="2768866" y="78562"/>
                </a:lnTo>
                <a:lnTo>
                  <a:pt x="2768866" y="49987"/>
                </a:lnTo>
                <a:lnTo>
                  <a:pt x="2771548" y="49987"/>
                </a:lnTo>
                <a:lnTo>
                  <a:pt x="2808287" y="64274"/>
                </a:lnTo>
                <a:lnTo>
                  <a:pt x="2771548" y="78562"/>
                </a:lnTo>
                <a:close/>
              </a:path>
              <a:path w="2808604" h="128904">
                <a:moveTo>
                  <a:pt x="2763685" y="77584"/>
                </a:moveTo>
                <a:lnTo>
                  <a:pt x="2729456" y="64274"/>
                </a:lnTo>
                <a:lnTo>
                  <a:pt x="2763685" y="50965"/>
                </a:lnTo>
                <a:lnTo>
                  <a:pt x="2763685" y="77584"/>
                </a:lnTo>
                <a:close/>
              </a:path>
              <a:path w="2808604" h="128904">
                <a:moveTo>
                  <a:pt x="2768866" y="77584"/>
                </a:moveTo>
                <a:lnTo>
                  <a:pt x="2763685" y="77584"/>
                </a:lnTo>
                <a:lnTo>
                  <a:pt x="2763685" y="50965"/>
                </a:lnTo>
                <a:lnTo>
                  <a:pt x="2768866" y="50965"/>
                </a:lnTo>
                <a:lnTo>
                  <a:pt x="2768866" y="77584"/>
                </a:lnTo>
                <a:close/>
              </a:path>
              <a:path w="2808604" h="128904">
                <a:moveTo>
                  <a:pt x="2639593" y="128549"/>
                </a:moveTo>
                <a:lnTo>
                  <a:pt x="2626017" y="115087"/>
                </a:lnTo>
                <a:lnTo>
                  <a:pt x="2626156" y="112102"/>
                </a:lnTo>
                <a:lnTo>
                  <a:pt x="2729456" y="64274"/>
                </a:lnTo>
                <a:lnTo>
                  <a:pt x="2763685" y="77584"/>
                </a:lnTo>
                <a:lnTo>
                  <a:pt x="2768866" y="77584"/>
                </a:lnTo>
                <a:lnTo>
                  <a:pt x="2768866" y="78562"/>
                </a:lnTo>
                <a:lnTo>
                  <a:pt x="2771548" y="78562"/>
                </a:lnTo>
                <a:lnTo>
                  <a:pt x="2645460" y="127596"/>
                </a:lnTo>
                <a:lnTo>
                  <a:pt x="2642577" y="128384"/>
                </a:lnTo>
                <a:lnTo>
                  <a:pt x="2639593" y="128549"/>
                </a:lnTo>
                <a:close/>
              </a:path>
            </a:pathLst>
          </a:custGeom>
          <a:solidFill>
            <a:srgbClr val="944F7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/>
          <p:cNvSpPr txBox="1"/>
          <p:nvPr/>
        </p:nvSpPr>
        <p:spPr>
          <a:xfrm>
            <a:off x="2843212" y="2942590"/>
            <a:ext cx="26047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05380" algn="l"/>
              </a:tabLst>
            </a:pPr>
            <a:r>
              <a:rPr dirty="0" u="sng" sz="240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dirty="0" u="sng" sz="2400" i="1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9" name="object 129"/>
          <p:cNvSpPr txBox="1"/>
          <p:nvPr/>
        </p:nvSpPr>
        <p:spPr>
          <a:xfrm>
            <a:off x="2427922" y="3231515"/>
            <a:ext cx="321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944F71"/>
                </a:solidFill>
                <a:latin typeface="Arial"/>
                <a:cs typeface="Arial"/>
              </a:rPr>
              <a:t>F</a:t>
            </a:r>
            <a:r>
              <a:rPr dirty="0" baseline="-16129" sz="2325" spc="7" i="1">
                <a:solidFill>
                  <a:srgbClr val="944F71"/>
                </a:solidFill>
                <a:latin typeface="Arial"/>
                <a:cs typeface="Arial"/>
              </a:rPr>
              <a:t>2</a:t>
            </a:r>
            <a:endParaRPr baseline="-16129" sz="2325">
              <a:latin typeface="Arial"/>
              <a:cs typeface="Arial"/>
            </a:endParaRPr>
          </a:p>
        </p:txBody>
      </p:sp>
      <p:sp>
        <p:nvSpPr>
          <p:cNvPr id="130" name="object 130"/>
          <p:cNvSpPr txBox="1"/>
          <p:nvPr/>
        </p:nvSpPr>
        <p:spPr>
          <a:xfrm>
            <a:off x="5309234" y="4790440"/>
            <a:ext cx="321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solidFill>
                  <a:srgbClr val="944F71"/>
                </a:solidFill>
                <a:latin typeface="Arial"/>
                <a:cs typeface="Arial"/>
              </a:rPr>
              <a:t>F</a:t>
            </a:r>
            <a:r>
              <a:rPr dirty="0" baseline="-17921" sz="2325" spc="7" i="1">
                <a:solidFill>
                  <a:srgbClr val="944F71"/>
                </a:solidFill>
                <a:latin typeface="Arial"/>
                <a:cs typeface="Arial"/>
              </a:rPr>
              <a:t>1</a:t>
            </a:r>
            <a:endParaRPr baseline="-17921" sz="2325">
              <a:latin typeface="Arial"/>
              <a:cs typeface="Arial"/>
            </a:endParaRPr>
          </a:p>
        </p:txBody>
      </p:sp>
      <p:sp>
        <p:nvSpPr>
          <p:cNvPr id="131" name="object 131"/>
          <p:cNvSpPr txBox="1"/>
          <p:nvPr/>
        </p:nvSpPr>
        <p:spPr>
          <a:xfrm>
            <a:off x="3796665" y="4224654"/>
            <a:ext cx="2578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Arial"/>
                <a:cs typeface="Arial"/>
              </a:rPr>
              <a:t>α</a:t>
            </a:r>
            <a:endParaRPr sz="3200">
              <a:latin typeface="Arial"/>
              <a:cs typeface="Arial"/>
            </a:endParaRPr>
          </a:p>
        </p:txBody>
      </p:sp>
      <p:sp>
        <p:nvSpPr>
          <p:cNvPr id="132" name="object 132"/>
          <p:cNvSpPr txBox="1"/>
          <p:nvPr/>
        </p:nvSpPr>
        <p:spPr>
          <a:xfrm>
            <a:off x="5812472" y="4362450"/>
            <a:ext cx="12446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 i="1">
                <a:latin typeface="Times New Roman"/>
                <a:cs typeface="Times New Roman"/>
              </a:rPr>
              <a:t>l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33" name="object 133"/>
          <p:cNvSpPr txBox="1"/>
          <p:nvPr/>
        </p:nvSpPr>
        <p:spPr>
          <a:xfrm>
            <a:off x="1564322" y="1805036"/>
            <a:ext cx="5784215" cy="826769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ts val="2955"/>
              </a:lnSpc>
              <a:spcBef>
                <a:spcPts val="135"/>
              </a:spcBef>
            </a:pPr>
            <a:r>
              <a:rPr dirty="0" sz="2800" spc="-5">
                <a:latin typeface="宋体"/>
                <a:cs typeface="宋体"/>
              </a:rPr>
              <a:t>（1）</a:t>
            </a:r>
            <a:r>
              <a:rPr dirty="0" sz="2800" spc="-15">
                <a:latin typeface="宋体"/>
                <a:cs typeface="宋体"/>
              </a:rPr>
              <a:t> </a:t>
            </a:r>
            <a:r>
              <a:rPr dirty="0" sz="2800" spc="-285">
                <a:latin typeface="华文楷体"/>
                <a:cs typeface="华文楷体"/>
              </a:rPr>
              <a:t>把</a:t>
            </a:r>
            <a:r>
              <a:rPr dirty="0" sz="2900" spc="-944" i="1">
                <a:latin typeface="华文楷体"/>
                <a:cs typeface="华文楷体"/>
              </a:rPr>
              <a:t>F</a:t>
            </a:r>
            <a:r>
              <a:rPr dirty="0" sz="2800">
                <a:latin typeface="华文楷体"/>
                <a:cs typeface="华文楷体"/>
              </a:rPr>
              <a:t>分解到位移方向</a:t>
            </a:r>
            <a:r>
              <a:rPr dirty="0" sz="2800" spc="-5">
                <a:latin typeface="华文楷体"/>
                <a:cs typeface="华文楷体"/>
              </a:rPr>
              <a:t>上</a:t>
            </a:r>
            <a:endParaRPr sz="2800">
              <a:latin typeface="华文楷体"/>
              <a:cs typeface="华文楷体"/>
            </a:endParaRPr>
          </a:p>
          <a:p>
            <a:pPr algn="r" marR="5080">
              <a:lnSpc>
                <a:spcPts val="3315"/>
              </a:lnSpc>
            </a:pPr>
            <a:r>
              <a:rPr dirty="0" sz="3200">
                <a:solidFill>
                  <a:srgbClr val="EC7C30"/>
                </a:solidFill>
                <a:latin typeface="华文楷体"/>
                <a:cs typeface="华文楷体"/>
              </a:rPr>
              <a:t>分析</a:t>
            </a:r>
            <a:r>
              <a:rPr dirty="0" sz="3200" spc="5">
                <a:solidFill>
                  <a:srgbClr val="EC7C30"/>
                </a:solidFill>
                <a:latin typeface="华文楷体"/>
                <a:cs typeface="华文楷体"/>
              </a:rPr>
              <a:t>：</a:t>
            </a:r>
            <a:endParaRPr sz="3200">
              <a:latin typeface="华文楷体"/>
              <a:cs typeface="华文楷体"/>
            </a:endParaRPr>
          </a:p>
        </p:txBody>
      </p:sp>
      <p:sp>
        <p:nvSpPr>
          <p:cNvPr id="134" name="object 134"/>
          <p:cNvSpPr txBox="1"/>
          <p:nvPr/>
        </p:nvSpPr>
        <p:spPr>
          <a:xfrm>
            <a:off x="6381115" y="2706260"/>
            <a:ext cx="4136390" cy="1543685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 marR="5080">
              <a:lnSpc>
                <a:spcPct val="116399"/>
              </a:lnSpc>
              <a:spcBef>
                <a:spcPts val="55"/>
              </a:spcBef>
            </a:pPr>
            <a:r>
              <a:rPr dirty="0" sz="2800">
                <a:latin typeface="华文楷体"/>
                <a:cs typeface="华文楷体"/>
              </a:rPr>
              <a:t>根据力的</a:t>
            </a:r>
            <a:r>
              <a:rPr dirty="0" sz="2800">
                <a:solidFill>
                  <a:srgbClr val="944F71"/>
                </a:solidFill>
                <a:latin typeface="华文楷体"/>
                <a:cs typeface="华文楷体"/>
              </a:rPr>
              <a:t>等效性</a:t>
            </a:r>
            <a:r>
              <a:rPr dirty="0" sz="2800">
                <a:latin typeface="华文楷体"/>
                <a:cs typeface="华文楷体"/>
              </a:rPr>
              <a:t>原理</a:t>
            </a:r>
            <a:r>
              <a:rPr dirty="0" sz="2800" spc="-5">
                <a:latin typeface="华文楷体"/>
                <a:cs typeface="华文楷体"/>
              </a:rPr>
              <a:t>,</a:t>
            </a:r>
            <a:r>
              <a:rPr dirty="0" sz="2800">
                <a:latin typeface="华文楷体"/>
                <a:cs typeface="华文楷体"/>
              </a:rPr>
              <a:t>可</a:t>
            </a:r>
            <a:r>
              <a:rPr dirty="0" sz="2800" spc="-5">
                <a:latin typeface="华文楷体"/>
                <a:cs typeface="华文楷体"/>
              </a:rPr>
              <a:t>以 </a:t>
            </a:r>
            <a:r>
              <a:rPr dirty="0" sz="2800">
                <a:latin typeface="华文楷体"/>
                <a:cs typeface="华文楷体"/>
              </a:rPr>
              <a:t>把计</a:t>
            </a:r>
            <a:r>
              <a:rPr dirty="0" sz="2800" spc="-285">
                <a:latin typeface="华文楷体"/>
                <a:cs typeface="华文楷体"/>
              </a:rPr>
              <a:t>算</a:t>
            </a:r>
            <a:r>
              <a:rPr dirty="0" sz="2900" spc="-944" i="1">
                <a:solidFill>
                  <a:srgbClr val="944F71"/>
                </a:solidFill>
                <a:latin typeface="华文楷体"/>
                <a:cs typeface="华文楷体"/>
              </a:rPr>
              <a:t>F</a:t>
            </a:r>
            <a:r>
              <a:rPr dirty="0" sz="2800">
                <a:solidFill>
                  <a:srgbClr val="944F71"/>
                </a:solidFill>
                <a:latin typeface="华文楷体"/>
                <a:cs typeface="华文楷体"/>
              </a:rPr>
              <a:t>做功</a:t>
            </a:r>
            <a:r>
              <a:rPr dirty="0" sz="2800">
                <a:latin typeface="华文楷体"/>
                <a:cs typeface="华文楷体"/>
              </a:rPr>
              <a:t>的问题转化</a:t>
            </a:r>
            <a:r>
              <a:rPr dirty="0" sz="2800" spc="-5">
                <a:latin typeface="华文楷体"/>
                <a:cs typeface="华文楷体"/>
              </a:rPr>
              <a:t>为 </a:t>
            </a:r>
            <a:r>
              <a:rPr dirty="0" sz="2800">
                <a:latin typeface="华文楷体"/>
                <a:cs typeface="华文楷体"/>
              </a:rPr>
              <a:t>分别</a:t>
            </a:r>
            <a:r>
              <a:rPr dirty="0" sz="2800" spc="-285">
                <a:latin typeface="华文楷体"/>
                <a:cs typeface="华文楷体"/>
              </a:rPr>
              <a:t>求</a:t>
            </a:r>
            <a:r>
              <a:rPr dirty="0" sz="2900" spc="-470" i="1">
                <a:solidFill>
                  <a:srgbClr val="944F71"/>
                </a:solidFill>
                <a:latin typeface="华文楷体"/>
                <a:cs typeface="华文楷体"/>
              </a:rPr>
              <a:t>F</a:t>
            </a:r>
            <a:r>
              <a:rPr dirty="0" baseline="-16975" sz="2700" spc="-705">
                <a:solidFill>
                  <a:srgbClr val="944F71"/>
                </a:solidFill>
                <a:latin typeface="华文楷体"/>
                <a:cs typeface="华文楷体"/>
              </a:rPr>
              <a:t>1</a:t>
            </a:r>
            <a:r>
              <a:rPr dirty="0" sz="2800" spc="-285">
                <a:solidFill>
                  <a:srgbClr val="944F71"/>
                </a:solidFill>
                <a:latin typeface="华文楷体"/>
                <a:cs typeface="华文楷体"/>
              </a:rPr>
              <a:t>和</a:t>
            </a:r>
            <a:r>
              <a:rPr dirty="0" sz="2900" spc="-470" i="1">
                <a:solidFill>
                  <a:srgbClr val="944F71"/>
                </a:solidFill>
                <a:latin typeface="华文楷体"/>
                <a:cs typeface="华文楷体"/>
              </a:rPr>
              <a:t>F</a:t>
            </a:r>
            <a:r>
              <a:rPr dirty="0" baseline="-16975" sz="2700" spc="-705">
                <a:solidFill>
                  <a:srgbClr val="944F71"/>
                </a:solidFill>
                <a:latin typeface="华文楷体"/>
                <a:cs typeface="华文楷体"/>
              </a:rPr>
              <a:t>2</a:t>
            </a:r>
            <a:r>
              <a:rPr dirty="0" sz="2800">
                <a:solidFill>
                  <a:srgbClr val="944F71"/>
                </a:solidFill>
                <a:latin typeface="华文楷体"/>
                <a:cs typeface="华文楷体"/>
              </a:rPr>
              <a:t>做功</a:t>
            </a:r>
            <a:r>
              <a:rPr dirty="0" sz="2800">
                <a:latin typeface="华文楷体"/>
                <a:cs typeface="华文楷体"/>
              </a:rPr>
              <a:t>的问</a:t>
            </a:r>
            <a:r>
              <a:rPr dirty="0" sz="2800" spc="-5">
                <a:latin typeface="华文楷体"/>
                <a:cs typeface="华文楷体"/>
              </a:rPr>
              <a:t>题</a:t>
            </a:r>
            <a:endParaRPr sz="2800">
              <a:latin typeface="华文楷体"/>
              <a:cs typeface="华文楷体"/>
            </a:endParaRPr>
          </a:p>
        </p:txBody>
      </p:sp>
      <p:sp>
        <p:nvSpPr>
          <p:cNvPr id="135" name="object 135"/>
          <p:cNvSpPr txBox="1"/>
          <p:nvPr/>
        </p:nvSpPr>
        <p:spPr>
          <a:xfrm>
            <a:off x="6744652" y="4373245"/>
            <a:ext cx="289369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i="1">
                <a:latin typeface="Times New Roman"/>
                <a:cs typeface="Times New Roman"/>
              </a:rPr>
              <a:t>W</a:t>
            </a:r>
            <a:r>
              <a:rPr dirty="0" baseline="-17615" sz="3075">
                <a:latin typeface="Times New Roman"/>
                <a:cs typeface="Times New Roman"/>
              </a:rPr>
              <a:t>1</a:t>
            </a:r>
            <a:r>
              <a:rPr dirty="0" sz="3200">
                <a:latin typeface="Times New Roman"/>
                <a:cs typeface="Times New Roman"/>
              </a:rPr>
              <a:t>= </a:t>
            </a:r>
            <a:r>
              <a:rPr dirty="0" sz="3200" i="1">
                <a:latin typeface="Times New Roman"/>
                <a:cs typeface="Times New Roman"/>
              </a:rPr>
              <a:t>F</a:t>
            </a:r>
            <a:r>
              <a:rPr dirty="0" baseline="-17615" sz="3075">
                <a:latin typeface="Times New Roman"/>
                <a:cs typeface="Times New Roman"/>
              </a:rPr>
              <a:t>1</a:t>
            </a:r>
            <a:r>
              <a:rPr dirty="0" sz="3200" i="1">
                <a:latin typeface="Times New Roman"/>
                <a:cs typeface="Times New Roman"/>
              </a:rPr>
              <a:t>l</a:t>
            </a:r>
            <a:r>
              <a:rPr dirty="0" sz="3200">
                <a:latin typeface="Times New Roman"/>
                <a:cs typeface="Times New Roman"/>
              </a:rPr>
              <a:t>= </a:t>
            </a:r>
            <a:r>
              <a:rPr dirty="0" sz="3200" i="1">
                <a:latin typeface="Times New Roman"/>
                <a:cs typeface="Times New Roman"/>
              </a:rPr>
              <a:t>F</a:t>
            </a:r>
            <a:r>
              <a:rPr dirty="0" sz="3200" spc="-70" i="1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COS</a:t>
            </a:r>
            <a:r>
              <a:rPr dirty="0" sz="2800" spc="-5">
                <a:latin typeface="Times New Roman"/>
                <a:cs typeface="Times New Roman"/>
              </a:rPr>
              <a:t>α</a:t>
            </a:r>
            <a:r>
              <a:rPr dirty="0" sz="3200" spc="-5" i="1">
                <a:latin typeface="Times New Roman"/>
                <a:cs typeface="Times New Roman"/>
              </a:rPr>
              <a:t>l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6" name="object 136"/>
          <p:cNvSpPr txBox="1"/>
          <p:nvPr/>
        </p:nvSpPr>
        <p:spPr>
          <a:xfrm>
            <a:off x="6765290" y="4930457"/>
            <a:ext cx="1096645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48640" algn="l"/>
              </a:tabLst>
            </a:pPr>
            <a:r>
              <a:rPr dirty="0" sz="3200" i="1">
                <a:latin typeface="Times New Roman"/>
                <a:cs typeface="Times New Roman"/>
              </a:rPr>
              <a:t>W	</a:t>
            </a:r>
            <a:r>
              <a:rPr dirty="0" sz="3200">
                <a:latin typeface="Times New Roman"/>
                <a:cs typeface="Times New Roman"/>
              </a:rPr>
              <a:t>=</a:t>
            </a:r>
            <a:r>
              <a:rPr dirty="0" sz="3200" spc="-90">
                <a:latin typeface="Times New Roman"/>
                <a:cs typeface="Times New Roman"/>
              </a:rPr>
              <a:t> </a:t>
            </a:r>
            <a:r>
              <a:rPr dirty="0" sz="3200">
                <a:latin typeface="Times New Roman"/>
                <a:cs typeface="Times New Roman"/>
              </a:rPr>
              <a:t>0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37" name="object 137"/>
          <p:cNvSpPr txBox="1"/>
          <p:nvPr/>
        </p:nvSpPr>
        <p:spPr>
          <a:xfrm>
            <a:off x="6817042" y="5122751"/>
            <a:ext cx="2134235" cy="91122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299085">
              <a:lnSpc>
                <a:spcPct val="100000"/>
              </a:lnSpc>
              <a:spcBef>
                <a:spcPts val="375"/>
              </a:spcBef>
            </a:pPr>
            <a:r>
              <a:rPr dirty="0" sz="2050" spc="1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dirty="0" sz="3200" i="1">
                <a:latin typeface="Times New Roman"/>
                <a:cs typeface="Times New Roman"/>
              </a:rPr>
              <a:t>W </a:t>
            </a:r>
            <a:r>
              <a:rPr dirty="0" sz="3200">
                <a:latin typeface="Times New Roman"/>
                <a:cs typeface="Times New Roman"/>
              </a:rPr>
              <a:t>= </a:t>
            </a:r>
            <a:r>
              <a:rPr dirty="0" sz="3200" spc="5" i="1">
                <a:latin typeface="Times New Roman"/>
                <a:cs typeface="Times New Roman"/>
              </a:rPr>
              <a:t>W</a:t>
            </a:r>
            <a:r>
              <a:rPr dirty="0" baseline="-17615" sz="3075" spc="7">
                <a:latin typeface="Times New Roman"/>
                <a:cs typeface="Times New Roman"/>
              </a:rPr>
              <a:t>1 </a:t>
            </a:r>
            <a:r>
              <a:rPr dirty="0" sz="3200">
                <a:latin typeface="Times New Roman"/>
                <a:cs typeface="Times New Roman"/>
              </a:rPr>
              <a:t>+</a:t>
            </a:r>
            <a:r>
              <a:rPr dirty="0" sz="3200" spc="-95">
                <a:latin typeface="Times New Roman"/>
                <a:cs typeface="Times New Roman"/>
              </a:rPr>
              <a:t> </a:t>
            </a:r>
            <a:r>
              <a:rPr dirty="0" sz="3200" spc="5" i="1">
                <a:latin typeface="Times New Roman"/>
                <a:cs typeface="Times New Roman"/>
              </a:rPr>
              <a:t>W</a:t>
            </a:r>
            <a:r>
              <a:rPr dirty="0" baseline="-17615" sz="3075" spc="7">
                <a:latin typeface="Times New Roman"/>
                <a:cs typeface="Times New Roman"/>
              </a:rPr>
              <a:t>2</a:t>
            </a:r>
            <a:endParaRPr baseline="-17615" sz="3075">
              <a:latin typeface="Times New Roman"/>
              <a:cs typeface="Times New Roman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2372677" y="5644362"/>
            <a:ext cx="3108325" cy="771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4650" spc="25" i="1">
                <a:latin typeface="Times New Roman"/>
                <a:cs typeface="Times New Roman"/>
              </a:rPr>
              <a:t>W </a:t>
            </a:r>
            <a:r>
              <a:rPr dirty="0" sz="4650" spc="15">
                <a:latin typeface="Symbol"/>
                <a:cs typeface="Symbol"/>
              </a:rPr>
              <a:t></a:t>
            </a:r>
            <a:r>
              <a:rPr dirty="0" sz="4650" spc="15">
                <a:latin typeface="Times New Roman"/>
                <a:cs typeface="Times New Roman"/>
              </a:rPr>
              <a:t> </a:t>
            </a:r>
            <a:r>
              <a:rPr dirty="0" sz="4650" spc="20" i="1">
                <a:latin typeface="Times New Roman"/>
                <a:cs typeface="Times New Roman"/>
              </a:rPr>
              <a:t>F</a:t>
            </a:r>
            <a:r>
              <a:rPr dirty="0" sz="4650" spc="-830" i="1">
                <a:latin typeface="Times New Roman"/>
                <a:cs typeface="Times New Roman"/>
              </a:rPr>
              <a:t> </a:t>
            </a:r>
            <a:r>
              <a:rPr dirty="0" sz="4650" spc="-340">
                <a:latin typeface="Times New Roman"/>
                <a:cs typeface="Times New Roman"/>
              </a:rPr>
              <a:t>cos</a:t>
            </a:r>
            <a:r>
              <a:rPr dirty="0" sz="4900" spc="-340" i="1">
                <a:latin typeface="Symbol"/>
                <a:cs typeface="Symbol"/>
              </a:rPr>
              <a:t></a:t>
            </a:r>
            <a:r>
              <a:rPr dirty="0" sz="4650" spc="-340" i="1">
                <a:latin typeface="Times New Roman"/>
                <a:cs typeface="Times New Roman"/>
              </a:rPr>
              <a:t>l</a:t>
            </a:r>
            <a:endParaRPr sz="4650">
              <a:latin typeface="Times New Roman"/>
              <a:cs typeface="Times New Roman"/>
            </a:endParaRPr>
          </a:p>
        </p:txBody>
      </p:sp>
      <p:sp>
        <p:nvSpPr>
          <p:cNvPr id="139" name="object 139"/>
          <p:cNvSpPr/>
          <p:nvPr/>
        </p:nvSpPr>
        <p:spPr>
          <a:xfrm>
            <a:off x="9244647" y="1379296"/>
            <a:ext cx="327660" cy="238760"/>
          </a:xfrm>
          <a:custGeom>
            <a:avLst/>
            <a:gdLst/>
            <a:ahLst/>
            <a:cxnLst/>
            <a:rect l="l" t="t" r="r" b="b"/>
            <a:pathLst>
              <a:path w="327659" h="238759">
                <a:moveTo>
                  <a:pt x="309105" y="19532"/>
                </a:moveTo>
                <a:lnTo>
                  <a:pt x="304647" y="13347"/>
                </a:lnTo>
                <a:lnTo>
                  <a:pt x="323215" y="0"/>
                </a:lnTo>
                <a:lnTo>
                  <a:pt x="327660" y="6197"/>
                </a:lnTo>
                <a:lnTo>
                  <a:pt x="309105" y="19532"/>
                </a:lnTo>
                <a:close/>
              </a:path>
              <a:path w="327659" h="238759">
                <a:moveTo>
                  <a:pt x="284353" y="37338"/>
                </a:moveTo>
                <a:lnTo>
                  <a:pt x="279908" y="31140"/>
                </a:lnTo>
                <a:lnTo>
                  <a:pt x="298462" y="17805"/>
                </a:lnTo>
                <a:lnTo>
                  <a:pt x="302920" y="23990"/>
                </a:lnTo>
                <a:lnTo>
                  <a:pt x="284353" y="37338"/>
                </a:lnTo>
                <a:close/>
              </a:path>
              <a:path w="327659" h="238759">
                <a:moveTo>
                  <a:pt x="259613" y="55130"/>
                </a:moveTo>
                <a:lnTo>
                  <a:pt x="255155" y="48945"/>
                </a:lnTo>
                <a:lnTo>
                  <a:pt x="273723" y="35598"/>
                </a:lnTo>
                <a:lnTo>
                  <a:pt x="278168" y="41783"/>
                </a:lnTo>
                <a:lnTo>
                  <a:pt x="259613" y="55130"/>
                </a:lnTo>
                <a:close/>
              </a:path>
              <a:path w="327659" h="238759">
                <a:moveTo>
                  <a:pt x="234861" y="72923"/>
                </a:moveTo>
                <a:lnTo>
                  <a:pt x="230416" y="66738"/>
                </a:lnTo>
                <a:lnTo>
                  <a:pt x="248970" y="53390"/>
                </a:lnTo>
                <a:lnTo>
                  <a:pt x="253415" y="59575"/>
                </a:lnTo>
                <a:lnTo>
                  <a:pt x="234861" y="72923"/>
                </a:lnTo>
                <a:close/>
              </a:path>
              <a:path w="327659" h="238759">
                <a:moveTo>
                  <a:pt x="210108" y="90716"/>
                </a:moveTo>
                <a:lnTo>
                  <a:pt x="205663" y="84531"/>
                </a:lnTo>
                <a:lnTo>
                  <a:pt x="224231" y="71183"/>
                </a:lnTo>
                <a:lnTo>
                  <a:pt x="228676" y="77368"/>
                </a:lnTo>
                <a:lnTo>
                  <a:pt x="210108" y="90716"/>
                </a:lnTo>
                <a:close/>
              </a:path>
              <a:path w="327659" h="238759">
                <a:moveTo>
                  <a:pt x="185369" y="108508"/>
                </a:moveTo>
                <a:lnTo>
                  <a:pt x="180924" y="102323"/>
                </a:lnTo>
                <a:lnTo>
                  <a:pt x="199478" y="88976"/>
                </a:lnTo>
                <a:lnTo>
                  <a:pt x="203923" y="95161"/>
                </a:lnTo>
                <a:lnTo>
                  <a:pt x="185369" y="108508"/>
                </a:lnTo>
                <a:close/>
              </a:path>
              <a:path w="327659" h="238759">
                <a:moveTo>
                  <a:pt x="160616" y="126301"/>
                </a:moveTo>
                <a:lnTo>
                  <a:pt x="156171" y="120116"/>
                </a:lnTo>
                <a:lnTo>
                  <a:pt x="174739" y="106768"/>
                </a:lnTo>
                <a:lnTo>
                  <a:pt x="179184" y="112953"/>
                </a:lnTo>
                <a:lnTo>
                  <a:pt x="160616" y="126301"/>
                </a:lnTo>
                <a:close/>
              </a:path>
              <a:path w="327659" h="238759">
                <a:moveTo>
                  <a:pt x="135877" y="144094"/>
                </a:moveTo>
                <a:lnTo>
                  <a:pt x="131432" y="137909"/>
                </a:lnTo>
                <a:lnTo>
                  <a:pt x="149987" y="124561"/>
                </a:lnTo>
                <a:lnTo>
                  <a:pt x="154432" y="130746"/>
                </a:lnTo>
                <a:lnTo>
                  <a:pt x="135877" y="144094"/>
                </a:lnTo>
                <a:close/>
              </a:path>
              <a:path w="327659" h="238759">
                <a:moveTo>
                  <a:pt x="111125" y="161886"/>
                </a:moveTo>
                <a:lnTo>
                  <a:pt x="106680" y="155702"/>
                </a:lnTo>
                <a:lnTo>
                  <a:pt x="125234" y="142354"/>
                </a:lnTo>
                <a:lnTo>
                  <a:pt x="129692" y="148551"/>
                </a:lnTo>
                <a:lnTo>
                  <a:pt x="111125" y="161886"/>
                </a:lnTo>
                <a:close/>
              </a:path>
              <a:path w="327659" h="238759">
                <a:moveTo>
                  <a:pt x="86385" y="179679"/>
                </a:moveTo>
                <a:lnTo>
                  <a:pt x="81927" y="173494"/>
                </a:lnTo>
                <a:lnTo>
                  <a:pt x="100495" y="160159"/>
                </a:lnTo>
                <a:lnTo>
                  <a:pt x="104940" y="166344"/>
                </a:lnTo>
                <a:lnTo>
                  <a:pt x="86385" y="179679"/>
                </a:lnTo>
                <a:close/>
              </a:path>
              <a:path w="327659" h="238759">
                <a:moveTo>
                  <a:pt x="61633" y="197485"/>
                </a:moveTo>
                <a:lnTo>
                  <a:pt x="57188" y="191287"/>
                </a:lnTo>
                <a:lnTo>
                  <a:pt x="75742" y="177952"/>
                </a:lnTo>
                <a:lnTo>
                  <a:pt x="80200" y="184137"/>
                </a:lnTo>
                <a:lnTo>
                  <a:pt x="61633" y="197485"/>
                </a:lnTo>
                <a:close/>
              </a:path>
              <a:path w="327659" h="238759">
                <a:moveTo>
                  <a:pt x="36893" y="215277"/>
                </a:moveTo>
                <a:lnTo>
                  <a:pt x="32435" y="209092"/>
                </a:lnTo>
                <a:lnTo>
                  <a:pt x="51003" y="195745"/>
                </a:lnTo>
                <a:lnTo>
                  <a:pt x="55448" y="201930"/>
                </a:lnTo>
                <a:lnTo>
                  <a:pt x="36893" y="215277"/>
                </a:lnTo>
                <a:close/>
              </a:path>
              <a:path w="327659" h="238759">
                <a:moveTo>
                  <a:pt x="12141" y="233070"/>
                </a:moveTo>
                <a:lnTo>
                  <a:pt x="7696" y="226885"/>
                </a:lnTo>
                <a:lnTo>
                  <a:pt x="26250" y="213537"/>
                </a:lnTo>
                <a:lnTo>
                  <a:pt x="30695" y="219722"/>
                </a:lnTo>
                <a:lnTo>
                  <a:pt x="12141" y="233070"/>
                </a:lnTo>
                <a:close/>
              </a:path>
              <a:path w="327659" h="238759">
                <a:moveTo>
                  <a:pt x="4445" y="238607"/>
                </a:moveTo>
                <a:lnTo>
                  <a:pt x="0" y="232410"/>
                </a:lnTo>
                <a:lnTo>
                  <a:pt x="1511" y="231330"/>
                </a:lnTo>
                <a:lnTo>
                  <a:pt x="5956" y="237515"/>
                </a:lnTo>
                <a:lnTo>
                  <a:pt x="4445" y="2386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9340" y="927417"/>
            <a:ext cx="1160780" cy="804545"/>
          </a:xfrm>
          <a:custGeom>
            <a:avLst/>
            <a:gdLst/>
            <a:ahLst/>
            <a:cxnLst/>
            <a:rect l="l" t="t" r="r" b="b"/>
            <a:pathLst>
              <a:path w="1160779" h="804544">
                <a:moveTo>
                  <a:pt x="1081876" y="36779"/>
                </a:moveTo>
                <a:lnTo>
                  <a:pt x="1065695" y="13233"/>
                </a:lnTo>
                <a:lnTo>
                  <a:pt x="1160614" y="0"/>
                </a:lnTo>
                <a:lnTo>
                  <a:pt x="1146995" y="24638"/>
                </a:lnTo>
                <a:lnTo>
                  <a:pt x="1099540" y="24638"/>
                </a:lnTo>
                <a:lnTo>
                  <a:pt x="1081876" y="36779"/>
                </a:lnTo>
                <a:close/>
              </a:path>
              <a:path w="1160779" h="804544">
                <a:moveTo>
                  <a:pt x="1098062" y="60332"/>
                </a:moveTo>
                <a:lnTo>
                  <a:pt x="1081876" y="36779"/>
                </a:lnTo>
                <a:lnTo>
                  <a:pt x="1099540" y="24638"/>
                </a:lnTo>
                <a:lnTo>
                  <a:pt x="1115720" y="48196"/>
                </a:lnTo>
                <a:lnTo>
                  <a:pt x="1098062" y="60332"/>
                </a:lnTo>
                <a:close/>
              </a:path>
              <a:path w="1160779" h="804544">
                <a:moveTo>
                  <a:pt x="1114247" y="83883"/>
                </a:moveTo>
                <a:lnTo>
                  <a:pt x="1098062" y="60332"/>
                </a:lnTo>
                <a:lnTo>
                  <a:pt x="1115720" y="48196"/>
                </a:lnTo>
                <a:lnTo>
                  <a:pt x="1099540" y="24638"/>
                </a:lnTo>
                <a:lnTo>
                  <a:pt x="1146995" y="24638"/>
                </a:lnTo>
                <a:lnTo>
                  <a:pt x="1114247" y="83883"/>
                </a:lnTo>
                <a:close/>
              </a:path>
              <a:path w="1160779" h="804544">
                <a:moveTo>
                  <a:pt x="16179" y="803935"/>
                </a:moveTo>
                <a:lnTo>
                  <a:pt x="0" y="780389"/>
                </a:lnTo>
                <a:lnTo>
                  <a:pt x="1081876" y="36779"/>
                </a:lnTo>
                <a:lnTo>
                  <a:pt x="1098062" y="60332"/>
                </a:lnTo>
                <a:lnTo>
                  <a:pt x="16179" y="8039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8331695" y="927417"/>
            <a:ext cx="1233805" cy="804545"/>
          </a:xfrm>
          <a:custGeom>
            <a:avLst/>
            <a:gdLst/>
            <a:ahLst/>
            <a:cxnLst/>
            <a:rect l="l" t="t" r="r" b="b"/>
            <a:pathLst>
              <a:path w="1233804" h="804544">
                <a:moveTo>
                  <a:pt x="1153556" y="34537"/>
                </a:moveTo>
                <a:lnTo>
                  <a:pt x="1138047" y="10541"/>
                </a:lnTo>
                <a:lnTo>
                  <a:pt x="1233309" y="0"/>
                </a:lnTo>
                <a:lnTo>
                  <a:pt x="1219790" y="22898"/>
                </a:lnTo>
                <a:lnTo>
                  <a:pt x="1171562" y="22898"/>
                </a:lnTo>
                <a:lnTo>
                  <a:pt x="1153556" y="34537"/>
                </a:lnTo>
                <a:close/>
              </a:path>
              <a:path w="1233804" h="804544">
                <a:moveTo>
                  <a:pt x="1169071" y="58542"/>
                </a:moveTo>
                <a:lnTo>
                  <a:pt x="1153556" y="34537"/>
                </a:lnTo>
                <a:lnTo>
                  <a:pt x="1171562" y="22898"/>
                </a:lnTo>
                <a:lnTo>
                  <a:pt x="1187069" y="46901"/>
                </a:lnTo>
                <a:lnTo>
                  <a:pt x="1169071" y="58542"/>
                </a:lnTo>
                <a:close/>
              </a:path>
              <a:path w="1233804" h="804544">
                <a:moveTo>
                  <a:pt x="1184579" y="82537"/>
                </a:moveTo>
                <a:lnTo>
                  <a:pt x="1169071" y="58542"/>
                </a:lnTo>
                <a:lnTo>
                  <a:pt x="1187069" y="46901"/>
                </a:lnTo>
                <a:lnTo>
                  <a:pt x="1171562" y="22898"/>
                </a:lnTo>
                <a:lnTo>
                  <a:pt x="1219790" y="22898"/>
                </a:lnTo>
                <a:lnTo>
                  <a:pt x="1184579" y="82537"/>
                </a:lnTo>
                <a:close/>
              </a:path>
              <a:path w="1233804" h="804544">
                <a:moveTo>
                  <a:pt x="1167434" y="59601"/>
                </a:moveTo>
                <a:lnTo>
                  <a:pt x="1151915" y="35598"/>
                </a:lnTo>
                <a:lnTo>
                  <a:pt x="1153556" y="34537"/>
                </a:lnTo>
                <a:lnTo>
                  <a:pt x="1169071" y="58542"/>
                </a:lnTo>
                <a:lnTo>
                  <a:pt x="1167434" y="59601"/>
                </a:lnTo>
                <a:close/>
              </a:path>
              <a:path w="1233804" h="804544">
                <a:moveTo>
                  <a:pt x="1119428" y="90614"/>
                </a:moveTo>
                <a:lnTo>
                  <a:pt x="1103922" y="66624"/>
                </a:lnTo>
                <a:lnTo>
                  <a:pt x="1127925" y="51104"/>
                </a:lnTo>
                <a:lnTo>
                  <a:pt x="1143431" y="75107"/>
                </a:lnTo>
                <a:lnTo>
                  <a:pt x="1119428" y="90614"/>
                </a:lnTo>
                <a:close/>
              </a:path>
              <a:path w="1233804" h="804544">
                <a:moveTo>
                  <a:pt x="15519" y="804164"/>
                </a:moveTo>
                <a:lnTo>
                  <a:pt x="0" y="780161"/>
                </a:lnTo>
                <a:lnTo>
                  <a:pt x="24002" y="764654"/>
                </a:lnTo>
                <a:lnTo>
                  <a:pt x="39509" y="788644"/>
                </a:lnTo>
                <a:lnTo>
                  <a:pt x="15519" y="804164"/>
                </a:lnTo>
                <a:close/>
              </a:path>
              <a:path w="1233804" h="804544">
                <a:moveTo>
                  <a:pt x="63512" y="773137"/>
                </a:moveTo>
                <a:lnTo>
                  <a:pt x="48005" y="749134"/>
                </a:lnTo>
                <a:lnTo>
                  <a:pt x="71996" y="733628"/>
                </a:lnTo>
                <a:lnTo>
                  <a:pt x="87515" y="757631"/>
                </a:lnTo>
                <a:lnTo>
                  <a:pt x="63512" y="773137"/>
                </a:lnTo>
                <a:close/>
              </a:path>
              <a:path w="1233804" h="804544">
                <a:moveTo>
                  <a:pt x="111505" y="742111"/>
                </a:moveTo>
                <a:lnTo>
                  <a:pt x="95999" y="718121"/>
                </a:lnTo>
                <a:lnTo>
                  <a:pt x="119989" y="702602"/>
                </a:lnTo>
                <a:lnTo>
                  <a:pt x="135508" y="726605"/>
                </a:lnTo>
                <a:lnTo>
                  <a:pt x="111505" y="742111"/>
                </a:lnTo>
                <a:close/>
              </a:path>
              <a:path w="1233804" h="804544">
                <a:moveTo>
                  <a:pt x="159499" y="711085"/>
                </a:moveTo>
                <a:lnTo>
                  <a:pt x="143992" y="687095"/>
                </a:lnTo>
                <a:lnTo>
                  <a:pt x="167995" y="671576"/>
                </a:lnTo>
                <a:lnTo>
                  <a:pt x="183502" y="695579"/>
                </a:lnTo>
                <a:lnTo>
                  <a:pt x="159499" y="711085"/>
                </a:lnTo>
                <a:close/>
              </a:path>
              <a:path w="1233804" h="804544">
                <a:moveTo>
                  <a:pt x="207505" y="680072"/>
                </a:moveTo>
                <a:lnTo>
                  <a:pt x="191985" y="656069"/>
                </a:lnTo>
                <a:lnTo>
                  <a:pt x="215988" y="640562"/>
                </a:lnTo>
                <a:lnTo>
                  <a:pt x="231495" y="664552"/>
                </a:lnTo>
                <a:lnTo>
                  <a:pt x="207505" y="680072"/>
                </a:lnTo>
                <a:close/>
              </a:path>
              <a:path w="1233804" h="804544">
                <a:moveTo>
                  <a:pt x="255498" y="649046"/>
                </a:moveTo>
                <a:lnTo>
                  <a:pt x="239991" y="625043"/>
                </a:lnTo>
                <a:lnTo>
                  <a:pt x="263982" y="609536"/>
                </a:lnTo>
                <a:lnTo>
                  <a:pt x="279501" y="633526"/>
                </a:lnTo>
                <a:lnTo>
                  <a:pt x="255498" y="649046"/>
                </a:lnTo>
                <a:close/>
              </a:path>
              <a:path w="1233804" h="804544">
                <a:moveTo>
                  <a:pt x="303491" y="618020"/>
                </a:moveTo>
                <a:lnTo>
                  <a:pt x="287985" y="594017"/>
                </a:lnTo>
                <a:lnTo>
                  <a:pt x="311975" y="578510"/>
                </a:lnTo>
                <a:lnTo>
                  <a:pt x="327494" y="602513"/>
                </a:lnTo>
                <a:lnTo>
                  <a:pt x="303491" y="618020"/>
                </a:lnTo>
                <a:close/>
              </a:path>
              <a:path w="1233804" h="804544">
                <a:moveTo>
                  <a:pt x="351485" y="586994"/>
                </a:moveTo>
                <a:lnTo>
                  <a:pt x="335978" y="563003"/>
                </a:lnTo>
                <a:lnTo>
                  <a:pt x="359981" y="547484"/>
                </a:lnTo>
                <a:lnTo>
                  <a:pt x="375488" y="571487"/>
                </a:lnTo>
                <a:lnTo>
                  <a:pt x="351485" y="586994"/>
                </a:lnTo>
                <a:close/>
              </a:path>
              <a:path w="1233804" h="804544">
                <a:moveTo>
                  <a:pt x="399491" y="555967"/>
                </a:moveTo>
                <a:lnTo>
                  <a:pt x="383971" y="531977"/>
                </a:lnTo>
                <a:lnTo>
                  <a:pt x="407974" y="516458"/>
                </a:lnTo>
                <a:lnTo>
                  <a:pt x="423481" y="540461"/>
                </a:lnTo>
                <a:lnTo>
                  <a:pt x="399491" y="555967"/>
                </a:lnTo>
                <a:close/>
              </a:path>
              <a:path w="1233804" h="804544">
                <a:moveTo>
                  <a:pt x="447484" y="524954"/>
                </a:moveTo>
                <a:lnTo>
                  <a:pt x="431977" y="500951"/>
                </a:lnTo>
                <a:lnTo>
                  <a:pt x="455968" y="485444"/>
                </a:lnTo>
                <a:lnTo>
                  <a:pt x="471487" y="509435"/>
                </a:lnTo>
                <a:lnTo>
                  <a:pt x="447484" y="524954"/>
                </a:lnTo>
                <a:close/>
              </a:path>
              <a:path w="1233804" h="804544">
                <a:moveTo>
                  <a:pt x="495477" y="493928"/>
                </a:moveTo>
                <a:lnTo>
                  <a:pt x="479971" y="469925"/>
                </a:lnTo>
                <a:lnTo>
                  <a:pt x="503961" y="454418"/>
                </a:lnTo>
                <a:lnTo>
                  <a:pt x="519480" y="478409"/>
                </a:lnTo>
                <a:lnTo>
                  <a:pt x="495477" y="493928"/>
                </a:lnTo>
                <a:close/>
              </a:path>
              <a:path w="1233804" h="804544">
                <a:moveTo>
                  <a:pt x="543471" y="462902"/>
                </a:moveTo>
                <a:lnTo>
                  <a:pt x="527964" y="438899"/>
                </a:lnTo>
                <a:lnTo>
                  <a:pt x="551967" y="423392"/>
                </a:lnTo>
                <a:lnTo>
                  <a:pt x="567474" y="447395"/>
                </a:lnTo>
                <a:lnTo>
                  <a:pt x="543471" y="462902"/>
                </a:lnTo>
                <a:close/>
              </a:path>
              <a:path w="1233804" h="804544">
                <a:moveTo>
                  <a:pt x="591477" y="431876"/>
                </a:moveTo>
                <a:lnTo>
                  <a:pt x="575957" y="407885"/>
                </a:lnTo>
                <a:lnTo>
                  <a:pt x="599960" y="392366"/>
                </a:lnTo>
                <a:lnTo>
                  <a:pt x="615467" y="416369"/>
                </a:lnTo>
                <a:lnTo>
                  <a:pt x="591477" y="431876"/>
                </a:lnTo>
                <a:close/>
              </a:path>
              <a:path w="1233804" h="804544">
                <a:moveTo>
                  <a:pt x="639470" y="400850"/>
                </a:moveTo>
                <a:lnTo>
                  <a:pt x="623963" y="376859"/>
                </a:lnTo>
                <a:lnTo>
                  <a:pt x="647953" y="361340"/>
                </a:lnTo>
                <a:lnTo>
                  <a:pt x="663473" y="385343"/>
                </a:lnTo>
                <a:lnTo>
                  <a:pt x="639470" y="400850"/>
                </a:lnTo>
                <a:close/>
              </a:path>
              <a:path w="1233804" h="804544">
                <a:moveTo>
                  <a:pt x="687463" y="369836"/>
                </a:moveTo>
                <a:lnTo>
                  <a:pt x="671956" y="345833"/>
                </a:lnTo>
                <a:lnTo>
                  <a:pt x="695947" y="330327"/>
                </a:lnTo>
                <a:lnTo>
                  <a:pt x="711466" y="354317"/>
                </a:lnTo>
                <a:lnTo>
                  <a:pt x="687463" y="369836"/>
                </a:lnTo>
                <a:close/>
              </a:path>
              <a:path w="1233804" h="804544">
                <a:moveTo>
                  <a:pt x="735456" y="338810"/>
                </a:moveTo>
                <a:lnTo>
                  <a:pt x="719950" y="314807"/>
                </a:lnTo>
                <a:lnTo>
                  <a:pt x="743953" y="299300"/>
                </a:lnTo>
                <a:lnTo>
                  <a:pt x="759460" y="323291"/>
                </a:lnTo>
                <a:lnTo>
                  <a:pt x="735456" y="338810"/>
                </a:lnTo>
                <a:close/>
              </a:path>
              <a:path w="1233804" h="804544">
                <a:moveTo>
                  <a:pt x="783463" y="307784"/>
                </a:moveTo>
                <a:lnTo>
                  <a:pt x="767943" y="283781"/>
                </a:lnTo>
                <a:lnTo>
                  <a:pt x="791946" y="268274"/>
                </a:lnTo>
                <a:lnTo>
                  <a:pt x="807453" y="292277"/>
                </a:lnTo>
                <a:lnTo>
                  <a:pt x="783463" y="307784"/>
                </a:lnTo>
                <a:close/>
              </a:path>
              <a:path w="1233804" h="804544">
                <a:moveTo>
                  <a:pt x="831456" y="276758"/>
                </a:moveTo>
                <a:lnTo>
                  <a:pt x="815936" y="252768"/>
                </a:lnTo>
                <a:lnTo>
                  <a:pt x="839939" y="237248"/>
                </a:lnTo>
                <a:lnTo>
                  <a:pt x="855459" y="261251"/>
                </a:lnTo>
                <a:lnTo>
                  <a:pt x="831456" y="276758"/>
                </a:lnTo>
                <a:close/>
              </a:path>
              <a:path w="1233804" h="804544">
                <a:moveTo>
                  <a:pt x="879449" y="245732"/>
                </a:moveTo>
                <a:lnTo>
                  <a:pt x="863942" y="221742"/>
                </a:lnTo>
                <a:lnTo>
                  <a:pt x="887933" y="206222"/>
                </a:lnTo>
                <a:lnTo>
                  <a:pt x="903452" y="230225"/>
                </a:lnTo>
                <a:lnTo>
                  <a:pt x="879449" y="245732"/>
                </a:lnTo>
                <a:close/>
              </a:path>
              <a:path w="1233804" h="804544">
                <a:moveTo>
                  <a:pt x="927442" y="214718"/>
                </a:moveTo>
                <a:lnTo>
                  <a:pt x="911936" y="190715"/>
                </a:lnTo>
                <a:lnTo>
                  <a:pt x="935939" y="175209"/>
                </a:lnTo>
                <a:lnTo>
                  <a:pt x="951445" y="199199"/>
                </a:lnTo>
                <a:lnTo>
                  <a:pt x="927442" y="214718"/>
                </a:lnTo>
                <a:close/>
              </a:path>
              <a:path w="1233804" h="804544">
                <a:moveTo>
                  <a:pt x="975448" y="183692"/>
                </a:moveTo>
                <a:lnTo>
                  <a:pt x="959929" y="159689"/>
                </a:lnTo>
                <a:lnTo>
                  <a:pt x="983932" y="144183"/>
                </a:lnTo>
                <a:lnTo>
                  <a:pt x="999439" y="168173"/>
                </a:lnTo>
                <a:lnTo>
                  <a:pt x="975448" y="183692"/>
                </a:lnTo>
                <a:close/>
              </a:path>
              <a:path w="1233804" h="804544">
                <a:moveTo>
                  <a:pt x="1023442" y="152666"/>
                </a:moveTo>
                <a:lnTo>
                  <a:pt x="1007935" y="128663"/>
                </a:lnTo>
                <a:lnTo>
                  <a:pt x="1031925" y="113157"/>
                </a:lnTo>
                <a:lnTo>
                  <a:pt x="1047445" y="137160"/>
                </a:lnTo>
                <a:lnTo>
                  <a:pt x="1023442" y="152666"/>
                </a:lnTo>
                <a:close/>
              </a:path>
              <a:path w="1233804" h="804544">
                <a:moveTo>
                  <a:pt x="1071435" y="121640"/>
                </a:moveTo>
                <a:lnTo>
                  <a:pt x="1055928" y="97650"/>
                </a:lnTo>
                <a:lnTo>
                  <a:pt x="1079919" y="82130"/>
                </a:lnTo>
                <a:lnTo>
                  <a:pt x="1095438" y="106133"/>
                </a:lnTo>
                <a:lnTo>
                  <a:pt x="1071435" y="121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7409815" y="878204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86302" y="878204"/>
            <a:ext cx="1651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99367" y="1935479"/>
            <a:ext cx="4248150" cy="0"/>
          </a:xfrm>
          <a:custGeom>
            <a:avLst/>
            <a:gdLst/>
            <a:ahLst/>
            <a:cxnLst/>
            <a:rect l="l" t="t" r="r" b="b"/>
            <a:pathLst>
              <a:path w="4248150" h="0">
                <a:moveTo>
                  <a:pt x="0" y="0"/>
                </a:moveTo>
                <a:lnTo>
                  <a:pt x="4248150" y="0"/>
                </a:lnTo>
              </a:path>
            </a:pathLst>
          </a:custGeom>
          <a:ln w="38100">
            <a:solidFill>
              <a:srgbClr val="3399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661342" y="1489392"/>
            <a:ext cx="892175" cy="460375"/>
          </a:xfrm>
          <a:custGeom>
            <a:avLst/>
            <a:gdLst/>
            <a:ahLst/>
            <a:cxnLst/>
            <a:rect l="l" t="t" r="r" b="b"/>
            <a:pathLst>
              <a:path w="892175" h="460375">
                <a:moveTo>
                  <a:pt x="892175" y="460375"/>
                </a:moveTo>
                <a:lnTo>
                  <a:pt x="0" y="460375"/>
                </a:lnTo>
                <a:lnTo>
                  <a:pt x="0" y="0"/>
                </a:lnTo>
                <a:lnTo>
                  <a:pt x="892175" y="0"/>
                </a:lnTo>
                <a:lnTo>
                  <a:pt x="892175" y="14287"/>
                </a:lnTo>
                <a:lnTo>
                  <a:pt x="28575" y="14287"/>
                </a:lnTo>
                <a:lnTo>
                  <a:pt x="14287" y="28575"/>
                </a:lnTo>
                <a:lnTo>
                  <a:pt x="28575" y="28575"/>
                </a:lnTo>
                <a:lnTo>
                  <a:pt x="28575" y="431800"/>
                </a:lnTo>
                <a:lnTo>
                  <a:pt x="14287" y="431800"/>
                </a:lnTo>
                <a:lnTo>
                  <a:pt x="28575" y="446087"/>
                </a:lnTo>
                <a:lnTo>
                  <a:pt x="892175" y="446087"/>
                </a:lnTo>
                <a:lnTo>
                  <a:pt x="892175" y="460375"/>
                </a:lnTo>
                <a:close/>
              </a:path>
              <a:path w="892175" h="460375">
                <a:moveTo>
                  <a:pt x="28575" y="28575"/>
                </a:moveTo>
                <a:lnTo>
                  <a:pt x="14287" y="28575"/>
                </a:lnTo>
                <a:lnTo>
                  <a:pt x="28575" y="14287"/>
                </a:lnTo>
                <a:lnTo>
                  <a:pt x="28575" y="28575"/>
                </a:lnTo>
                <a:close/>
              </a:path>
              <a:path w="892175" h="460375">
                <a:moveTo>
                  <a:pt x="863600" y="28575"/>
                </a:moveTo>
                <a:lnTo>
                  <a:pt x="28575" y="28575"/>
                </a:lnTo>
                <a:lnTo>
                  <a:pt x="28575" y="14287"/>
                </a:lnTo>
                <a:lnTo>
                  <a:pt x="863600" y="14287"/>
                </a:lnTo>
                <a:lnTo>
                  <a:pt x="863600" y="28575"/>
                </a:lnTo>
                <a:close/>
              </a:path>
              <a:path w="892175" h="460375">
                <a:moveTo>
                  <a:pt x="863600" y="446087"/>
                </a:moveTo>
                <a:lnTo>
                  <a:pt x="863600" y="14287"/>
                </a:lnTo>
                <a:lnTo>
                  <a:pt x="877887" y="28575"/>
                </a:lnTo>
                <a:lnTo>
                  <a:pt x="892175" y="28575"/>
                </a:lnTo>
                <a:lnTo>
                  <a:pt x="892175" y="431800"/>
                </a:lnTo>
                <a:lnTo>
                  <a:pt x="877887" y="431800"/>
                </a:lnTo>
                <a:lnTo>
                  <a:pt x="863600" y="446087"/>
                </a:lnTo>
                <a:close/>
              </a:path>
              <a:path w="892175" h="460375">
                <a:moveTo>
                  <a:pt x="892175" y="28575"/>
                </a:moveTo>
                <a:lnTo>
                  <a:pt x="877887" y="28575"/>
                </a:lnTo>
                <a:lnTo>
                  <a:pt x="863600" y="14287"/>
                </a:lnTo>
                <a:lnTo>
                  <a:pt x="892175" y="14287"/>
                </a:lnTo>
                <a:lnTo>
                  <a:pt x="892175" y="28575"/>
                </a:lnTo>
                <a:close/>
              </a:path>
              <a:path w="892175" h="460375">
                <a:moveTo>
                  <a:pt x="28575" y="446087"/>
                </a:moveTo>
                <a:lnTo>
                  <a:pt x="14287" y="431800"/>
                </a:lnTo>
                <a:lnTo>
                  <a:pt x="28575" y="431800"/>
                </a:lnTo>
                <a:lnTo>
                  <a:pt x="28575" y="446087"/>
                </a:lnTo>
                <a:close/>
              </a:path>
              <a:path w="892175" h="460375">
                <a:moveTo>
                  <a:pt x="863600" y="446087"/>
                </a:moveTo>
                <a:lnTo>
                  <a:pt x="28575" y="446087"/>
                </a:lnTo>
                <a:lnTo>
                  <a:pt x="28575" y="431800"/>
                </a:lnTo>
                <a:lnTo>
                  <a:pt x="863600" y="431800"/>
                </a:lnTo>
                <a:lnTo>
                  <a:pt x="863600" y="446087"/>
                </a:lnTo>
                <a:close/>
              </a:path>
              <a:path w="892175" h="460375">
                <a:moveTo>
                  <a:pt x="892175" y="446087"/>
                </a:moveTo>
                <a:lnTo>
                  <a:pt x="863600" y="446087"/>
                </a:lnTo>
                <a:lnTo>
                  <a:pt x="877887" y="431800"/>
                </a:lnTo>
                <a:lnTo>
                  <a:pt x="892175" y="431800"/>
                </a:lnTo>
                <a:lnTo>
                  <a:pt x="892175" y="446087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7908035" y="1504188"/>
            <a:ext cx="862965" cy="431800"/>
          </a:xfrm>
          <a:custGeom>
            <a:avLst/>
            <a:gdLst/>
            <a:ahLst/>
            <a:cxnLst/>
            <a:rect l="l" t="t" r="r" b="b"/>
            <a:pathLst>
              <a:path w="862965" h="431800">
                <a:moveTo>
                  <a:pt x="0" y="0"/>
                </a:moveTo>
                <a:lnTo>
                  <a:pt x="862583" y="0"/>
                </a:lnTo>
                <a:lnTo>
                  <a:pt x="862583" y="431292"/>
                </a:lnTo>
                <a:lnTo>
                  <a:pt x="0" y="43129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893367" y="1489392"/>
            <a:ext cx="892175" cy="460375"/>
          </a:xfrm>
          <a:custGeom>
            <a:avLst/>
            <a:gdLst/>
            <a:ahLst/>
            <a:cxnLst/>
            <a:rect l="l" t="t" r="r" b="b"/>
            <a:pathLst>
              <a:path w="892175" h="460375">
                <a:moveTo>
                  <a:pt x="14287" y="446087"/>
                </a:moveTo>
                <a:lnTo>
                  <a:pt x="0" y="446087"/>
                </a:lnTo>
                <a:lnTo>
                  <a:pt x="0" y="417512"/>
                </a:lnTo>
                <a:lnTo>
                  <a:pt x="28575" y="417512"/>
                </a:lnTo>
                <a:lnTo>
                  <a:pt x="28575" y="431800"/>
                </a:lnTo>
                <a:lnTo>
                  <a:pt x="14287" y="431800"/>
                </a:lnTo>
                <a:lnTo>
                  <a:pt x="14287" y="446087"/>
                </a:lnTo>
                <a:close/>
              </a:path>
              <a:path w="892175" h="460375">
                <a:moveTo>
                  <a:pt x="33337" y="460375"/>
                </a:moveTo>
                <a:lnTo>
                  <a:pt x="14287" y="460375"/>
                </a:lnTo>
                <a:lnTo>
                  <a:pt x="14287" y="431800"/>
                </a:lnTo>
                <a:lnTo>
                  <a:pt x="28575" y="431800"/>
                </a:lnTo>
                <a:lnTo>
                  <a:pt x="28575" y="446087"/>
                </a:lnTo>
                <a:lnTo>
                  <a:pt x="33337" y="446087"/>
                </a:lnTo>
                <a:lnTo>
                  <a:pt x="33337" y="460375"/>
                </a:lnTo>
                <a:close/>
              </a:path>
              <a:path w="892175" h="460375">
                <a:moveTo>
                  <a:pt x="33337" y="446087"/>
                </a:moveTo>
                <a:lnTo>
                  <a:pt x="28575" y="446087"/>
                </a:lnTo>
                <a:lnTo>
                  <a:pt x="28575" y="431800"/>
                </a:lnTo>
                <a:lnTo>
                  <a:pt x="33337" y="431800"/>
                </a:lnTo>
                <a:lnTo>
                  <a:pt x="33337" y="446087"/>
                </a:lnTo>
                <a:close/>
              </a:path>
              <a:path w="892175" h="460375">
                <a:moveTo>
                  <a:pt x="28575" y="388937"/>
                </a:moveTo>
                <a:lnTo>
                  <a:pt x="0" y="388937"/>
                </a:lnTo>
                <a:lnTo>
                  <a:pt x="0" y="360362"/>
                </a:lnTo>
                <a:lnTo>
                  <a:pt x="28575" y="360362"/>
                </a:lnTo>
                <a:lnTo>
                  <a:pt x="28575" y="388937"/>
                </a:lnTo>
                <a:close/>
              </a:path>
              <a:path w="892175" h="460375">
                <a:moveTo>
                  <a:pt x="28575" y="331787"/>
                </a:moveTo>
                <a:lnTo>
                  <a:pt x="0" y="331787"/>
                </a:lnTo>
                <a:lnTo>
                  <a:pt x="0" y="303212"/>
                </a:lnTo>
                <a:lnTo>
                  <a:pt x="28575" y="303212"/>
                </a:lnTo>
                <a:lnTo>
                  <a:pt x="28575" y="331787"/>
                </a:lnTo>
                <a:close/>
              </a:path>
              <a:path w="892175" h="460375">
                <a:moveTo>
                  <a:pt x="28575" y="274637"/>
                </a:moveTo>
                <a:lnTo>
                  <a:pt x="0" y="274637"/>
                </a:lnTo>
                <a:lnTo>
                  <a:pt x="0" y="246062"/>
                </a:lnTo>
                <a:lnTo>
                  <a:pt x="28575" y="246062"/>
                </a:lnTo>
                <a:lnTo>
                  <a:pt x="28575" y="274637"/>
                </a:lnTo>
                <a:close/>
              </a:path>
              <a:path w="892175" h="460375">
                <a:moveTo>
                  <a:pt x="28575" y="217487"/>
                </a:moveTo>
                <a:lnTo>
                  <a:pt x="0" y="217487"/>
                </a:lnTo>
                <a:lnTo>
                  <a:pt x="0" y="188912"/>
                </a:lnTo>
                <a:lnTo>
                  <a:pt x="28575" y="188912"/>
                </a:lnTo>
                <a:lnTo>
                  <a:pt x="28575" y="217487"/>
                </a:lnTo>
                <a:close/>
              </a:path>
              <a:path w="892175" h="460375">
                <a:moveTo>
                  <a:pt x="28575" y="160337"/>
                </a:moveTo>
                <a:lnTo>
                  <a:pt x="0" y="160337"/>
                </a:lnTo>
                <a:lnTo>
                  <a:pt x="0" y="131762"/>
                </a:lnTo>
                <a:lnTo>
                  <a:pt x="28575" y="131762"/>
                </a:lnTo>
                <a:lnTo>
                  <a:pt x="28575" y="160337"/>
                </a:lnTo>
                <a:close/>
              </a:path>
              <a:path w="892175" h="460375">
                <a:moveTo>
                  <a:pt x="28575" y="103187"/>
                </a:moveTo>
                <a:lnTo>
                  <a:pt x="0" y="103187"/>
                </a:lnTo>
                <a:lnTo>
                  <a:pt x="0" y="74612"/>
                </a:lnTo>
                <a:lnTo>
                  <a:pt x="28575" y="74612"/>
                </a:lnTo>
                <a:lnTo>
                  <a:pt x="28575" y="103187"/>
                </a:lnTo>
                <a:close/>
              </a:path>
              <a:path w="892175" h="460375">
                <a:moveTo>
                  <a:pt x="28575" y="46037"/>
                </a:moveTo>
                <a:lnTo>
                  <a:pt x="0" y="46037"/>
                </a:lnTo>
                <a:lnTo>
                  <a:pt x="0" y="17462"/>
                </a:lnTo>
                <a:lnTo>
                  <a:pt x="28575" y="17462"/>
                </a:lnTo>
                <a:lnTo>
                  <a:pt x="28575" y="46037"/>
                </a:lnTo>
                <a:close/>
              </a:path>
              <a:path w="892175" h="460375">
                <a:moveTo>
                  <a:pt x="68262" y="28575"/>
                </a:moveTo>
                <a:lnTo>
                  <a:pt x="39687" y="28575"/>
                </a:lnTo>
                <a:lnTo>
                  <a:pt x="39687" y="0"/>
                </a:lnTo>
                <a:lnTo>
                  <a:pt x="68262" y="0"/>
                </a:lnTo>
                <a:lnTo>
                  <a:pt x="68262" y="28575"/>
                </a:lnTo>
                <a:close/>
              </a:path>
              <a:path w="892175" h="460375">
                <a:moveTo>
                  <a:pt x="125412" y="28575"/>
                </a:moveTo>
                <a:lnTo>
                  <a:pt x="96837" y="28575"/>
                </a:lnTo>
                <a:lnTo>
                  <a:pt x="96837" y="0"/>
                </a:lnTo>
                <a:lnTo>
                  <a:pt x="125412" y="0"/>
                </a:lnTo>
                <a:lnTo>
                  <a:pt x="125412" y="28575"/>
                </a:lnTo>
                <a:close/>
              </a:path>
              <a:path w="892175" h="460375">
                <a:moveTo>
                  <a:pt x="182562" y="28575"/>
                </a:moveTo>
                <a:lnTo>
                  <a:pt x="153987" y="28575"/>
                </a:lnTo>
                <a:lnTo>
                  <a:pt x="153987" y="0"/>
                </a:lnTo>
                <a:lnTo>
                  <a:pt x="182562" y="0"/>
                </a:lnTo>
                <a:lnTo>
                  <a:pt x="182562" y="28575"/>
                </a:lnTo>
                <a:close/>
              </a:path>
              <a:path w="892175" h="460375">
                <a:moveTo>
                  <a:pt x="239712" y="28575"/>
                </a:moveTo>
                <a:lnTo>
                  <a:pt x="211137" y="28575"/>
                </a:lnTo>
                <a:lnTo>
                  <a:pt x="211137" y="0"/>
                </a:lnTo>
                <a:lnTo>
                  <a:pt x="239712" y="0"/>
                </a:lnTo>
                <a:lnTo>
                  <a:pt x="239712" y="28575"/>
                </a:lnTo>
                <a:close/>
              </a:path>
              <a:path w="892175" h="460375">
                <a:moveTo>
                  <a:pt x="296862" y="28575"/>
                </a:moveTo>
                <a:lnTo>
                  <a:pt x="268287" y="28575"/>
                </a:lnTo>
                <a:lnTo>
                  <a:pt x="268287" y="0"/>
                </a:lnTo>
                <a:lnTo>
                  <a:pt x="296862" y="0"/>
                </a:lnTo>
                <a:lnTo>
                  <a:pt x="296862" y="28575"/>
                </a:lnTo>
                <a:close/>
              </a:path>
              <a:path w="892175" h="460375">
                <a:moveTo>
                  <a:pt x="354012" y="28575"/>
                </a:moveTo>
                <a:lnTo>
                  <a:pt x="325437" y="28575"/>
                </a:lnTo>
                <a:lnTo>
                  <a:pt x="325437" y="0"/>
                </a:lnTo>
                <a:lnTo>
                  <a:pt x="354012" y="0"/>
                </a:lnTo>
                <a:lnTo>
                  <a:pt x="354012" y="28575"/>
                </a:lnTo>
                <a:close/>
              </a:path>
              <a:path w="892175" h="460375">
                <a:moveTo>
                  <a:pt x="411162" y="28575"/>
                </a:moveTo>
                <a:lnTo>
                  <a:pt x="382587" y="28575"/>
                </a:lnTo>
                <a:lnTo>
                  <a:pt x="382587" y="0"/>
                </a:lnTo>
                <a:lnTo>
                  <a:pt x="411162" y="0"/>
                </a:lnTo>
                <a:lnTo>
                  <a:pt x="411162" y="28575"/>
                </a:lnTo>
                <a:close/>
              </a:path>
              <a:path w="892175" h="460375">
                <a:moveTo>
                  <a:pt x="468312" y="28575"/>
                </a:moveTo>
                <a:lnTo>
                  <a:pt x="439737" y="28575"/>
                </a:lnTo>
                <a:lnTo>
                  <a:pt x="439737" y="0"/>
                </a:lnTo>
                <a:lnTo>
                  <a:pt x="468312" y="0"/>
                </a:lnTo>
                <a:lnTo>
                  <a:pt x="468312" y="28575"/>
                </a:lnTo>
                <a:close/>
              </a:path>
              <a:path w="892175" h="460375">
                <a:moveTo>
                  <a:pt x="525462" y="28575"/>
                </a:moveTo>
                <a:lnTo>
                  <a:pt x="496887" y="28575"/>
                </a:lnTo>
                <a:lnTo>
                  <a:pt x="496887" y="0"/>
                </a:lnTo>
                <a:lnTo>
                  <a:pt x="525462" y="0"/>
                </a:lnTo>
                <a:lnTo>
                  <a:pt x="525462" y="28575"/>
                </a:lnTo>
                <a:close/>
              </a:path>
              <a:path w="892175" h="460375">
                <a:moveTo>
                  <a:pt x="582612" y="28575"/>
                </a:moveTo>
                <a:lnTo>
                  <a:pt x="554037" y="28575"/>
                </a:lnTo>
                <a:lnTo>
                  <a:pt x="554037" y="0"/>
                </a:lnTo>
                <a:lnTo>
                  <a:pt x="582612" y="0"/>
                </a:lnTo>
                <a:lnTo>
                  <a:pt x="582612" y="28575"/>
                </a:lnTo>
                <a:close/>
              </a:path>
              <a:path w="892175" h="460375">
                <a:moveTo>
                  <a:pt x="639762" y="28575"/>
                </a:moveTo>
                <a:lnTo>
                  <a:pt x="611187" y="28575"/>
                </a:lnTo>
                <a:lnTo>
                  <a:pt x="611187" y="0"/>
                </a:lnTo>
                <a:lnTo>
                  <a:pt x="639762" y="0"/>
                </a:lnTo>
                <a:lnTo>
                  <a:pt x="639762" y="28575"/>
                </a:lnTo>
                <a:close/>
              </a:path>
              <a:path w="892175" h="460375">
                <a:moveTo>
                  <a:pt x="696912" y="28575"/>
                </a:moveTo>
                <a:lnTo>
                  <a:pt x="668337" y="28575"/>
                </a:lnTo>
                <a:lnTo>
                  <a:pt x="668337" y="0"/>
                </a:lnTo>
                <a:lnTo>
                  <a:pt x="696912" y="0"/>
                </a:lnTo>
                <a:lnTo>
                  <a:pt x="696912" y="28575"/>
                </a:lnTo>
                <a:close/>
              </a:path>
              <a:path w="892175" h="460375">
                <a:moveTo>
                  <a:pt x="754062" y="28575"/>
                </a:moveTo>
                <a:lnTo>
                  <a:pt x="725487" y="28575"/>
                </a:lnTo>
                <a:lnTo>
                  <a:pt x="725487" y="0"/>
                </a:lnTo>
                <a:lnTo>
                  <a:pt x="754062" y="0"/>
                </a:lnTo>
                <a:lnTo>
                  <a:pt x="754062" y="28575"/>
                </a:lnTo>
                <a:close/>
              </a:path>
              <a:path w="892175" h="460375">
                <a:moveTo>
                  <a:pt x="811212" y="28575"/>
                </a:moveTo>
                <a:lnTo>
                  <a:pt x="782637" y="28575"/>
                </a:lnTo>
                <a:lnTo>
                  <a:pt x="782637" y="0"/>
                </a:lnTo>
                <a:lnTo>
                  <a:pt x="811212" y="0"/>
                </a:lnTo>
                <a:lnTo>
                  <a:pt x="811212" y="28575"/>
                </a:lnTo>
                <a:close/>
              </a:path>
              <a:path w="892175" h="460375">
                <a:moveTo>
                  <a:pt x="868362" y="28575"/>
                </a:moveTo>
                <a:lnTo>
                  <a:pt x="839787" y="28575"/>
                </a:lnTo>
                <a:lnTo>
                  <a:pt x="839787" y="0"/>
                </a:lnTo>
                <a:lnTo>
                  <a:pt x="868362" y="0"/>
                </a:lnTo>
                <a:lnTo>
                  <a:pt x="868362" y="28575"/>
                </a:lnTo>
                <a:close/>
              </a:path>
              <a:path w="892175" h="460375">
                <a:moveTo>
                  <a:pt x="892175" y="61912"/>
                </a:moveTo>
                <a:lnTo>
                  <a:pt x="863600" y="61912"/>
                </a:lnTo>
                <a:lnTo>
                  <a:pt x="863600" y="33337"/>
                </a:lnTo>
                <a:lnTo>
                  <a:pt x="892175" y="33337"/>
                </a:lnTo>
                <a:lnTo>
                  <a:pt x="892175" y="61912"/>
                </a:lnTo>
                <a:close/>
              </a:path>
              <a:path w="892175" h="460375">
                <a:moveTo>
                  <a:pt x="892175" y="119062"/>
                </a:moveTo>
                <a:lnTo>
                  <a:pt x="863600" y="119062"/>
                </a:lnTo>
                <a:lnTo>
                  <a:pt x="863600" y="90487"/>
                </a:lnTo>
                <a:lnTo>
                  <a:pt x="892175" y="90487"/>
                </a:lnTo>
                <a:lnTo>
                  <a:pt x="892175" y="119062"/>
                </a:lnTo>
                <a:close/>
              </a:path>
              <a:path w="892175" h="460375">
                <a:moveTo>
                  <a:pt x="892175" y="176212"/>
                </a:moveTo>
                <a:lnTo>
                  <a:pt x="863600" y="176212"/>
                </a:lnTo>
                <a:lnTo>
                  <a:pt x="863600" y="147637"/>
                </a:lnTo>
                <a:lnTo>
                  <a:pt x="892175" y="147637"/>
                </a:lnTo>
                <a:lnTo>
                  <a:pt x="892175" y="176212"/>
                </a:lnTo>
                <a:close/>
              </a:path>
              <a:path w="892175" h="460375">
                <a:moveTo>
                  <a:pt x="892175" y="233362"/>
                </a:moveTo>
                <a:lnTo>
                  <a:pt x="863600" y="233362"/>
                </a:lnTo>
                <a:lnTo>
                  <a:pt x="863600" y="204787"/>
                </a:lnTo>
                <a:lnTo>
                  <a:pt x="892175" y="204787"/>
                </a:lnTo>
                <a:lnTo>
                  <a:pt x="892175" y="233362"/>
                </a:lnTo>
                <a:close/>
              </a:path>
              <a:path w="892175" h="460375">
                <a:moveTo>
                  <a:pt x="892175" y="290512"/>
                </a:moveTo>
                <a:lnTo>
                  <a:pt x="863600" y="290512"/>
                </a:lnTo>
                <a:lnTo>
                  <a:pt x="863600" y="261937"/>
                </a:lnTo>
                <a:lnTo>
                  <a:pt x="892175" y="261937"/>
                </a:lnTo>
                <a:lnTo>
                  <a:pt x="892175" y="290512"/>
                </a:lnTo>
                <a:close/>
              </a:path>
              <a:path w="892175" h="460375">
                <a:moveTo>
                  <a:pt x="892175" y="347662"/>
                </a:moveTo>
                <a:lnTo>
                  <a:pt x="863600" y="347662"/>
                </a:lnTo>
                <a:lnTo>
                  <a:pt x="863600" y="319087"/>
                </a:lnTo>
                <a:lnTo>
                  <a:pt x="892175" y="319087"/>
                </a:lnTo>
                <a:lnTo>
                  <a:pt x="892175" y="347662"/>
                </a:lnTo>
                <a:close/>
              </a:path>
              <a:path w="892175" h="460375">
                <a:moveTo>
                  <a:pt x="892175" y="404812"/>
                </a:moveTo>
                <a:lnTo>
                  <a:pt x="863600" y="404812"/>
                </a:lnTo>
                <a:lnTo>
                  <a:pt x="863600" y="376237"/>
                </a:lnTo>
                <a:lnTo>
                  <a:pt x="892175" y="376237"/>
                </a:lnTo>
                <a:lnTo>
                  <a:pt x="892175" y="404812"/>
                </a:lnTo>
                <a:close/>
              </a:path>
              <a:path w="892175" h="460375">
                <a:moveTo>
                  <a:pt x="892175" y="460375"/>
                </a:moveTo>
                <a:lnTo>
                  <a:pt x="862012" y="460375"/>
                </a:lnTo>
                <a:lnTo>
                  <a:pt x="862012" y="431800"/>
                </a:lnTo>
                <a:lnTo>
                  <a:pt x="863600" y="431800"/>
                </a:lnTo>
                <a:lnTo>
                  <a:pt x="863600" y="446087"/>
                </a:lnTo>
                <a:lnTo>
                  <a:pt x="892175" y="446087"/>
                </a:lnTo>
                <a:lnTo>
                  <a:pt x="892175" y="460375"/>
                </a:lnTo>
                <a:close/>
              </a:path>
              <a:path w="892175" h="460375">
                <a:moveTo>
                  <a:pt x="863600" y="446087"/>
                </a:moveTo>
                <a:lnTo>
                  <a:pt x="863600" y="431800"/>
                </a:lnTo>
                <a:lnTo>
                  <a:pt x="877887" y="431800"/>
                </a:lnTo>
                <a:lnTo>
                  <a:pt x="863600" y="446087"/>
                </a:lnTo>
                <a:close/>
              </a:path>
              <a:path w="892175" h="460375">
                <a:moveTo>
                  <a:pt x="892175" y="446087"/>
                </a:moveTo>
                <a:lnTo>
                  <a:pt x="863600" y="446087"/>
                </a:lnTo>
                <a:lnTo>
                  <a:pt x="876300" y="433387"/>
                </a:lnTo>
                <a:lnTo>
                  <a:pt x="892175" y="433387"/>
                </a:lnTo>
                <a:lnTo>
                  <a:pt x="892175" y="446087"/>
                </a:lnTo>
                <a:close/>
              </a:path>
              <a:path w="892175" h="460375">
                <a:moveTo>
                  <a:pt x="833437" y="460375"/>
                </a:moveTo>
                <a:lnTo>
                  <a:pt x="804862" y="460375"/>
                </a:lnTo>
                <a:lnTo>
                  <a:pt x="804862" y="431800"/>
                </a:lnTo>
                <a:lnTo>
                  <a:pt x="833437" y="431800"/>
                </a:lnTo>
                <a:lnTo>
                  <a:pt x="833437" y="460375"/>
                </a:lnTo>
                <a:close/>
              </a:path>
              <a:path w="892175" h="460375">
                <a:moveTo>
                  <a:pt x="776287" y="460375"/>
                </a:moveTo>
                <a:lnTo>
                  <a:pt x="747712" y="460375"/>
                </a:lnTo>
                <a:lnTo>
                  <a:pt x="747712" y="431800"/>
                </a:lnTo>
                <a:lnTo>
                  <a:pt x="776287" y="431800"/>
                </a:lnTo>
                <a:lnTo>
                  <a:pt x="776287" y="460375"/>
                </a:lnTo>
                <a:close/>
              </a:path>
              <a:path w="892175" h="460375">
                <a:moveTo>
                  <a:pt x="719137" y="460375"/>
                </a:moveTo>
                <a:lnTo>
                  <a:pt x="690562" y="460375"/>
                </a:lnTo>
                <a:lnTo>
                  <a:pt x="690562" y="431800"/>
                </a:lnTo>
                <a:lnTo>
                  <a:pt x="719137" y="431800"/>
                </a:lnTo>
                <a:lnTo>
                  <a:pt x="719137" y="460375"/>
                </a:lnTo>
                <a:close/>
              </a:path>
              <a:path w="892175" h="460375">
                <a:moveTo>
                  <a:pt x="661987" y="460375"/>
                </a:moveTo>
                <a:lnTo>
                  <a:pt x="633412" y="460375"/>
                </a:lnTo>
                <a:lnTo>
                  <a:pt x="633412" y="431800"/>
                </a:lnTo>
                <a:lnTo>
                  <a:pt x="661987" y="431800"/>
                </a:lnTo>
                <a:lnTo>
                  <a:pt x="661987" y="460375"/>
                </a:lnTo>
                <a:close/>
              </a:path>
              <a:path w="892175" h="460375">
                <a:moveTo>
                  <a:pt x="604837" y="460375"/>
                </a:moveTo>
                <a:lnTo>
                  <a:pt x="576262" y="460375"/>
                </a:lnTo>
                <a:lnTo>
                  <a:pt x="576262" y="431800"/>
                </a:lnTo>
                <a:lnTo>
                  <a:pt x="604837" y="431800"/>
                </a:lnTo>
                <a:lnTo>
                  <a:pt x="604837" y="460375"/>
                </a:lnTo>
                <a:close/>
              </a:path>
              <a:path w="892175" h="460375">
                <a:moveTo>
                  <a:pt x="547687" y="460375"/>
                </a:moveTo>
                <a:lnTo>
                  <a:pt x="519112" y="460375"/>
                </a:lnTo>
                <a:lnTo>
                  <a:pt x="519112" y="431800"/>
                </a:lnTo>
                <a:lnTo>
                  <a:pt x="547687" y="431800"/>
                </a:lnTo>
                <a:lnTo>
                  <a:pt x="547687" y="460375"/>
                </a:lnTo>
                <a:close/>
              </a:path>
              <a:path w="892175" h="460375">
                <a:moveTo>
                  <a:pt x="490537" y="460375"/>
                </a:moveTo>
                <a:lnTo>
                  <a:pt x="461962" y="460375"/>
                </a:lnTo>
                <a:lnTo>
                  <a:pt x="461962" y="431800"/>
                </a:lnTo>
                <a:lnTo>
                  <a:pt x="490537" y="431800"/>
                </a:lnTo>
                <a:lnTo>
                  <a:pt x="490537" y="460375"/>
                </a:lnTo>
                <a:close/>
              </a:path>
              <a:path w="892175" h="460375">
                <a:moveTo>
                  <a:pt x="433387" y="460375"/>
                </a:moveTo>
                <a:lnTo>
                  <a:pt x="404812" y="460375"/>
                </a:lnTo>
                <a:lnTo>
                  <a:pt x="404812" y="431800"/>
                </a:lnTo>
                <a:lnTo>
                  <a:pt x="433387" y="431800"/>
                </a:lnTo>
                <a:lnTo>
                  <a:pt x="433387" y="460375"/>
                </a:lnTo>
                <a:close/>
              </a:path>
              <a:path w="892175" h="460375">
                <a:moveTo>
                  <a:pt x="376237" y="460375"/>
                </a:moveTo>
                <a:lnTo>
                  <a:pt x="347662" y="460375"/>
                </a:lnTo>
                <a:lnTo>
                  <a:pt x="347662" y="431800"/>
                </a:lnTo>
                <a:lnTo>
                  <a:pt x="376237" y="431800"/>
                </a:lnTo>
                <a:lnTo>
                  <a:pt x="376237" y="460375"/>
                </a:lnTo>
                <a:close/>
              </a:path>
              <a:path w="892175" h="460375">
                <a:moveTo>
                  <a:pt x="319087" y="460375"/>
                </a:moveTo>
                <a:lnTo>
                  <a:pt x="290512" y="460375"/>
                </a:lnTo>
                <a:lnTo>
                  <a:pt x="290512" y="431800"/>
                </a:lnTo>
                <a:lnTo>
                  <a:pt x="319087" y="431800"/>
                </a:lnTo>
                <a:lnTo>
                  <a:pt x="319087" y="460375"/>
                </a:lnTo>
                <a:close/>
              </a:path>
              <a:path w="892175" h="460375">
                <a:moveTo>
                  <a:pt x="261937" y="460375"/>
                </a:moveTo>
                <a:lnTo>
                  <a:pt x="233362" y="460375"/>
                </a:lnTo>
                <a:lnTo>
                  <a:pt x="233362" y="431800"/>
                </a:lnTo>
                <a:lnTo>
                  <a:pt x="261937" y="431800"/>
                </a:lnTo>
                <a:lnTo>
                  <a:pt x="261937" y="460375"/>
                </a:lnTo>
                <a:close/>
              </a:path>
              <a:path w="892175" h="460375">
                <a:moveTo>
                  <a:pt x="204787" y="460375"/>
                </a:moveTo>
                <a:lnTo>
                  <a:pt x="176212" y="460375"/>
                </a:lnTo>
                <a:lnTo>
                  <a:pt x="176212" y="431800"/>
                </a:lnTo>
                <a:lnTo>
                  <a:pt x="204787" y="431800"/>
                </a:lnTo>
                <a:lnTo>
                  <a:pt x="204787" y="460375"/>
                </a:lnTo>
                <a:close/>
              </a:path>
              <a:path w="892175" h="460375">
                <a:moveTo>
                  <a:pt x="147637" y="460375"/>
                </a:moveTo>
                <a:lnTo>
                  <a:pt x="119062" y="460375"/>
                </a:lnTo>
                <a:lnTo>
                  <a:pt x="119062" y="431800"/>
                </a:lnTo>
                <a:lnTo>
                  <a:pt x="147637" y="431800"/>
                </a:lnTo>
                <a:lnTo>
                  <a:pt x="147637" y="460375"/>
                </a:lnTo>
                <a:close/>
              </a:path>
              <a:path w="892175" h="460375">
                <a:moveTo>
                  <a:pt x="90487" y="460375"/>
                </a:moveTo>
                <a:lnTo>
                  <a:pt x="61912" y="460375"/>
                </a:lnTo>
                <a:lnTo>
                  <a:pt x="61912" y="431800"/>
                </a:lnTo>
                <a:lnTo>
                  <a:pt x="90487" y="431800"/>
                </a:lnTo>
                <a:lnTo>
                  <a:pt x="90487" y="460375"/>
                </a:lnTo>
                <a:close/>
              </a:path>
            </a:pathLst>
          </a:custGeom>
          <a:solidFill>
            <a:srgbClr val="3399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6107429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6183629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6259829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36029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6412229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488429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6564630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6640830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6717030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793230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6869430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6945630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7021830" y="1700529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20637" y="38100"/>
                </a:moveTo>
                <a:lnTo>
                  <a:pt x="0" y="38100"/>
                </a:lnTo>
                <a:lnTo>
                  <a:pt x="0" y="0"/>
                </a:lnTo>
                <a:lnTo>
                  <a:pt x="20637" y="0"/>
                </a:lnTo>
                <a:lnTo>
                  <a:pt x="2063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83394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84156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84918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85680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86442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87204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/>
          <p:nvPr/>
        </p:nvSpPr>
        <p:spPr>
          <a:xfrm>
            <a:off x="87966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/>
          <p:nvPr/>
        </p:nvSpPr>
        <p:spPr>
          <a:xfrm>
            <a:off x="88728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89490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90252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91014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9177655" y="170052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38100" y="38100"/>
                </a:moveTo>
                <a:lnTo>
                  <a:pt x="0" y="38100"/>
                </a:lnTo>
                <a:lnTo>
                  <a:pt x="0" y="0"/>
                </a:lnTo>
                <a:lnTo>
                  <a:pt x="38100" y="0"/>
                </a:lnTo>
                <a:lnTo>
                  <a:pt x="3810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9253855" y="1700529"/>
            <a:ext cx="20955" cy="38100"/>
          </a:xfrm>
          <a:custGeom>
            <a:avLst/>
            <a:gdLst/>
            <a:ahLst/>
            <a:cxnLst/>
            <a:rect l="l" t="t" r="r" b="b"/>
            <a:pathLst>
              <a:path w="20954" h="38100">
                <a:moveTo>
                  <a:pt x="20637" y="38100"/>
                </a:moveTo>
                <a:lnTo>
                  <a:pt x="0" y="38100"/>
                </a:lnTo>
                <a:lnTo>
                  <a:pt x="0" y="0"/>
                </a:lnTo>
                <a:lnTo>
                  <a:pt x="20637" y="0"/>
                </a:lnTo>
                <a:lnTo>
                  <a:pt x="20637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6250304" y="1575117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4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8483917" y="1575117"/>
            <a:ext cx="0" cy="144780"/>
          </a:xfrm>
          <a:custGeom>
            <a:avLst/>
            <a:gdLst/>
            <a:ahLst/>
            <a:cxnLst/>
            <a:rect l="l" t="t" r="r" b="b"/>
            <a:pathLst>
              <a:path w="0" h="144780">
                <a:moveTo>
                  <a:pt x="0" y="0"/>
                </a:moveTo>
                <a:lnTo>
                  <a:pt x="0" y="144462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6539230" y="1935479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0"/>
                </a:moveTo>
                <a:lnTo>
                  <a:pt x="0" y="288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8772842" y="1935479"/>
            <a:ext cx="0" cy="288925"/>
          </a:xfrm>
          <a:custGeom>
            <a:avLst/>
            <a:gdLst/>
            <a:ahLst/>
            <a:cxnLst/>
            <a:rect l="l" t="t" r="r" b="b"/>
            <a:pathLst>
              <a:path w="0" h="288925">
                <a:moveTo>
                  <a:pt x="0" y="0"/>
                </a:moveTo>
                <a:lnTo>
                  <a:pt x="0" y="288925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6539230" y="2110104"/>
            <a:ext cx="936625" cy="85725"/>
          </a:xfrm>
          <a:custGeom>
            <a:avLst/>
            <a:gdLst/>
            <a:ahLst/>
            <a:cxnLst/>
            <a:rect l="l" t="t" r="r" b="b"/>
            <a:pathLst>
              <a:path w="936625" h="85725">
                <a:moveTo>
                  <a:pt x="85725" y="85725"/>
                </a:moveTo>
                <a:lnTo>
                  <a:pt x="0" y="42862"/>
                </a:lnTo>
                <a:lnTo>
                  <a:pt x="85725" y="0"/>
                </a:lnTo>
                <a:lnTo>
                  <a:pt x="85725" y="28575"/>
                </a:lnTo>
                <a:lnTo>
                  <a:pt x="64300" y="28575"/>
                </a:lnTo>
                <a:lnTo>
                  <a:pt x="64300" y="57150"/>
                </a:lnTo>
                <a:lnTo>
                  <a:pt x="85725" y="57150"/>
                </a:lnTo>
                <a:lnTo>
                  <a:pt x="85725" y="85725"/>
                </a:lnTo>
                <a:close/>
              </a:path>
              <a:path w="936625" h="85725">
                <a:moveTo>
                  <a:pt x="85725" y="57150"/>
                </a:moveTo>
                <a:lnTo>
                  <a:pt x="64300" y="57150"/>
                </a:lnTo>
                <a:lnTo>
                  <a:pt x="64300" y="28575"/>
                </a:lnTo>
                <a:lnTo>
                  <a:pt x="85725" y="28575"/>
                </a:lnTo>
                <a:lnTo>
                  <a:pt x="85725" y="57150"/>
                </a:lnTo>
                <a:close/>
              </a:path>
              <a:path w="936625" h="85725">
                <a:moveTo>
                  <a:pt x="936625" y="57150"/>
                </a:moveTo>
                <a:lnTo>
                  <a:pt x="85725" y="57150"/>
                </a:lnTo>
                <a:lnTo>
                  <a:pt x="85725" y="28575"/>
                </a:lnTo>
                <a:lnTo>
                  <a:pt x="936625" y="28575"/>
                </a:lnTo>
                <a:lnTo>
                  <a:pt x="936625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7907655" y="2110104"/>
            <a:ext cx="865505" cy="85725"/>
          </a:xfrm>
          <a:custGeom>
            <a:avLst/>
            <a:gdLst/>
            <a:ahLst/>
            <a:cxnLst/>
            <a:rect l="l" t="t" r="r" b="b"/>
            <a:pathLst>
              <a:path w="865504" h="85725">
                <a:moveTo>
                  <a:pt x="779462" y="85725"/>
                </a:moveTo>
                <a:lnTo>
                  <a:pt x="779462" y="0"/>
                </a:lnTo>
                <a:lnTo>
                  <a:pt x="836612" y="28575"/>
                </a:lnTo>
                <a:lnTo>
                  <a:pt x="800887" y="28575"/>
                </a:lnTo>
                <a:lnTo>
                  <a:pt x="800887" y="57150"/>
                </a:lnTo>
                <a:lnTo>
                  <a:pt x="836612" y="57150"/>
                </a:lnTo>
                <a:lnTo>
                  <a:pt x="779462" y="85725"/>
                </a:lnTo>
                <a:close/>
              </a:path>
              <a:path w="865504" h="85725">
                <a:moveTo>
                  <a:pt x="779462" y="57150"/>
                </a:moveTo>
                <a:lnTo>
                  <a:pt x="0" y="57150"/>
                </a:lnTo>
                <a:lnTo>
                  <a:pt x="0" y="28575"/>
                </a:lnTo>
                <a:lnTo>
                  <a:pt x="779462" y="28575"/>
                </a:lnTo>
                <a:lnTo>
                  <a:pt x="779462" y="57150"/>
                </a:lnTo>
                <a:close/>
              </a:path>
              <a:path w="865504" h="85725">
                <a:moveTo>
                  <a:pt x="836612" y="57150"/>
                </a:moveTo>
                <a:lnTo>
                  <a:pt x="800887" y="57150"/>
                </a:lnTo>
                <a:lnTo>
                  <a:pt x="800887" y="28575"/>
                </a:lnTo>
                <a:lnTo>
                  <a:pt x="836612" y="28575"/>
                </a:lnTo>
                <a:lnTo>
                  <a:pt x="865187" y="42862"/>
                </a:lnTo>
                <a:lnTo>
                  <a:pt x="836612" y="571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6577965" y="1430654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α</a:t>
            </a:r>
            <a:endParaRPr sz="18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906827" y="1421129"/>
            <a:ext cx="1562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i="1">
                <a:solidFill>
                  <a:srgbClr val="FF0000"/>
                </a:solidFill>
                <a:latin typeface="Arial"/>
                <a:cs typeface="Arial"/>
              </a:rPr>
              <a:t>α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74825" y="5229225"/>
            <a:ext cx="3241675" cy="0"/>
          </a:xfrm>
          <a:custGeom>
            <a:avLst/>
            <a:gdLst/>
            <a:ahLst/>
            <a:cxnLst/>
            <a:rect l="l" t="t" r="r" b="b"/>
            <a:pathLst>
              <a:path w="3241675" h="0">
                <a:moveTo>
                  <a:pt x="0" y="0"/>
                </a:moveTo>
                <a:lnTo>
                  <a:pt x="3241675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639567" y="4293108"/>
            <a:ext cx="1728470" cy="935990"/>
          </a:xfrm>
          <a:custGeom>
            <a:avLst/>
            <a:gdLst/>
            <a:ahLst/>
            <a:cxnLst/>
            <a:rect l="l" t="t" r="r" b="b"/>
            <a:pathLst>
              <a:path w="1728470" h="935989">
                <a:moveTo>
                  <a:pt x="0" y="0"/>
                </a:moveTo>
                <a:lnTo>
                  <a:pt x="1728216" y="0"/>
                </a:lnTo>
                <a:lnTo>
                  <a:pt x="1728216" y="935736"/>
                </a:lnTo>
                <a:lnTo>
                  <a:pt x="0" y="93573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2635250" y="4287837"/>
            <a:ext cx="1736725" cy="946150"/>
          </a:xfrm>
          <a:custGeom>
            <a:avLst/>
            <a:gdLst/>
            <a:ahLst/>
            <a:cxnLst/>
            <a:rect l="l" t="t" r="r" b="b"/>
            <a:pathLst>
              <a:path w="1736725" h="946150">
                <a:moveTo>
                  <a:pt x="1736725" y="946150"/>
                </a:moveTo>
                <a:lnTo>
                  <a:pt x="0" y="946150"/>
                </a:lnTo>
                <a:lnTo>
                  <a:pt x="0" y="0"/>
                </a:lnTo>
                <a:lnTo>
                  <a:pt x="1736725" y="0"/>
                </a:lnTo>
                <a:lnTo>
                  <a:pt x="1736725" y="4762"/>
                </a:lnTo>
                <a:lnTo>
                  <a:pt x="9525" y="4762"/>
                </a:lnTo>
                <a:lnTo>
                  <a:pt x="4762" y="9525"/>
                </a:lnTo>
                <a:lnTo>
                  <a:pt x="9525" y="9525"/>
                </a:lnTo>
                <a:lnTo>
                  <a:pt x="9525" y="936625"/>
                </a:lnTo>
                <a:lnTo>
                  <a:pt x="4762" y="936625"/>
                </a:lnTo>
                <a:lnTo>
                  <a:pt x="9525" y="941387"/>
                </a:lnTo>
                <a:lnTo>
                  <a:pt x="1736725" y="941387"/>
                </a:lnTo>
                <a:lnTo>
                  <a:pt x="1736725" y="946150"/>
                </a:lnTo>
                <a:close/>
              </a:path>
              <a:path w="1736725" h="946150">
                <a:moveTo>
                  <a:pt x="9525" y="9525"/>
                </a:moveTo>
                <a:lnTo>
                  <a:pt x="4762" y="9525"/>
                </a:lnTo>
                <a:lnTo>
                  <a:pt x="9525" y="4762"/>
                </a:lnTo>
                <a:lnTo>
                  <a:pt x="9525" y="9525"/>
                </a:lnTo>
                <a:close/>
              </a:path>
              <a:path w="1736725" h="946150">
                <a:moveTo>
                  <a:pt x="1727200" y="9525"/>
                </a:moveTo>
                <a:lnTo>
                  <a:pt x="9525" y="9525"/>
                </a:lnTo>
                <a:lnTo>
                  <a:pt x="9525" y="4762"/>
                </a:lnTo>
                <a:lnTo>
                  <a:pt x="1727200" y="4762"/>
                </a:lnTo>
                <a:lnTo>
                  <a:pt x="1727200" y="9525"/>
                </a:lnTo>
                <a:close/>
              </a:path>
              <a:path w="1736725" h="946150">
                <a:moveTo>
                  <a:pt x="1727200" y="941387"/>
                </a:moveTo>
                <a:lnTo>
                  <a:pt x="1727200" y="4762"/>
                </a:lnTo>
                <a:lnTo>
                  <a:pt x="1731962" y="9525"/>
                </a:lnTo>
                <a:lnTo>
                  <a:pt x="1736725" y="9525"/>
                </a:lnTo>
                <a:lnTo>
                  <a:pt x="1736725" y="936625"/>
                </a:lnTo>
                <a:lnTo>
                  <a:pt x="1731962" y="936625"/>
                </a:lnTo>
                <a:lnTo>
                  <a:pt x="1727200" y="941387"/>
                </a:lnTo>
                <a:close/>
              </a:path>
              <a:path w="1736725" h="946150">
                <a:moveTo>
                  <a:pt x="1736725" y="9525"/>
                </a:moveTo>
                <a:lnTo>
                  <a:pt x="1731962" y="9525"/>
                </a:lnTo>
                <a:lnTo>
                  <a:pt x="1727200" y="4762"/>
                </a:lnTo>
                <a:lnTo>
                  <a:pt x="1736725" y="4762"/>
                </a:lnTo>
                <a:lnTo>
                  <a:pt x="1736725" y="9525"/>
                </a:lnTo>
                <a:close/>
              </a:path>
              <a:path w="1736725" h="946150">
                <a:moveTo>
                  <a:pt x="9525" y="941387"/>
                </a:moveTo>
                <a:lnTo>
                  <a:pt x="4762" y="936625"/>
                </a:lnTo>
                <a:lnTo>
                  <a:pt x="9525" y="936625"/>
                </a:lnTo>
                <a:lnTo>
                  <a:pt x="9525" y="941387"/>
                </a:lnTo>
                <a:close/>
              </a:path>
              <a:path w="1736725" h="946150">
                <a:moveTo>
                  <a:pt x="1727200" y="941387"/>
                </a:moveTo>
                <a:lnTo>
                  <a:pt x="9525" y="941387"/>
                </a:lnTo>
                <a:lnTo>
                  <a:pt x="9525" y="936625"/>
                </a:lnTo>
                <a:lnTo>
                  <a:pt x="1727200" y="936625"/>
                </a:lnTo>
                <a:lnTo>
                  <a:pt x="1727200" y="941387"/>
                </a:lnTo>
                <a:close/>
              </a:path>
              <a:path w="1736725" h="946150">
                <a:moveTo>
                  <a:pt x="1736725" y="941387"/>
                </a:moveTo>
                <a:lnTo>
                  <a:pt x="1727200" y="941387"/>
                </a:lnTo>
                <a:lnTo>
                  <a:pt x="1731962" y="936625"/>
                </a:lnTo>
                <a:lnTo>
                  <a:pt x="1736725" y="936625"/>
                </a:lnTo>
                <a:lnTo>
                  <a:pt x="1736725" y="9413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3501351" y="3284537"/>
            <a:ext cx="2811145" cy="1517650"/>
          </a:xfrm>
          <a:custGeom>
            <a:avLst/>
            <a:gdLst/>
            <a:ahLst/>
            <a:cxnLst/>
            <a:rect l="l" t="t" r="r" b="b"/>
            <a:pathLst>
              <a:path w="2811145" h="1517650">
                <a:moveTo>
                  <a:pt x="2741203" y="31943"/>
                </a:moveTo>
                <a:lnTo>
                  <a:pt x="2725394" y="2603"/>
                </a:lnTo>
                <a:lnTo>
                  <a:pt x="2810548" y="0"/>
                </a:lnTo>
                <a:lnTo>
                  <a:pt x="2794434" y="22910"/>
                </a:lnTo>
                <a:lnTo>
                  <a:pt x="2757970" y="22910"/>
                </a:lnTo>
                <a:lnTo>
                  <a:pt x="2741203" y="31943"/>
                </a:lnTo>
                <a:close/>
              </a:path>
              <a:path w="2811145" h="1517650">
                <a:moveTo>
                  <a:pt x="2745720" y="40327"/>
                </a:moveTo>
                <a:lnTo>
                  <a:pt x="2741203" y="31943"/>
                </a:lnTo>
                <a:lnTo>
                  <a:pt x="2757970" y="22910"/>
                </a:lnTo>
                <a:lnTo>
                  <a:pt x="2762491" y="31292"/>
                </a:lnTo>
                <a:lnTo>
                  <a:pt x="2745720" y="40327"/>
                </a:lnTo>
                <a:close/>
              </a:path>
              <a:path w="2811145" h="1517650">
                <a:moveTo>
                  <a:pt x="2761538" y="69684"/>
                </a:moveTo>
                <a:lnTo>
                  <a:pt x="2745720" y="40327"/>
                </a:lnTo>
                <a:lnTo>
                  <a:pt x="2762491" y="31292"/>
                </a:lnTo>
                <a:lnTo>
                  <a:pt x="2757970" y="22910"/>
                </a:lnTo>
                <a:lnTo>
                  <a:pt x="2794434" y="22910"/>
                </a:lnTo>
                <a:lnTo>
                  <a:pt x="2761538" y="69684"/>
                </a:lnTo>
                <a:close/>
              </a:path>
              <a:path w="2811145" h="1517650">
                <a:moveTo>
                  <a:pt x="4521" y="1517078"/>
                </a:moveTo>
                <a:lnTo>
                  <a:pt x="0" y="1508696"/>
                </a:lnTo>
                <a:lnTo>
                  <a:pt x="2741203" y="31943"/>
                </a:lnTo>
                <a:lnTo>
                  <a:pt x="2745720" y="40327"/>
                </a:lnTo>
                <a:lnTo>
                  <a:pt x="4521" y="151707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3503612" y="4733150"/>
            <a:ext cx="2736850" cy="128905"/>
          </a:xfrm>
          <a:custGeom>
            <a:avLst/>
            <a:gdLst/>
            <a:ahLst/>
            <a:cxnLst/>
            <a:rect l="l" t="t" r="r" b="b"/>
            <a:pathLst>
              <a:path w="2736850" h="128904">
                <a:moveTo>
                  <a:pt x="2658018" y="64274"/>
                </a:moveTo>
                <a:lnTo>
                  <a:pt x="2563660" y="27584"/>
                </a:lnTo>
                <a:lnTo>
                  <a:pt x="2554579" y="13462"/>
                </a:lnTo>
                <a:lnTo>
                  <a:pt x="2555062" y="10515"/>
                </a:lnTo>
                <a:lnTo>
                  <a:pt x="2568155" y="0"/>
                </a:lnTo>
                <a:lnTo>
                  <a:pt x="2571140" y="165"/>
                </a:lnTo>
                <a:lnTo>
                  <a:pt x="2574023" y="952"/>
                </a:lnTo>
                <a:lnTo>
                  <a:pt x="2700111" y="49987"/>
                </a:lnTo>
                <a:lnTo>
                  <a:pt x="2697429" y="49987"/>
                </a:lnTo>
                <a:lnTo>
                  <a:pt x="2697429" y="50965"/>
                </a:lnTo>
                <a:lnTo>
                  <a:pt x="2692247" y="50965"/>
                </a:lnTo>
                <a:lnTo>
                  <a:pt x="2658018" y="64274"/>
                </a:lnTo>
                <a:close/>
              </a:path>
              <a:path w="2736850" h="128904">
                <a:moveTo>
                  <a:pt x="2621274" y="78562"/>
                </a:moveTo>
                <a:lnTo>
                  <a:pt x="0" y="78562"/>
                </a:lnTo>
                <a:lnTo>
                  <a:pt x="0" y="49987"/>
                </a:lnTo>
                <a:lnTo>
                  <a:pt x="2621274" y="49987"/>
                </a:lnTo>
                <a:lnTo>
                  <a:pt x="2658018" y="64274"/>
                </a:lnTo>
                <a:lnTo>
                  <a:pt x="2621274" y="78562"/>
                </a:lnTo>
                <a:close/>
              </a:path>
              <a:path w="2736850" h="128904">
                <a:moveTo>
                  <a:pt x="2700111" y="78562"/>
                </a:moveTo>
                <a:lnTo>
                  <a:pt x="2697429" y="78562"/>
                </a:lnTo>
                <a:lnTo>
                  <a:pt x="2697429" y="49987"/>
                </a:lnTo>
                <a:lnTo>
                  <a:pt x="2700111" y="49987"/>
                </a:lnTo>
                <a:lnTo>
                  <a:pt x="2736850" y="64274"/>
                </a:lnTo>
                <a:lnTo>
                  <a:pt x="2700111" y="78562"/>
                </a:lnTo>
                <a:close/>
              </a:path>
              <a:path w="2736850" h="128904">
                <a:moveTo>
                  <a:pt x="2692247" y="77584"/>
                </a:moveTo>
                <a:lnTo>
                  <a:pt x="2658018" y="64274"/>
                </a:lnTo>
                <a:lnTo>
                  <a:pt x="2692247" y="50965"/>
                </a:lnTo>
                <a:lnTo>
                  <a:pt x="2692247" y="77584"/>
                </a:lnTo>
                <a:close/>
              </a:path>
              <a:path w="2736850" h="128904">
                <a:moveTo>
                  <a:pt x="2697429" y="77584"/>
                </a:moveTo>
                <a:lnTo>
                  <a:pt x="2692247" y="77584"/>
                </a:lnTo>
                <a:lnTo>
                  <a:pt x="2692247" y="50965"/>
                </a:lnTo>
                <a:lnTo>
                  <a:pt x="2697429" y="50965"/>
                </a:lnTo>
                <a:lnTo>
                  <a:pt x="2697429" y="77584"/>
                </a:lnTo>
                <a:close/>
              </a:path>
              <a:path w="2736850" h="128904">
                <a:moveTo>
                  <a:pt x="2568155" y="128549"/>
                </a:moveTo>
                <a:lnTo>
                  <a:pt x="2554579" y="115087"/>
                </a:lnTo>
                <a:lnTo>
                  <a:pt x="2554719" y="112102"/>
                </a:lnTo>
                <a:lnTo>
                  <a:pt x="2658018" y="64274"/>
                </a:lnTo>
                <a:lnTo>
                  <a:pt x="2692247" y="77584"/>
                </a:lnTo>
                <a:lnTo>
                  <a:pt x="2697429" y="77584"/>
                </a:lnTo>
                <a:lnTo>
                  <a:pt x="2697429" y="78562"/>
                </a:lnTo>
                <a:lnTo>
                  <a:pt x="2700111" y="78562"/>
                </a:lnTo>
                <a:lnTo>
                  <a:pt x="2574023" y="127596"/>
                </a:lnTo>
                <a:lnTo>
                  <a:pt x="2571140" y="128384"/>
                </a:lnTo>
                <a:lnTo>
                  <a:pt x="2568155" y="128549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6533197" y="2871152"/>
            <a:ext cx="2120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Arial"/>
                <a:cs typeface="Arial"/>
              </a:rPr>
              <a:t>F</a:t>
            </a:r>
            <a:endParaRPr sz="24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4444047" y="4237037"/>
            <a:ext cx="231140" cy="4514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Arial"/>
                <a:cs typeface="Arial"/>
              </a:rPr>
              <a:t>α</a:t>
            </a:r>
            <a:endParaRPr sz="2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388734" y="4812665"/>
            <a:ext cx="11048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i="1">
                <a:latin typeface="Times New Roman"/>
                <a:cs typeface="Times New Roman"/>
              </a:rPr>
              <a:t>l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005099" y="1451216"/>
            <a:ext cx="352439" cy="7683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2415743" y="1291259"/>
            <a:ext cx="402793" cy="716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2852458" y="1172629"/>
            <a:ext cx="402755" cy="7085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/>
          <p:nvPr/>
        </p:nvSpPr>
        <p:spPr>
          <a:xfrm>
            <a:off x="3313506" y="968133"/>
            <a:ext cx="390468" cy="6997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6" name="object 56"/>
          <p:cNvSpPr/>
          <p:nvPr/>
        </p:nvSpPr>
        <p:spPr>
          <a:xfrm>
            <a:off x="3743197" y="819975"/>
            <a:ext cx="418388" cy="6781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4227602" y="1054925"/>
            <a:ext cx="72699" cy="2831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5526963" y="3732771"/>
            <a:ext cx="645160" cy="1067435"/>
          </a:xfrm>
          <a:custGeom>
            <a:avLst/>
            <a:gdLst/>
            <a:ahLst/>
            <a:cxnLst/>
            <a:rect l="l" t="t" r="r" b="b"/>
            <a:pathLst>
              <a:path w="645160" h="1067435">
                <a:moveTo>
                  <a:pt x="636384" y="1067104"/>
                </a:moveTo>
                <a:lnTo>
                  <a:pt x="616813" y="1034415"/>
                </a:lnTo>
                <a:lnTo>
                  <a:pt x="624979" y="1029525"/>
                </a:lnTo>
                <a:lnTo>
                  <a:pt x="644563" y="1062202"/>
                </a:lnTo>
                <a:lnTo>
                  <a:pt x="636384" y="1067104"/>
                </a:lnTo>
                <a:close/>
              </a:path>
              <a:path w="645160" h="1067435">
                <a:moveTo>
                  <a:pt x="602119" y="1009904"/>
                </a:moveTo>
                <a:lnTo>
                  <a:pt x="582536" y="977226"/>
                </a:lnTo>
                <a:lnTo>
                  <a:pt x="590715" y="972324"/>
                </a:lnTo>
                <a:lnTo>
                  <a:pt x="610298" y="1005014"/>
                </a:lnTo>
                <a:lnTo>
                  <a:pt x="602119" y="1009904"/>
                </a:lnTo>
                <a:close/>
              </a:path>
              <a:path w="645160" h="1067435">
                <a:moveTo>
                  <a:pt x="567855" y="952715"/>
                </a:moveTo>
                <a:lnTo>
                  <a:pt x="548271" y="920026"/>
                </a:lnTo>
                <a:lnTo>
                  <a:pt x="556450" y="915136"/>
                </a:lnTo>
                <a:lnTo>
                  <a:pt x="576021" y="947813"/>
                </a:lnTo>
                <a:lnTo>
                  <a:pt x="567855" y="952715"/>
                </a:lnTo>
                <a:close/>
              </a:path>
              <a:path w="645160" h="1067435">
                <a:moveTo>
                  <a:pt x="533590" y="895515"/>
                </a:moveTo>
                <a:lnTo>
                  <a:pt x="514007" y="862825"/>
                </a:lnTo>
                <a:lnTo>
                  <a:pt x="522173" y="857935"/>
                </a:lnTo>
                <a:lnTo>
                  <a:pt x="541756" y="890625"/>
                </a:lnTo>
                <a:lnTo>
                  <a:pt x="533590" y="895515"/>
                </a:lnTo>
                <a:close/>
              </a:path>
              <a:path w="645160" h="1067435">
                <a:moveTo>
                  <a:pt x="499325" y="838314"/>
                </a:moveTo>
                <a:lnTo>
                  <a:pt x="479742" y="805637"/>
                </a:lnTo>
                <a:lnTo>
                  <a:pt x="487908" y="800735"/>
                </a:lnTo>
                <a:lnTo>
                  <a:pt x="507491" y="833424"/>
                </a:lnTo>
                <a:lnTo>
                  <a:pt x="499325" y="838314"/>
                </a:lnTo>
                <a:close/>
              </a:path>
              <a:path w="645160" h="1067435">
                <a:moveTo>
                  <a:pt x="465048" y="781126"/>
                </a:moveTo>
                <a:lnTo>
                  <a:pt x="445477" y="748436"/>
                </a:lnTo>
                <a:lnTo>
                  <a:pt x="453643" y="743546"/>
                </a:lnTo>
                <a:lnTo>
                  <a:pt x="473227" y="776224"/>
                </a:lnTo>
                <a:lnTo>
                  <a:pt x="465048" y="781126"/>
                </a:lnTo>
                <a:close/>
              </a:path>
              <a:path w="645160" h="1067435">
                <a:moveTo>
                  <a:pt x="430783" y="723925"/>
                </a:moveTo>
                <a:lnTo>
                  <a:pt x="411200" y="691248"/>
                </a:lnTo>
                <a:lnTo>
                  <a:pt x="419379" y="686346"/>
                </a:lnTo>
                <a:lnTo>
                  <a:pt x="438962" y="719035"/>
                </a:lnTo>
                <a:lnTo>
                  <a:pt x="430783" y="723925"/>
                </a:lnTo>
                <a:close/>
              </a:path>
              <a:path w="645160" h="1067435">
                <a:moveTo>
                  <a:pt x="396519" y="666737"/>
                </a:moveTo>
                <a:lnTo>
                  <a:pt x="376936" y="634047"/>
                </a:lnTo>
                <a:lnTo>
                  <a:pt x="385114" y="629158"/>
                </a:lnTo>
                <a:lnTo>
                  <a:pt x="404685" y="661835"/>
                </a:lnTo>
                <a:lnTo>
                  <a:pt x="396519" y="666737"/>
                </a:lnTo>
                <a:close/>
              </a:path>
              <a:path w="645160" h="1067435">
                <a:moveTo>
                  <a:pt x="362254" y="609536"/>
                </a:moveTo>
                <a:lnTo>
                  <a:pt x="342671" y="576859"/>
                </a:lnTo>
                <a:lnTo>
                  <a:pt x="350837" y="571957"/>
                </a:lnTo>
                <a:lnTo>
                  <a:pt x="370420" y="604647"/>
                </a:lnTo>
                <a:lnTo>
                  <a:pt x="362254" y="609536"/>
                </a:lnTo>
                <a:close/>
              </a:path>
              <a:path w="645160" h="1067435">
                <a:moveTo>
                  <a:pt x="327990" y="552335"/>
                </a:moveTo>
                <a:lnTo>
                  <a:pt x="308406" y="519658"/>
                </a:lnTo>
                <a:lnTo>
                  <a:pt x="316572" y="514769"/>
                </a:lnTo>
                <a:lnTo>
                  <a:pt x="336156" y="547446"/>
                </a:lnTo>
                <a:lnTo>
                  <a:pt x="327990" y="552335"/>
                </a:lnTo>
                <a:close/>
              </a:path>
              <a:path w="645160" h="1067435">
                <a:moveTo>
                  <a:pt x="293725" y="495147"/>
                </a:moveTo>
                <a:lnTo>
                  <a:pt x="274142" y="462457"/>
                </a:lnTo>
                <a:lnTo>
                  <a:pt x="282308" y="457568"/>
                </a:lnTo>
                <a:lnTo>
                  <a:pt x="301891" y="490245"/>
                </a:lnTo>
                <a:lnTo>
                  <a:pt x="293725" y="495147"/>
                </a:lnTo>
                <a:close/>
              </a:path>
              <a:path w="645160" h="1067435">
                <a:moveTo>
                  <a:pt x="259448" y="437946"/>
                </a:moveTo>
                <a:lnTo>
                  <a:pt x="239864" y="405269"/>
                </a:lnTo>
                <a:lnTo>
                  <a:pt x="248043" y="400367"/>
                </a:lnTo>
                <a:lnTo>
                  <a:pt x="267627" y="433057"/>
                </a:lnTo>
                <a:lnTo>
                  <a:pt x="259448" y="437946"/>
                </a:lnTo>
                <a:close/>
              </a:path>
              <a:path w="645160" h="1067435">
                <a:moveTo>
                  <a:pt x="225183" y="380758"/>
                </a:moveTo>
                <a:lnTo>
                  <a:pt x="205600" y="348068"/>
                </a:lnTo>
                <a:lnTo>
                  <a:pt x="213779" y="343179"/>
                </a:lnTo>
                <a:lnTo>
                  <a:pt x="233349" y="375856"/>
                </a:lnTo>
                <a:lnTo>
                  <a:pt x="225183" y="380758"/>
                </a:lnTo>
                <a:close/>
              </a:path>
              <a:path w="645160" h="1067435">
                <a:moveTo>
                  <a:pt x="190919" y="323557"/>
                </a:moveTo>
                <a:lnTo>
                  <a:pt x="171335" y="290880"/>
                </a:lnTo>
                <a:lnTo>
                  <a:pt x="179501" y="285978"/>
                </a:lnTo>
                <a:lnTo>
                  <a:pt x="199085" y="318668"/>
                </a:lnTo>
                <a:lnTo>
                  <a:pt x="190919" y="323557"/>
                </a:lnTo>
                <a:close/>
              </a:path>
              <a:path w="645160" h="1067435">
                <a:moveTo>
                  <a:pt x="156654" y="266369"/>
                </a:moveTo>
                <a:lnTo>
                  <a:pt x="137071" y="233680"/>
                </a:lnTo>
                <a:lnTo>
                  <a:pt x="145237" y="228790"/>
                </a:lnTo>
                <a:lnTo>
                  <a:pt x="164820" y="261467"/>
                </a:lnTo>
                <a:lnTo>
                  <a:pt x="156654" y="266369"/>
                </a:lnTo>
                <a:close/>
              </a:path>
              <a:path w="645160" h="1067435">
                <a:moveTo>
                  <a:pt x="122389" y="209169"/>
                </a:moveTo>
                <a:lnTo>
                  <a:pt x="102806" y="176479"/>
                </a:lnTo>
                <a:lnTo>
                  <a:pt x="110972" y="171589"/>
                </a:lnTo>
                <a:lnTo>
                  <a:pt x="130555" y="204266"/>
                </a:lnTo>
                <a:lnTo>
                  <a:pt x="122389" y="209169"/>
                </a:lnTo>
                <a:close/>
              </a:path>
              <a:path w="645160" h="1067435">
                <a:moveTo>
                  <a:pt x="88112" y="151968"/>
                </a:moveTo>
                <a:lnTo>
                  <a:pt x="68541" y="119291"/>
                </a:lnTo>
                <a:lnTo>
                  <a:pt x="76707" y="114388"/>
                </a:lnTo>
                <a:lnTo>
                  <a:pt x="96291" y="147078"/>
                </a:lnTo>
                <a:lnTo>
                  <a:pt x="88112" y="151968"/>
                </a:lnTo>
                <a:close/>
              </a:path>
              <a:path w="645160" h="1067435">
                <a:moveTo>
                  <a:pt x="53848" y="94780"/>
                </a:moveTo>
                <a:lnTo>
                  <a:pt x="34264" y="62090"/>
                </a:lnTo>
                <a:lnTo>
                  <a:pt x="42443" y="57200"/>
                </a:lnTo>
                <a:lnTo>
                  <a:pt x="62026" y="89877"/>
                </a:lnTo>
                <a:lnTo>
                  <a:pt x="53848" y="94780"/>
                </a:lnTo>
                <a:close/>
              </a:path>
              <a:path w="645160" h="1067435">
                <a:moveTo>
                  <a:pt x="19583" y="37579"/>
                </a:moveTo>
                <a:lnTo>
                  <a:pt x="0" y="4902"/>
                </a:lnTo>
                <a:lnTo>
                  <a:pt x="8178" y="0"/>
                </a:lnTo>
                <a:lnTo>
                  <a:pt x="27749" y="32689"/>
                </a:lnTo>
                <a:lnTo>
                  <a:pt x="19583" y="3757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3491357" y="4790084"/>
            <a:ext cx="660400" cy="1089025"/>
          </a:xfrm>
          <a:custGeom>
            <a:avLst/>
            <a:gdLst/>
            <a:ahLst/>
            <a:cxnLst/>
            <a:rect l="l" t="t" r="r" b="b"/>
            <a:pathLst>
              <a:path w="660400" h="1089025">
                <a:moveTo>
                  <a:pt x="630812" y="1039779"/>
                </a:moveTo>
                <a:lnTo>
                  <a:pt x="605953" y="1026102"/>
                </a:lnTo>
                <a:lnTo>
                  <a:pt x="0" y="14681"/>
                </a:lnTo>
                <a:lnTo>
                  <a:pt x="24510" y="0"/>
                </a:lnTo>
                <a:lnTo>
                  <a:pt x="630478" y="1011425"/>
                </a:lnTo>
                <a:lnTo>
                  <a:pt x="630812" y="1039779"/>
                </a:lnTo>
                <a:close/>
              </a:path>
              <a:path w="660400" h="1089025">
                <a:moveTo>
                  <a:pt x="659756" y="1071448"/>
                </a:moveTo>
                <a:lnTo>
                  <a:pt x="633120" y="1071448"/>
                </a:lnTo>
                <a:lnTo>
                  <a:pt x="657644" y="1056766"/>
                </a:lnTo>
                <a:lnTo>
                  <a:pt x="630478" y="1011425"/>
                </a:lnTo>
                <a:lnTo>
                  <a:pt x="629932" y="965034"/>
                </a:lnTo>
                <a:lnTo>
                  <a:pt x="630212" y="962063"/>
                </a:lnTo>
                <a:lnTo>
                  <a:pt x="631101" y="959205"/>
                </a:lnTo>
                <a:lnTo>
                  <a:pt x="645553" y="950645"/>
                </a:lnTo>
                <a:lnTo>
                  <a:pt x="648474" y="951229"/>
                </a:lnTo>
                <a:lnTo>
                  <a:pt x="658507" y="964704"/>
                </a:lnTo>
                <a:lnTo>
                  <a:pt x="659756" y="1071448"/>
                </a:lnTo>
                <a:close/>
              </a:path>
              <a:path w="660400" h="1089025">
                <a:moveTo>
                  <a:pt x="659955" y="1088428"/>
                </a:moveTo>
                <a:lnTo>
                  <a:pt x="551548" y="1028788"/>
                </a:lnTo>
                <a:lnTo>
                  <a:pt x="544144" y="1016558"/>
                </a:lnTo>
                <a:lnTo>
                  <a:pt x="544398" y="1013587"/>
                </a:lnTo>
                <a:lnTo>
                  <a:pt x="559625" y="1002029"/>
                </a:lnTo>
                <a:lnTo>
                  <a:pt x="562559" y="1002588"/>
                </a:lnTo>
                <a:lnTo>
                  <a:pt x="565315" y="1003744"/>
                </a:lnTo>
                <a:lnTo>
                  <a:pt x="605953" y="1026102"/>
                </a:lnTo>
                <a:lnTo>
                  <a:pt x="633120" y="1071448"/>
                </a:lnTo>
                <a:lnTo>
                  <a:pt x="659756" y="1071448"/>
                </a:lnTo>
                <a:lnTo>
                  <a:pt x="659955" y="1088428"/>
                </a:lnTo>
                <a:close/>
              </a:path>
              <a:path w="660400" h="1089025">
                <a:moveTo>
                  <a:pt x="645106" y="1064272"/>
                </a:moveTo>
                <a:lnTo>
                  <a:pt x="631101" y="1064272"/>
                </a:lnTo>
                <a:lnTo>
                  <a:pt x="652271" y="1051585"/>
                </a:lnTo>
                <a:lnTo>
                  <a:pt x="630812" y="1039779"/>
                </a:lnTo>
                <a:lnTo>
                  <a:pt x="630478" y="1011425"/>
                </a:lnTo>
                <a:lnTo>
                  <a:pt x="657644" y="1056766"/>
                </a:lnTo>
                <a:lnTo>
                  <a:pt x="645106" y="1064272"/>
                </a:lnTo>
                <a:close/>
              </a:path>
              <a:path w="660400" h="1089025">
                <a:moveTo>
                  <a:pt x="633120" y="1071448"/>
                </a:moveTo>
                <a:lnTo>
                  <a:pt x="605953" y="1026102"/>
                </a:lnTo>
                <a:lnTo>
                  <a:pt x="630812" y="1039779"/>
                </a:lnTo>
                <a:lnTo>
                  <a:pt x="631101" y="1064272"/>
                </a:lnTo>
                <a:lnTo>
                  <a:pt x="645106" y="1064272"/>
                </a:lnTo>
                <a:lnTo>
                  <a:pt x="633120" y="1071448"/>
                </a:lnTo>
                <a:close/>
              </a:path>
              <a:path w="660400" h="1089025">
                <a:moveTo>
                  <a:pt x="631101" y="1064272"/>
                </a:moveTo>
                <a:lnTo>
                  <a:pt x="630812" y="1039779"/>
                </a:lnTo>
                <a:lnTo>
                  <a:pt x="652271" y="1051585"/>
                </a:lnTo>
                <a:lnTo>
                  <a:pt x="631101" y="1064272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4149064" y="4793221"/>
            <a:ext cx="2021205" cy="1088390"/>
          </a:xfrm>
          <a:custGeom>
            <a:avLst/>
            <a:gdLst/>
            <a:ahLst/>
            <a:cxnLst/>
            <a:rect l="l" t="t" r="r" b="b"/>
            <a:pathLst>
              <a:path w="2021204" h="1088389">
                <a:moveTo>
                  <a:pt x="4495" y="1087907"/>
                </a:moveTo>
                <a:lnTo>
                  <a:pt x="0" y="1079500"/>
                </a:lnTo>
                <a:lnTo>
                  <a:pt x="33591" y="1061516"/>
                </a:lnTo>
                <a:lnTo>
                  <a:pt x="38087" y="1069924"/>
                </a:lnTo>
                <a:lnTo>
                  <a:pt x="4495" y="1087907"/>
                </a:lnTo>
                <a:close/>
              </a:path>
              <a:path w="2021204" h="1088389">
                <a:moveTo>
                  <a:pt x="63271" y="1056424"/>
                </a:moveTo>
                <a:lnTo>
                  <a:pt x="58775" y="1048029"/>
                </a:lnTo>
                <a:lnTo>
                  <a:pt x="92367" y="1030046"/>
                </a:lnTo>
                <a:lnTo>
                  <a:pt x="96862" y="1038440"/>
                </a:lnTo>
                <a:lnTo>
                  <a:pt x="63271" y="1056424"/>
                </a:lnTo>
                <a:close/>
              </a:path>
              <a:path w="2021204" h="1088389">
                <a:moveTo>
                  <a:pt x="122059" y="1024953"/>
                </a:moveTo>
                <a:lnTo>
                  <a:pt x="117563" y="1016558"/>
                </a:lnTo>
                <a:lnTo>
                  <a:pt x="151142" y="998575"/>
                </a:lnTo>
                <a:lnTo>
                  <a:pt x="155638" y="1006970"/>
                </a:lnTo>
                <a:lnTo>
                  <a:pt x="122059" y="1024953"/>
                </a:lnTo>
                <a:close/>
              </a:path>
              <a:path w="2021204" h="1088389">
                <a:moveTo>
                  <a:pt x="180835" y="993482"/>
                </a:moveTo>
                <a:lnTo>
                  <a:pt x="176339" y="985088"/>
                </a:lnTo>
                <a:lnTo>
                  <a:pt x="209931" y="967105"/>
                </a:lnTo>
                <a:lnTo>
                  <a:pt x="214426" y="975499"/>
                </a:lnTo>
                <a:lnTo>
                  <a:pt x="180835" y="993482"/>
                </a:lnTo>
                <a:close/>
              </a:path>
              <a:path w="2021204" h="1088389">
                <a:moveTo>
                  <a:pt x="239610" y="962012"/>
                </a:moveTo>
                <a:lnTo>
                  <a:pt x="235115" y="953617"/>
                </a:lnTo>
                <a:lnTo>
                  <a:pt x="268706" y="935634"/>
                </a:lnTo>
                <a:lnTo>
                  <a:pt x="273202" y="944029"/>
                </a:lnTo>
                <a:lnTo>
                  <a:pt x="239610" y="962012"/>
                </a:lnTo>
                <a:close/>
              </a:path>
              <a:path w="2021204" h="1088389">
                <a:moveTo>
                  <a:pt x="298399" y="930541"/>
                </a:moveTo>
                <a:lnTo>
                  <a:pt x="293903" y="922147"/>
                </a:lnTo>
                <a:lnTo>
                  <a:pt x="327482" y="904163"/>
                </a:lnTo>
                <a:lnTo>
                  <a:pt x="331978" y="912558"/>
                </a:lnTo>
                <a:lnTo>
                  <a:pt x="298399" y="930541"/>
                </a:lnTo>
                <a:close/>
              </a:path>
              <a:path w="2021204" h="1088389">
                <a:moveTo>
                  <a:pt x="357174" y="899071"/>
                </a:moveTo>
                <a:lnTo>
                  <a:pt x="352679" y="890676"/>
                </a:lnTo>
                <a:lnTo>
                  <a:pt x="386270" y="872680"/>
                </a:lnTo>
                <a:lnTo>
                  <a:pt x="390766" y="881087"/>
                </a:lnTo>
                <a:lnTo>
                  <a:pt x="357174" y="899071"/>
                </a:lnTo>
                <a:close/>
              </a:path>
              <a:path w="2021204" h="1088389">
                <a:moveTo>
                  <a:pt x="415950" y="867600"/>
                </a:moveTo>
                <a:lnTo>
                  <a:pt x="411454" y="859193"/>
                </a:lnTo>
                <a:lnTo>
                  <a:pt x="445046" y="841209"/>
                </a:lnTo>
                <a:lnTo>
                  <a:pt x="449541" y="849604"/>
                </a:lnTo>
                <a:lnTo>
                  <a:pt x="415950" y="867600"/>
                </a:lnTo>
                <a:close/>
              </a:path>
              <a:path w="2021204" h="1088389">
                <a:moveTo>
                  <a:pt x="474738" y="836117"/>
                </a:moveTo>
                <a:lnTo>
                  <a:pt x="470242" y="827722"/>
                </a:lnTo>
                <a:lnTo>
                  <a:pt x="503821" y="809739"/>
                </a:lnTo>
                <a:lnTo>
                  <a:pt x="508317" y="818134"/>
                </a:lnTo>
                <a:lnTo>
                  <a:pt x="474738" y="836117"/>
                </a:lnTo>
                <a:close/>
              </a:path>
              <a:path w="2021204" h="1088389">
                <a:moveTo>
                  <a:pt x="533514" y="804646"/>
                </a:moveTo>
                <a:lnTo>
                  <a:pt x="529018" y="796251"/>
                </a:lnTo>
                <a:lnTo>
                  <a:pt x="562610" y="778268"/>
                </a:lnTo>
                <a:lnTo>
                  <a:pt x="567105" y="786663"/>
                </a:lnTo>
                <a:lnTo>
                  <a:pt x="533514" y="804646"/>
                </a:lnTo>
                <a:close/>
              </a:path>
              <a:path w="2021204" h="1088389">
                <a:moveTo>
                  <a:pt x="592289" y="773176"/>
                </a:moveTo>
                <a:lnTo>
                  <a:pt x="587794" y="764781"/>
                </a:lnTo>
                <a:lnTo>
                  <a:pt x="621385" y="746798"/>
                </a:lnTo>
                <a:lnTo>
                  <a:pt x="625881" y="755192"/>
                </a:lnTo>
                <a:lnTo>
                  <a:pt x="592289" y="773176"/>
                </a:lnTo>
                <a:close/>
              </a:path>
              <a:path w="2021204" h="1088389">
                <a:moveTo>
                  <a:pt x="651065" y="741705"/>
                </a:moveTo>
                <a:lnTo>
                  <a:pt x="646569" y="733310"/>
                </a:lnTo>
                <a:lnTo>
                  <a:pt x="680161" y="715327"/>
                </a:lnTo>
                <a:lnTo>
                  <a:pt x="684657" y="723722"/>
                </a:lnTo>
                <a:lnTo>
                  <a:pt x="651065" y="741705"/>
                </a:lnTo>
                <a:close/>
              </a:path>
              <a:path w="2021204" h="1088389">
                <a:moveTo>
                  <a:pt x="709853" y="710234"/>
                </a:moveTo>
                <a:lnTo>
                  <a:pt x="705358" y="701840"/>
                </a:lnTo>
                <a:lnTo>
                  <a:pt x="738949" y="683856"/>
                </a:lnTo>
                <a:lnTo>
                  <a:pt x="743445" y="692251"/>
                </a:lnTo>
                <a:lnTo>
                  <a:pt x="709853" y="710234"/>
                </a:lnTo>
                <a:close/>
              </a:path>
              <a:path w="2021204" h="1088389">
                <a:moveTo>
                  <a:pt x="768629" y="678764"/>
                </a:moveTo>
                <a:lnTo>
                  <a:pt x="764133" y="670356"/>
                </a:lnTo>
                <a:lnTo>
                  <a:pt x="797725" y="652373"/>
                </a:lnTo>
                <a:lnTo>
                  <a:pt x="802220" y="660781"/>
                </a:lnTo>
                <a:lnTo>
                  <a:pt x="768629" y="678764"/>
                </a:lnTo>
                <a:close/>
              </a:path>
              <a:path w="2021204" h="1088389">
                <a:moveTo>
                  <a:pt x="827405" y="647280"/>
                </a:moveTo>
                <a:lnTo>
                  <a:pt x="822909" y="638886"/>
                </a:lnTo>
                <a:lnTo>
                  <a:pt x="856500" y="620903"/>
                </a:lnTo>
                <a:lnTo>
                  <a:pt x="860996" y="629297"/>
                </a:lnTo>
                <a:lnTo>
                  <a:pt x="827405" y="647280"/>
                </a:lnTo>
                <a:close/>
              </a:path>
              <a:path w="2021204" h="1088389">
                <a:moveTo>
                  <a:pt x="886193" y="615810"/>
                </a:moveTo>
                <a:lnTo>
                  <a:pt x="881697" y="607415"/>
                </a:lnTo>
                <a:lnTo>
                  <a:pt x="915276" y="589432"/>
                </a:lnTo>
                <a:lnTo>
                  <a:pt x="919772" y="597827"/>
                </a:lnTo>
                <a:lnTo>
                  <a:pt x="886193" y="615810"/>
                </a:lnTo>
                <a:close/>
              </a:path>
              <a:path w="2021204" h="1088389">
                <a:moveTo>
                  <a:pt x="944968" y="584339"/>
                </a:moveTo>
                <a:lnTo>
                  <a:pt x="940473" y="575945"/>
                </a:lnTo>
                <a:lnTo>
                  <a:pt x="974064" y="557961"/>
                </a:lnTo>
                <a:lnTo>
                  <a:pt x="978560" y="566356"/>
                </a:lnTo>
                <a:lnTo>
                  <a:pt x="944968" y="584339"/>
                </a:lnTo>
                <a:close/>
              </a:path>
              <a:path w="2021204" h="1088389">
                <a:moveTo>
                  <a:pt x="1003744" y="552869"/>
                </a:moveTo>
                <a:lnTo>
                  <a:pt x="999248" y="544474"/>
                </a:lnTo>
                <a:lnTo>
                  <a:pt x="1032840" y="526491"/>
                </a:lnTo>
                <a:lnTo>
                  <a:pt x="1037336" y="534885"/>
                </a:lnTo>
                <a:lnTo>
                  <a:pt x="1003744" y="552869"/>
                </a:lnTo>
                <a:close/>
              </a:path>
              <a:path w="2021204" h="1088389">
                <a:moveTo>
                  <a:pt x="1062532" y="521398"/>
                </a:moveTo>
                <a:lnTo>
                  <a:pt x="1058037" y="513003"/>
                </a:lnTo>
                <a:lnTo>
                  <a:pt x="1091615" y="495020"/>
                </a:lnTo>
                <a:lnTo>
                  <a:pt x="1096111" y="503415"/>
                </a:lnTo>
                <a:lnTo>
                  <a:pt x="1062532" y="521398"/>
                </a:lnTo>
                <a:close/>
              </a:path>
              <a:path w="2021204" h="1088389">
                <a:moveTo>
                  <a:pt x="1121308" y="489927"/>
                </a:moveTo>
                <a:lnTo>
                  <a:pt x="1116812" y="481533"/>
                </a:lnTo>
                <a:lnTo>
                  <a:pt x="1150404" y="463537"/>
                </a:lnTo>
                <a:lnTo>
                  <a:pt x="1154899" y="471944"/>
                </a:lnTo>
                <a:lnTo>
                  <a:pt x="1121308" y="489927"/>
                </a:lnTo>
                <a:close/>
              </a:path>
              <a:path w="2021204" h="1088389">
                <a:moveTo>
                  <a:pt x="1180084" y="458457"/>
                </a:moveTo>
                <a:lnTo>
                  <a:pt x="1175588" y="450049"/>
                </a:lnTo>
                <a:lnTo>
                  <a:pt x="1209179" y="432066"/>
                </a:lnTo>
                <a:lnTo>
                  <a:pt x="1213675" y="440474"/>
                </a:lnTo>
                <a:lnTo>
                  <a:pt x="1180084" y="458457"/>
                </a:lnTo>
                <a:close/>
              </a:path>
              <a:path w="2021204" h="1088389">
                <a:moveTo>
                  <a:pt x="1238872" y="426974"/>
                </a:moveTo>
                <a:lnTo>
                  <a:pt x="1234376" y="418579"/>
                </a:lnTo>
                <a:lnTo>
                  <a:pt x="1267955" y="400596"/>
                </a:lnTo>
                <a:lnTo>
                  <a:pt x="1272451" y="408990"/>
                </a:lnTo>
                <a:lnTo>
                  <a:pt x="1238872" y="426974"/>
                </a:lnTo>
                <a:close/>
              </a:path>
              <a:path w="2021204" h="1088389">
                <a:moveTo>
                  <a:pt x="1297647" y="395503"/>
                </a:moveTo>
                <a:lnTo>
                  <a:pt x="1293152" y="387108"/>
                </a:lnTo>
                <a:lnTo>
                  <a:pt x="1326743" y="369125"/>
                </a:lnTo>
                <a:lnTo>
                  <a:pt x="1331239" y="377520"/>
                </a:lnTo>
                <a:lnTo>
                  <a:pt x="1297647" y="395503"/>
                </a:lnTo>
                <a:close/>
              </a:path>
              <a:path w="2021204" h="1088389">
                <a:moveTo>
                  <a:pt x="1356423" y="364032"/>
                </a:moveTo>
                <a:lnTo>
                  <a:pt x="1351927" y="355638"/>
                </a:lnTo>
                <a:lnTo>
                  <a:pt x="1385519" y="337654"/>
                </a:lnTo>
                <a:lnTo>
                  <a:pt x="1390015" y="346049"/>
                </a:lnTo>
                <a:lnTo>
                  <a:pt x="1356423" y="364032"/>
                </a:lnTo>
                <a:close/>
              </a:path>
              <a:path w="2021204" h="1088389">
                <a:moveTo>
                  <a:pt x="1415211" y="332562"/>
                </a:moveTo>
                <a:lnTo>
                  <a:pt x="1410703" y="324167"/>
                </a:lnTo>
                <a:lnTo>
                  <a:pt x="1444294" y="306184"/>
                </a:lnTo>
                <a:lnTo>
                  <a:pt x="1448790" y="314579"/>
                </a:lnTo>
                <a:lnTo>
                  <a:pt x="1415211" y="332562"/>
                </a:lnTo>
                <a:close/>
              </a:path>
              <a:path w="2021204" h="1088389">
                <a:moveTo>
                  <a:pt x="1473987" y="301091"/>
                </a:moveTo>
                <a:lnTo>
                  <a:pt x="1469491" y="292696"/>
                </a:lnTo>
                <a:lnTo>
                  <a:pt x="1503083" y="274713"/>
                </a:lnTo>
                <a:lnTo>
                  <a:pt x="1507578" y="283108"/>
                </a:lnTo>
                <a:lnTo>
                  <a:pt x="1473987" y="301091"/>
                </a:lnTo>
                <a:close/>
              </a:path>
              <a:path w="2021204" h="1088389">
                <a:moveTo>
                  <a:pt x="1532763" y="269621"/>
                </a:moveTo>
                <a:lnTo>
                  <a:pt x="1528267" y="261213"/>
                </a:lnTo>
                <a:lnTo>
                  <a:pt x="1561858" y="243230"/>
                </a:lnTo>
                <a:lnTo>
                  <a:pt x="1566354" y="251637"/>
                </a:lnTo>
                <a:lnTo>
                  <a:pt x="1532763" y="269621"/>
                </a:lnTo>
                <a:close/>
              </a:path>
              <a:path w="2021204" h="1088389">
                <a:moveTo>
                  <a:pt x="1591538" y="238150"/>
                </a:moveTo>
                <a:lnTo>
                  <a:pt x="1587042" y="229743"/>
                </a:lnTo>
                <a:lnTo>
                  <a:pt x="1620634" y="211759"/>
                </a:lnTo>
                <a:lnTo>
                  <a:pt x="1625130" y="220154"/>
                </a:lnTo>
                <a:lnTo>
                  <a:pt x="1591538" y="238150"/>
                </a:lnTo>
                <a:close/>
              </a:path>
              <a:path w="2021204" h="1088389">
                <a:moveTo>
                  <a:pt x="1650326" y="206667"/>
                </a:moveTo>
                <a:lnTo>
                  <a:pt x="1645831" y="198272"/>
                </a:lnTo>
                <a:lnTo>
                  <a:pt x="1679409" y="180289"/>
                </a:lnTo>
                <a:lnTo>
                  <a:pt x="1683905" y="188683"/>
                </a:lnTo>
                <a:lnTo>
                  <a:pt x="1650326" y="206667"/>
                </a:lnTo>
                <a:close/>
              </a:path>
              <a:path w="2021204" h="1088389">
                <a:moveTo>
                  <a:pt x="1709102" y="175196"/>
                </a:moveTo>
                <a:lnTo>
                  <a:pt x="1704606" y="166801"/>
                </a:lnTo>
                <a:lnTo>
                  <a:pt x="1738198" y="148818"/>
                </a:lnTo>
                <a:lnTo>
                  <a:pt x="1742694" y="157213"/>
                </a:lnTo>
                <a:lnTo>
                  <a:pt x="1709102" y="175196"/>
                </a:lnTo>
                <a:close/>
              </a:path>
              <a:path w="2021204" h="1088389">
                <a:moveTo>
                  <a:pt x="1767878" y="143725"/>
                </a:moveTo>
                <a:lnTo>
                  <a:pt x="1763382" y="135331"/>
                </a:lnTo>
                <a:lnTo>
                  <a:pt x="1796973" y="117348"/>
                </a:lnTo>
                <a:lnTo>
                  <a:pt x="1801469" y="125742"/>
                </a:lnTo>
                <a:lnTo>
                  <a:pt x="1767878" y="143725"/>
                </a:lnTo>
                <a:close/>
              </a:path>
              <a:path w="2021204" h="1088389">
                <a:moveTo>
                  <a:pt x="1826666" y="112255"/>
                </a:moveTo>
                <a:lnTo>
                  <a:pt x="1822170" y="103860"/>
                </a:lnTo>
                <a:lnTo>
                  <a:pt x="1855749" y="85877"/>
                </a:lnTo>
                <a:lnTo>
                  <a:pt x="1860245" y="94272"/>
                </a:lnTo>
                <a:lnTo>
                  <a:pt x="1826666" y="112255"/>
                </a:lnTo>
                <a:close/>
              </a:path>
              <a:path w="2021204" h="1088389">
                <a:moveTo>
                  <a:pt x="1885442" y="80784"/>
                </a:moveTo>
                <a:lnTo>
                  <a:pt x="1880946" y="72390"/>
                </a:lnTo>
                <a:lnTo>
                  <a:pt x="1914537" y="54394"/>
                </a:lnTo>
                <a:lnTo>
                  <a:pt x="1919033" y="62801"/>
                </a:lnTo>
                <a:lnTo>
                  <a:pt x="1885442" y="80784"/>
                </a:lnTo>
                <a:close/>
              </a:path>
              <a:path w="2021204" h="1088389">
                <a:moveTo>
                  <a:pt x="1944217" y="49314"/>
                </a:moveTo>
                <a:lnTo>
                  <a:pt x="1939721" y="40906"/>
                </a:lnTo>
                <a:lnTo>
                  <a:pt x="1973313" y="22923"/>
                </a:lnTo>
                <a:lnTo>
                  <a:pt x="1977809" y="31330"/>
                </a:lnTo>
                <a:lnTo>
                  <a:pt x="1944217" y="49314"/>
                </a:lnTo>
                <a:close/>
              </a:path>
              <a:path w="2021204" h="1088389">
                <a:moveTo>
                  <a:pt x="2003005" y="17830"/>
                </a:moveTo>
                <a:lnTo>
                  <a:pt x="1998510" y="9436"/>
                </a:lnTo>
                <a:lnTo>
                  <a:pt x="2016125" y="0"/>
                </a:lnTo>
                <a:lnTo>
                  <a:pt x="2020620" y="8407"/>
                </a:lnTo>
                <a:lnTo>
                  <a:pt x="2003005" y="1783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3496868" y="3711828"/>
            <a:ext cx="2023110" cy="1096645"/>
          </a:xfrm>
          <a:custGeom>
            <a:avLst/>
            <a:gdLst/>
            <a:ahLst/>
            <a:cxnLst/>
            <a:rect l="l" t="t" r="r" b="b"/>
            <a:pathLst>
              <a:path w="2023110" h="1096645">
                <a:moveTo>
                  <a:pt x="1944541" y="30241"/>
                </a:moveTo>
                <a:lnTo>
                  <a:pt x="1898167" y="28549"/>
                </a:lnTo>
                <a:lnTo>
                  <a:pt x="1884438" y="15252"/>
                </a:lnTo>
                <a:lnTo>
                  <a:pt x="1884552" y="12268"/>
                </a:lnTo>
                <a:lnTo>
                  <a:pt x="1899208" y="0"/>
                </a:lnTo>
                <a:lnTo>
                  <a:pt x="2022868" y="4508"/>
                </a:lnTo>
                <a:lnTo>
                  <a:pt x="2022384" y="5295"/>
                </a:lnTo>
                <a:lnTo>
                  <a:pt x="1991131" y="5295"/>
                </a:lnTo>
                <a:lnTo>
                  <a:pt x="1944541" y="30241"/>
                </a:lnTo>
                <a:close/>
              </a:path>
              <a:path w="2023110" h="1096645">
                <a:moveTo>
                  <a:pt x="1972872" y="31275"/>
                </a:moveTo>
                <a:lnTo>
                  <a:pt x="1944541" y="30241"/>
                </a:lnTo>
                <a:lnTo>
                  <a:pt x="1991131" y="5295"/>
                </a:lnTo>
                <a:lnTo>
                  <a:pt x="1993871" y="10413"/>
                </a:lnTo>
                <a:lnTo>
                  <a:pt x="1985695" y="10413"/>
                </a:lnTo>
                <a:lnTo>
                  <a:pt x="1972872" y="31275"/>
                </a:lnTo>
                <a:close/>
              </a:path>
              <a:path w="2023110" h="1096645">
                <a:moveTo>
                  <a:pt x="1945513" y="116725"/>
                </a:moveTo>
                <a:lnTo>
                  <a:pt x="1931657" y="103543"/>
                </a:lnTo>
                <a:lnTo>
                  <a:pt x="1931733" y="100558"/>
                </a:lnTo>
                <a:lnTo>
                  <a:pt x="1932444" y="97650"/>
                </a:lnTo>
                <a:lnTo>
                  <a:pt x="1933727" y="94957"/>
                </a:lnTo>
                <a:lnTo>
                  <a:pt x="1958015" y="55445"/>
                </a:lnTo>
                <a:lnTo>
                  <a:pt x="2004618" y="30492"/>
                </a:lnTo>
                <a:lnTo>
                  <a:pt x="1991131" y="5295"/>
                </a:lnTo>
                <a:lnTo>
                  <a:pt x="2022384" y="5295"/>
                </a:lnTo>
                <a:lnTo>
                  <a:pt x="1958073" y="109918"/>
                </a:lnTo>
                <a:lnTo>
                  <a:pt x="1956257" y="112293"/>
                </a:lnTo>
                <a:lnTo>
                  <a:pt x="1953983" y="114223"/>
                </a:lnTo>
                <a:lnTo>
                  <a:pt x="1951355" y="115646"/>
                </a:lnTo>
                <a:lnTo>
                  <a:pt x="1948484" y="116497"/>
                </a:lnTo>
                <a:lnTo>
                  <a:pt x="1945513" y="116725"/>
                </a:lnTo>
                <a:close/>
              </a:path>
              <a:path w="2023110" h="1096645">
                <a:moveTo>
                  <a:pt x="1997354" y="32169"/>
                </a:moveTo>
                <a:lnTo>
                  <a:pt x="1972872" y="31275"/>
                </a:lnTo>
                <a:lnTo>
                  <a:pt x="1985695" y="10413"/>
                </a:lnTo>
                <a:lnTo>
                  <a:pt x="1997354" y="32169"/>
                </a:lnTo>
                <a:close/>
              </a:path>
              <a:path w="2023110" h="1096645">
                <a:moveTo>
                  <a:pt x="2001487" y="32169"/>
                </a:moveTo>
                <a:lnTo>
                  <a:pt x="1997354" y="32169"/>
                </a:lnTo>
                <a:lnTo>
                  <a:pt x="1985695" y="10413"/>
                </a:lnTo>
                <a:lnTo>
                  <a:pt x="1993871" y="10413"/>
                </a:lnTo>
                <a:lnTo>
                  <a:pt x="2004618" y="30492"/>
                </a:lnTo>
                <a:lnTo>
                  <a:pt x="2001487" y="32169"/>
                </a:lnTo>
                <a:close/>
              </a:path>
              <a:path w="2023110" h="1096645">
                <a:moveTo>
                  <a:pt x="13487" y="1096606"/>
                </a:moveTo>
                <a:lnTo>
                  <a:pt x="0" y="1071410"/>
                </a:lnTo>
                <a:lnTo>
                  <a:pt x="1944541" y="30241"/>
                </a:lnTo>
                <a:lnTo>
                  <a:pt x="1972872" y="31275"/>
                </a:lnTo>
                <a:lnTo>
                  <a:pt x="1958015" y="55445"/>
                </a:lnTo>
                <a:lnTo>
                  <a:pt x="13487" y="1096606"/>
                </a:lnTo>
                <a:close/>
              </a:path>
              <a:path w="2023110" h="1096645">
                <a:moveTo>
                  <a:pt x="1958015" y="55445"/>
                </a:moveTo>
                <a:lnTo>
                  <a:pt x="1972872" y="31275"/>
                </a:lnTo>
                <a:lnTo>
                  <a:pt x="1997354" y="32169"/>
                </a:lnTo>
                <a:lnTo>
                  <a:pt x="2001487" y="32169"/>
                </a:lnTo>
                <a:lnTo>
                  <a:pt x="1958015" y="55445"/>
                </a:lnTo>
                <a:close/>
              </a:path>
            </a:pathLst>
          </a:custGeom>
          <a:solidFill>
            <a:srgbClr val="FF33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4372609" y="5892165"/>
            <a:ext cx="2203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baseline="-17921" sz="2325" spc="7">
                <a:latin typeface="Arial"/>
                <a:cs typeface="Arial"/>
              </a:rPr>
              <a:t>2</a:t>
            </a:r>
            <a:endParaRPr baseline="-17921" sz="2325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988060" y="2261552"/>
            <a:ext cx="4643755" cy="1286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5">
                <a:latin typeface="宋体"/>
                <a:cs typeface="宋体"/>
              </a:rPr>
              <a:t>（</a:t>
            </a:r>
            <a:r>
              <a:rPr dirty="0" sz="3200" spc="-5">
                <a:latin typeface="Arial"/>
                <a:cs typeface="Arial"/>
              </a:rPr>
              <a:t>2</a:t>
            </a:r>
            <a:r>
              <a:rPr dirty="0" sz="3200" spc="-5">
                <a:latin typeface="宋体"/>
                <a:cs typeface="宋体"/>
              </a:rPr>
              <a:t>）</a:t>
            </a:r>
            <a:r>
              <a:rPr dirty="0" sz="3200" spc="-5">
                <a:latin typeface="Arial"/>
                <a:cs typeface="Arial"/>
              </a:rPr>
              <a:t>.</a:t>
            </a:r>
            <a:r>
              <a:rPr dirty="0" sz="3200" spc="-165">
                <a:latin typeface="Arial"/>
                <a:cs typeface="Arial"/>
              </a:rPr>
              <a:t> </a:t>
            </a:r>
            <a:r>
              <a:rPr dirty="0" sz="3200">
                <a:latin typeface="华文楷体"/>
                <a:cs typeface="华文楷体"/>
              </a:rPr>
              <a:t>把</a:t>
            </a:r>
            <a:r>
              <a:rPr dirty="0" sz="3200" spc="-5" i="1">
                <a:latin typeface="Times New Roman"/>
                <a:cs typeface="Times New Roman"/>
              </a:rPr>
              <a:t>l</a:t>
            </a:r>
            <a:r>
              <a:rPr dirty="0" sz="3200">
                <a:latin typeface="华文楷体"/>
                <a:cs typeface="华文楷体"/>
              </a:rPr>
              <a:t>分解到力方向</a:t>
            </a:r>
            <a:r>
              <a:rPr dirty="0" sz="3200" spc="5">
                <a:latin typeface="华文楷体"/>
                <a:cs typeface="华文楷体"/>
              </a:rPr>
              <a:t>上</a:t>
            </a:r>
            <a:endParaRPr sz="3200">
              <a:latin typeface="华文楷体"/>
              <a:cs typeface="华文楷体"/>
            </a:endParaRPr>
          </a:p>
          <a:p>
            <a:pPr algn="r" marR="251460">
              <a:lnSpc>
                <a:spcPct val="100000"/>
              </a:lnSpc>
              <a:spcBef>
                <a:spcPts val="3204"/>
              </a:spcBef>
            </a:pPr>
            <a:r>
              <a:rPr dirty="0" sz="2400" spc="-5" i="1">
                <a:latin typeface="Times New Roman"/>
                <a:cs typeface="Times New Roman"/>
              </a:rPr>
              <a:t>l</a:t>
            </a:r>
            <a:r>
              <a:rPr dirty="0" baseline="-17921" sz="2325" spc="7">
                <a:latin typeface="Arial"/>
                <a:cs typeface="Arial"/>
              </a:rPr>
              <a:t>1</a:t>
            </a:r>
            <a:endParaRPr baseline="-17921" sz="2325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109459" y="2911284"/>
            <a:ext cx="2091689" cy="23209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9900"/>
              </a:lnSpc>
              <a:spcBef>
                <a:spcPts val="95"/>
              </a:spcBef>
            </a:pPr>
            <a:r>
              <a:rPr dirty="0" sz="3200" spc="-5" i="1">
                <a:latin typeface="Arial"/>
                <a:cs typeface="Arial"/>
              </a:rPr>
              <a:t>W=W</a:t>
            </a:r>
            <a:r>
              <a:rPr dirty="0" baseline="-17615" sz="3075" spc="7" i="1">
                <a:latin typeface="Times New Roman"/>
                <a:cs typeface="Times New Roman"/>
              </a:rPr>
              <a:t>l</a:t>
            </a:r>
            <a:r>
              <a:rPr dirty="0" baseline="-17615" sz="3075" spc="15">
                <a:latin typeface="Arial"/>
                <a:cs typeface="Arial"/>
              </a:rPr>
              <a:t>1</a:t>
            </a:r>
            <a:r>
              <a:rPr dirty="0" sz="3200" spc="-5" i="1">
                <a:latin typeface="Arial"/>
                <a:cs typeface="Arial"/>
              </a:rPr>
              <a:t>+W</a:t>
            </a:r>
            <a:r>
              <a:rPr dirty="0" baseline="-17615" sz="3075" spc="7" i="1">
                <a:latin typeface="Times New Roman"/>
                <a:cs typeface="Times New Roman"/>
              </a:rPr>
              <a:t>l</a:t>
            </a:r>
            <a:r>
              <a:rPr dirty="0" baseline="-17615" sz="3075" spc="7">
                <a:latin typeface="Arial"/>
                <a:cs typeface="Arial"/>
              </a:rPr>
              <a:t>2  </a:t>
            </a:r>
            <a:r>
              <a:rPr dirty="0" sz="3200" spc="5" i="1">
                <a:latin typeface="Arial"/>
                <a:cs typeface="Arial"/>
              </a:rPr>
              <a:t>W</a:t>
            </a:r>
            <a:r>
              <a:rPr dirty="0" baseline="-17615" sz="3075" spc="7" i="1">
                <a:latin typeface="Arial"/>
                <a:cs typeface="Arial"/>
              </a:rPr>
              <a:t>F</a:t>
            </a:r>
            <a:r>
              <a:rPr dirty="0" baseline="-17615" sz="3075" spc="-127" i="1">
                <a:latin typeface="Arial"/>
                <a:cs typeface="Arial"/>
              </a:rPr>
              <a:t> </a:t>
            </a:r>
            <a:r>
              <a:rPr dirty="0" sz="3200" i="1">
                <a:latin typeface="Arial"/>
                <a:cs typeface="Arial"/>
              </a:rPr>
              <a:t>=F·</a:t>
            </a:r>
            <a:r>
              <a:rPr dirty="0" sz="3200" i="1">
                <a:latin typeface="Times New Roman"/>
                <a:cs typeface="Times New Roman"/>
              </a:rPr>
              <a:t>l</a:t>
            </a:r>
            <a:r>
              <a:rPr dirty="0" baseline="-17615" sz="3075">
                <a:latin typeface="Arial"/>
                <a:cs typeface="Arial"/>
              </a:rPr>
              <a:t>1</a:t>
            </a:r>
            <a:r>
              <a:rPr dirty="0" sz="3200" i="1">
                <a:latin typeface="Arial"/>
                <a:cs typeface="Arial"/>
              </a:rPr>
              <a:t>+0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725"/>
              </a:spcBef>
            </a:pPr>
            <a:r>
              <a:rPr dirty="0" sz="3200" spc="5">
                <a:latin typeface="华文楷体"/>
                <a:cs typeface="华文楷体"/>
              </a:rPr>
              <a:t>而</a:t>
            </a:r>
            <a:r>
              <a:rPr dirty="0" sz="3200" spc="25">
                <a:latin typeface="华文楷体"/>
                <a:cs typeface="华文楷体"/>
              </a:rPr>
              <a:t> </a:t>
            </a:r>
            <a:r>
              <a:rPr dirty="0" sz="3200" i="1">
                <a:latin typeface="Times New Roman"/>
                <a:cs typeface="Times New Roman"/>
              </a:rPr>
              <a:t>l</a:t>
            </a:r>
            <a:r>
              <a:rPr dirty="0" baseline="-17615" sz="3075">
                <a:latin typeface="Arial"/>
                <a:cs typeface="Arial"/>
              </a:rPr>
              <a:t>1</a:t>
            </a:r>
            <a:r>
              <a:rPr dirty="0" sz="3200" i="1">
                <a:latin typeface="Arial"/>
                <a:cs typeface="Arial"/>
              </a:rPr>
              <a:t>=</a:t>
            </a:r>
            <a:r>
              <a:rPr dirty="0" sz="3200" i="1">
                <a:latin typeface="Times New Roman"/>
                <a:cs typeface="Times New Roman"/>
              </a:rPr>
              <a:t>l</a:t>
            </a:r>
            <a:r>
              <a:rPr dirty="0" sz="3200">
                <a:latin typeface="Arial"/>
                <a:cs typeface="Arial"/>
              </a:rPr>
              <a:t>cosα</a:t>
            </a:r>
            <a:endParaRPr sz="3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045744" y="5686822"/>
            <a:ext cx="2710180" cy="64770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607695" algn="l"/>
              </a:tabLst>
            </a:pPr>
            <a:r>
              <a:rPr dirty="0" sz="3850" spc="20" i="1">
                <a:latin typeface="Times New Roman"/>
                <a:cs typeface="Times New Roman"/>
              </a:rPr>
              <a:t>W	</a:t>
            </a:r>
            <a:r>
              <a:rPr dirty="0" sz="3850" spc="15">
                <a:latin typeface="Symbol"/>
                <a:cs typeface="Symbol"/>
              </a:rPr>
              <a:t></a:t>
            </a:r>
            <a:r>
              <a:rPr dirty="0" sz="3850" spc="15">
                <a:latin typeface="Times New Roman"/>
                <a:cs typeface="Times New Roman"/>
              </a:rPr>
              <a:t> </a:t>
            </a:r>
            <a:r>
              <a:rPr dirty="0" sz="3850" spc="10" i="1">
                <a:latin typeface="Times New Roman"/>
                <a:cs typeface="Times New Roman"/>
              </a:rPr>
              <a:t>Fl</a:t>
            </a:r>
            <a:r>
              <a:rPr dirty="0" sz="3850" spc="-254" i="1">
                <a:latin typeface="Times New Roman"/>
                <a:cs typeface="Times New Roman"/>
              </a:rPr>
              <a:t> </a:t>
            </a:r>
            <a:r>
              <a:rPr dirty="0" sz="3850" spc="-30">
                <a:latin typeface="Times New Roman"/>
                <a:cs typeface="Times New Roman"/>
              </a:rPr>
              <a:t>cos</a:t>
            </a:r>
            <a:r>
              <a:rPr dirty="0" sz="4050" spc="-30" i="1">
                <a:latin typeface="Symbol"/>
                <a:cs typeface="Symbol"/>
              </a:rPr>
              <a:t></a:t>
            </a:r>
            <a:endParaRPr sz="4050">
              <a:latin typeface="Symbol"/>
              <a:cs typeface="Symbo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7602306" y="1936764"/>
            <a:ext cx="158115" cy="4095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baseline="-14444" sz="3750" spc="-540" i="1">
                <a:latin typeface="思源黑体 CN"/>
                <a:cs typeface="思源黑体 CN"/>
              </a:rPr>
              <a:t>l</a:t>
            </a:r>
            <a:r>
              <a:rPr dirty="0" sz="1800" spc="-360" i="1">
                <a:latin typeface="Times New Roman"/>
                <a:cs typeface="Times New Roman"/>
              </a:rPr>
              <a:t>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7" name="object 67"/>
          <p:cNvSpPr/>
          <p:nvPr/>
        </p:nvSpPr>
        <p:spPr>
          <a:xfrm>
            <a:off x="8337283" y="1464995"/>
            <a:ext cx="365760" cy="257810"/>
          </a:xfrm>
          <a:custGeom>
            <a:avLst/>
            <a:gdLst/>
            <a:ahLst/>
            <a:cxnLst/>
            <a:rect l="l" t="t" r="r" b="b"/>
            <a:pathLst>
              <a:path w="365759" h="257810">
                <a:moveTo>
                  <a:pt x="346900" y="19304"/>
                </a:moveTo>
                <a:lnTo>
                  <a:pt x="342544" y="13055"/>
                </a:lnTo>
                <a:lnTo>
                  <a:pt x="361314" y="0"/>
                </a:lnTo>
                <a:lnTo>
                  <a:pt x="365658" y="6248"/>
                </a:lnTo>
                <a:lnTo>
                  <a:pt x="346900" y="19304"/>
                </a:lnTo>
                <a:close/>
              </a:path>
              <a:path w="365759" h="257810">
                <a:moveTo>
                  <a:pt x="321881" y="36715"/>
                </a:moveTo>
                <a:lnTo>
                  <a:pt x="317525" y="30467"/>
                </a:lnTo>
                <a:lnTo>
                  <a:pt x="336295" y="17411"/>
                </a:lnTo>
                <a:lnTo>
                  <a:pt x="340639" y="23660"/>
                </a:lnTo>
                <a:lnTo>
                  <a:pt x="321881" y="36715"/>
                </a:lnTo>
                <a:close/>
              </a:path>
              <a:path w="365759" h="257810">
                <a:moveTo>
                  <a:pt x="296862" y="54127"/>
                </a:moveTo>
                <a:lnTo>
                  <a:pt x="292506" y="47879"/>
                </a:lnTo>
                <a:lnTo>
                  <a:pt x="311276" y="34823"/>
                </a:lnTo>
                <a:lnTo>
                  <a:pt x="315633" y="41071"/>
                </a:lnTo>
                <a:lnTo>
                  <a:pt x="296862" y="54127"/>
                </a:lnTo>
                <a:close/>
              </a:path>
              <a:path w="365759" h="257810">
                <a:moveTo>
                  <a:pt x="271843" y="71539"/>
                </a:moveTo>
                <a:lnTo>
                  <a:pt x="267500" y="65290"/>
                </a:lnTo>
                <a:lnTo>
                  <a:pt x="286257" y="52235"/>
                </a:lnTo>
                <a:lnTo>
                  <a:pt x="290614" y="58483"/>
                </a:lnTo>
                <a:lnTo>
                  <a:pt x="271843" y="71539"/>
                </a:lnTo>
                <a:close/>
              </a:path>
              <a:path w="365759" h="257810">
                <a:moveTo>
                  <a:pt x="246824" y="88950"/>
                </a:moveTo>
                <a:lnTo>
                  <a:pt x="242481" y="82702"/>
                </a:lnTo>
                <a:lnTo>
                  <a:pt x="261238" y="69646"/>
                </a:lnTo>
                <a:lnTo>
                  <a:pt x="265595" y="75895"/>
                </a:lnTo>
                <a:lnTo>
                  <a:pt x="246824" y="88950"/>
                </a:lnTo>
                <a:close/>
              </a:path>
              <a:path w="365759" h="257810">
                <a:moveTo>
                  <a:pt x="221805" y="106362"/>
                </a:moveTo>
                <a:lnTo>
                  <a:pt x="217462" y="100114"/>
                </a:lnTo>
                <a:lnTo>
                  <a:pt x="236219" y="87058"/>
                </a:lnTo>
                <a:lnTo>
                  <a:pt x="240576" y="93306"/>
                </a:lnTo>
                <a:lnTo>
                  <a:pt x="221805" y="106362"/>
                </a:lnTo>
                <a:close/>
              </a:path>
              <a:path w="365759" h="257810">
                <a:moveTo>
                  <a:pt x="196799" y="123774"/>
                </a:moveTo>
                <a:lnTo>
                  <a:pt x="192443" y="117525"/>
                </a:lnTo>
                <a:lnTo>
                  <a:pt x="211200" y="104470"/>
                </a:lnTo>
                <a:lnTo>
                  <a:pt x="215557" y="110718"/>
                </a:lnTo>
                <a:lnTo>
                  <a:pt x="196799" y="123774"/>
                </a:lnTo>
                <a:close/>
              </a:path>
              <a:path w="365759" h="257810">
                <a:moveTo>
                  <a:pt x="171780" y="141185"/>
                </a:moveTo>
                <a:lnTo>
                  <a:pt x="167424" y="134937"/>
                </a:lnTo>
                <a:lnTo>
                  <a:pt x="186181" y="121869"/>
                </a:lnTo>
                <a:lnTo>
                  <a:pt x="190538" y="128130"/>
                </a:lnTo>
                <a:lnTo>
                  <a:pt x="171780" y="141185"/>
                </a:lnTo>
                <a:close/>
              </a:path>
              <a:path w="365759" h="257810">
                <a:moveTo>
                  <a:pt x="146761" y="158597"/>
                </a:moveTo>
                <a:lnTo>
                  <a:pt x="142405" y="152349"/>
                </a:lnTo>
                <a:lnTo>
                  <a:pt x="161162" y="139280"/>
                </a:lnTo>
                <a:lnTo>
                  <a:pt x="165519" y="145542"/>
                </a:lnTo>
                <a:lnTo>
                  <a:pt x="146761" y="158597"/>
                </a:lnTo>
                <a:close/>
              </a:path>
              <a:path w="365759" h="257810">
                <a:moveTo>
                  <a:pt x="121742" y="176009"/>
                </a:moveTo>
                <a:lnTo>
                  <a:pt x="117386" y="169760"/>
                </a:lnTo>
                <a:lnTo>
                  <a:pt x="136156" y="156692"/>
                </a:lnTo>
                <a:lnTo>
                  <a:pt x="140500" y="162953"/>
                </a:lnTo>
                <a:lnTo>
                  <a:pt x="121742" y="176009"/>
                </a:lnTo>
                <a:close/>
              </a:path>
              <a:path w="365759" h="257810">
                <a:moveTo>
                  <a:pt x="96723" y="193421"/>
                </a:moveTo>
                <a:lnTo>
                  <a:pt x="92367" y="187172"/>
                </a:lnTo>
                <a:lnTo>
                  <a:pt x="111137" y="174104"/>
                </a:lnTo>
                <a:lnTo>
                  <a:pt x="115481" y="180365"/>
                </a:lnTo>
                <a:lnTo>
                  <a:pt x="96723" y="193421"/>
                </a:lnTo>
                <a:close/>
              </a:path>
              <a:path w="365759" h="257810">
                <a:moveTo>
                  <a:pt x="71704" y="210832"/>
                </a:moveTo>
                <a:lnTo>
                  <a:pt x="67348" y="204584"/>
                </a:lnTo>
                <a:lnTo>
                  <a:pt x="86118" y="191516"/>
                </a:lnTo>
                <a:lnTo>
                  <a:pt x="90474" y="197777"/>
                </a:lnTo>
                <a:lnTo>
                  <a:pt x="71704" y="210832"/>
                </a:lnTo>
                <a:close/>
              </a:path>
              <a:path w="365759" h="257810">
                <a:moveTo>
                  <a:pt x="46685" y="228244"/>
                </a:moveTo>
                <a:lnTo>
                  <a:pt x="42329" y="221996"/>
                </a:lnTo>
                <a:lnTo>
                  <a:pt x="61099" y="208927"/>
                </a:lnTo>
                <a:lnTo>
                  <a:pt x="65455" y="215188"/>
                </a:lnTo>
                <a:lnTo>
                  <a:pt x="46685" y="228244"/>
                </a:lnTo>
                <a:close/>
              </a:path>
              <a:path w="365759" h="257810">
                <a:moveTo>
                  <a:pt x="21666" y="245656"/>
                </a:moveTo>
                <a:lnTo>
                  <a:pt x="17322" y="239395"/>
                </a:lnTo>
                <a:lnTo>
                  <a:pt x="36080" y="226339"/>
                </a:lnTo>
                <a:lnTo>
                  <a:pt x="40436" y="232600"/>
                </a:lnTo>
                <a:lnTo>
                  <a:pt x="21666" y="245656"/>
                </a:lnTo>
                <a:close/>
              </a:path>
              <a:path w="365759" h="257810">
                <a:moveTo>
                  <a:pt x="4343" y="257708"/>
                </a:moveTo>
                <a:lnTo>
                  <a:pt x="0" y="251460"/>
                </a:lnTo>
                <a:lnTo>
                  <a:pt x="11061" y="243751"/>
                </a:lnTo>
                <a:lnTo>
                  <a:pt x="15417" y="250012"/>
                </a:lnTo>
                <a:lnTo>
                  <a:pt x="4343" y="2577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2025-04-18T09:05:37Z</dcterms:created>
  <dcterms:modified xsi:type="dcterms:W3CDTF">2025-04-18T09:05:37Z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2023-10-17T00:00:00Z</vt:filetime>
  </property>
  <property fmtid="{D5CDD505-2E9C-101B-9397-08002B2CF9AE}" pid="3" name="Creator">
    <vt:lpwstr>WPS 演示</vt:lpwstr>
  </property>
  <property fmtid="{D5CDD505-2E9C-101B-9397-08002B2CF9AE}" pid="4" name="LastSaved">
    <vt:filetime>2025-04-18T00:00:00Z</vt:filetime>
  </property>
</Properties>
</file>