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019300" y="2641600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 h="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546909" y="454025"/>
            <a:ext cx="147066" cy="147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462264" y="363283"/>
            <a:ext cx="324561" cy="324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558936" y="4571530"/>
            <a:ext cx="135254" cy="135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468271" y="4474781"/>
            <a:ext cx="324561" cy="324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51484" y="460044"/>
            <a:ext cx="140208" cy="140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0819" y="363283"/>
            <a:ext cx="324561" cy="3245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51484" y="4571530"/>
            <a:ext cx="135254" cy="1352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0819" y="4474781"/>
            <a:ext cx="324561" cy="3245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1132" y="1599819"/>
            <a:ext cx="382173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1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1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1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0705" y="-27609"/>
            <a:ext cx="802258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1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052" y="812289"/>
            <a:ext cx="7749895" cy="2092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73856" y="2393492"/>
            <a:ext cx="3277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机车启动问题分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析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7088" y="3883558"/>
            <a:ext cx="2783840" cy="7086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800" b="1">
                <a:solidFill>
                  <a:srgbClr val="001F5F"/>
                </a:solidFill>
                <a:latin typeface="楷体"/>
                <a:cs typeface="楷体"/>
              </a:rPr>
              <a:t>主讲人：刘亦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工</a:t>
            </a:r>
            <a:endParaRPr sz="1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73075" algn="l"/>
              </a:tabLst>
            </a:pP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	</a:t>
            </a:r>
            <a:r>
              <a:rPr dirty="0" sz="1800" b="1">
                <a:solidFill>
                  <a:srgbClr val="001F5F"/>
                </a:solidFill>
                <a:latin typeface="楷体"/>
                <a:cs typeface="楷体"/>
              </a:rPr>
              <a:t>校：北京市第八十中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endParaRPr sz="18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900683" y="1225296"/>
            <a:ext cx="7412990" cy="3491865"/>
          </a:xfrm>
          <a:custGeom>
            <a:avLst/>
            <a:gdLst/>
            <a:ahLst/>
            <a:cxnLst/>
            <a:rect l="l" t="t" r="r" b="b"/>
            <a:pathLst>
              <a:path w="7412990" h="3491865">
                <a:moveTo>
                  <a:pt x="0" y="0"/>
                </a:moveTo>
                <a:lnTo>
                  <a:pt x="7412735" y="0"/>
                </a:lnTo>
                <a:lnTo>
                  <a:pt x="7412735" y="3491484"/>
                </a:lnTo>
                <a:lnTo>
                  <a:pt x="0" y="34914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4194" y="1219136"/>
            <a:ext cx="7425055" cy="3505200"/>
          </a:xfrm>
          <a:custGeom>
            <a:avLst/>
            <a:gdLst/>
            <a:ahLst/>
            <a:cxnLst/>
            <a:rect l="l" t="t" r="r" b="b"/>
            <a:pathLst>
              <a:path w="7425055" h="3505200">
                <a:moveTo>
                  <a:pt x="7424877" y="3504704"/>
                </a:moveTo>
                <a:lnTo>
                  <a:pt x="0" y="3504704"/>
                </a:lnTo>
                <a:lnTo>
                  <a:pt x="0" y="0"/>
                </a:lnTo>
                <a:lnTo>
                  <a:pt x="7424877" y="0"/>
                </a:lnTo>
                <a:lnTo>
                  <a:pt x="742487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492004"/>
                </a:lnTo>
                <a:lnTo>
                  <a:pt x="6350" y="3492004"/>
                </a:lnTo>
                <a:lnTo>
                  <a:pt x="12700" y="3498354"/>
                </a:lnTo>
                <a:lnTo>
                  <a:pt x="7424877" y="3498354"/>
                </a:lnTo>
                <a:lnTo>
                  <a:pt x="7424877" y="3504704"/>
                </a:lnTo>
                <a:close/>
              </a:path>
              <a:path w="7425055" h="35052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425055" h="3505200">
                <a:moveTo>
                  <a:pt x="741217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412177" y="6350"/>
                </a:lnTo>
                <a:lnTo>
                  <a:pt x="7412177" y="12700"/>
                </a:lnTo>
                <a:close/>
              </a:path>
              <a:path w="7425055" h="3505200">
                <a:moveTo>
                  <a:pt x="7412177" y="3498354"/>
                </a:moveTo>
                <a:lnTo>
                  <a:pt x="7412177" y="6350"/>
                </a:lnTo>
                <a:lnTo>
                  <a:pt x="7418527" y="12700"/>
                </a:lnTo>
                <a:lnTo>
                  <a:pt x="7424877" y="12700"/>
                </a:lnTo>
                <a:lnTo>
                  <a:pt x="7424877" y="3492004"/>
                </a:lnTo>
                <a:lnTo>
                  <a:pt x="7418527" y="3492004"/>
                </a:lnTo>
                <a:lnTo>
                  <a:pt x="7412177" y="3498354"/>
                </a:lnTo>
                <a:close/>
              </a:path>
              <a:path w="7425055" h="3505200">
                <a:moveTo>
                  <a:pt x="7424877" y="12700"/>
                </a:moveTo>
                <a:lnTo>
                  <a:pt x="7418527" y="12700"/>
                </a:lnTo>
                <a:lnTo>
                  <a:pt x="7412177" y="6350"/>
                </a:lnTo>
                <a:lnTo>
                  <a:pt x="7424877" y="6350"/>
                </a:lnTo>
                <a:lnTo>
                  <a:pt x="7424877" y="12700"/>
                </a:lnTo>
                <a:close/>
              </a:path>
              <a:path w="7425055" h="3505200">
                <a:moveTo>
                  <a:pt x="12700" y="3498354"/>
                </a:moveTo>
                <a:lnTo>
                  <a:pt x="6350" y="3492004"/>
                </a:lnTo>
                <a:lnTo>
                  <a:pt x="12700" y="3492004"/>
                </a:lnTo>
                <a:lnTo>
                  <a:pt x="12700" y="3498354"/>
                </a:lnTo>
                <a:close/>
              </a:path>
              <a:path w="7425055" h="3505200">
                <a:moveTo>
                  <a:pt x="7412177" y="3498354"/>
                </a:moveTo>
                <a:lnTo>
                  <a:pt x="12700" y="3498354"/>
                </a:lnTo>
                <a:lnTo>
                  <a:pt x="12700" y="3492004"/>
                </a:lnTo>
                <a:lnTo>
                  <a:pt x="7412177" y="3492004"/>
                </a:lnTo>
                <a:lnTo>
                  <a:pt x="7412177" y="3498354"/>
                </a:lnTo>
                <a:close/>
              </a:path>
              <a:path w="7425055" h="3505200">
                <a:moveTo>
                  <a:pt x="7424877" y="3498354"/>
                </a:moveTo>
                <a:lnTo>
                  <a:pt x="7412177" y="3498354"/>
                </a:lnTo>
                <a:lnTo>
                  <a:pt x="7418527" y="3492004"/>
                </a:lnTo>
                <a:lnTo>
                  <a:pt x="7424877" y="3492004"/>
                </a:lnTo>
                <a:lnTo>
                  <a:pt x="7424877" y="3498354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21012" y="4161440"/>
            <a:ext cx="442595" cy="0"/>
          </a:xfrm>
          <a:custGeom>
            <a:avLst/>
            <a:gdLst/>
            <a:ahLst/>
            <a:cxnLst/>
            <a:rect l="l" t="t" r="r" b="b"/>
            <a:pathLst>
              <a:path w="442595" h="0">
                <a:moveTo>
                  <a:pt x="0" y="0"/>
                </a:moveTo>
                <a:lnTo>
                  <a:pt x="442594" y="0"/>
                </a:lnTo>
              </a:path>
            </a:pathLst>
          </a:custGeom>
          <a:ln w="16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65792" y="4094810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7612" y="3967175"/>
            <a:ext cx="16776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9280" algn="l"/>
                <a:tab pos="1038860" algn="l"/>
              </a:tabLst>
            </a:pPr>
            <a:r>
              <a:rPr dirty="0" sz="2000" b="1" i="1">
                <a:latin typeface="Times New Roman"/>
                <a:cs typeface="Times New Roman"/>
              </a:rPr>
              <a:t>t</a:t>
            </a:r>
            <a:r>
              <a:rPr dirty="0" sz="2000" spc="-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ʹ </a:t>
            </a:r>
            <a:r>
              <a:rPr dirty="0" sz="2000" b="1" i="1">
                <a:latin typeface="Times New Roman"/>
                <a:cs typeface="Times New Roman"/>
              </a:rPr>
              <a:t>=	</a:t>
            </a:r>
            <a:r>
              <a:rPr dirty="0" baseline="31944" sz="3000" b="1" i="1">
                <a:latin typeface="Times New Roman"/>
                <a:cs typeface="Times New Roman"/>
              </a:rPr>
              <a:t>v</a:t>
            </a:r>
            <a:r>
              <a:rPr dirty="0" baseline="32051" sz="1950" b="1">
                <a:latin typeface="Times New Roman"/>
                <a:cs typeface="Times New Roman"/>
              </a:rPr>
              <a:t>m</a:t>
            </a:r>
            <a:r>
              <a:rPr dirty="0" baseline="31944" sz="3000" b="1">
                <a:latin typeface="Times New Roman"/>
                <a:cs typeface="Times New Roman"/>
              </a:rPr>
              <a:t>ʹ	</a:t>
            </a:r>
            <a:r>
              <a:rPr dirty="0" sz="2000" b="1">
                <a:latin typeface="Times New Roman"/>
                <a:cs typeface="Times New Roman"/>
              </a:rPr>
              <a:t>= 16</a:t>
            </a:r>
            <a:r>
              <a:rPr dirty="0" sz="2000" spc="-9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6675" y="1217032"/>
            <a:ext cx="5972175" cy="2379980"/>
          </a:xfrm>
          <a:prstGeom prst="rect">
            <a:avLst/>
          </a:prstGeom>
        </p:spPr>
        <p:txBody>
          <a:bodyPr wrap="square" lIns="0" tIns="1822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dirty="0" baseline="23148" sz="3600" b="1" i="1">
                <a:latin typeface="华文楷体"/>
                <a:cs typeface="华文楷体"/>
              </a:rPr>
              <a:t>解 </a:t>
            </a:r>
            <a:r>
              <a:rPr dirty="0" baseline="23148" sz="3600" spc="-7" b="1" i="1">
                <a:latin typeface="华文楷体"/>
                <a:cs typeface="华文楷体"/>
              </a:rPr>
              <a:t>： </a:t>
            </a:r>
            <a:r>
              <a:rPr dirty="0" sz="2000" b="1" i="1">
                <a:latin typeface="华文楷体"/>
                <a:cs typeface="华文楷体"/>
              </a:rPr>
              <a:t>由 </a:t>
            </a:r>
            <a:r>
              <a:rPr dirty="0" sz="2000" b="1" i="1">
                <a:latin typeface="Times New Roman"/>
                <a:cs typeface="Times New Roman"/>
              </a:rPr>
              <a:t>F </a:t>
            </a:r>
            <a:r>
              <a:rPr dirty="0" sz="2000" b="1">
                <a:latin typeface="Times New Roman"/>
                <a:cs typeface="Times New Roman"/>
              </a:rPr>
              <a:t>ʹ</a:t>
            </a:r>
            <a:r>
              <a:rPr dirty="0" sz="2000" b="1">
                <a:latin typeface="宋体"/>
                <a:cs typeface="宋体"/>
              </a:rPr>
              <a:t>–</a:t>
            </a:r>
            <a:r>
              <a:rPr dirty="0" sz="2000" spc="-505" b="1">
                <a:latin typeface="宋体"/>
                <a:cs typeface="宋体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f </a:t>
            </a:r>
            <a:r>
              <a:rPr dirty="0" sz="2000" b="1">
                <a:latin typeface="Times New Roman"/>
                <a:cs typeface="Times New Roman"/>
              </a:rPr>
              <a:t>= </a:t>
            </a:r>
            <a:r>
              <a:rPr dirty="0" sz="2000" b="1" i="1">
                <a:latin typeface="Times New Roman"/>
                <a:cs typeface="Times New Roman"/>
              </a:rPr>
              <a:t>ma</a:t>
            </a:r>
            <a:endParaRPr sz="2000">
              <a:latin typeface="Times New Roman"/>
              <a:cs typeface="Times New Roman"/>
            </a:endParaRPr>
          </a:p>
          <a:p>
            <a:pPr marL="720090">
              <a:lnSpc>
                <a:spcPct val="100000"/>
              </a:lnSpc>
              <a:spcBef>
                <a:spcPts val="1120"/>
              </a:spcBef>
            </a:pPr>
            <a:r>
              <a:rPr dirty="0" sz="2000" b="1" i="1">
                <a:latin typeface="华文楷体"/>
                <a:cs typeface="华文楷体"/>
              </a:rPr>
              <a:t>得：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sz="2000" spc="-5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ʹ =</a:t>
            </a:r>
            <a:r>
              <a:rPr dirty="0" sz="2000" spc="-5" b="1">
                <a:latin typeface="Times New Roman"/>
                <a:cs typeface="Times New Roman"/>
              </a:rPr>
              <a:t> 7. 5</a:t>
            </a:r>
            <a:r>
              <a:rPr dirty="0" sz="2000" spc="-5" b="1" i="1">
                <a:latin typeface="华文楷体"/>
                <a:cs typeface="华文楷体"/>
              </a:rPr>
              <a:t>×</a:t>
            </a:r>
            <a:r>
              <a:rPr dirty="0" sz="2000" spc="-5" b="1">
                <a:latin typeface="Times New Roman"/>
                <a:cs typeface="Times New Roman"/>
              </a:rPr>
              <a:t>10</a:t>
            </a:r>
            <a:r>
              <a:rPr dirty="0" baseline="21367" sz="1950" spc="-7" b="1">
                <a:latin typeface="Times New Roman"/>
                <a:cs typeface="Times New Roman"/>
              </a:rPr>
              <a:t>3</a:t>
            </a:r>
            <a:r>
              <a:rPr dirty="0" baseline="21367" sz="19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720090">
              <a:lnSpc>
                <a:spcPct val="100000"/>
              </a:lnSpc>
              <a:spcBef>
                <a:spcPts val="1200"/>
              </a:spcBef>
            </a:pPr>
            <a:r>
              <a:rPr dirty="0" sz="2000" b="1" i="1">
                <a:latin typeface="华文楷体"/>
                <a:cs typeface="华文楷体"/>
              </a:rPr>
              <a:t>由 </a:t>
            </a:r>
            <a:r>
              <a:rPr dirty="0" sz="2000" spc="-5" b="1" i="1">
                <a:latin typeface="Times New Roman"/>
                <a:cs typeface="Times New Roman"/>
              </a:rPr>
              <a:t>P </a:t>
            </a:r>
            <a:r>
              <a:rPr dirty="0" baseline="-17094" sz="1950" spc="-15" b="1" i="1">
                <a:latin typeface="华文楷体"/>
                <a:cs typeface="华文楷体"/>
              </a:rPr>
              <a:t>额 </a:t>
            </a:r>
            <a:r>
              <a:rPr dirty="0" sz="2000" b="1">
                <a:latin typeface="Times New Roman"/>
                <a:cs typeface="Times New Roman"/>
              </a:rPr>
              <a:t>= </a:t>
            </a:r>
            <a:r>
              <a:rPr dirty="0" sz="2000" b="1" i="1">
                <a:latin typeface="Times New Roman"/>
                <a:cs typeface="Times New Roman"/>
              </a:rPr>
              <a:t>F </a:t>
            </a:r>
            <a:r>
              <a:rPr dirty="0" sz="2000" b="1">
                <a:latin typeface="Times New Roman"/>
                <a:cs typeface="Times New Roman"/>
              </a:rPr>
              <a:t>ʹ</a:t>
            </a:r>
            <a:r>
              <a:rPr dirty="0" sz="2000" spc="-250" b="1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v</a:t>
            </a:r>
            <a:r>
              <a:rPr dirty="0" baseline="-17094" sz="1950" spc="-7" b="1">
                <a:latin typeface="Times New Roman"/>
                <a:cs typeface="Times New Roman"/>
              </a:rPr>
              <a:t>m </a:t>
            </a:r>
            <a:r>
              <a:rPr dirty="0" sz="2000" b="1">
                <a:latin typeface="Times New Roman"/>
                <a:cs typeface="Times New Roman"/>
              </a:rPr>
              <a:t>ʹ</a:t>
            </a:r>
            <a:endParaRPr sz="2000">
              <a:latin typeface="Times New Roman"/>
              <a:cs typeface="Times New Roman"/>
            </a:endParaRPr>
          </a:p>
          <a:p>
            <a:pPr marL="720090">
              <a:lnSpc>
                <a:spcPct val="100000"/>
              </a:lnSpc>
              <a:spcBef>
                <a:spcPts val="1200"/>
              </a:spcBef>
            </a:pPr>
            <a:r>
              <a:rPr dirty="0" sz="2000" b="1" i="1">
                <a:latin typeface="华文楷体"/>
                <a:cs typeface="华文楷体"/>
              </a:rPr>
              <a:t>得：</a:t>
            </a:r>
            <a:r>
              <a:rPr dirty="0" sz="2000" b="1" i="1">
                <a:latin typeface="Times New Roman"/>
                <a:cs typeface="Times New Roman"/>
              </a:rPr>
              <a:t>v</a:t>
            </a:r>
            <a:r>
              <a:rPr dirty="0" baseline="-17094" sz="1950" b="1">
                <a:latin typeface="Times New Roman"/>
                <a:cs typeface="Times New Roman"/>
              </a:rPr>
              <a:t>m</a:t>
            </a:r>
            <a:r>
              <a:rPr dirty="0" baseline="-17094" sz="1950" spc="232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ʹ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8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m/s</a:t>
            </a:r>
            <a:endParaRPr sz="2000">
              <a:latin typeface="Times New Roman"/>
              <a:cs typeface="Times New Roman"/>
            </a:endParaRPr>
          </a:p>
          <a:p>
            <a:pPr marL="720090">
              <a:lnSpc>
                <a:spcPct val="100000"/>
              </a:lnSpc>
              <a:spcBef>
                <a:spcPts val="1200"/>
              </a:spcBef>
            </a:pPr>
            <a:r>
              <a:rPr dirty="0" sz="2000" b="1" i="1">
                <a:latin typeface="华文楷体"/>
                <a:cs typeface="华文楷体"/>
              </a:rPr>
              <a:t>则汽车由静止以</a:t>
            </a:r>
            <a:r>
              <a:rPr dirty="0" sz="2000" spc="-15" b="1" i="1">
                <a:latin typeface="华文楷体"/>
                <a:cs typeface="华文楷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0.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5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m/s</a:t>
            </a:r>
            <a:r>
              <a:rPr dirty="0" baseline="21367" sz="1950" spc="-7" b="1">
                <a:latin typeface="Times New Roman"/>
                <a:cs typeface="Times New Roman"/>
              </a:rPr>
              <a:t>2</a:t>
            </a:r>
            <a:r>
              <a:rPr dirty="0" baseline="21367" sz="1950" spc="254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华文楷体"/>
                <a:cs typeface="华文楷体"/>
              </a:rPr>
              <a:t>启动达到</a:t>
            </a:r>
            <a:r>
              <a:rPr dirty="0" sz="2000" spc="-5" b="1" i="1">
                <a:latin typeface="Times New Roman"/>
                <a:cs typeface="Times New Roman"/>
              </a:rPr>
              <a:t>P</a:t>
            </a:r>
            <a:r>
              <a:rPr dirty="0" baseline="-17094" sz="1950" spc="-15" b="1" i="1">
                <a:latin typeface="华文楷体"/>
                <a:cs typeface="华文楷体"/>
              </a:rPr>
              <a:t>额</a:t>
            </a:r>
            <a:r>
              <a:rPr dirty="0" baseline="-17094" sz="1950" spc="262" b="1" i="1">
                <a:latin typeface="华文楷体"/>
                <a:cs typeface="华文楷体"/>
              </a:rPr>
              <a:t> </a:t>
            </a:r>
            <a:r>
              <a:rPr dirty="0" sz="2000" b="1" i="1">
                <a:latin typeface="华文楷体"/>
                <a:cs typeface="华文楷体"/>
              </a:rPr>
              <a:t>的时间：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8417" y="2315921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例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417" y="2845511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题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417" y="3375101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㈠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6179" y="1927898"/>
            <a:ext cx="0" cy="2160270"/>
          </a:xfrm>
          <a:custGeom>
            <a:avLst/>
            <a:gdLst/>
            <a:ahLst/>
            <a:cxnLst/>
            <a:rect l="l" t="t" r="r" b="b"/>
            <a:pathLst>
              <a:path w="0" h="2160270">
                <a:moveTo>
                  <a:pt x="0" y="0"/>
                </a:moveTo>
                <a:lnTo>
                  <a:pt x="0" y="2160104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5300" y="1505711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72795" y="0"/>
                </a:move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lnTo>
                  <a:pt x="272795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6051" y="1655064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5">
                <a:moveTo>
                  <a:pt x="184404" y="0"/>
                </a:moveTo>
                <a:lnTo>
                  <a:pt x="184404" y="184404"/>
                </a:lnTo>
                <a:lnTo>
                  <a:pt x="0" y="184404"/>
                </a:lnTo>
                <a:lnTo>
                  <a:pt x="0" y="0"/>
                </a:lnTo>
                <a:lnTo>
                  <a:pt x="184404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845819" y="873252"/>
            <a:ext cx="8135620" cy="4139565"/>
          </a:xfrm>
          <a:custGeom>
            <a:avLst/>
            <a:gdLst/>
            <a:ahLst/>
            <a:cxnLst/>
            <a:rect l="l" t="t" r="r" b="b"/>
            <a:pathLst>
              <a:path w="8135620" h="4139565">
                <a:moveTo>
                  <a:pt x="0" y="0"/>
                </a:moveTo>
                <a:lnTo>
                  <a:pt x="8135111" y="0"/>
                </a:lnTo>
                <a:lnTo>
                  <a:pt x="8135111" y="4139184"/>
                </a:lnTo>
                <a:lnTo>
                  <a:pt x="0" y="41391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8771" y="866482"/>
            <a:ext cx="8148955" cy="4152900"/>
          </a:xfrm>
          <a:custGeom>
            <a:avLst/>
            <a:gdLst/>
            <a:ahLst/>
            <a:cxnLst/>
            <a:rect l="l" t="t" r="r" b="b"/>
            <a:pathLst>
              <a:path w="8148955" h="4152900">
                <a:moveTo>
                  <a:pt x="8148701" y="4152709"/>
                </a:moveTo>
                <a:lnTo>
                  <a:pt x="0" y="4152709"/>
                </a:lnTo>
                <a:lnTo>
                  <a:pt x="0" y="0"/>
                </a:lnTo>
                <a:lnTo>
                  <a:pt x="8148701" y="0"/>
                </a:lnTo>
                <a:lnTo>
                  <a:pt x="814870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140009"/>
                </a:lnTo>
                <a:lnTo>
                  <a:pt x="6350" y="4140009"/>
                </a:lnTo>
                <a:lnTo>
                  <a:pt x="12700" y="4146359"/>
                </a:lnTo>
                <a:lnTo>
                  <a:pt x="8148701" y="4146359"/>
                </a:lnTo>
                <a:lnTo>
                  <a:pt x="8148701" y="4152709"/>
                </a:lnTo>
                <a:close/>
              </a:path>
              <a:path w="8148955" h="41529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8148955" h="4152900">
                <a:moveTo>
                  <a:pt x="813600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8136001" y="6350"/>
                </a:lnTo>
                <a:lnTo>
                  <a:pt x="8136001" y="12700"/>
                </a:lnTo>
                <a:close/>
              </a:path>
              <a:path w="8148955" h="4152900">
                <a:moveTo>
                  <a:pt x="8136001" y="4146359"/>
                </a:moveTo>
                <a:lnTo>
                  <a:pt x="8136001" y="6350"/>
                </a:lnTo>
                <a:lnTo>
                  <a:pt x="8142351" y="12700"/>
                </a:lnTo>
                <a:lnTo>
                  <a:pt x="8148701" y="12700"/>
                </a:lnTo>
                <a:lnTo>
                  <a:pt x="8148701" y="4140009"/>
                </a:lnTo>
                <a:lnTo>
                  <a:pt x="8142351" y="4140009"/>
                </a:lnTo>
                <a:lnTo>
                  <a:pt x="8136001" y="4146359"/>
                </a:lnTo>
                <a:close/>
              </a:path>
              <a:path w="8148955" h="4152900">
                <a:moveTo>
                  <a:pt x="8148701" y="12700"/>
                </a:moveTo>
                <a:lnTo>
                  <a:pt x="8142351" y="12700"/>
                </a:lnTo>
                <a:lnTo>
                  <a:pt x="8136001" y="6350"/>
                </a:lnTo>
                <a:lnTo>
                  <a:pt x="8148701" y="6350"/>
                </a:lnTo>
                <a:lnTo>
                  <a:pt x="8148701" y="12700"/>
                </a:lnTo>
                <a:close/>
              </a:path>
              <a:path w="8148955" h="4152900">
                <a:moveTo>
                  <a:pt x="12700" y="4146359"/>
                </a:moveTo>
                <a:lnTo>
                  <a:pt x="6350" y="4140009"/>
                </a:lnTo>
                <a:lnTo>
                  <a:pt x="12700" y="4140009"/>
                </a:lnTo>
                <a:lnTo>
                  <a:pt x="12700" y="4146359"/>
                </a:lnTo>
                <a:close/>
              </a:path>
              <a:path w="8148955" h="4152900">
                <a:moveTo>
                  <a:pt x="8136001" y="4146359"/>
                </a:moveTo>
                <a:lnTo>
                  <a:pt x="12700" y="4146359"/>
                </a:lnTo>
                <a:lnTo>
                  <a:pt x="12700" y="4140009"/>
                </a:lnTo>
                <a:lnTo>
                  <a:pt x="8136001" y="4140009"/>
                </a:lnTo>
                <a:lnTo>
                  <a:pt x="8136001" y="4146359"/>
                </a:lnTo>
                <a:close/>
              </a:path>
              <a:path w="8148955" h="4152900">
                <a:moveTo>
                  <a:pt x="8148701" y="4146359"/>
                </a:moveTo>
                <a:lnTo>
                  <a:pt x="8136001" y="4146359"/>
                </a:lnTo>
                <a:lnTo>
                  <a:pt x="8142351" y="4140009"/>
                </a:lnTo>
                <a:lnTo>
                  <a:pt x="8148701" y="4140009"/>
                </a:lnTo>
                <a:lnTo>
                  <a:pt x="8148701" y="4146359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8417" y="2052675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例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417" y="2582265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题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17" y="3111855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㈡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6179" y="1664652"/>
            <a:ext cx="0" cy="2160270"/>
          </a:xfrm>
          <a:custGeom>
            <a:avLst/>
            <a:gdLst/>
            <a:ahLst/>
            <a:cxnLst/>
            <a:rect l="l" t="t" r="r" b="b"/>
            <a:pathLst>
              <a:path w="0" h="2160270">
                <a:moveTo>
                  <a:pt x="0" y="0"/>
                </a:moveTo>
                <a:lnTo>
                  <a:pt x="0" y="2160104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00" y="1242060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72795" y="0"/>
                </a:move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lnTo>
                  <a:pt x="272795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6051" y="1391411"/>
            <a:ext cx="184785" cy="186055"/>
          </a:xfrm>
          <a:custGeom>
            <a:avLst/>
            <a:gdLst/>
            <a:ahLst/>
            <a:cxnLst/>
            <a:rect l="l" t="t" r="r" b="b"/>
            <a:pathLst>
              <a:path w="184784" h="186055">
                <a:moveTo>
                  <a:pt x="184404" y="0"/>
                </a:moveTo>
                <a:lnTo>
                  <a:pt x="184404" y="185928"/>
                </a:lnTo>
                <a:lnTo>
                  <a:pt x="0" y="185928"/>
                </a:lnTo>
                <a:lnTo>
                  <a:pt x="0" y="0"/>
                </a:lnTo>
                <a:lnTo>
                  <a:pt x="184404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68019" y="865949"/>
            <a:ext cx="8021955" cy="3585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1915" marR="5080" indent="466725">
              <a:lnSpc>
                <a:spcPct val="125000"/>
              </a:lnSpc>
              <a:spcBef>
                <a:spcPts val="100"/>
              </a:spcBef>
            </a:pPr>
            <a:r>
              <a:rPr dirty="0" sz="2100" spc="245" b="1" i="1">
                <a:latin typeface="华文楷体"/>
                <a:cs typeface="华文楷体"/>
              </a:rPr>
              <a:t>某赛车在水平专用测试道</a:t>
            </a:r>
            <a:r>
              <a:rPr dirty="0" sz="2100" spc="250" b="1" i="1">
                <a:latin typeface="华文楷体"/>
                <a:cs typeface="华文楷体"/>
              </a:rPr>
              <a:t>上进行测试</a:t>
            </a:r>
            <a:r>
              <a:rPr dirty="0" sz="2100" spc="-5" b="1" i="1">
                <a:latin typeface="华文楷体"/>
                <a:cs typeface="华文楷体"/>
              </a:rPr>
              <a:t>，</a:t>
            </a:r>
            <a:r>
              <a:rPr dirty="0" sz="2100" spc="-280" b="1" i="1">
                <a:latin typeface="华文楷体"/>
                <a:cs typeface="华文楷体"/>
              </a:rPr>
              <a:t> </a:t>
            </a:r>
            <a:r>
              <a:rPr dirty="0" sz="2100" spc="250" b="1" i="1">
                <a:latin typeface="华文楷体"/>
                <a:cs typeface="华文楷体"/>
              </a:rPr>
              <a:t>该车总质量</a:t>
            </a:r>
            <a:r>
              <a:rPr dirty="0" sz="2100" spc="-5" b="1" i="1">
                <a:latin typeface="华文楷体"/>
                <a:cs typeface="华文楷体"/>
              </a:rPr>
              <a:t>为</a:t>
            </a:r>
            <a:r>
              <a:rPr dirty="0" sz="2100" spc="484" b="1" i="1">
                <a:latin typeface="华文楷体"/>
                <a:cs typeface="华文楷体"/>
              </a:rPr>
              <a:t> </a:t>
            </a:r>
            <a:r>
              <a:rPr dirty="0" sz="2100" b="1" i="1">
                <a:latin typeface="Times New Roman"/>
                <a:cs typeface="Times New Roman"/>
              </a:rPr>
              <a:t>m</a:t>
            </a:r>
            <a:r>
              <a:rPr dirty="0" sz="2100" spc="484" b="1" i="1">
                <a:latin typeface="Times New Roman"/>
                <a:cs typeface="Times New Roman"/>
              </a:rPr>
              <a:t> </a:t>
            </a:r>
            <a:r>
              <a:rPr dirty="0" sz="2100" b="1" i="1">
                <a:latin typeface="Times New Roman"/>
                <a:cs typeface="Times New Roman"/>
              </a:rPr>
              <a:t>=  </a:t>
            </a:r>
            <a:r>
              <a:rPr dirty="0" sz="2100" spc="30" b="1">
                <a:latin typeface="Times New Roman"/>
                <a:cs typeface="Times New Roman"/>
              </a:rPr>
              <a:t>1</a:t>
            </a:r>
            <a:r>
              <a:rPr dirty="0" sz="2100" spc="30" b="1" i="1">
                <a:latin typeface="华文楷体"/>
                <a:cs typeface="华文楷体"/>
              </a:rPr>
              <a:t>×</a:t>
            </a:r>
            <a:r>
              <a:rPr dirty="0" sz="2100" spc="30" b="1">
                <a:latin typeface="Times New Roman"/>
                <a:cs typeface="Times New Roman"/>
              </a:rPr>
              <a:t>10</a:t>
            </a:r>
            <a:r>
              <a:rPr dirty="0" baseline="20576" sz="2025" spc="44" b="1">
                <a:latin typeface="Times New Roman"/>
                <a:cs typeface="Times New Roman"/>
              </a:rPr>
              <a:t>3</a:t>
            </a:r>
            <a:r>
              <a:rPr dirty="0" baseline="20576" sz="2025" spc="112" b="1">
                <a:latin typeface="Times New Roman"/>
                <a:cs typeface="Times New Roman"/>
              </a:rPr>
              <a:t> </a:t>
            </a:r>
            <a:r>
              <a:rPr dirty="0" sz="2100" spc="40" b="1">
                <a:latin typeface="Times New Roman"/>
                <a:cs typeface="Times New Roman"/>
              </a:rPr>
              <a:t>kg</a:t>
            </a:r>
            <a:r>
              <a:rPr dirty="0" sz="2100" spc="40" b="1" i="1">
                <a:latin typeface="华文楷体"/>
                <a:cs typeface="华文楷体"/>
              </a:rPr>
              <a:t>，由静止开始沿水平测试道运动，传感设备记录其</a:t>
            </a:r>
            <a:r>
              <a:rPr dirty="0" sz="2100" spc="45" b="1" i="1">
                <a:latin typeface="华文楷体"/>
                <a:cs typeface="华文楷体"/>
              </a:rPr>
              <a:t>运动</a:t>
            </a:r>
            <a:r>
              <a:rPr dirty="0" sz="2100" spc="-5" b="1" i="1">
                <a:latin typeface="华文楷体"/>
                <a:cs typeface="华文楷体"/>
              </a:rPr>
              <a:t>的 </a:t>
            </a:r>
            <a:r>
              <a:rPr dirty="0" sz="2100" spc="10" b="1" i="1">
                <a:latin typeface="Times New Roman"/>
                <a:cs typeface="Times New Roman"/>
              </a:rPr>
              <a:t>v</a:t>
            </a:r>
            <a:r>
              <a:rPr dirty="0" sz="2100" spc="10" b="1">
                <a:latin typeface="Times New Roman"/>
                <a:cs typeface="Times New Roman"/>
              </a:rPr>
              <a:t>-</a:t>
            </a:r>
            <a:r>
              <a:rPr dirty="0" sz="2100" spc="10" b="1" i="1">
                <a:latin typeface="Times New Roman"/>
                <a:cs typeface="Times New Roman"/>
              </a:rPr>
              <a:t>t</a:t>
            </a:r>
            <a:r>
              <a:rPr dirty="0" sz="2100" spc="25" b="1" i="1">
                <a:latin typeface="Times New Roman"/>
                <a:cs typeface="Times New Roman"/>
              </a:rPr>
              <a:t> </a:t>
            </a:r>
            <a:r>
              <a:rPr dirty="0" sz="2100" spc="20" b="1" i="1">
                <a:latin typeface="华文楷体"/>
                <a:cs typeface="华文楷体"/>
              </a:rPr>
              <a:t>图象如图</a:t>
            </a:r>
            <a:r>
              <a:rPr dirty="0" sz="2100" spc="25" b="1" i="1">
                <a:latin typeface="华文楷体"/>
                <a:cs typeface="华文楷体"/>
              </a:rPr>
              <a:t>所示。设该车运动中受到的阻力恒定，且阻力跟车对</a:t>
            </a:r>
            <a:r>
              <a:rPr dirty="0" sz="2100" spc="-5" b="1" i="1">
                <a:latin typeface="华文楷体"/>
                <a:cs typeface="华文楷体"/>
              </a:rPr>
              <a:t>路 </a:t>
            </a:r>
            <a:r>
              <a:rPr dirty="0" sz="2100" b="1" i="1">
                <a:latin typeface="华文楷体"/>
                <a:cs typeface="华文楷体"/>
              </a:rPr>
              <a:t>面压力的比值</a:t>
            </a:r>
            <a:r>
              <a:rPr dirty="0" sz="2100" spc="-5" b="1" i="1">
                <a:latin typeface="华文楷体"/>
                <a:cs typeface="华文楷体"/>
              </a:rPr>
              <a:t>为 </a:t>
            </a:r>
            <a:r>
              <a:rPr dirty="0" sz="2100" b="1" i="1">
                <a:latin typeface="Times New Roman"/>
                <a:cs typeface="Times New Roman"/>
              </a:rPr>
              <a:t>k</a:t>
            </a:r>
            <a:r>
              <a:rPr dirty="0" sz="2100" spc="-5" b="1" i="1">
                <a:latin typeface="Times New Roman"/>
                <a:cs typeface="Times New Roman"/>
              </a:rPr>
              <a:t> </a:t>
            </a:r>
            <a:r>
              <a:rPr dirty="0" sz="2100" b="1" i="1">
                <a:latin typeface="Times New Roman"/>
                <a:cs typeface="Times New Roman"/>
              </a:rPr>
              <a:t>=</a:t>
            </a:r>
            <a:r>
              <a:rPr dirty="0" sz="2100" spc="-5" b="1" i="1">
                <a:latin typeface="Times New Roman"/>
                <a:cs typeface="Times New Roman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0.2</a:t>
            </a:r>
            <a:r>
              <a:rPr dirty="0" sz="2100" b="1" i="1">
                <a:latin typeface="华文楷体"/>
                <a:cs typeface="华文楷体"/>
              </a:rPr>
              <a:t>。赛车</a:t>
            </a:r>
            <a:r>
              <a:rPr dirty="0" sz="2100" spc="-5" b="1" i="1">
                <a:latin typeface="华文楷体"/>
                <a:cs typeface="华文楷体"/>
              </a:rPr>
              <a:t>在 </a:t>
            </a:r>
            <a:r>
              <a:rPr dirty="0" sz="2100" b="1">
                <a:latin typeface="Times New Roman"/>
                <a:cs typeface="Times New Roman"/>
              </a:rPr>
              <a:t>0</a:t>
            </a:r>
            <a:r>
              <a:rPr dirty="0" sz="2100" b="1" i="1">
                <a:latin typeface="华文楷体"/>
                <a:cs typeface="华文楷体"/>
              </a:rPr>
              <a:t>～</a:t>
            </a:r>
            <a:r>
              <a:rPr dirty="0" sz="2100" b="1">
                <a:latin typeface="Times New Roman"/>
                <a:cs typeface="Times New Roman"/>
              </a:rPr>
              <a:t>5 </a:t>
            </a:r>
            <a:r>
              <a:rPr dirty="0" sz="2100" spc="-5" b="1">
                <a:latin typeface="Times New Roman"/>
                <a:cs typeface="Times New Roman"/>
              </a:rPr>
              <a:t>s</a:t>
            </a:r>
            <a:r>
              <a:rPr dirty="0" sz="2100" spc="-5" b="1" i="1">
                <a:latin typeface="华文楷体"/>
                <a:cs typeface="华文楷体"/>
              </a:rPr>
              <a:t>的 </a:t>
            </a:r>
            <a:r>
              <a:rPr dirty="0" sz="2100" spc="-5" b="1" i="1">
                <a:latin typeface="Times New Roman"/>
                <a:cs typeface="Times New Roman"/>
              </a:rPr>
              <a:t>v</a:t>
            </a:r>
            <a:r>
              <a:rPr dirty="0" sz="2100" spc="-5" b="1">
                <a:latin typeface="Times New Roman"/>
                <a:cs typeface="Times New Roman"/>
              </a:rPr>
              <a:t>-</a:t>
            </a:r>
            <a:r>
              <a:rPr dirty="0" sz="2100" spc="-5" b="1" i="1">
                <a:latin typeface="Times New Roman"/>
                <a:cs typeface="Times New Roman"/>
              </a:rPr>
              <a:t>t</a:t>
            </a:r>
            <a:r>
              <a:rPr dirty="0" sz="2100" b="1" i="1">
                <a:latin typeface="Times New Roman"/>
                <a:cs typeface="Times New Roman"/>
              </a:rPr>
              <a:t> </a:t>
            </a:r>
            <a:r>
              <a:rPr dirty="0" sz="2100" b="1" i="1">
                <a:latin typeface="华文楷体"/>
                <a:cs typeface="华文楷体"/>
              </a:rPr>
              <a:t>图线为</a:t>
            </a:r>
            <a:r>
              <a:rPr dirty="0" sz="2100" spc="5" b="1" i="1">
                <a:latin typeface="华文楷体"/>
                <a:cs typeface="华文楷体"/>
              </a:rPr>
              <a:t>直线</a:t>
            </a:r>
            <a:r>
              <a:rPr dirty="0" sz="2100" b="1" i="1">
                <a:latin typeface="华文楷体"/>
                <a:cs typeface="华文楷体"/>
              </a:rPr>
              <a:t>，</a:t>
            </a:r>
            <a:r>
              <a:rPr dirty="0" sz="2100" b="1">
                <a:latin typeface="Times New Roman"/>
                <a:cs typeface="Times New Roman"/>
              </a:rPr>
              <a:t>5</a:t>
            </a:r>
            <a:r>
              <a:rPr dirty="0" sz="2100" spc="5" b="1">
                <a:latin typeface="Times New Roman"/>
                <a:cs typeface="Times New Roman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s</a:t>
            </a:r>
            <a:r>
              <a:rPr dirty="0" sz="2100" spc="5" b="1" i="1">
                <a:latin typeface="华文楷体"/>
                <a:cs typeface="华文楷体"/>
              </a:rPr>
              <a:t>末达</a:t>
            </a:r>
            <a:r>
              <a:rPr dirty="0" sz="2100" spc="-5" b="1" i="1">
                <a:latin typeface="华文楷体"/>
                <a:cs typeface="华文楷体"/>
              </a:rPr>
              <a:t>到 </a:t>
            </a:r>
            <a:r>
              <a:rPr dirty="0" sz="2100" spc="15" b="1" i="1">
                <a:latin typeface="华文楷体"/>
                <a:cs typeface="华文楷体"/>
              </a:rPr>
              <a:t>该车发动机牵引力的额定功</a:t>
            </a:r>
            <a:r>
              <a:rPr dirty="0" sz="2100" spc="20" b="1" i="1">
                <a:latin typeface="华文楷体"/>
                <a:cs typeface="华文楷体"/>
              </a:rPr>
              <a:t>率并保持该功率行驶，</a:t>
            </a:r>
            <a:r>
              <a:rPr dirty="0" sz="2100" spc="-5" b="1" i="1">
                <a:latin typeface="华文楷体"/>
                <a:cs typeface="华文楷体"/>
              </a:rPr>
              <a:t>在</a:t>
            </a:r>
            <a:r>
              <a:rPr dirty="0" sz="2100" spc="30" b="1" i="1">
                <a:latin typeface="华文楷体"/>
                <a:cs typeface="华文楷体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5</a:t>
            </a:r>
            <a:r>
              <a:rPr dirty="0" sz="2100" spc="30" b="1">
                <a:latin typeface="Times New Roman"/>
                <a:cs typeface="Times New Roman"/>
              </a:rPr>
              <a:t> </a:t>
            </a:r>
            <a:r>
              <a:rPr dirty="0" sz="2100" spc="15" b="1">
                <a:latin typeface="Times New Roman"/>
                <a:cs typeface="Times New Roman"/>
              </a:rPr>
              <a:t>s</a:t>
            </a:r>
            <a:r>
              <a:rPr dirty="0" sz="2100" spc="20" b="1" i="1">
                <a:latin typeface="华文楷体"/>
                <a:cs typeface="华文楷体"/>
              </a:rPr>
              <a:t>以后，赛</a:t>
            </a:r>
            <a:r>
              <a:rPr dirty="0" sz="2100" spc="-5" b="1" i="1">
                <a:latin typeface="华文楷体"/>
                <a:cs typeface="华文楷体"/>
              </a:rPr>
              <a:t>车 </a:t>
            </a:r>
            <a:r>
              <a:rPr dirty="0" sz="2100" b="1" i="1">
                <a:latin typeface="华文楷体"/>
                <a:cs typeface="华文楷体"/>
              </a:rPr>
              <a:t>的</a:t>
            </a:r>
            <a:r>
              <a:rPr dirty="0" sz="2100" spc="-5" b="1" i="1">
                <a:latin typeface="Times New Roman"/>
                <a:cs typeface="Times New Roman"/>
              </a:rPr>
              <a:t>v</a:t>
            </a:r>
            <a:r>
              <a:rPr dirty="0" sz="2100" spc="-5" b="1">
                <a:latin typeface="Times New Roman"/>
                <a:cs typeface="Times New Roman"/>
              </a:rPr>
              <a:t>-</a:t>
            </a:r>
            <a:r>
              <a:rPr dirty="0" sz="2100" spc="-5" b="1" i="1">
                <a:latin typeface="Times New Roman"/>
                <a:cs typeface="Times New Roman"/>
              </a:rPr>
              <a:t>t</a:t>
            </a:r>
            <a:r>
              <a:rPr dirty="0" sz="2100" b="1" i="1">
                <a:latin typeface="华文楷体"/>
                <a:cs typeface="华文楷体"/>
              </a:rPr>
              <a:t>图线先是一段曲线，后为直线。取</a:t>
            </a:r>
            <a:r>
              <a:rPr dirty="0" sz="2100" b="1" i="1">
                <a:latin typeface="Times New Roman"/>
                <a:cs typeface="Times New Roman"/>
              </a:rPr>
              <a:t>g</a:t>
            </a:r>
            <a:r>
              <a:rPr dirty="0" sz="2100" spc="-5" b="1" i="1">
                <a:latin typeface="Times New Roman"/>
                <a:cs typeface="Times New Roman"/>
              </a:rPr>
              <a:t> </a:t>
            </a:r>
            <a:r>
              <a:rPr dirty="0" sz="2100" b="1" i="1">
                <a:latin typeface="Times New Roman"/>
                <a:cs typeface="Times New Roman"/>
              </a:rPr>
              <a:t>=</a:t>
            </a:r>
            <a:r>
              <a:rPr dirty="0" sz="2100" spc="-5" b="1" i="1">
                <a:latin typeface="Times New Roman"/>
                <a:cs typeface="Times New Roman"/>
              </a:rPr>
              <a:t> </a:t>
            </a:r>
            <a:r>
              <a:rPr dirty="0" sz="2100" b="1">
                <a:latin typeface="Times New Roman"/>
                <a:cs typeface="Times New Roman"/>
              </a:rPr>
              <a:t>10 m/s</a:t>
            </a:r>
            <a:r>
              <a:rPr dirty="0" baseline="20576" sz="2025" b="1">
                <a:latin typeface="Times New Roman"/>
                <a:cs typeface="Times New Roman"/>
              </a:rPr>
              <a:t>2</a:t>
            </a:r>
            <a:r>
              <a:rPr dirty="0" sz="2100" b="1" i="1">
                <a:latin typeface="华文楷体"/>
                <a:cs typeface="华文楷体"/>
              </a:rPr>
              <a:t>。试求</a:t>
            </a:r>
            <a:r>
              <a:rPr dirty="0" sz="2100" spc="-5" b="1" i="1">
                <a:latin typeface="华文楷体"/>
                <a:cs typeface="华文楷体"/>
              </a:rPr>
              <a:t>：</a:t>
            </a:r>
            <a:endParaRPr sz="21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680720" indent="-668020">
              <a:lnSpc>
                <a:spcPct val="100000"/>
              </a:lnSpc>
              <a:buSzPct val="95238"/>
              <a:buAutoNum type="arabicPlain"/>
              <a:tabLst>
                <a:tab pos="680720" algn="l"/>
              </a:tabLst>
            </a:pPr>
            <a:r>
              <a:rPr dirty="0" sz="2100" b="1" i="1">
                <a:latin typeface="华文楷体"/>
                <a:cs typeface="华文楷体"/>
              </a:rPr>
              <a:t>该车发动机牵引力的额定功率</a:t>
            </a:r>
            <a:r>
              <a:rPr dirty="0" sz="2100" spc="-5" b="1" i="1">
                <a:latin typeface="华文楷体"/>
                <a:cs typeface="华文楷体"/>
              </a:rPr>
              <a:t>；</a:t>
            </a:r>
            <a:endParaRPr sz="2100">
              <a:latin typeface="华文楷体"/>
              <a:cs typeface="华文楷体"/>
            </a:endParaRPr>
          </a:p>
          <a:p>
            <a:pPr marL="680720" indent="-668020">
              <a:lnSpc>
                <a:spcPct val="100000"/>
              </a:lnSpc>
              <a:spcBef>
                <a:spcPts val="1380"/>
              </a:spcBef>
              <a:buSzPct val="95238"/>
              <a:buAutoNum type="arabicPlain"/>
              <a:tabLst>
                <a:tab pos="680720" algn="l"/>
              </a:tabLst>
            </a:pPr>
            <a:r>
              <a:rPr dirty="0" sz="2100" b="1" i="1">
                <a:latin typeface="华文楷体"/>
                <a:cs typeface="华文楷体"/>
              </a:rPr>
              <a:t>该车的最大速度</a:t>
            </a:r>
            <a:r>
              <a:rPr dirty="0" sz="2100" b="1" i="1">
                <a:latin typeface="Times New Roman"/>
                <a:cs typeface="Times New Roman"/>
              </a:rPr>
              <a:t>v</a:t>
            </a:r>
            <a:r>
              <a:rPr dirty="0" baseline="-16460" sz="2025" b="1">
                <a:latin typeface="Times New Roman"/>
                <a:cs typeface="Times New Roman"/>
              </a:rPr>
              <a:t>m</a:t>
            </a:r>
            <a:r>
              <a:rPr dirty="0" sz="2100" spc="-5" b="1" i="1">
                <a:latin typeface="华文楷体"/>
                <a:cs typeface="华文楷体"/>
              </a:rPr>
              <a:t>。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21552" y="3288791"/>
            <a:ext cx="2490215" cy="1723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923544" y="900683"/>
            <a:ext cx="7885430" cy="3755390"/>
          </a:xfrm>
          <a:custGeom>
            <a:avLst/>
            <a:gdLst/>
            <a:ahLst/>
            <a:cxnLst/>
            <a:rect l="l" t="t" r="r" b="b"/>
            <a:pathLst>
              <a:path w="7885430" h="3755390">
                <a:moveTo>
                  <a:pt x="0" y="0"/>
                </a:moveTo>
                <a:lnTo>
                  <a:pt x="7885176" y="0"/>
                </a:lnTo>
                <a:lnTo>
                  <a:pt x="7885176" y="3755136"/>
                </a:lnTo>
                <a:lnTo>
                  <a:pt x="0" y="37551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7879" y="894194"/>
            <a:ext cx="7896859" cy="3767454"/>
          </a:xfrm>
          <a:custGeom>
            <a:avLst/>
            <a:gdLst/>
            <a:ahLst/>
            <a:cxnLst/>
            <a:rect l="l" t="t" r="r" b="b"/>
            <a:pathLst>
              <a:path w="7896859" h="3767454">
                <a:moveTo>
                  <a:pt x="7896694" y="3767277"/>
                </a:moveTo>
                <a:lnTo>
                  <a:pt x="0" y="3767277"/>
                </a:lnTo>
                <a:lnTo>
                  <a:pt x="0" y="0"/>
                </a:lnTo>
                <a:lnTo>
                  <a:pt x="7896694" y="0"/>
                </a:lnTo>
                <a:lnTo>
                  <a:pt x="789669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754577"/>
                </a:lnTo>
                <a:lnTo>
                  <a:pt x="6350" y="3754577"/>
                </a:lnTo>
                <a:lnTo>
                  <a:pt x="12700" y="3760927"/>
                </a:lnTo>
                <a:lnTo>
                  <a:pt x="7896694" y="3760927"/>
                </a:lnTo>
                <a:lnTo>
                  <a:pt x="7896694" y="3767277"/>
                </a:lnTo>
                <a:close/>
              </a:path>
              <a:path w="7896859" h="376745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896859" h="3767454">
                <a:moveTo>
                  <a:pt x="788399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883994" y="6350"/>
                </a:lnTo>
                <a:lnTo>
                  <a:pt x="7883994" y="12700"/>
                </a:lnTo>
                <a:close/>
              </a:path>
              <a:path w="7896859" h="3767454">
                <a:moveTo>
                  <a:pt x="7883994" y="3760927"/>
                </a:moveTo>
                <a:lnTo>
                  <a:pt x="7883994" y="6350"/>
                </a:lnTo>
                <a:lnTo>
                  <a:pt x="7890344" y="12700"/>
                </a:lnTo>
                <a:lnTo>
                  <a:pt x="7896694" y="12700"/>
                </a:lnTo>
                <a:lnTo>
                  <a:pt x="7896694" y="3754577"/>
                </a:lnTo>
                <a:lnTo>
                  <a:pt x="7890344" y="3754577"/>
                </a:lnTo>
                <a:lnTo>
                  <a:pt x="7883994" y="3760927"/>
                </a:lnTo>
                <a:close/>
              </a:path>
              <a:path w="7896859" h="3767454">
                <a:moveTo>
                  <a:pt x="7896694" y="12700"/>
                </a:moveTo>
                <a:lnTo>
                  <a:pt x="7890344" y="12700"/>
                </a:lnTo>
                <a:lnTo>
                  <a:pt x="7883994" y="6350"/>
                </a:lnTo>
                <a:lnTo>
                  <a:pt x="7896694" y="6350"/>
                </a:lnTo>
                <a:lnTo>
                  <a:pt x="7896694" y="12700"/>
                </a:lnTo>
                <a:close/>
              </a:path>
              <a:path w="7896859" h="3767454">
                <a:moveTo>
                  <a:pt x="12700" y="3760927"/>
                </a:moveTo>
                <a:lnTo>
                  <a:pt x="6350" y="3754577"/>
                </a:lnTo>
                <a:lnTo>
                  <a:pt x="12700" y="3754577"/>
                </a:lnTo>
                <a:lnTo>
                  <a:pt x="12700" y="3760927"/>
                </a:lnTo>
                <a:close/>
              </a:path>
              <a:path w="7896859" h="3767454">
                <a:moveTo>
                  <a:pt x="7883994" y="3760927"/>
                </a:moveTo>
                <a:lnTo>
                  <a:pt x="12700" y="3760927"/>
                </a:lnTo>
                <a:lnTo>
                  <a:pt x="12700" y="3754577"/>
                </a:lnTo>
                <a:lnTo>
                  <a:pt x="7883994" y="3754577"/>
                </a:lnTo>
                <a:lnTo>
                  <a:pt x="7883994" y="3760927"/>
                </a:lnTo>
                <a:close/>
              </a:path>
              <a:path w="7896859" h="3767454">
                <a:moveTo>
                  <a:pt x="7896694" y="3760927"/>
                </a:moveTo>
                <a:lnTo>
                  <a:pt x="7883994" y="3760927"/>
                </a:lnTo>
                <a:lnTo>
                  <a:pt x="7890344" y="3754577"/>
                </a:lnTo>
                <a:lnTo>
                  <a:pt x="7896694" y="3754577"/>
                </a:lnTo>
                <a:lnTo>
                  <a:pt x="7896694" y="3760927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8417" y="2052675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例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417" y="2582265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题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17" y="3111855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㈡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6179" y="1664652"/>
            <a:ext cx="0" cy="2160270"/>
          </a:xfrm>
          <a:custGeom>
            <a:avLst/>
            <a:gdLst/>
            <a:ahLst/>
            <a:cxnLst/>
            <a:rect l="l" t="t" r="r" b="b"/>
            <a:pathLst>
              <a:path w="0" h="2160270">
                <a:moveTo>
                  <a:pt x="0" y="0"/>
                </a:moveTo>
                <a:lnTo>
                  <a:pt x="0" y="2160104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00" y="1242060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72795" y="0"/>
                </a:move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lnTo>
                  <a:pt x="272795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6051" y="1391411"/>
            <a:ext cx="184785" cy="186055"/>
          </a:xfrm>
          <a:custGeom>
            <a:avLst/>
            <a:gdLst/>
            <a:ahLst/>
            <a:cxnLst/>
            <a:rect l="l" t="t" r="r" b="b"/>
            <a:pathLst>
              <a:path w="184784" h="186055">
                <a:moveTo>
                  <a:pt x="184404" y="0"/>
                </a:moveTo>
                <a:lnTo>
                  <a:pt x="184404" y="185928"/>
                </a:lnTo>
                <a:lnTo>
                  <a:pt x="0" y="185928"/>
                </a:lnTo>
                <a:lnTo>
                  <a:pt x="0" y="0"/>
                </a:lnTo>
                <a:lnTo>
                  <a:pt x="184404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07835" y="1502663"/>
            <a:ext cx="2490216" cy="1723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94079" y="1013168"/>
            <a:ext cx="7638415" cy="3333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分析：</a:t>
            </a:r>
            <a:endParaRPr sz="2400">
              <a:latin typeface="微软雅黑"/>
              <a:cs typeface="微软雅黑"/>
            </a:endParaRPr>
          </a:p>
          <a:p>
            <a:pPr marL="40005" marR="2452370">
              <a:lnSpc>
                <a:spcPct val="124600"/>
              </a:lnSpc>
              <a:spcBef>
                <a:spcPts val="869"/>
              </a:spcBef>
              <a:buSzPct val="95000"/>
              <a:buAutoNum type="arabicPlain"/>
              <a:tabLst>
                <a:tab pos="670560" algn="l"/>
              </a:tabLst>
            </a:pPr>
            <a:r>
              <a:rPr dirty="0" sz="2000" b="1" i="1">
                <a:latin typeface="华文楷体"/>
                <a:cs typeface="华文楷体"/>
              </a:rPr>
              <a:t>由</a:t>
            </a:r>
            <a:r>
              <a:rPr dirty="0" sz="2000" spc="-15" b="1" i="1">
                <a:latin typeface="华文楷体"/>
                <a:cs typeface="华文楷体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v</a:t>
            </a:r>
            <a:r>
              <a:rPr dirty="0" sz="2000" b="1">
                <a:latin typeface="Times New Roman"/>
                <a:cs typeface="Times New Roman"/>
              </a:rPr>
              <a:t>-</a:t>
            </a:r>
            <a:r>
              <a:rPr dirty="0" sz="2000" b="1" i="1">
                <a:latin typeface="Times New Roman"/>
                <a:cs typeface="Times New Roman"/>
              </a:rPr>
              <a:t>t</a:t>
            </a:r>
            <a:r>
              <a:rPr dirty="0" sz="2000" spc="-1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华文楷体"/>
                <a:cs typeface="华文楷体"/>
              </a:rPr>
              <a:t>图线求出</a:t>
            </a:r>
            <a:r>
              <a:rPr dirty="0" sz="2000" spc="-10" b="1" i="1">
                <a:latin typeface="华文楷体"/>
                <a:cs typeface="华文楷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~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5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华文楷体"/>
                <a:cs typeface="华文楷体"/>
              </a:rPr>
              <a:t>内</a:t>
            </a:r>
            <a:r>
              <a:rPr dirty="0" sz="2000" spc="1925" b="1" i="1">
                <a:latin typeface="华文楷体"/>
                <a:cs typeface="华文楷体"/>
              </a:rPr>
              <a:t>加</a:t>
            </a:r>
            <a:r>
              <a:rPr dirty="0" sz="2000" b="1" i="1">
                <a:latin typeface="华文楷体"/>
                <a:cs typeface="华文楷体"/>
              </a:rPr>
              <a:t>速度的大小</a:t>
            </a:r>
            <a:r>
              <a:rPr dirty="0" sz="2000" spc="-1935" b="1" i="1">
                <a:latin typeface="华文楷体"/>
                <a:cs typeface="华文楷体"/>
              </a:rPr>
              <a:t>， </a:t>
            </a:r>
            <a:r>
              <a:rPr dirty="0" sz="2000" spc="-495" b="1" i="1">
                <a:latin typeface="华文楷体"/>
                <a:cs typeface="华文楷体"/>
              </a:rPr>
              <a:t> </a:t>
            </a:r>
            <a:r>
              <a:rPr dirty="0" sz="2000" spc="50" b="1" i="1">
                <a:latin typeface="华文楷体"/>
                <a:cs typeface="华文楷体"/>
              </a:rPr>
              <a:t>根据牛顿第二定律求出</a:t>
            </a:r>
            <a:r>
              <a:rPr dirty="0" sz="2000" spc="55" b="1" i="1">
                <a:latin typeface="华文楷体"/>
                <a:cs typeface="华文楷体"/>
              </a:rPr>
              <a:t>此过程中牵引力的</a:t>
            </a:r>
            <a:r>
              <a:rPr dirty="0" sz="2000" b="1" i="1">
                <a:latin typeface="华文楷体"/>
                <a:cs typeface="华文楷体"/>
              </a:rPr>
              <a:t>大 </a:t>
            </a:r>
            <a:r>
              <a:rPr dirty="0" sz="2000" spc="5" b="1" i="1">
                <a:latin typeface="华文楷体"/>
                <a:cs typeface="华文楷体"/>
              </a:rPr>
              <a:t>小，</a:t>
            </a:r>
            <a:r>
              <a:rPr dirty="0" sz="2000" spc="5" b="1">
                <a:latin typeface="Times New Roman"/>
                <a:cs typeface="Times New Roman"/>
              </a:rPr>
              <a:t>5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5" b="1" i="1">
                <a:latin typeface="华文楷体"/>
                <a:cs typeface="华文楷体"/>
              </a:rPr>
              <a:t>时达到</a:t>
            </a:r>
            <a:r>
              <a:rPr dirty="0" sz="2000" spc="10" b="1" i="1">
                <a:latin typeface="华文楷体"/>
                <a:cs typeface="华文楷体"/>
              </a:rPr>
              <a:t>额定功率。根据牵引力和匀</a:t>
            </a:r>
            <a:r>
              <a:rPr dirty="0" sz="2000" spc="1390" b="1" i="1">
                <a:latin typeface="华文楷体"/>
                <a:cs typeface="华文楷体"/>
              </a:rPr>
              <a:t>加 </a:t>
            </a:r>
            <a:r>
              <a:rPr dirty="0" sz="2000" b="1" i="1">
                <a:latin typeface="华文楷体"/>
                <a:cs typeface="华文楷体"/>
              </a:rPr>
              <a:t>速阶段的末速度可求出赛车的额定功率。</a:t>
            </a:r>
            <a:endParaRPr sz="2000">
              <a:latin typeface="华文楷体"/>
              <a:cs typeface="华文楷体"/>
            </a:endParaRPr>
          </a:p>
          <a:p>
            <a:pPr algn="just" marL="40005" marR="5080">
              <a:lnSpc>
                <a:spcPct val="125000"/>
              </a:lnSpc>
              <a:spcBef>
                <a:spcPts val="1325"/>
              </a:spcBef>
              <a:buSzPct val="95000"/>
              <a:buAutoNum type="arabicPlain"/>
              <a:tabLst>
                <a:tab pos="685165" algn="l"/>
              </a:tabLst>
            </a:pPr>
            <a:r>
              <a:rPr dirty="0" sz="2000" b="1" i="1">
                <a:latin typeface="华文楷体"/>
                <a:cs typeface="华文楷体"/>
              </a:rPr>
              <a:t>在</a:t>
            </a:r>
            <a:r>
              <a:rPr dirty="0" sz="2000" spc="70" b="1" i="1">
                <a:latin typeface="华文楷体"/>
                <a:cs typeface="华文楷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5</a:t>
            </a:r>
            <a:r>
              <a:rPr dirty="0" sz="2000" spc="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r>
              <a:rPr dirty="0" sz="2000" spc="65" b="1">
                <a:latin typeface="Times New Roman"/>
                <a:cs typeface="Times New Roman"/>
              </a:rPr>
              <a:t> </a:t>
            </a:r>
            <a:r>
              <a:rPr dirty="0" sz="2000" spc="40" b="1" i="1">
                <a:latin typeface="华文楷体"/>
                <a:cs typeface="华文楷体"/>
              </a:rPr>
              <a:t>以后，赛车保持</a:t>
            </a:r>
            <a:r>
              <a:rPr dirty="0" sz="2000" spc="45" b="1" i="1">
                <a:latin typeface="华文楷体"/>
                <a:cs typeface="华文楷体"/>
              </a:rPr>
              <a:t>额定功率行驶，先经历</a:t>
            </a:r>
            <a:r>
              <a:rPr dirty="0" sz="2000" spc="1970" b="1" i="1">
                <a:latin typeface="华文楷体"/>
                <a:cs typeface="华文楷体"/>
              </a:rPr>
              <a:t>加</a:t>
            </a:r>
            <a:r>
              <a:rPr dirty="0" sz="2000" spc="45" b="1" i="1">
                <a:latin typeface="华文楷体"/>
                <a:cs typeface="华文楷体"/>
              </a:rPr>
              <a:t>速度减小的</a:t>
            </a:r>
            <a:r>
              <a:rPr dirty="0" sz="2000" spc="-1945" b="1" i="1">
                <a:latin typeface="华文楷体"/>
                <a:cs typeface="华文楷体"/>
              </a:rPr>
              <a:t>加 </a:t>
            </a:r>
            <a:r>
              <a:rPr dirty="0" sz="2000" spc="55" b="1" i="1">
                <a:latin typeface="华文楷体"/>
                <a:cs typeface="华文楷体"/>
              </a:rPr>
              <a:t>速运动，当牵引力等于阻力时速度达到最大，</a:t>
            </a:r>
            <a:r>
              <a:rPr dirty="0" sz="2000" spc="60" b="1" i="1">
                <a:latin typeface="华文楷体"/>
                <a:cs typeface="华文楷体"/>
              </a:rPr>
              <a:t>之后保持最大速度</a:t>
            </a:r>
            <a:r>
              <a:rPr dirty="0" sz="2000" b="1" i="1">
                <a:latin typeface="华文楷体"/>
                <a:cs typeface="华文楷体"/>
              </a:rPr>
              <a:t>匀 </a:t>
            </a:r>
            <a:r>
              <a:rPr dirty="0" sz="2000" b="1" i="1">
                <a:latin typeface="华文楷体"/>
                <a:cs typeface="华文楷体"/>
              </a:rPr>
              <a:t>速运动。则根据阻力的大小及额定功率可求最大速度</a:t>
            </a:r>
            <a:r>
              <a:rPr dirty="0" sz="2000" spc="-5" b="1" i="1">
                <a:latin typeface="Times New Roman"/>
                <a:cs typeface="Times New Roman"/>
              </a:rPr>
              <a:t>v</a:t>
            </a:r>
            <a:r>
              <a:rPr dirty="0" baseline="-17094" sz="1950" spc="-7" b="1">
                <a:latin typeface="Times New Roman"/>
                <a:cs typeface="Times New Roman"/>
              </a:rPr>
              <a:t>m</a:t>
            </a:r>
            <a:r>
              <a:rPr dirty="0" baseline="-17094" sz="1950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637031" y="789431"/>
            <a:ext cx="7897495" cy="3888104"/>
          </a:xfrm>
          <a:custGeom>
            <a:avLst/>
            <a:gdLst/>
            <a:ahLst/>
            <a:cxnLst/>
            <a:rect l="l" t="t" r="r" b="b"/>
            <a:pathLst>
              <a:path w="7897495" h="3888104">
                <a:moveTo>
                  <a:pt x="0" y="0"/>
                </a:moveTo>
                <a:lnTo>
                  <a:pt x="7897368" y="0"/>
                </a:lnTo>
                <a:lnTo>
                  <a:pt x="7897368" y="3887724"/>
                </a:lnTo>
                <a:lnTo>
                  <a:pt x="0" y="38877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0961" y="783361"/>
            <a:ext cx="7910195" cy="3900804"/>
          </a:xfrm>
          <a:custGeom>
            <a:avLst/>
            <a:gdLst/>
            <a:ahLst/>
            <a:cxnLst/>
            <a:rect l="l" t="t" r="r" b="b"/>
            <a:pathLst>
              <a:path w="7910195" h="3900804">
                <a:moveTo>
                  <a:pt x="7909788" y="3900690"/>
                </a:moveTo>
                <a:lnTo>
                  <a:pt x="0" y="3900690"/>
                </a:lnTo>
                <a:lnTo>
                  <a:pt x="0" y="0"/>
                </a:lnTo>
                <a:lnTo>
                  <a:pt x="7909788" y="0"/>
                </a:lnTo>
                <a:lnTo>
                  <a:pt x="7909788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3887990"/>
                </a:lnTo>
                <a:lnTo>
                  <a:pt x="6349" y="3887990"/>
                </a:lnTo>
                <a:lnTo>
                  <a:pt x="12700" y="3894340"/>
                </a:lnTo>
                <a:lnTo>
                  <a:pt x="7909788" y="3894340"/>
                </a:lnTo>
                <a:lnTo>
                  <a:pt x="7909788" y="3900690"/>
                </a:lnTo>
                <a:close/>
              </a:path>
              <a:path w="7910195" h="3900804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7910195" h="3900804">
                <a:moveTo>
                  <a:pt x="7897088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7897088" y="6349"/>
                </a:lnTo>
                <a:lnTo>
                  <a:pt x="7897088" y="12699"/>
                </a:lnTo>
                <a:close/>
              </a:path>
              <a:path w="7910195" h="3900804">
                <a:moveTo>
                  <a:pt x="7897088" y="3894340"/>
                </a:moveTo>
                <a:lnTo>
                  <a:pt x="7897088" y="6349"/>
                </a:lnTo>
                <a:lnTo>
                  <a:pt x="7903438" y="12699"/>
                </a:lnTo>
                <a:lnTo>
                  <a:pt x="7909788" y="12699"/>
                </a:lnTo>
                <a:lnTo>
                  <a:pt x="7909788" y="3887990"/>
                </a:lnTo>
                <a:lnTo>
                  <a:pt x="7903438" y="3887990"/>
                </a:lnTo>
                <a:lnTo>
                  <a:pt x="7897088" y="3894340"/>
                </a:lnTo>
                <a:close/>
              </a:path>
              <a:path w="7910195" h="3900804">
                <a:moveTo>
                  <a:pt x="7909788" y="12699"/>
                </a:moveTo>
                <a:lnTo>
                  <a:pt x="7903438" y="12699"/>
                </a:lnTo>
                <a:lnTo>
                  <a:pt x="7897088" y="6349"/>
                </a:lnTo>
                <a:lnTo>
                  <a:pt x="7909788" y="6349"/>
                </a:lnTo>
                <a:lnTo>
                  <a:pt x="7909788" y="12699"/>
                </a:lnTo>
                <a:close/>
              </a:path>
              <a:path w="7910195" h="3900804">
                <a:moveTo>
                  <a:pt x="12700" y="3894340"/>
                </a:moveTo>
                <a:lnTo>
                  <a:pt x="6349" y="3887990"/>
                </a:lnTo>
                <a:lnTo>
                  <a:pt x="12700" y="3887990"/>
                </a:lnTo>
                <a:lnTo>
                  <a:pt x="12700" y="3894340"/>
                </a:lnTo>
                <a:close/>
              </a:path>
              <a:path w="7910195" h="3900804">
                <a:moveTo>
                  <a:pt x="7897088" y="3894340"/>
                </a:moveTo>
                <a:lnTo>
                  <a:pt x="12700" y="3894340"/>
                </a:lnTo>
                <a:lnTo>
                  <a:pt x="12700" y="3887990"/>
                </a:lnTo>
                <a:lnTo>
                  <a:pt x="7897088" y="3887990"/>
                </a:lnTo>
                <a:lnTo>
                  <a:pt x="7897088" y="3894340"/>
                </a:lnTo>
                <a:close/>
              </a:path>
              <a:path w="7910195" h="3900804">
                <a:moveTo>
                  <a:pt x="7909788" y="3894340"/>
                </a:moveTo>
                <a:lnTo>
                  <a:pt x="7897088" y="3894340"/>
                </a:lnTo>
                <a:lnTo>
                  <a:pt x="7903438" y="3887990"/>
                </a:lnTo>
                <a:lnTo>
                  <a:pt x="7909788" y="3887990"/>
                </a:lnTo>
                <a:lnTo>
                  <a:pt x="7909788" y="389434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28722" y="1905279"/>
            <a:ext cx="16160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a = </a:t>
            </a:r>
            <a:r>
              <a:rPr dirty="0" u="heavy" baseline="44061" sz="2175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∆</a:t>
            </a:r>
            <a:r>
              <a:rPr dirty="0" u="heavy" baseline="31944" sz="30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</a:t>
            </a:r>
            <a:r>
              <a:rPr dirty="0" baseline="31944" sz="300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 4</a:t>
            </a:r>
            <a:r>
              <a:rPr dirty="0" sz="2000" spc="-26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m/s</a:t>
            </a:r>
            <a:r>
              <a:rPr dirty="0" baseline="21367" sz="1950" spc="-7" b="1">
                <a:latin typeface="Times New Roman"/>
                <a:cs typeface="Times New Roman"/>
              </a:rPr>
              <a:t>2</a:t>
            </a:r>
            <a:endParaRPr baseline="21367"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0562" y="2032914"/>
            <a:ext cx="4769485" cy="2296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259334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latin typeface="Cambria Math"/>
                <a:cs typeface="Cambria Math"/>
              </a:rPr>
              <a:t>∆</a:t>
            </a:r>
            <a:r>
              <a:rPr dirty="0" sz="2000" b="1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16510">
              <a:lnSpc>
                <a:spcPct val="100000"/>
              </a:lnSpc>
              <a:spcBef>
                <a:spcPts val="114"/>
              </a:spcBef>
            </a:pPr>
            <a:r>
              <a:rPr dirty="0" sz="2000" b="1" i="1">
                <a:latin typeface="华文楷体"/>
                <a:cs typeface="华文楷体"/>
              </a:rPr>
              <a:t>由牛顿第二定律：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sz="2000" spc="-50" b="1" i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宋体"/>
                <a:cs typeface="宋体"/>
              </a:rPr>
              <a:t>- 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sz="2000" spc="-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ma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000" b="1" i="1">
                <a:latin typeface="华文楷体"/>
                <a:cs typeface="华文楷体"/>
              </a:rPr>
              <a:t>其中阻力：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sz="2000" spc="49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kmg</a:t>
            </a:r>
            <a:r>
              <a:rPr dirty="0" sz="2000" spc="-1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5" b="1">
                <a:latin typeface="Times New Roman"/>
                <a:cs typeface="Times New Roman"/>
              </a:rPr>
              <a:t> 2000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000" b="1" i="1">
                <a:latin typeface="华文楷体"/>
                <a:cs typeface="华文楷体"/>
              </a:rPr>
              <a:t>解得：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sz="2000" spc="-5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5" b="1">
                <a:latin typeface="Times New Roman"/>
                <a:cs typeface="Times New Roman"/>
              </a:rPr>
              <a:t> 6000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35000"/>
              </a:lnSpc>
              <a:tabLst>
                <a:tab pos="969010" algn="l"/>
              </a:tabLst>
            </a:pPr>
            <a:r>
              <a:rPr dirty="0" sz="2000" spc="-5" b="1">
                <a:latin typeface="Times New Roman"/>
                <a:cs typeface="Times New Roman"/>
              </a:rPr>
              <a:t>5s</a:t>
            </a:r>
            <a:r>
              <a:rPr dirty="0" sz="2000" b="1" i="1">
                <a:latin typeface="华文楷体"/>
                <a:cs typeface="华文楷体"/>
              </a:rPr>
              <a:t>末速度为</a:t>
            </a:r>
            <a:r>
              <a:rPr dirty="0" sz="2000" b="1">
                <a:latin typeface="Times New Roman"/>
                <a:cs typeface="Times New Roman"/>
              </a:rPr>
              <a:t>20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m/s</a:t>
            </a:r>
            <a:r>
              <a:rPr dirty="0" sz="2000" spc="-5" b="1" i="1">
                <a:latin typeface="华文楷体"/>
                <a:cs typeface="华文楷体"/>
              </a:rPr>
              <a:t>，</a:t>
            </a:r>
            <a:r>
              <a:rPr dirty="0" sz="2000" b="1" i="1">
                <a:latin typeface="华文楷体"/>
                <a:cs typeface="华文楷体"/>
              </a:rPr>
              <a:t>此时赛车达到额定功率 故：</a:t>
            </a:r>
            <a:r>
              <a:rPr dirty="0" sz="2000" b="1" i="1">
                <a:latin typeface="Times New Roman"/>
                <a:cs typeface="Times New Roman"/>
              </a:rPr>
              <a:t>P</a:t>
            </a:r>
            <a:r>
              <a:rPr dirty="0" baseline="-17094" sz="1950" spc="-15" b="1" i="1">
                <a:latin typeface="华文楷体"/>
                <a:cs typeface="华文楷体"/>
              </a:rPr>
              <a:t>额	</a:t>
            </a:r>
            <a:r>
              <a:rPr dirty="0" sz="2000" b="1">
                <a:latin typeface="Times New Roman"/>
                <a:cs typeface="Times New Roman"/>
              </a:rPr>
              <a:t>= </a:t>
            </a:r>
            <a:r>
              <a:rPr dirty="0" sz="2000" b="1" i="1">
                <a:latin typeface="Times New Roman"/>
                <a:cs typeface="Times New Roman"/>
              </a:rPr>
              <a:t>Fv = </a:t>
            </a:r>
            <a:r>
              <a:rPr dirty="0" sz="2000" spc="-5" b="1">
                <a:latin typeface="Times New Roman"/>
                <a:cs typeface="Times New Roman"/>
              </a:rPr>
              <a:t>120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kW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8839" y="601079"/>
            <a:ext cx="6595745" cy="1082675"/>
          </a:xfrm>
          <a:prstGeom prst="rect">
            <a:avLst/>
          </a:prstGeom>
        </p:spPr>
        <p:txBody>
          <a:bodyPr wrap="square" lIns="0" tIns="222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2400">
                <a:latin typeface="微软雅黑"/>
                <a:cs typeface="微软雅黑"/>
              </a:rPr>
              <a:t>解析：</a:t>
            </a:r>
            <a:endParaRPr sz="2400">
              <a:latin typeface="微软雅黑"/>
              <a:cs typeface="微软雅黑"/>
            </a:endParaRPr>
          </a:p>
          <a:p>
            <a:pPr marL="177800">
              <a:lnSpc>
                <a:spcPct val="100000"/>
              </a:lnSpc>
              <a:spcBef>
                <a:spcPts val="1390"/>
              </a:spcBef>
            </a:pPr>
            <a:r>
              <a:rPr dirty="0" sz="2000" b="1" i="1">
                <a:latin typeface="华文楷体"/>
                <a:cs typeface="华文楷体"/>
              </a:rPr>
              <a:t>（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b="1" i="1">
                <a:latin typeface="华文楷体"/>
                <a:cs typeface="华文楷体"/>
              </a:rPr>
              <a:t>）由图象可知，</a:t>
            </a:r>
            <a:r>
              <a:rPr dirty="0" sz="2000" b="1">
                <a:latin typeface="Times New Roman"/>
                <a:cs typeface="Times New Roman"/>
              </a:rPr>
              <a:t>0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~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5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s</a:t>
            </a:r>
            <a:r>
              <a:rPr dirty="0" sz="2000" b="1" i="1">
                <a:latin typeface="华文楷体"/>
                <a:cs typeface="华文楷体"/>
              </a:rPr>
              <a:t>赛车做初速度为零的匀</a:t>
            </a:r>
            <a:r>
              <a:rPr dirty="0" sz="2000" spc="1925" b="1" i="1">
                <a:latin typeface="华文楷体"/>
                <a:cs typeface="华文楷体"/>
              </a:rPr>
              <a:t>加</a:t>
            </a:r>
            <a:r>
              <a:rPr dirty="0" sz="2000" b="1" i="1">
                <a:latin typeface="华文楷体"/>
                <a:cs typeface="华文楷体"/>
              </a:rPr>
              <a:t>速运</a:t>
            </a:r>
            <a:r>
              <a:rPr dirty="0" sz="2000" spc="-1860" b="1" i="1">
                <a:latin typeface="华文楷体"/>
                <a:cs typeface="华文楷体"/>
              </a:rPr>
              <a:t>动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75716" y="1164336"/>
            <a:ext cx="7647940" cy="3491865"/>
          </a:xfrm>
          <a:custGeom>
            <a:avLst/>
            <a:gdLst/>
            <a:ahLst/>
            <a:cxnLst/>
            <a:rect l="l" t="t" r="r" b="b"/>
            <a:pathLst>
              <a:path w="7647940" h="3491865">
                <a:moveTo>
                  <a:pt x="0" y="0"/>
                </a:moveTo>
                <a:lnTo>
                  <a:pt x="7647432" y="0"/>
                </a:lnTo>
                <a:lnTo>
                  <a:pt x="7647432" y="3491484"/>
                </a:lnTo>
                <a:lnTo>
                  <a:pt x="0" y="34914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9505" y="1157427"/>
            <a:ext cx="7660640" cy="3505200"/>
          </a:xfrm>
          <a:custGeom>
            <a:avLst/>
            <a:gdLst/>
            <a:ahLst/>
            <a:cxnLst/>
            <a:rect l="l" t="t" r="r" b="b"/>
            <a:pathLst>
              <a:path w="7660640" h="3505200">
                <a:moveTo>
                  <a:pt x="7660411" y="3504704"/>
                </a:moveTo>
                <a:lnTo>
                  <a:pt x="0" y="3504704"/>
                </a:lnTo>
                <a:lnTo>
                  <a:pt x="0" y="0"/>
                </a:lnTo>
                <a:lnTo>
                  <a:pt x="7660411" y="0"/>
                </a:lnTo>
                <a:lnTo>
                  <a:pt x="766041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492004"/>
                </a:lnTo>
                <a:lnTo>
                  <a:pt x="6350" y="3492004"/>
                </a:lnTo>
                <a:lnTo>
                  <a:pt x="12700" y="3498354"/>
                </a:lnTo>
                <a:lnTo>
                  <a:pt x="7660411" y="3498354"/>
                </a:lnTo>
                <a:lnTo>
                  <a:pt x="7660411" y="3504704"/>
                </a:lnTo>
                <a:close/>
              </a:path>
              <a:path w="7660640" h="35052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660640" h="3505200">
                <a:moveTo>
                  <a:pt x="764771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647711" y="6350"/>
                </a:lnTo>
                <a:lnTo>
                  <a:pt x="7647711" y="12700"/>
                </a:lnTo>
                <a:close/>
              </a:path>
              <a:path w="7660640" h="3505200">
                <a:moveTo>
                  <a:pt x="7647711" y="3498354"/>
                </a:moveTo>
                <a:lnTo>
                  <a:pt x="7647711" y="6350"/>
                </a:lnTo>
                <a:lnTo>
                  <a:pt x="7654061" y="12700"/>
                </a:lnTo>
                <a:lnTo>
                  <a:pt x="7660411" y="12700"/>
                </a:lnTo>
                <a:lnTo>
                  <a:pt x="7660411" y="3492004"/>
                </a:lnTo>
                <a:lnTo>
                  <a:pt x="7654061" y="3492004"/>
                </a:lnTo>
                <a:lnTo>
                  <a:pt x="7647711" y="3498354"/>
                </a:lnTo>
                <a:close/>
              </a:path>
              <a:path w="7660640" h="3505200">
                <a:moveTo>
                  <a:pt x="7660411" y="12700"/>
                </a:moveTo>
                <a:lnTo>
                  <a:pt x="7654061" y="12700"/>
                </a:lnTo>
                <a:lnTo>
                  <a:pt x="7647711" y="6350"/>
                </a:lnTo>
                <a:lnTo>
                  <a:pt x="7660411" y="6350"/>
                </a:lnTo>
                <a:lnTo>
                  <a:pt x="7660411" y="12700"/>
                </a:lnTo>
                <a:close/>
              </a:path>
              <a:path w="7660640" h="3505200">
                <a:moveTo>
                  <a:pt x="12700" y="3498354"/>
                </a:moveTo>
                <a:lnTo>
                  <a:pt x="6350" y="3492004"/>
                </a:lnTo>
                <a:lnTo>
                  <a:pt x="12700" y="3492004"/>
                </a:lnTo>
                <a:lnTo>
                  <a:pt x="12700" y="3498354"/>
                </a:lnTo>
                <a:close/>
              </a:path>
              <a:path w="7660640" h="3505200">
                <a:moveTo>
                  <a:pt x="7647711" y="3498354"/>
                </a:moveTo>
                <a:lnTo>
                  <a:pt x="12700" y="3498354"/>
                </a:lnTo>
                <a:lnTo>
                  <a:pt x="12700" y="3492004"/>
                </a:lnTo>
                <a:lnTo>
                  <a:pt x="7647711" y="3492004"/>
                </a:lnTo>
                <a:lnTo>
                  <a:pt x="7647711" y="3498354"/>
                </a:lnTo>
                <a:close/>
              </a:path>
              <a:path w="7660640" h="3505200">
                <a:moveTo>
                  <a:pt x="7660411" y="3498354"/>
                </a:moveTo>
                <a:lnTo>
                  <a:pt x="7647711" y="3498354"/>
                </a:lnTo>
                <a:lnTo>
                  <a:pt x="7654061" y="3492004"/>
                </a:lnTo>
                <a:lnTo>
                  <a:pt x="7660411" y="3492004"/>
                </a:lnTo>
                <a:lnTo>
                  <a:pt x="7660411" y="3498354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16834" y="2806287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675" y="0"/>
                </a:lnTo>
              </a:path>
            </a:pathLst>
          </a:custGeom>
          <a:ln w="16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22231" y="2739656"/>
            <a:ext cx="11048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38349" y="2612021"/>
            <a:ext cx="18827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v</a:t>
            </a:r>
            <a:r>
              <a:rPr dirty="0" baseline="-17094" sz="1950" spc="-7" b="1">
                <a:latin typeface="Times New Roman"/>
                <a:cs typeface="Times New Roman"/>
              </a:rPr>
              <a:t>m </a:t>
            </a:r>
            <a:r>
              <a:rPr dirty="0" sz="2000" b="1" i="1">
                <a:latin typeface="Times New Roman"/>
                <a:cs typeface="Times New Roman"/>
              </a:rPr>
              <a:t>= </a:t>
            </a:r>
            <a:r>
              <a:rPr dirty="0" baseline="31944" sz="3000" spc="-7" b="1" i="1">
                <a:latin typeface="Times New Roman"/>
                <a:cs typeface="Times New Roman"/>
              </a:rPr>
              <a:t>P </a:t>
            </a:r>
            <a:r>
              <a:rPr dirty="0" baseline="32051" sz="1950" spc="-15" b="1" i="1">
                <a:latin typeface="华文楷体"/>
                <a:cs typeface="华文楷体"/>
              </a:rPr>
              <a:t>额 </a:t>
            </a:r>
            <a:r>
              <a:rPr dirty="0" sz="2000" b="1">
                <a:latin typeface="Times New Roman"/>
                <a:cs typeface="Times New Roman"/>
              </a:rPr>
              <a:t>= 60</a:t>
            </a:r>
            <a:r>
              <a:rPr dirty="0" sz="2000" spc="13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m/s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8839" y="1157401"/>
            <a:ext cx="6096635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分析：</a:t>
            </a:r>
            <a:endParaRPr sz="2400">
              <a:latin typeface="微软雅黑"/>
              <a:cs typeface="微软雅黑"/>
            </a:endParaRPr>
          </a:p>
          <a:p>
            <a:pPr marL="358140">
              <a:lnSpc>
                <a:spcPct val="100000"/>
              </a:lnSpc>
              <a:spcBef>
                <a:spcPts val="2400"/>
              </a:spcBef>
            </a:pPr>
            <a:r>
              <a:rPr dirty="0" sz="2000" b="1" i="1">
                <a:latin typeface="华文楷体"/>
                <a:cs typeface="华文楷体"/>
              </a:rPr>
              <a:t>（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b="1" i="1">
                <a:latin typeface="华文楷体"/>
                <a:cs typeface="华文楷体"/>
              </a:rPr>
              <a:t>）当牵引力等于阻力时，车速达到最</a:t>
            </a:r>
            <a:r>
              <a:rPr dirty="0" sz="2000" spc="-5" b="1" i="1">
                <a:latin typeface="华文楷体"/>
                <a:cs typeface="华文楷体"/>
              </a:rPr>
              <a:t>大</a:t>
            </a:r>
            <a:r>
              <a:rPr dirty="0" sz="2000" b="1" i="1">
                <a:latin typeface="华文楷体"/>
                <a:cs typeface="华文楷体"/>
              </a:rPr>
              <a:t>速度</a:t>
            </a:r>
            <a:r>
              <a:rPr dirty="0" sz="2000" b="1" i="1">
                <a:latin typeface="Times New Roman"/>
                <a:cs typeface="Times New Roman"/>
              </a:rPr>
              <a:t>v</a:t>
            </a:r>
            <a:r>
              <a:rPr dirty="0" baseline="-21367" sz="1950" b="1">
                <a:latin typeface="Times New Roman"/>
                <a:cs typeface="Times New Roman"/>
              </a:rPr>
              <a:t>m</a:t>
            </a:r>
            <a:r>
              <a:rPr dirty="0" sz="2000" b="1" i="1">
                <a:latin typeface="华文楷体"/>
                <a:cs typeface="华文楷体"/>
              </a:rPr>
              <a:t>：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982980" y="816863"/>
            <a:ext cx="7772400" cy="3907790"/>
          </a:xfrm>
          <a:custGeom>
            <a:avLst/>
            <a:gdLst/>
            <a:ahLst/>
            <a:cxnLst/>
            <a:rect l="l" t="t" r="r" b="b"/>
            <a:pathLst>
              <a:path w="7772400" h="3907790">
                <a:moveTo>
                  <a:pt x="0" y="0"/>
                </a:moveTo>
                <a:lnTo>
                  <a:pt x="7772400" y="0"/>
                </a:lnTo>
                <a:lnTo>
                  <a:pt x="7772400" y="3907536"/>
                </a:lnTo>
                <a:lnTo>
                  <a:pt x="0" y="39075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7328" y="811072"/>
            <a:ext cx="7785100" cy="3919854"/>
          </a:xfrm>
          <a:custGeom>
            <a:avLst/>
            <a:gdLst/>
            <a:ahLst/>
            <a:cxnLst/>
            <a:rect l="l" t="t" r="r" b="b"/>
            <a:pathLst>
              <a:path w="7785100" h="3919854">
                <a:moveTo>
                  <a:pt x="7785100" y="3919677"/>
                </a:moveTo>
                <a:lnTo>
                  <a:pt x="0" y="3919677"/>
                </a:lnTo>
                <a:lnTo>
                  <a:pt x="0" y="0"/>
                </a:lnTo>
                <a:lnTo>
                  <a:pt x="7785100" y="0"/>
                </a:lnTo>
                <a:lnTo>
                  <a:pt x="77851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906977"/>
                </a:lnTo>
                <a:lnTo>
                  <a:pt x="6350" y="3906977"/>
                </a:lnTo>
                <a:lnTo>
                  <a:pt x="12700" y="3913327"/>
                </a:lnTo>
                <a:lnTo>
                  <a:pt x="7785100" y="3913327"/>
                </a:lnTo>
                <a:lnTo>
                  <a:pt x="7785100" y="3919677"/>
                </a:lnTo>
                <a:close/>
              </a:path>
              <a:path w="7785100" h="391985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785100" h="3919854">
                <a:moveTo>
                  <a:pt x="77724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772400" y="6350"/>
                </a:lnTo>
                <a:lnTo>
                  <a:pt x="7772400" y="12700"/>
                </a:lnTo>
                <a:close/>
              </a:path>
              <a:path w="7785100" h="3919854">
                <a:moveTo>
                  <a:pt x="7772400" y="3913327"/>
                </a:moveTo>
                <a:lnTo>
                  <a:pt x="7772400" y="6350"/>
                </a:lnTo>
                <a:lnTo>
                  <a:pt x="7778750" y="12700"/>
                </a:lnTo>
                <a:lnTo>
                  <a:pt x="7785100" y="12700"/>
                </a:lnTo>
                <a:lnTo>
                  <a:pt x="7785100" y="3906977"/>
                </a:lnTo>
                <a:lnTo>
                  <a:pt x="7778750" y="3906977"/>
                </a:lnTo>
                <a:lnTo>
                  <a:pt x="7772400" y="3913327"/>
                </a:lnTo>
                <a:close/>
              </a:path>
              <a:path w="7785100" h="3919854">
                <a:moveTo>
                  <a:pt x="7785100" y="12700"/>
                </a:moveTo>
                <a:lnTo>
                  <a:pt x="7778750" y="12700"/>
                </a:lnTo>
                <a:lnTo>
                  <a:pt x="7772400" y="6350"/>
                </a:lnTo>
                <a:lnTo>
                  <a:pt x="7785100" y="6350"/>
                </a:lnTo>
                <a:lnTo>
                  <a:pt x="7785100" y="12700"/>
                </a:lnTo>
                <a:close/>
              </a:path>
              <a:path w="7785100" h="3919854">
                <a:moveTo>
                  <a:pt x="12700" y="3913327"/>
                </a:moveTo>
                <a:lnTo>
                  <a:pt x="6350" y="3906977"/>
                </a:lnTo>
                <a:lnTo>
                  <a:pt x="12700" y="3906977"/>
                </a:lnTo>
                <a:lnTo>
                  <a:pt x="12700" y="3913327"/>
                </a:lnTo>
                <a:close/>
              </a:path>
              <a:path w="7785100" h="3919854">
                <a:moveTo>
                  <a:pt x="7772400" y="3913327"/>
                </a:moveTo>
                <a:lnTo>
                  <a:pt x="12700" y="3913327"/>
                </a:lnTo>
                <a:lnTo>
                  <a:pt x="12700" y="3906977"/>
                </a:lnTo>
                <a:lnTo>
                  <a:pt x="7772400" y="3906977"/>
                </a:lnTo>
                <a:lnTo>
                  <a:pt x="7772400" y="3913327"/>
                </a:lnTo>
                <a:close/>
              </a:path>
              <a:path w="7785100" h="3919854">
                <a:moveTo>
                  <a:pt x="7785100" y="3913327"/>
                </a:moveTo>
                <a:lnTo>
                  <a:pt x="7772400" y="3913327"/>
                </a:lnTo>
                <a:lnTo>
                  <a:pt x="7778750" y="3906977"/>
                </a:lnTo>
                <a:lnTo>
                  <a:pt x="7785100" y="3906977"/>
                </a:lnTo>
                <a:lnTo>
                  <a:pt x="7785100" y="3913327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980176" y="2770632"/>
            <a:ext cx="2699004" cy="1592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8417" y="2052675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例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17" y="2582265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题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8417" y="3111855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㈢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179" y="1664652"/>
            <a:ext cx="0" cy="2160270"/>
          </a:xfrm>
          <a:custGeom>
            <a:avLst/>
            <a:gdLst/>
            <a:ahLst/>
            <a:cxnLst/>
            <a:rect l="l" t="t" r="r" b="b"/>
            <a:pathLst>
              <a:path w="0" h="2160270">
                <a:moveTo>
                  <a:pt x="0" y="0"/>
                </a:moveTo>
                <a:lnTo>
                  <a:pt x="0" y="2160104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5300" y="1242060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72795" y="0"/>
                </a:move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lnTo>
                  <a:pt x="272795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6051" y="1391411"/>
            <a:ext cx="184785" cy="186055"/>
          </a:xfrm>
          <a:custGeom>
            <a:avLst/>
            <a:gdLst/>
            <a:ahLst/>
            <a:cxnLst/>
            <a:rect l="l" t="t" r="r" b="b"/>
            <a:pathLst>
              <a:path w="184784" h="186055">
                <a:moveTo>
                  <a:pt x="184404" y="0"/>
                </a:moveTo>
                <a:lnTo>
                  <a:pt x="184404" y="185928"/>
                </a:lnTo>
                <a:lnTo>
                  <a:pt x="0" y="185928"/>
                </a:lnTo>
                <a:lnTo>
                  <a:pt x="0" y="0"/>
                </a:lnTo>
                <a:lnTo>
                  <a:pt x="184404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208836" y="881951"/>
            <a:ext cx="7270750" cy="3628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558800">
              <a:lnSpc>
                <a:spcPct val="150000"/>
              </a:lnSpc>
              <a:spcBef>
                <a:spcPts val="100"/>
              </a:spcBef>
            </a:pPr>
            <a:r>
              <a:rPr dirty="0" sz="2200" b="1" i="1">
                <a:latin typeface="华文楷体"/>
                <a:cs typeface="华文楷体"/>
              </a:rPr>
              <a:t>汽车发动机的功率为</a:t>
            </a:r>
            <a:r>
              <a:rPr dirty="0" sz="2200" spc="-5" b="1">
                <a:latin typeface="Times New Roman"/>
                <a:cs typeface="Times New Roman"/>
              </a:rPr>
              <a:t>60</a:t>
            </a:r>
            <a:r>
              <a:rPr dirty="0" sz="2200" spc="-2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kW</a:t>
            </a:r>
            <a:r>
              <a:rPr dirty="0" sz="2200" b="1" i="1">
                <a:latin typeface="华文楷体"/>
                <a:cs typeface="华文楷体"/>
              </a:rPr>
              <a:t>，汽车的质量为</a:t>
            </a:r>
            <a:r>
              <a:rPr dirty="0" sz="2200" spc="-5" b="1">
                <a:latin typeface="Times New Roman"/>
                <a:cs typeface="Times New Roman"/>
              </a:rPr>
              <a:t>4</a:t>
            </a:r>
            <a:r>
              <a:rPr dirty="0" sz="2200" spc="-2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t</a:t>
            </a:r>
            <a:r>
              <a:rPr dirty="0" sz="2200" b="1" i="1">
                <a:latin typeface="华文楷体"/>
                <a:cs typeface="华文楷体"/>
              </a:rPr>
              <a:t>，沿坡</a:t>
            </a:r>
            <a:r>
              <a:rPr dirty="0" sz="2200" spc="-10" b="1" i="1">
                <a:latin typeface="华文楷体"/>
                <a:cs typeface="华文楷体"/>
              </a:rPr>
              <a:t>度 </a:t>
            </a:r>
            <a:r>
              <a:rPr dirty="0" sz="2200" b="1" i="1">
                <a:latin typeface="华文楷体"/>
                <a:cs typeface="华文楷体"/>
              </a:rPr>
              <a:t>为</a:t>
            </a:r>
            <a:r>
              <a:rPr dirty="0" sz="2200" spc="-5" b="1">
                <a:latin typeface="Times New Roman"/>
                <a:cs typeface="Times New Roman"/>
              </a:rPr>
              <a:t>0.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02</a:t>
            </a:r>
            <a:r>
              <a:rPr dirty="0" sz="2200" spc="-5" b="1" i="1">
                <a:latin typeface="华文楷体"/>
                <a:cs typeface="华文楷体"/>
              </a:rPr>
              <a:t>（</a:t>
            </a:r>
            <a:r>
              <a:rPr dirty="0" sz="2200" spc="-5" b="1">
                <a:latin typeface="Times New Roman"/>
                <a:cs typeface="Times New Roman"/>
              </a:rPr>
              <a:t>sin</a:t>
            </a:r>
            <a:r>
              <a:rPr dirty="0" sz="2200" spc="-5" b="1" i="1">
                <a:latin typeface="Times New Roman"/>
                <a:cs typeface="Times New Roman"/>
              </a:rPr>
              <a:t>α</a:t>
            </a:r>
            <a:r>
              <a:rPr dirty="0" sz="2200" spc="-5" b="1" i="1">
                <a:latin typeface="华文楷体"/>
                <a:cs typeface="华文楷体"/>
              </a:rPr>
              <a:t>＝</a:t>
            </a:r>
            <a:r>
              <a:rPr dirty="0" sz="2200" spc="-5" b="1">
                <a:latin typeface="Times New Roman"/>
                <a:cs typeface="Times New Roman"/>
              </a:rPr>
              <a:t>0.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02</a:t>
            </a:r>
            <a:r>
              <a:rPr dirty="0" sz="2200" spc="-5" b="1" i="1">
                <a:latin typeface="华文楷体"/>
                <a:cs typeface="华文楷体"/>
              </a:rPr>
              <a:t>）</a:t>
            </a:r>
            <a:r>
              <a:rPr dirty="0" sz="2200" b="1" i="1">
                <a:latin typeface="华文楷体"/>
                <a:cs typeface="华文楷体"/>
              </a:rPr>
              <a:t>的长直公路向上行驶，如图所示。</a:t>
            </a:r>
            <a:r>
              <a:rPr dirty="0" sz="2200" spc="-10" b="1" i="1">
                <a:latin typeface="华文楷体"/>
                <a:cs typeface="华文楷体"/>
              </a:rPr>
              <a:t>已 </a:t>
            </a:r>
            <a:r>
              <a:rPr dirty="0" sz="2200" b="1" i="1">
                <a:latin typeface="华文楷体"/>
                <a:cs typeface="华文楷体"/>
              </a:rPr>
              <a:t>知汽车所受摩擦阻力为车重的</a:t>
            </a:r>
            <a:r>
              <a:rPr dirty="0" sz="2200" spc="-5" b="1">
                <a:latin typeface="Times New Roman"/>
                <a:cs typeface="Times New Roman"/>
              </a:rPr>
              <a:t>0.1</a:t>
            </a:r>
            <a:r>
              <a:rPr dirty="0" sz="2200" b="1" i="1">
                <a:latin typeface="华文楷体"/>
                <a:cs typeface="华文楷体"/>
              </a:rPr>
              <a:t>倍，取</a:t>
            </a:r>
            <a:r>
              <a:rPr dirty="0" sz="2200" spc="-5" b="1" i="1">
                <a:latin typeface="Times New Roman"/>
                <a:cs typeface="Times New Roman"/>
              </a:rPr>
              <a:t>g</a:t>
            </a:r>
            <a:r>
              <a:rPr dirty="0" sz="2200" spc="-5" b="1" i="1">
                <a:latin typeface="华文楷体"/>
                <a:cs typeface="华文楷体"/>
              </a:rPr>
              <a:t>＝</a:t>
            </a:r>
            <a:r>
              <a:rPr dirty="0" sz="2200" spc="-5" b="1">
                <a:latin typeface="Times New Roman"/>
                <a:cs typeface="Times New Roman"/>
              </a:rPr>
              <a:t>10 </a:t>
            </a:r>
            <a:r>
              <a:rPr dirty="0" sz="2200" b="1">
                <a:latin typeface="Times New Roman"/>
                <a:cs typeface="Times New Roman"/>
              </a:rPr>
              <a:t>m/s</a:t>
            </a:r>
            <a:r>
              <a:rPr dirty="0" baseline="21825" sz="2100" b="1">
                <a:latin typeface="Times New Roman"/>
                <a:cs typeface="Times New Roman"/>
              </a:rPr>
              <a:t>2</a:t>
            </a:r>
            <a:r>
              <a:rPr dirty="0" sz="2200" b="1" i="1">
                <a:latin typeface="华文楷体"/>
                <a:cs typeface="华文楷体"/>
              </a:rPr>
              <a:t>。求</a:t>
            </a:r>
            <a:r>
              <a:rPr dirty="0" sz="2200" spc="-10" b="1" i="1">
                <a:latin typeface="华文楷体"/>
                <a:cs typeface="华文楷体"/>
              </a:rPr>
              <a:t>：</a:t>
            </a:r>
            <a:endParaRPr sz="2200">
              <a:latin typeface="华文楷体"/>
              <a:cs typeface="华文楷体"/>
            </a:endParaRPr>
          </a:p>
          <a:p>
            <a:pPr marL="712470" indent="-699770">
              <a:lnSpc>
                <a:spcPct val="100000"/>
              </a:lnSpc>
              <a:spcBef>
                <a:spcPts val="2005"/>
              </a:spcBef>
              <a:buSzPct val="95454"/>
              <a:buAutoNum type="arabicPlain"/>
              <a:tabLst>
                <a:tab pos="712470" algn="l"/>
              </a:tabLst>
            </a:pPr>
            <a:r>
              <a:rPr dirty="0" sz="2200" b="1" i="1">
                <a:latin typeface="华文楷体"/>
                <a:cs typeface="华文楷体"/>
              </a:rPr>
              <a:t>汽车所能达到的最大速度</a:t>
            </a:r>
            <a:r>
              <a:rPr dirty="0" sz="2200" spc="-10" b="1" i="1">
                <a:latin typeface="华文楷体"/>
                <a:cs typeface="华文楷体"/>
              </a:rPr>
              <a:t>；</a:t>
            </a:r>
            <a:endParaRPr sz="2200">
              <a:latin typeface="华文楷体"/>
              <a:cs typeface="华文楷体"/>
            </a:endParaRPr>
          </a:p>
          <a:p>
            <a:pPr algn="just" marL="12700" marR="2753360">
              <a:lnSpc>
                <a:spcPct val="149300"/>
              </a:lnSpc>
              <a:spcBef>
                <a:spcPts val="15"/>
              </a:spcBef>
              <a:buSzPct val="95454"/>
              <a:buAutoNum type="arabicPlain"/>
              <a:tabLst>
                <a:tab pos="712470" algn="l"/>
              </a:tabLst>
            </a:pPr>
            <a:r>
              <a:rPr dirty="0" sz="2200" b="1" i="1">
                <a:latin typeface="华文楷体"/>
                <a:cs typeface="华文楷体"/>
              </a:rPr>
              <a:t>若汽车由静止开始以</a:t>
            </a:r>
            <a:r>
              <a:rPr dirty="0" sz="2200" spc="-5" b="1">
                <a:latin typeface="Times New Roman"/>
                <a:cs typeface="Times New Roman"/>
              </a:rPr>
              <a:t>0.</a:t>
            </a:r>
            <a:r>
              <a:rPr dirty="0" sz="2200" spc="-3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6</a:t>
            </a:r>
            <a:r>
              <a:rPr dirty="0" sz="2200" spc="-2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m/s</a:t>
            </a:r>
            <a:r>
              <a:rPr dirty="0" baseline="21825" sz="2100" b="1">
                <a:latin typeface="Times New Roman"/>
                <a:cs typeface="Times New Roman"/>
              </a:rPr>
              <a:t>2</a:t>
            </a:r>
            <a:r>
              <a:rPr dirty="0" sz="2200" spc="-10" b="1" i="1">
                <a:latin typeface="华文楷体"/>
                <a:cs typeface="华文楷体"/>
              </a:rPr>
              <a:t>的 </a:t>
            </a:r>
            <a:r>
              <a:rPr dirty="0" sz="2200" spc="2105" b="1" i="1">
                <a:latin typeface="华文楷体"/>
                <a:cs typeface="华文楷体"/>
              </a:rPr>
              <a:t>加</a:t>
            </a:r>
            <a:r>
              <a:rPr dirty="0" sz="2200" b="1" i="1">
                <a:latin typeface="华文楷体"/>
                <a:cs typeface="华文楷体"/>
              </a:rPr>
              <a:t>速度做匀</a:t>
            </a:r>
            <a:r>
              <a:rPr dirty="0" sz="2200" spc="2105" b="1" i="1">
                <a:latin typeface="华文楷体"/>
                <a:cs typeface="华文楷体"/>
              </a:rPr>
              <a:t>加</a:t>
            </a:r>
            <a:r>
              <a:rPr dirty="0" sz="2200" b="1" i="1">
                <a:latin typeface="华文楷体"/>
                <a:cs typeface="华文楷体"/>
              </a:rPr>
              <a:t>速直线运动，则此</a:t>
            </a:r>
            <a:r>
              <a:rPr dirty="0" sz="2200" spc="-1910" b="1" i="1">
                <a:latin typeface="华文楷体"/>
                <a:cs typeface="华文楷体"/>
              </a:rPr>
              <a:t>过 </a:t>
            </a:r>
            <a:r>
              <a:rPr dirty="0" sz="2200" spc="-10" b="1" i="1">
                <a:latin typeface="华文楷体"/>
                <a:cs typeface="华文楷体"/>
              </a:rPr>
              <a:t>程</a:t>
            </a:r>
            <a:r>
              <a:rPr dirty="0" sz="2200" b="1" i="1">
                <a:latin typeface="华文楷体"/>
                <a:cs typeface="华文楷体"/>
              </a:rPr>
              <a:t>能维持多长时间</a:t>
            </a:r>
            <a:r>
              <a:rPr dirty="0" sz="2200" spc="-10" b="1" i="1"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080516" y="900683"/>
            <a:ext cx="7399020" cy="3755390"/>
          </a:xfrm>
          <a:custGeom>
            <a:avLst/>
            <a:gdLst/>
            <a:ahLst/>
            <a:cxnLst/>
            <a:rect l="l" t="t" r="r" b="b"/>
            <a:pathLst>
              <a:path w="7399020" h="3755390">
                <a:moveTo>
                  <a:pt x="0" y="0"/>
                </a:moveTo>
                <a:lnTo>
                  <a:pt x="7399020" y="0"/>
                </a:lnTo>
                <a:lnTo>
                  <a:pt x="7399020" y="3755136"/>
                </a:lnTo>
                <a:lnTo>
                  <a:pt x="0" y="37551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74305" y="894194"/>
            <a:ext cx="7411084" cy="3767454"/>
          </a:xfrm>
          <a:custGeom>
            <a:avLst/>
            <a:gdLst/>
            <a:ahLst/>
            <a:cxnLst/>
            <a:rect l="l" t="t" r="r" b="b"/>
            <a:pathLst>
              <a:path w="7411084" h="3767454">
                <a:moveTo>
                  <a:pt x="7411021" y="3767277"/>
                </a:moveTo>
                <a:lnTo>
                  <a:pt x="0" y="3767277"/>
                </a:lnTo>
                <a:lnTo>
                  <a:pt x="0" y="0"/>
                </a:lnTo>
                <a:lnTo>
                  <a:pt x="7411021" y="0"/>
                </a:lnTo>
                <a:lnTo>
                  <a:pt x="7411021" y="6350"/>
                </a:lnTo>
                <a:lnTo>
                  <a:pt x="12700" y="6350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3754577"/>
                </a:lnTo>
                <a:lnTo>
                  <a:pt x="6350" y="3754577"/>
                </a:lnTo>
                <a:lnTo>
                  <a:pt x="12700" y="3760927"/>
                </a:lnTo>
                <a:lnTo>
                  <a:pt x="7411021" y="3760927"/>
                </a:lnTo>
                <a:lnTo>
                  <a:pt x="7411021" y="3767277"/>
                </a:lnTo>
                <a:close/>
              </a:path>
              <a:path w="7411084" h="3767454">
                <a:moveTo>
                  <a:pt x="12700" y="12699"/>
                </a:moveTo>
                <a:lnTo>
                  <a:pt x="6350" y="12699"/>
                </a:lnTo>
                <a:lnTo>
                  <a:pt x="12700" y="6350"/>
                </a:lnTo>
                <a:lnTo>
                  <a:pt x="12700" y="12699"/>
                </a:lnTo>
                <a:close/>
              </a:path>
              <a:path w="7411084" h="3767454">
                <a:moveTo>
                  <a:pt x="7398321" y="12699"/>
                </a:moveTo>
                <a:lnTo>
                  <a:pt x="12700" y="12699"/>
                </a:lnTo>
                <a:lnTo>
                  <a:pt x="12700" y="6350"/>
                </a:lnTo>
                <a:lnTo>
                  <a:pt x="7398321" y="6350"/>
                </a:lnTo>
                <a:lnTo>
                  <a:pt x="7398321" y="12699"/>
                </a:lnTo>
                <a:close/>
              </a:path>
              <a:path w="7411084" h="3767454">
                <a:moveTo>
                  <a:pt x="7398321" y="3760927"/>
                </a:moveTo>
                <a:lnTo>
                  <a:pt x="7398321" y="6350"/>
                </a:lnTo>
                <a:lnTo>
                  <a:pt x="7404671" y="12699"/>
                </a:lnTo>
                <a:lnTo>
                  <a:pt x="7411021" y="12699"/>
                </a:lnTo>
                <a:lnTo>
                  <a:pt x="7411021" y="3754577"/>
                </a:lnTo>
                <a:lnTo>
                  <a:pt x="7404671" y="3754577"/>
                </a:lnTo>
                <a:lnTo>
                  <a:pt x="7398321" y="3760927"/>
                </a:lnTo>
                <a:close/>
              </a:path>
              <a:path w="7411084" h="3767454">
                <a:moveTo>
                  <a:pt x="7411021" y="12699"/>
                </a:moveTo>
                <a:lnTo>
                  <a:pt x="7404671" y="12699"/>
                </a:lnTo>
                <a:lnTo>
                  <a:pt x="7398321" y="6350"/>
                </a:lnTo>
                <a:lnTo>
                  <a:pt x="7411021" y="6350"/>
                </a:lnTo>
                <a:lnTo>
                  <a:pt x="7411021" y="12699"/>
                </a:lnTo>
                <a:close/>
              </a:path>
              <a:path w="7411084" h="3767454">
                <a:moveTo>
                  <a:pt x="12700" y="3760927"/>
                </a:moveTo>
                <a:lnTo>
                  <a:pt x="6350" y="3754577"/>
                </a:lnTo>
                <a:lnTo>
                  <a:pt x="12700" y="3754577"/>
                </a:lnTo>
                <a:lnTo>
                  <a:pt x="12700" y="3760927"/>
                </a:lnTo>
                <a:close/>
              </a:path>
              <a:path w="7411084" h="3767454">
                <a:moveTo>
                  <a:pt x="7398321" y="3760927"/>
                </a:moveTo>
                <a:lnTo>
                  <a:pt x="12700" y="3760927"/>
                </a:lnTo>
                <a:lnTo>
                  <a:pt x="12700" y="3754577"/>
                </a:lnTo>
                <a:lnTo>
                  <a:pt x="7398321" y="3754577"/>
                </a:lnTo>
                <a:lnTo>
                  <a:pt x="7398321" y="3760927"/>
                </a:lnTo>
                <a:close/>
              </a:path>
              <a:path w="7411084" h="3767454">
                <a:moveTo>
                  <a:pt x="7411021" y="3760927"/>
                </a:moveTo>
                <a:lnTo>
                  <a:pt x="7398321" y="3760927"/>
                </a:lnTo>
                <a:lnTo>
                  <a:pt x="7404671" y="3754577"/>
                </a:lnTo>
                <a:lnTo>
                  <a:pt x="7411021" y="3754577"/>
                </a:lnTo>
                <a:lnTo>
                  <a:pt x="7411021" y="3760927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8417" y="2052675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例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417" y="2582265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题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17" y="3111855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㈢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6179" y="1664652"/>
            <a:ext cx="0" cy="2160270"/>
          </a:xfrm>
          <a:custGeom>
            <a:avLst/>
            <a:gdLst/>
            <a:ahLst/>
            <a:cxnLst/>
            <a:rect l="l" t="t" r="r" b="b"/>
            <a:pathLst>
              <a:path w="0" h="2160270">
                <a:moveTo>
                  <a:pt x="0" y="0"/>
                </a:moveTo>
                <a:lnTo>
                  <a:pt x="0" y="2160104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00" y="1242060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72795" y="0"/>
                </a:move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lnTo>
                  <a:pt x="272795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6051" y="1391411"/>
            <a:ext cx="184785" cy="186055"/>
          </a:xfrm>
          <a:custGeom>
            <a:avLst/>
            <a:gdLst/>
            <a:ahLst/>
            <a:cxnLst/>
            <a:rect l="l" t="t" r="r" b="b"/>
            <a:pathLst>
              <a:path w="184784" h="186055">
                <a:moveTo>
                  <a:pt x="184404" y="0"/>
                </a:moveTo>
                <a:lnTo>
                  <a:pt x="184404" y="185928"/>
                </a:lnTo>
                <a:lnTo>
                  <a:pt x="0" y="185928"/>
                </a:lnTo>
                <a:lnTo>
                  <a:pt x="0" y="0"/>
                </a:lnTo>
                <a:lnTo>
                  <a:pt x="184404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01902" y="813597"/>
            <a:ext cx="7102475" cy="3119755"/>
          </a:xfrm>
          <a:prstGeom prst="rect">
            <a:avLst/>
          </a:prstGeom>
        </p:spPr>
        <p:txBody>
          <a:bodyPr wrap="square" lIns="0" tIns="212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2400">
                <a:latin typeface="微软雅黑"/>
                <a:cs typeface="微软雅黑"/>
              </a:rPr>
              <a:t>分析：</a:t>
            </a:r>
            <a:endParaRPr sz="2400">
              <a:latin typeface="微软雅黑"/>
              <a:cs typeface="微软雅黑"/>
            </a:endParaRPr>
          </a:p>
          <a:p>
            <a:pPr marL="49530" marR="5080" indent="600075">
              <a:lnSpc>
                <a:spcPct val="150000"/>
              </a:lnSpc>
              <a:spcBef>
                <a:spcPts val="110"/>
              </a:spcBef>
            </a:pPr>
            <a:r>
              <a:rPr dirty="0" sz="2200" b="1" i="1">
                <a:latin typeface="华文楷体"/>
                <a:cs typeface="华文楷体"/>
              </a:rPr>
              <a:t>汽车行驶过程中，受到的阻力是相对牵引力而言的</a:t>
            </a:r>
            <a:r>
              <a:rPr dirty="0" sz="2200" spc="-5" b="1" i="1">
                <a:latin typeface="华文楷体"/>
                <a:cs typeface="华文楷体"/>
              </a:rPr>
              <a:t>， </a:t>
            </a:r>
            <a:r>
              <a:rPr dirty="0" sz="2200" b="1" i="1">
                <a:latin typeface="华文楷体"/>
                <a:cs typeface="华文楷体"/>
              </a:rPr>
              <a:t>它主要是路面的摩擦阻力，车速较大时还应该考虑空</a:t>
            </a:r>
            <a:r>
              <a:rPr dirty="0" sz="2200" spc="-10" b="1" i="1">
                <a:latin typeface="华文楷体"/>
                <a:cs typeface="华文楷体"/>
              </a:rPr>
              <a:t>气 </a:t>
            </a:r>
            <a:r>
              <a:rPr dirty="0" sz="2200" b="1" i="1">
                <a:latin typeface="华文楷体"/>
                <a:cs typeface="华文楷体"/>
              </a:rPr>
              <a:t>阻力，上坡时重力的下滑分量也是阻力的一部分</a:t>
            </a:r>
            <a:r>
              <a:rPr dirty="0" sz="2200" spc="-10" b="1" i="1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  <a:p>
            <a:pPr marL="49530" marR="321945" indent="563880">
              <a:lnSpc>
                <a:spcPct val="150000"/>
              </a:lnSpc>
            </a:pPr>
            <a:r>
              <a:rPr dirty="0" sz="2200" b="1" i="1">
                <a:latin typeface="华文楷体"/>
                <a:cs typeface="华文楷体"/>
              </a:rPr>
              <a:t>因此，汽车行驶中受到的阻力是指阻碍机车前行</a:t>
            </a:r>
            <a:r>
              <a:rPr dirty="0" sz="2200" spc="-5" b="1" i="1">
                <a:latin typeface="华文楷体"/>
                <a:cs typeface="华文楷体"/>
              </a:rPr>
              <a:t>的 </a:t>
            </a:r>
            <a:r>
              <a:rPr dirty="0" sz="2200" b="1" i="1">
                <a:latin typeface="华文楷体"/>
                <a:cs typeface="华文楷体"/>
              </a:rPr>
              <a:t>各种力的总和</a:t>
            </a:r>
            <a:r>
              <a:rPr dirty="0" sz="2200" spc="-10" b="1" i="1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637031" y="789431"/>
            <a:ext cx="7897495" cy="3888104"/>
          </a:xfrm>
          <a:custGeom>
            <a:avLst/>
            <a:gdLst/>
            <a:ahLst/>
            <a:cxnLst/>
            <a:rect l="l" t="t" r="r" b="b"/>
            <a:pathLst>
              <a:path w="7897495" h="3888104">
                <a:moveTo>
                  <a:pt x="0" y="0"/>
                </a:moveTo>
                <a:lnTo>
                  <a:pt x="7897368" y="0"/>
                </a:lnTo>
                <a:lnTo>
                  <a:pt x="7897368" y="3887724"/>
                </a:lnTo>
                <a:lnTo>
                  <a:pt x="0" y="38877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0961" y="783361"/>
            <a:ext cx="7910195" cy="3900804"/>
          </a:xfrm>
          <a:custGeom>
            <a:avLst/>
            <a:gdLst/>
            <a:ahLst/>
            <a:cxnLst/>
            <a:rect l="l" t="t" r="r" b="b"/>
            <a:pathLst>
              <a:path w="7910195" h="3900804">
                <a:moveTo>
                  <a:pt x="7909788" y="3900690"/>
                </a:moveTo>
                <a:lnTo>
                  <a:pt x="0" y="3900690"/>
                </a:lnTo>
                <a:lnTo>
                  <a:pt x="0" y="0"/>
                </a:lnTo>
                <a:lnTo>
                  <a:pt x="7909788" y="0"/>
                </a:lnTo>
                <a:lnTo>
                  <a:pt x="7909788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3887990"/>
                </a:lnTo>
                <a:lnTo>
                  <a:pt x="6349" y="3887990"/>
                </a:lnTo>
                <a:lnTo>
                  <a:pt x="12700" y="3894340"/>
                </a:lnTo>
                <a:lnTo>
                  <a:pt x="7909788" y="3894340"/>
                </a:lnTo>
                <a:lnTo>
                  <a:pt x="7909788" y="3900690"/>
                </a:lnTo>
                <a:close/>
              </a:path>
              <a:path w="7910195" h="3900804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7910195" h="3900804">
                <a:moveTo>
                  <a:pt x="7897088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7897088" y="6349"/>
                </a:lnTo>
                <a:lnTo>
                  <a:pt x="7897088" y="12699"/>
                </a:lnTo>
                <a:close/>
              </a:path>
              <a:path w="7910195" h="3900804">
                <a:moveTo>
                  <a:pt x="7897088" y="3894340"/>
                </a:moveTo>
                <a:lnTo>
                  <a:pt x="7897088" y="6349"/>
                </a:lnTo>
                <a:lnTo>
                  <a:pt x="7903438" y="12699"/>
                </a:lnTo>
                <a:lnTo>
                  <a:pt x="7909788" y="12699"/>
                </a:lnTo>
                <a:lnTo>
                  <a:pt x="7909788" y="3887990"/>
                </a:lnTo>
                <a:lnTo>
                  <a:pt x="7903438" y="3887990"/>
                </a:lnTo>
                <a:lnTo>
                  <a:pt x="7897088" y="3894340"/>
                </a:lnTo>
                <a:close/>
              </a:path>
              <a:path w="7910195" h="3900804">
                <a:moveTo>
                  <a:pt x="7909788" y="12699"/>
                </a:moveTo>
                <a:lnTo>
                  <a:pt x="7903438" y="12699"/>
                </a:lnTo>
                <a:lnTo>
                  <a:pt x="7897088" y="6349"/>
                </a:lnTo>
                <a:lnTo>
                  <a:pt x="7909788" y="6349"/>
                </a:lnTo>
                <a:lnTo>
                  <a:pt x="7909788" y="12699"/>
                </a:lnTo>
                <a:close/>
              </a:path>
              <a:path w="7910195" h="3900804">
                <a:moveTo>
                  <a:pt x="12700" y="3894340"/>
                </a:moveTo>
                <a:lnTo>
                  <a:pt x="6349" y="3887990"/>
                </a:lnTo>
                <a:lnTo>
                  <a:pt x="12700" y="3887990"/>
                </a:lnTo>
                <a:lnTo>
                  <a:pt x="12700" y="3894340"/>
                </a:lnTo>
                <a:close/>
              </a:path>
              <a:path w="7910195" h="3900804">
                <a:moveTo>
                  <a:pt x="7897088" y="3894340"/>
                </a:moveTo>
                <a:lnTo>
                  <a:pt x="12700" y="3894340"/>
                </a:lnTo>
                <a:lnTo>
                  <a:pt x="12700" y="3887990"/>
                </a:lnTo>
                <a:lnTo>
                  <a:pt x="7897088" y="3887990"/>
                </a:lnTo>
                <a:lnTo>
                  <a:pt x="7897088" y="3894340"/>
                </a:lnTo>
                <a:close/>
              </a:path>
              <a:path w="7910195" h="3900804">
                <a:moveTo>
                  <a:pt x="7909788" y="3894340"/>
                </a:moveTo>
                <a:lnTo>
                  <a:pt x="7897088" y="3894340"/>
                </a:lnTo>
                <a:lnTo>
                  <a:pt x="7903438" y="3887990"/>
                </a:lnTo>
                <a:lnTo>
                  <a:pt x="7909788" y="3887990"/>
                </a:lnTo>
                <a:lnTo>
                  <a:pt x="7909788" y="389434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18731" y="1623060"/>
            <a:ext cx="1763268" cy="1136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515707" y="2005139"/>
            <a:ext cx="114300" cy="936625"/>
          </a:xfrm>
          <a:custGeom>
            <a:avLst/>
            <a:gdLst/>
            <a:ahLst/>
            <a:cxnLst/>
            <a:rect l="l" t="t" r="r" b="b"/>
            <a:pathLst>
              <a:path w="114300" h="936625">
                <a:moveTo>
                  <a:pt x="57137" y="865916"/>
                </a:moveTo>
                <a:lnTo>
                  <a:pt x="44437" y="833259"/>
                </a:lnTo>
                <a:lnTo>
                  <a:pt x="44437" y="0"/>
                </a:lnTo>
                <a:lnTo>
                  <a:pt x="69837" y="0"/>
                </a:lnTo>
                <a:lnTo>
                  <a:pt x="69837" y="833259"/>
                </a:lnTo>
                <a:lnTo>
                  <a:pt x="57137" y="865916"/>
                </a:lnTo>
                <a:close/>
              </a:path>
              <a:path w="114300" h="936625">
                <a:moveTo>
                  <a:pt x="57137" y="936002"/>
                </a:moveTo>
                <a:lnTo>
                  <a:pt x="850" y="791260"/>
                </a:lnTo>
                <a:lnTo>
                  <a:pt x="152" y="788708"/>
                </a:lnTo>
                <a:lnTo>
                  <a:pt x="0" y="786053"/>
                </a:lnTo>
                <a:lnTo>
                  <a:pt x="406" y="783424"/>
                </a:lnTo>
                <a:lnTo>
                  <a:pt x="11976" y="773976"/>
                </a:lnTo>
                <a:lnTo>
                  <a:pt x="14617" y="774115"/>
                </a:lnTo>
                <a:lnTo>
                  <a:pt x="44437" y="833259"/>
                </a:lnTo>
                <a:lnTo>
                  <a:pt x="44437" y="900963"/>
                </a:lnTo>
                <a:lnTo>
                  <a:pt x="70763" y="900963"/>
                </a:lnTo>
                <a:lnTo>
                  <a:pt x="57137" y="936002"/>
                </a:lnTo>
                <a:close/>
              </a:path>
              <a:path w="114300" h="936625">
                <a:moveTo>
                  <a:pt x="70763" y="900963"/>
                </a:moveTo>
                <a:lnTo>
                  <a:pt x="69837" y="900963"/>
                </a:lnTo>
                <a:lnTo>
                  <a:pt x="69837" y="833259"/>
                </a:lnTo>
                <a:lnTo>
                  <a:pt x="89750" y="782053"/>
                </a:lnTo>
                <a:lnTo>
                  <a:pt x="102311" y="773976"/>
                </a:lnTo>
                <a:lnTo>
                  <a:pt x="104927" y="774407"/>
                </a:lnTo>
                <a:lnTo>
                  <a:pt x="114274" y="786053"/>
                </a:lnTo>
                <a:lnTo>
                  <a:pt x="114122" y="788708"/>
                </a:lnTo>
                <a:lnTo>
                  <a:pt x="113423" y="791260"/>
                </a:lnTo>
                <a:lnTo>
                  <a:pt x="70763" y="900963"/>
                </a:lnTo>
                <a:close/>
              </a:path>
              <a:path w="114300" h="936625">
                <a:moveTo>
                  <a:pt x="69837" y="900963"/>
                </a:moveTo>
                <a:lnTo>
                  <a:pt x="44437" y="900963"/>
                </a:lnTo>
                <a:lnTo>
                  <a:pt x="44437" y="833259"/>
                </a:lnTo>
                <a:lnTo>
                  <a:pt x="57137" y="865916"/>
                </a:lnTo>
                <a:lnTo>
                  <a:pt x="45300" y="896353"/>
                </a:lnTo>
                <a:lnTo>
                  <a:pt x="69837" y="896353"/>
                </a:lnTo>
                <a:lnTo>
                  <a:pt x="69837" y="900963"/>
                </a:lnTo>
                <a:close/>
              </a:path>
              <a:path w="114300" h="936625">
                <a:moveTo>
                  <a:pt x="69837" y="896353"/>
                </a:moveTo>
                <a:lnTo>
                  <a:pt x="68973" y="896353"/>
                </a:lnTo>
                <a:lnTo>
                  <a:pt x="57137" y="865916"/>
                </a:lnTo>
                <a:lnTo>
                  <a:pt x="69837" y="833259"/>
                </a:lnTo>
                <a:lnTo>
                  <a:pt x="69837" y="896353"/>
                </a:lnTo>
                <a:close/>
              </a:path>
              <a:path w="114300" h="936625">
                <a:moveTo>
                  <a:pt x="68973" y="896353"/>
                </a:moveTo>
                <a:lnTo>
                  <a:pt x="45300" y="896353"/>
                </a:lnTo>
                <a:lnTo>
                  <a:pt x="57137" y="865916"/>
                </a:lnTo>
                <a:lnTo>
                  <a:pt x="68973" y="8963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40841" y="1376857"/>
            <a:ext cx="448309" cy="643890"/>
          </a:xfrm>
          <a:custGeom>
            <a:avLst/>
            <a:gdLst/>
            <a:ahLst/>
            <a:cxnLst/>
            <a:rect l="l" t="t" r="r" b="b"/>
            <a:pathLst>
              <a:path w="448309" h="643889">
                <a:moveTo>
                  <a:pt x="46951" y="160896"/>
                </a:moveTo>
                <a:lnTo>
                  <a:pt x="0" y="0"/>
                </a:lnTo>
                <a:lnTo>
                  <a:pt x="31842" y="21666"/>
                </a:lnTo>
                <a:lnTo>
                  <a:pt x="30327" y="21666"/>
                </a:lnTo>
                <a:lnTo>
                  <a:pt x="9398" y="36068"/>
                </a:lnTo>
                <a:lnTo>
                  <a:pt x="47753" y="91841"/>
                </a:lnTo>
                <a:lnTo>
                  <a:pt x="60363" y="145326"/>
                </a:lnTo>
                <a:lnTo>
                  <a:pt x="60693" y="147955"/>
                </a:lnTo>
                <a:lnTo>
                  <a:pt x="60477" y="150596"/>
                </a:lnTo>
                <a:lnTo>
                  <a:pt x="49606" y="160832"/>
                </a:lnTo>
                <a:lnTo>
                  <a:pt x="46951" y="160896"/>
                </a:lnTo>
                <a:close/>
              </a:path>
              <a:path w="448309" h="643889">
                <a:moveTo>
                  <a:pt x="47753" y="91841"/>
                </a:moveTo>
                <a:lnTo>
                  <a:pt x="9398" y="36068"/>
                </a:lnTo>
                <a:lnTo>
                  <a:pt x="30327" y="21666"/>
                </a:lnTo>
                <a:lnTo>
                  <a:pt x="33279" y="25958"/>
                </a:lnTo>
                <a:lnTo>
                  <a:pt x="32219" y="25958"/>
                </a:lnTo>
                <a:lnTo>
                  <a:pt x="12712" y="39370"/>
                </a:lnTo>
                <a:lnTo>
                  <a:pt x="39712" y="57739"/>
                </a:lnTo>
                <a:lnTo>
                  <a:pt x="47753" y="91841"/>
                </a:lnTo>
                <a:close/>
              </a:path>
              <a:path w="448309" h="643889">
                <a:moveTo>
                  <a:pt x="121640" y="110553"/>
                </a:moveTo>
                <a:lnTo>
                  <a:pt x="68691" y="77456"/>
                </a:lnTo>
                <a:lnTo>
                  <a:pt x="30327" y="21666"/>
                </a:lnTo>
                <a:lnTo>
                  <a:pt x="31842" y="21666"/>
                </a:lnTo>
                <a:lnTo>
                  <a:pt x="128397" y="87363"/>
                </a:lnTo>
                <a:lnTo>
                  <a:pt x="133908" y="98793"/>
                </a:lnTo>
                <a:lnTo>
                  <a:pt x="133438" y="101409"/>
                </a:lnTo>
                <a:lnTo>
                  <a:pt x="121640" y="110553"/>
                </a:lnTo>
                <a:close/>
              </a:path>
              <a:path w="448309" h="643889">
                <a:moveTo>
                  <a:pt x="39712" y="57739"/>
                </a:moveTo>
                <a:lnTo>
                  <a:pt x="12712" y="39370"/>
                </a:lnTo>
                <a:lnTo>
                  <a:pt x="32219" y="25958"/>
                </a:lnTo>
                <a:lnTo>
                  <a:pt x="39712" y="57739"/>
                </a:lnTo>
                <a:close/>
              </a:path>
              <a:path w="448309" h="643889">
                <a:moveTo>
                  <a:pt x="68691" y="77456"/>
                </a:moveTo>
                <a:lnTo>
                  <a:pt x="39712" y="57739"/>
                </a:lnTo>
                <a:lnTo>
                  <a:pt x="32219" y="25958"/>
                </a:lnTo>
                <a:lnTo>
                  <a:pt x="33279" y="25958"/>
                </a:lnTo>
                <a:lnTo>
                  <a:pt x="68691" y="77456"/>
                </a:lnTo>
                <a:close/>
              </a:path>
              <a:path w="448309" h="643889">
                <a:moveTo>
                  <a:pt x="427139" y="643521"/>
                </a:moveTo>
                <a:lnTo>
                  <a:pt x="47753" y="91841"/>
                </a:lnTo>
                <a:lnTo>
                  <a:pt x="39712" y="57739"/>
                </a:lnTo>
                <a:lnTo>
                  <a:pt x="68691" y="77456"/>
                </a:lnTo>
                <a:lnTo>
                  <a:pt x="448056" y="629132"/>
                </a:lnTo>
                <a:lnTo>
                  <a:pt x="427139" y="64352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234885" y="1992718"/>
            <a:ext cx="354330" cy="200025"/>
          </a:xfrm>
          <a:custGeom>
            <a:avLst/>
            <a:gdLst/>
            <a:ahLst/>
            <a:cxnLst/>
            <a:rect l="l" t="t" r="r" b="b"/>
            <a:pathLst>
              <a:path w="354329" h="200025">
                <a:moveTo>
                  <a:pt x="61607" y="166470"/>
                </a:moveTo>
                <a:lnTo>
                  <a:pt x="84268" y="139733"/>
                </a:lnTo>
                <a:lnTo>
                  <a:pt x="341998" y="0"/>
                </a:lnTo>
                <a:lnTo>
                  <a:pt x="354101" y="22326"/>
                </a:lnTo>
                <a:lnTo>
                  <a:pt x="96364" y="162070"/>
                </a:lnTo>
                <a:lnTo>
                  <a:pt x="61607" y="166470"/>
                </a:lnTo>
                <a:close/>
              </a:path>
              <a:path w="354329" h="200025">
                <a:moveTo>
                  <a:pt x="0" y="199872"/>
                </a:moveTo>
                <a:lnTo>
                  <a:pt x="100406" y="81406"/>
                </a:lnTo>
                <a:lnTo>
                  <a:pt x="109715" y="76923"/>
                </a:lnTo>
                <a:lnTo>
                  <a:pt x="112356" y="77127"/>
                </a:lnTo>
                <a:lnTo>
                  <a:pt x="122758" y="90563"/>
                </a:lnTo>
                <a:lnTo>
                  <a:pt x="122288" y="93179"/>
                </a:lnTo>
                <a:lnTo>
                  <a:pt x="121272" y="95631"/>
                </a:lnTo>
                <a:lnTo>
                  <a:pt x="119786" y="97828"/>
                </a:lnTo>
                <a:lnTo>
                  <a:pt x="84268" y="139733"/>
                </a:lnTo>
                <a:lnTo>
                  <a:pt x="24739" y="172008"/>
                </a:lnTo>
                <a:lnTo>
                  <a:pt x="36855" y="194335"/>
                </a:lnTo>
                <a:lnTo>
                  <a:pt x="43731" y="194335"/>
                </a:lnTo>
                <a:lnTo>
                  <a:pt x="0" y="199872"/>
                </a:lnTo>
                <a:close/>
              </a:path>
              <a:path w="354329" h="200025">
                <a:moveTo>
                  <a:pt x="36855" y="194335"/>
                </a:moveTo>
                <a:lnTo>
                  <a:pt x="24739" y="172008"/>
                </a:lnTo>
                <a:lnTo>
                  <a:pt x="84268" y="139733"/>
                </a:lnTo>
                <a:lnTo>
                  <a:pt x="61607" y="166470"/>
                </a:lnTo>
                <a:lnTo>
                  <a:pt x="29197" y="170573"/>
                </a:lnTo>
                <a:lnTo>
                  <a:pt x="40487" y="191388"/>
                </a:lnTo>
                <a:lnTo>
                  <a:pt x="42289" y="191388"/>
                </a:lnTo>
                <a:lnTo>
                  <a:pt x="36855" y="194335"/>
                </a:lnTo>
                <a:close/>
              </a:path>
              <a:path w="354329" h="200025">
                <a:moveTo>
                  <a:pt x="43731" y="194335"/>
                </a:moveTo>
                <a:lnTo>
                  <a:pt x="36855" y="194335"/>
                </a:lnTo>
                <a:lnTo>
                  <a:pt x="96364" y="162070"/>
                </a:lnTo>
                <a:lnTo>
                  <a:pt x="150875" y="155168"/>
                </a:lnTo>
                <a:lnTo>
                  <a:pt x="153530" y="155117"/>
                </a:lnTo>
                <a:lnTo>
                  <a:pt x="156133" y="155613"/>
                </a:lnTo>
                <a:lnTo>
                  <a:pt x="165163" y="167500"/>
                </a:lnTo>
                <a:lnTo>
                  <a:pt x="164947" y="170141"/>
                </a:lnTo>
                <a:lnTo>
                  <a:pt x="43731" y="194335"/>
                </a:lnTo>
                <a:close/>
              </a:path>
              <a:path w="354329" h="200025">
                <a:moveTo>
                  <a:pt x="42289" y="191388"/>
                </a:moveTo>
                <a:lnTo>
                  <a:pt x="40487" y="191388"/>
                </a:lnTo>
                <a:lnTo>
                  <a:pt x="61607" y="166470"/>
                </a:lnTo>
                <a:lnTo>
                  <a:pt x="96364" y="162070"/>
                </a:lnTo>
                <a:lnTo>
                  <a:pt x="42289" y="191388"/>
                </a:lnTo>
                <a:close/>
              </a:path>
              <a:path w="354329" h="200025">
                <a:moveTo>
                  <a:pt x="40487" y="191388"/>
                </a:moveTo>
                <a:lnTo>
                  <a:pt x="29197" y="170573"/>
                </a:lnTo>
                <a:lnTo>
                  <a:pt x="61607" y="166470"/>
                </a:lnTo>
                <a:lnTo>
                  <a:pt x="40487" y="1913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76883" y="1567941"/>
            <a:ext cx="805180" cy="444500"/>
          </a:xfrm>
          <a:custGeom>
            <a:avLst/>
            <a:gdLst/>
            <a:ahLst/>
            <a:cxnLst/>
            <a:rect l="l" t="t" r="r" b="b"/>
            <a:pathLst>
              <a:path w="805179" h="444500">
                <a:moveTo>
                  <a:pt x="651586" y="44767"/>
                </a:moveTo>
                <a:lnTo>
                  <a:pt x="639952" y="32372"/>
                </a:lnTo>
                <a:lnTo>
                  <a:pt x="640168" y="29730"/>
                </a:lnTo>
                <a:lnTo>
                  <a:pt x="805116" y="0"/>
                </a:lnTo>
                <a:lnTo>
                  <a:pt x="800423" y="5537"/>
                </a:lnTo>
                <a:lnTo>
                  <a:pt x="768261" y="5537"/>
                </a:lnTo>
                <a:lnTo>
                  <a:pt x="708754" y="37801"/>
                </a:lnTo>
                <a:lnTo>
                  <a:pt x="654240" y="44704"/>
                </a:lnTo>
                <a:lnTo>
                  <a:pt x="651586" y="44767"/>
                </a:lnTo>
                <a:close/>
              </a:path>
              <a:path w="805179" h="444500">
                <a:moveTo>
                  <a:pt x="708754" y="37801"/>
                </a:moveTo>
                <a:lnTo>
                  <a:pt x="768261" y="5537"/>
                </a:lnTo>
                <a:lnTo>
                  <a:pt x="769865" y="8496"/>
                </a:lnTo>
                <a:lnTo>
                  <a:pt x="764628" y="8496"/>
                </a:lnTo>
                <a:lnTo>
                  <a:pt x="743518" y="33399"/>
                </a:lnTo>
                <a:lnTo>
                  <a:pt x="708754" y="37801"/>
                </a:lnTo>
                <a:close/>
              </a:path>
              <a:path w="805179" h="444500">
                <a:moveTo>
                  <a:pt x="695401" y="122948"/>
                </a:moveTo>
                <a:lnTo>
                  <a:pt x="682358" y="109308"/>
                </a:lnTo>
                <a:lnTo>
                  <a:pt x="682828" y="106692"/>
                </a:lnTo>
                <a:lnTo>
                  <a:pt x="683831" y="104241"/>
                </a:lnTo>
                <a:lnTo>
                  <a:pt x="685330" y="102044"/>
                </a:lnTo>
                <a:lnTo>
                  <a:pt x="720863" y="60125"/>
                </a:lnTo>
                <a:lnTo>
                  <a:pt x="780364" y="27863"/>
                </a:lnTo>
                <a:lnTo>
                  <a:pt x="768261" y="5537"/>
                </a:lnTo>
                <a:lnTo>
                  <a:pt x="800423" y="5537"/>
                </a:lnTo>
                <a:lnTo>
                  <a:pt x="704710" y="118465"/>
                </a:lnTo>
                <a:lnTo>
                  <a:pt x="702792" y="120307"/>
                </a:lnTo>
                <a:lnTo>
                  <a:pt x="700531" y="121704"/>
                </a:lnTo>
                <a:lnTo>
                  <a:pt x="698030" y="122593"/>
                </a:lnTo>
                <a:lnTo>
                  <a:pt x="695401" y="122948"/>
                </a:lnTo>
                <a:close/>
              </a:path>
              <a:path w="805179" h="444500">
                <a:moveTo>
                  <a:pt x="743518" y="33399"/>
                </a:moveTo>
                <a:lnTo>
                  <a:pt x="764628" y="8496"/>
                </a:lnTo>
                <a:lnTo>
                  <a:pt x="775906" y="29298"/>
                </a:lnTo>
                <a:lnTo>
                  <a:pt x="743518" y="33399"/>
                </a:lnTo>
                <a:close/>
              </a:path>
              <a:path w="805179" h="444500">
                <a:moveTo>
                  <a:pt x="720863" y="60125"/>
                </a:moveTo>
                <a:lnTo>
                  <a:pt x="743518" y="33399"/>
                </a:lnTo>
                <a:lnTo>
                  <a:pt x="775906" y="29298"/>
                </a:lnTo>
                <a:lnTo>
                  <a:pt x="764628" y="8496"/>
                </a:lnTo>
                <a:lnTo>
                  <a:pt x="769865" y="8496"/>
                </a:lnTo>
                <a:lnTo>
                  <a:pt x="780364" y="27863"/>
                </a:lnTo>
                <a:lnTo>
                  <a:pt x="720863" y="60125"/>
                </a:lnTo>
                <a:close/>
              </a:path>
              <a:path w="805179" h="444500">
                <a:moveTo>
                  <a:pt x="12103" y="444423"/>
                </a:moveTo>
                <a:lnTo>
                  <a:pt x="0" y="422084"/>
                </a:lnTo>
                <a:lnTo>
                  <a:pt x="708754" y="37801"/>
                </a:lnTo>
                <a:lnTo>
                  <a:pt x="743518" y="33399"/>
                </a:lnTo>
                <a:lnTo>
                  <a:pt x="720863" y="60125"/>
                </a:lnTo>
                <a:lnTo>
                  <a:pt x="12103" y="44442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023722" y="1933689"/>
            <a:ext cx="101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7550" y="1211872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15096" y="1337335"/>
            <a:ext cx="1955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037" y="949578"/>
            <a:ext cx="5754370" cy="9188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94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解析：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2000" b="1" i="1">
                <a:latin typeface="华文楷体"/>
                <a:cs typeface="华文楷体"/>
              </a:rPr>
              <a:t>（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b="1" i="1">
                <a:latin typeface="华文楷体"/>
                <a:cs typeface="华文楷体"/>
              </a:rPr>
              <a:t>）汽车在坡路上行驶，所受阻力由两部分组成：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8241" y="2383116"/>
            <a:ext cx="6676390" cy="966469"/>
          </a:xfrm>
          <a:prstGeom prst="rect">
            <a:avLst/>
          </a:prstGeom>
        </p:spPr>
        <p:txBody>
          <a:bodyPr wrap="square" lIns="0" tIns="1784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405"/>
              </a:spcBef>
            </a:pP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2000" b="1" i="1">
                <a:latin typeface="华文楷体"/>
                <a:cs typeface="华文楷体"/>
              </a:rPr>
              <a:t>当牵引力等于阻力时，汽车达到的最大速度</a:t>
            </a:r>
            <a:r>
              <a:rPr dirty="0" sz="2000" spc="-10" b="1" i="1">
                <a:latin typeface="华文楷体"/>
                <a:cs typeface="华文楷体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v</a:t>
            </a:r>
            <a:r>
              <a:rPr dirty="0" baseline="-17094" sz="1950" spc="-7" b="1">
                <a:latin typeface="Times New Roman"/>
                <a:cs typeface="Times New Roman"/>
              </a:rPr>
              <a:t>m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463926" y="3997115"/>
            <a:ext cx="320675" cy="0"/>
          </a:xfrm>
          <a:custGeom>
            <a:avLst/>
            <a:gdLst/>
            <a:ahLst/>
            <a:cxnLst/>
            <a:rect l="l" t="t" r="r" b="b"/>
            <a:pathLst>
              <a:path w="320675" h="0">
                <a:moveTo>
                  <a:pt x="0" y="0"/>
                </a:moveTo>
                <a:lnTo>
                  <a:pt x="320675" y="0"/>
                </a:lnTo>
              </a:path>
            </a:pathLst>
          </a:custGeom>
          <a:ln w="16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69336" y="3930484"/>
            <a:ext cx="11048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5442" y="3802850"/>
            <a:ext cx="21367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latin typeface="Times New Roman"/>
                <a:cs typeface="Times New Roman"/>
              </a:rPr>
              <a:t>v</a:t>
            </a:r>
            <a:r>
              <a:rPr dirty="0" baseline="-17094" sz="1950" spc="-7" b="1">
                <a:latin typeface="Times New Roman"/>
                <a:cs typeface="Times New Roman"/>
              </a:rPr>
              <a:t>m </a:t>
            </a:r>
            <a:r>
              <a:rPr dirty="0" sz="2000" b="1" i="1">
                <a:latin typeface="Times New Roman"/>
                <a:cs typeface="Times New Roman"/>
              </a:rPr>
              <a:t>= </a:t>
            </a:r>
            <a:r>
              <a:rPr dirty="0" baseline="31944" sz="3000" spc="-7" b="1" i="1">
                <a:latin typeface="Times New Roman"/>
                <a:cs typeface="Times New Roman"/>
              </a:rPr>
              <a:t>P </a:t>
            </a:r>
            <a:r>
              <a:rPr dirty="0" baseline="32051" sz="1950" spc="-15" b="1" i="1">
                <a:latin typeface="华文楷体"/>
                <a:cs typeface="华文楷体"/>
              </a:rPr>
              <a:t>额 </a:t>
            </a:r>
            <a:r>
              <a:rPr dirty="0" sz="2000" b="1">
                <a:latin typeface="Times New Roman"/>
                <a:cs typeface="Times New Roman"/>
              </a:rPr>
              <a:t>= </a:t>
            </a:r>
            <a:r>
              <a:rPr dirty="0" sz="2000" spc="-5" b="1">
                <a:latin typeface="Times New Roman"/>
                <a:cs typeface="Times New Roman"/>
              </a:rPr>
              <a:t>12. </a:t>
            </a:r>
            <a:r>
              <a:rPr dirty="0" sz="2000" b="1">
                <a:latin typeface="Times New Roman"/>
                <a:cs typeface="Times New Roman"/>
              </a:rPr>
              <a:t>5</a:t>
            </a:r>
            <a:r>
              <a:rPr dirty="0" sz="2000" spc="-35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m/s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67992" y="2177834"/>
            <a:ext cx="29711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f </a:t>
            </a:r>
            <a:r>
              <a:rPr dirty="0" sz="2000" b="1">
                <a:latin typeface="Times New Roman"/>
                <a:cs typeface="Times New Roman"/>
              </a:rPr>
              <a:t>= </a:t>
            </a:r>
            <a:r>
              <a:rPr dirty="0" sz="2000" spc="-5" b="1" i="1">
                <a:latin typeface="Times New Roman"/>
                <a:cs typeface="Times New Roman"/>
              </a:rPr>
              <a:t>kmg </a:t>
            </a:r>
            <a:r>
              <a:rPr dirty="0" sz="2000" b="1">
                <a:latin typeface="Times New Roman"/>
                <a:cs typeface="Times New Roman"/>
              </a:rPr>
              <a:t>+ </a:t>
            </a:r>
            <a:r>
              <a:rPr dirty="0" sz="2000" b="1" i="1">
                <a:latin typeface="Times New Roman"/>
                <a:cs typeface="Times New Roman"/>
              </a:rPr>
              <a:t>mg </a:t>
            </a:r>
            <a:r>
              <a:rPr dirty="0" sz="2000" spc="-5" b="1">
                <a:latin typeface="Times New Roman"/>
                <a:cs typeface="Times New Roman"/>
              </a:rPr>
              <a:t>sin</a:t>
            </a:r>
            <a:r>
              <a:rPr dirty="0" sz="2000" spc="-5" b="1" i="1">
                <a:latin typeface="Times New Roman"/>
                <a:cs typeface="Times New Roman"/>
              </a:rPr>
              <a:t>α </a:t>
            </a:r>
            <a:r>
              <a:rPr dirty="0" sz="2000" b="1">
                <a:latin typeface="Times New Roman"/>
                <a:cs typeface="Times New Roman"/>
              </a:rPr>
              <a:t>= </a:t>
            </a:r>
            <a:r>
              <a:rPr dirty="0" sz="2000" spc="-5" b="1">
                <a:latin typeface="Times New Roman"/>
                <a:cs typeface="Times New Roman"/>
              </a:rPr>
              <a:t>4800</a:t>
            </a:r>
            <a:r>
              <a:rPr dirty="0" sz="2000" spc="-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568451" y="789431"/>
            <a:ext cx="7996555" cy="3888104"/>
          </a:xfrm>
          <a:custGeom>
            <a:avLst/>
            <a:gdLst/>
            <a:ahLst/>
            <a:cxnLst/>
            <a:rect l="l" t="t" r="r" b="b"/>
            <a:pathLst>
              <a:path w="7996555" h="3888104">
                <a:moveTo>
                  <a:pt x="0" y="0"/>
                </a:moveTo>
                <a:lnTo>
                  <a:pt x="7996428" y="0"/>
                </a:lnTo>
                <a:lnTo>
                  <a:pt x="7996428" y="3887724"/>
                </a:lnTo>
                <a:lnTo>
                  <a:pt x="0" y="38877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1682" y="783361"/>
            <a:ext cx="8009255" cy="3900804"/>
          </a:xfrm>
          <a:custGeom>
            <a:avLst/>
            <a:gdLst/>
            <a:ahLst/>
            <a:cxnLst/>
            <a:rect l="l" t="t" r="r" b="b"/>
            <a:pathLst>
              <a:path w="8009255" h="3900804">
                <a:moveTo>
                  <a:pt x="8009216" y="3900690"/>
                </a:moveTo>
                <a:lnTo>
                  <a:pt x="0" y="3900690"/>
                </a:lnTo>
                <a:lnTo>
                  <a:pt x="0" y="0"/>
                </a:lnTo>
                <a:lnTo>
                  <a:pt x="8009216" y="0"/>
                </a:lnTo>
                <a:lnTo>
                  <a:pt x="8009216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3887990"/>
                </a:lnTo>
                <a:lnTo>
                  <a:pt x="6350" y="3887990"/>
                </a:lnTo>
                <a:lnTo>
                  <a:pt x="12700" y="3894340"/>
                </a:lnTo>
                <a:lnTo>
                  <a:pt x="8009216" y="3894340"/>
                </a:lnTo>
                <a:lnTo>
                  <a:pt x="8009216" y="3900690"/>
                </a:lnTo>
                <a:close/>
              </a:path>
              <a:path w="8009255" h="3900804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8009255" h="3900804">
                <a:moveTo>
                  <a:pt x="7996516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7996516" y="6349"/>
                </a:lnTo>
                <a:lnTo>
                  <a:pt x="7996516" y="12699"/>
                </a:lnTo>
                <a:close/>
              </a:path>
              <a:path w="8009255" h="3900804">
                <a:moveTo>
                  <a:pt x="7996516" y="3894340"/>
                </a:moveTo>
                <a:lnTo>
                  <a:pt x="7996516" y="6349"/>
                </a:lnTo>
                <a:lnTo>
                  <a:pt x="8002866" y="12699"/>
                </a:lnTo>
                <a:lnTo>
                  <a:pt x="8009216" y="12699"/>
                </a:lnTo>
                <a:lnTo>
                  <a:pt x="8009216" y="3887990"/>
                </a:lnTo>
                <a:lnTo>
                  <a:pt x="8002866" y="3887990"/>
                </a:lnTo>
                <a:lnTo>
                  <a:pt x="7996516" y="3894340"/>
                </a:lnTo>
                <a:close/>
              </a:path>
              <a:path w="8009255" h="3900804">
                <a:moveTo>
                  <a:pt x="8009216" y="12699"/>
                </a:moveTo>
                <a:lnTo>
                  <a:pt x="8002866" y="12699"/>
                </a:lnTo>
                <a:lnTo>
                  <a:pt x="7996516" y="6349"/>
                </a:lnTo>
                <a:lnTo>
                  <a:pt x="8009216" y="6349"/>
                </a:lnTo>
                <a:lnTo>
                  <a:pt x="8009216" y="12699"/>
                </a:lnTo>
                <a:close/>
              </a:path>
              <a:path w="8009255" h="3900804">
                <a:moveTo>
                  <a:pt x="12700" y="3894340"/>
                </a:moveTo>
                <a:lnTo>
                  <a:pt x="6350" y="3887990"/>
                </a:lnTo>
                <a:lnTo>
                  <a:pt x="12700" y="3887990"/>
                </a:lnTo>
                <a:lnTo>
                  <a:pt x="12700" y="3894340"/>
                </a:lnTo>
                <a:close/>
              </a:path>
              <a:path w="8009255" h="3900804">
                <a:moveTo>
                  <a:pt x="7996516" y="3894340"/>
                </a:moveTo>
                <a:lnTo>
                  <a:pt x="12700" y="3894340"/>
                </a:lnTo>
                <a:lnTo>
                  <a:pt x="12700" y="3887990"/>
                </a:lnTo>
                <a:lnTo>
                  <a:pt x="7996516" y="3887990"/>
                </a:lnTo>
                <a:lnTo>
                  <a:pt x="7996516" y="3894340"/>
                </a:lnTo>
                <a:close/>
              </a:path>
              <a:path w="8009255" h="3900804">
                <a:moveTo>
                  <a:pt x="8009216" y="3894340"/>
                </a:moveTo>
                <a:lnTo>
                  <a:pt x="7996516" y="3894340"/>
                </a:lnTo>
                <a:lnTo>
                  <a:pt x="8002866" y="3887990"/>
                </a:lnTo>
                <a:lnTo>
                  <a:pt x="8009216" y="3887990"/>
                </a:lnTo>
                <a:lnTo>
                  <a:pt x="8009216" y="389434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23667" y="3326726"/>
            <a:ext cx="414020" cy="0"/>
          </a:xfrm>
          <a:custGeom>
            <a:avLst/>
            <a:gdLst/>
            <a:ahLst/>
            <a:cxnLst/>
            <a:rect l="l" t="t" r="r" b="b"/>
            <a:pathLst>
              <a:path w="414019" h="0">
                <a:moveTo>
                  <a:pt x="0" y="0"/>
                </a:moveTo>
                <a:lnTo>
                  <a:pt x="414019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884857" y="3132467"/>
            <a:ext cx="22904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94690" algn="l"/>
              </a:tabLst>
            </a:pPr>
            <a:r>
              <a:rPr dirty="0" sz="2000" b="1" i="1">
                <a:latin typeface="Times New Roman"/>
                <a:cs typeface="Times New Roman"/>
              </a:rPr>
              <a:t>v</a:t>
            </a:r>
            <a:r>
              <a:rPr dirty="0" baseline="-17094" sz="1950" b="1">
                <a:latin typeface="Times New Roman"/>
                <a:cs typeface="Times New Roman"/>
              </a:rPr>
              <a:t>m</a:t>
            </a:r>
            <a:r>
              <a:rPr dirty="0" sz="2000">
                <a:latin typeface="Cambria Math"/>
                <a:cs typeface="Cambria Math"/>
              </a:rPr>
              <a:t>ʹ</a:t>
            </a:r>
            <a:r>
              <a:rPr dirty="0" sz="2000" spc="55">
                <a:latin typeface="Cambria Math"/>
                <a:cs typeface="Cambria Math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=	</a:t>
            </a:r>
            <a:r>
              <a:rPr dirty="0" baseline="31944" sz="3000" spc="-7" b="1" i="1">
                <a:latin typeface="Times New Roman"/>
                <a:cs typeface="Times New Roman"/>
              </a:rPr>
              <a:t>P</a:t>
            </a:r>
            <a:r>
              <a:rPr dirty="0" baseline="32051" sz="1950" spc="-15" b="1" i="1">
                <a:latin typeface="华文楷体"/>
                <a:cs typeface="华文楷体"/>
              </a:rPr>
              <a:t>额</a:t>
            </a:r>
            <a:r>
              <a:rPr dirty="0" baseline="32051" sz="1950" spc="195" b="1" i="1">
                <a:latin typeface="华文楷体"/>
                <a:cs typeface="华文楷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8.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33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m/s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1627" y="3260102"/>
            <a:ext cx="5977255" cy="6223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47445">
              <a:lnSpc>
                <a:spcPts val="2345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sz="2000" spc="-18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ʹ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45"/>
              </a:lnSpc>
            </a:pPr>
            <a:r>
              <a:rPr dirty="0" sz="2000" b="1" i="1">
                <a:latin typeface="华文楷体"/>
                <a:cs typeface="华文楷体"/>
              </a:rPr>
              <a:t>则汽车由静止开始维持以</a:t>
            </a:r>
            <a:r>
              <a:rPr dirty="0" sz="2000" spc="-20" b="1" i="1">
                <a:latin typeface="华文楷体"/>
                <a:cs typeface="华文楷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0.6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m/s</a:t>
            </a:r>
            <a:r>
              <a:rPr dirty="0" baseline="21367" sz="1950" spc="-7" b="1">
                <a:latin typeface="Times New Roman"/>
                <a:cs typeface="Times New Roman"/>
              </a:rPr>
              <a:t>2</a:t>
            </a:r>
            <a:r>
              <a:rPr dirty="0" sz="2000" b="1" i="1">
                <a:latin typeface="华文楷体"/>
                <a:cs typeface="华文楷体"/>
              </a:rPr>
              <a:t>匀</a:t>
            </a:r>
            <a:r>
              <a:rPr dirty="0" sz="2000" spc="1925" b="1" i="1">
                <a:latin typeface="华文楷体"/>
                <a:cs typeface="华文楷体"/>
              </a:rPr>
              <a:t>加</a:t>
            </a:r>
            <a:r>
              <a:rPr dirty="0" sz="2000" b="1" i="1">
                <a:latin typeface="华文楷体"/>
                <a:cs typeface="华文楷体"/>
              </a:rPr>
              <a:t>速行驶的时</a:t>
            </a:r>
            <a:r>
              <a:rPr dirty="0" sz="2000" spc="-229" b="1" i="1">
                <a:latin typeface="华文楷体"/>
                <a:cs typeface="华文楷体"/>
              </a:rPr>
              <a:t>间 </a:t>
            </a:r>
            <a:r>
              <a:rPr dirty="0" sz="2000" b="1" i="1">
                <a:latin typeface="Times New Roman"/>
                <a:cs typeface="Times New Roman"/>
              </a:rPr>
              <a:t>t</a:t>
            </a:r>
            <a:r>
              <a:rPr dirty="0" sz="2000" spc="-1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ʹ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18257" y="4309706"/>
            <a:ext cx="426720" cy="0"/>
          </a:xfrm>
          <a:custGeom>
            <a:avLst/>
            <a:gdLst/>
            <a:ahLst/>
            <a:cxnLst/>
            <a:rect l="l" t="t" r="r" b="b"/>
            <a:pathLst>
              <a:path w="426719" h="0">
                <a:moveTo>
                  <a:pt x="0" y="0"/>
                </a:moveTo>
                <a:lnTo>
                  <a:pt x="426720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23667" y="4243082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4857" y="4115447"/>
            <a:ext cx="191452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3405" algn="l"/>
                <a:tab pos="1022985" algn="l"/>
              </a:tabLst>
            </a:pPr>
            <a:r>
              <a:rPr dirty="0" sz="2000" b="1" i="1">
                <a:latin typeface="Times New Roman"/>
                <a:cs typeface="Times New Roman"/>
              </a:rPr>
              <a:t>t</a:t>
            </a:r>
            <a:r>
              <a:rPr dirty="0" sz="2000" spc="-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ʹ </a:t>
            </a:r>
            <a:r>
              <a:rPr dirty="0" sz="2000" b="1" i="1">
                <a:latin typeface="Times New Roman"/>
                <a:cs typeface="Times New Roman"/>
              </a:rPr>
              <a:t>=	</a:t>
            </a:r>
            <a:r>
              <a:rPr dirty="0" baseline="31944" sz="3000" b="1" i="1">
                <a:latin typeface="Times New Roman"/>
                <a:cs typeface="Times New Roman"/>
              </a:rPr>
              <a:t>v</a:t>
            </a:r>
            <a:r>
              <a:rPr dirty="0" baseline="34188" sz="1950" b="1">
                <a:latin typeface="Times New Roman"/>
                <a:cs typeface="Times New Roman"/>
              </a:rPr>
              <a:t>m</a:t>
            </a:r>
            <a:r>
              <a:rPr dirty="0" baseline="31944" sz="3000" b="1">
                <a:latin typeface="Times New Roman"/>
                <a:cs typeface="Times New Roman"/>
              </a:rPr>
              <a:t>ʹ	</a:t>
            </a:r>
            <a:r>
              <a:rPr dirty="0" sz="2000">
                <a:latin typeface="Times New Roman"/>
                <a:cs typeface="Times New Roman"/>
              </a:rPr>
              <a:t>= </a:t>
            </a:r>
            <a:r>
              <a:rPr dirty="0" sz="2000" spc="-5" b="1">
                <a:latin typeface="Times New Roman"/>
                <a:cs typeface="Times New Roman"/>
              </a:rPr>
              <a:t>13. </a:t>
            </a:r>
            <a:r>
              <a:rPr dirty="0" sz="2000" b="1">
                <a:latin typeface="Times New Roman"/>
                <a:cs typeface="Times New Roman"/>
              </a:rPr>
              <a:t>9</a:t>
            </a:r>
            <a:r>
              <a:rPr dirty="0" sz="2000" spc="-8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9860" rIns="0" bIns="0" rtlCol="0" vert="horz">
            <a:spAutoFit/>
          </a:bodyPr>
          <a:lstStyle/>
          <a:p>
            <a:pPr marL="174625">
              <a:lnSpc>
                <a:spcPct val="100000"/>
              </a:lnSpc>
              <a:spcBef>
                <a:spcPts val="1180"/>
              </a:spcBef>
            </a:pPr>
            <a:r>
              <a:rPr dirty="0"/>
              <a:t>解析：</a:t>
            </a:r>
          </a:p>
          <a:p>
            <a:pPr algn="ctr" marL="23495">
              <a:lnSpc>
                <a:spcPct val="100000"/>
              </a:lnSpc>
              <a:spcBef>
                <a:spcPts val="910"/>
              </a:spcBef>
            </a:pPr>
            <a:r>
              <a:rPr dirty="0" sz="2000" b="1" i="1">
                <a:latin typeface="华文楷体"/>
                <a:cs typeface="华文楷体"/>
              </a:rPr>
              <a:t>（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b="1" i="1">
                <a:latin typeface="华文楷体"/>
                <a:cs typeface="华文楷体"/>
              </a:rPr>
              <a:t>）汽车以</a:t>
            </a:r>
            <a:r>
              <a:rPr dirty="0" sz="2000" spc="-10" b="1" i="1">
                <a:latin typeface="华文楷体"/>
                <a:cs typeface="华文楷体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0.6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m/s</a:t>
            </a:r>
            <a:r>
              <a:rPr dirty="0" baseline="21367" sz="1950" spc="-7" b="1">
                <a:latin typeface="Times New Roman"/>
                <a:cs typeface="Times New Roman"/>
              </a:rPr>
              <a:t>2</a:t>
            </a:r>
            <a:r>
              <a:rPr dirty="0" sz="2000" b="1" i="1">
                <a:latin typeface="华文楷体"/>
                <a:cs typeface="华文楷体"/>
              </a:rPr>
              <a:t>匀</a:t>
            </a:r>
            <a:r>
              <a:rPr dirty="0" sz="2000" spc="1925" b="1" i="1">
                <a:latin typeface="华文楷体"/>
                <a:cs typeface="华文楷体"/>
              </a:rPr>
              <a:t>加</a:t>
            </a:r>
            <a:r>
              <a:rPr dirty="0" sz="2000" b="1" i="1">
                <a:latin typeface="华文楷体"/>
                <a:cs typeface="华文楷体"/>
              </a:rPr>
              <a:t>速行驶时牵引力为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sz="2000" spc="-45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ʹ</a:t>
            </a:r>
            <a:r>
              <a:rPr dirty="0" sz="2000" b="1" i="1">
                <a:latin typeface="华文楷体"/>
                <a:cs typeface="华文楷体"/>
              </a:rPr>
              <a:t>，由牛顿第二定律有</a:t>
            </a:r>
            <a:r>
              <a:rPr dirty="0" sz="2000" spc="-1739" b="1" i="1">
                <a:latin typeface="华文楷体"/>
                <a:cs typeface="华文楷体"/>
              </a:rPr>
              <a:t>：</a:t>
            </a:r>
            <a:endParaRPr sz="2000">
              <a:latin typeface="华文楷体"/>
              <a:cs typeface="华文楷体"/>
            </a:endParaRPr>
          </a:p>
          <a:p>
            <a:pPr algn="ctr" marL="23495" marR="4058920">
              <a:lnSpc>
                <a:spcPct val="100000"/>
              </a:lnSpc>
              <a:spcBef>
                <a:spcPts val="685"/>
              </a:spcBef>
            </a:pPr>
            <a:r>
              <a:rPr dirty="0" sz="2000" b="1" i="1">
                <a:latin typeface="Times New Roman"/>
                <a:cs typeface="Times New Roman"/>
              </a:rPr>
              <a:t>F </a:t>
            </a:r>
            <a:r>
              <a:rPr dirty="0" sz="2000" b="1">
                <a:latin typeface="Times New Roman"/>
                <a:cs typeface="Times New Roman"/>
              </a:rPr>
              <a:t>ʹ </a:t>
            </a:r>
            <a:r>
              <a:rPr dirty="0" sz="2000" spc="-5" b="1">
                <a:latin typeface="宋体"/>
                <a:cs typeface="宋体"/>
              </a:rPr>
              <a:t>- </a:t>
            </a:r>
            <a:r>
              <a:rPr dirty="0" sz="2000" b="1" i="1">
                <a:latin typeface="Times New Roman"/>
                <a:cs typeface="Times New Roman"/>
              </a:rPr>
              <a:t>f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ma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15"/>
              </a:spcBef>
            </a:pPr>
            <a:r>
              <a:rPr dirty="0" sz="2000" b="1" i="1">
                <a:latin typeface="华文楷体"/>
                <a:cs typeface="华文楷体"/>
              </a:rPr>
              <a:t>解得：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sz="2000" spc="-5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ʹ =</a:t>
            </a:r>
            <a:r>
              <a:rPr dirty="0" sz="2000" spc="-5" b="1">
                <a:latin typeface="Times New Roman"/>
                <a:cs typeface="Times New Roman"/>
              </a:rPr>
              <a:t> 7200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600"/>
              </a:spcBef>
            </a:pPr>
            <a:r>
              <a:rPr dirty="0" sz="2000" b="1" i="1">
                <a:latin typeface="华文楷体"/>
                <a:cs typeface="华文楷体"/>
              </a:rPr>
              <a:t>保持这一牵引力，汽车可达到匀</a:t>
            </a:r>
            <a:r>
              <a:rPr dirty="0" sz="2000" spc="1925" b="1" i="1">
                <a:latin typeface="华文楷体"/>
                <a:cs typeface="华文楷体"/>
              </a:rPr>
              <a:t>加</a:t>
            </a:r>
            <a:r>
              <a:rPr dirty="0" sz="2000" b="1" i="1">
                <a:latin typeface="华文楷体"/>
                <a:cs typeface="华文楷体"/>
              </a:rPr>
              <a:t>速行驶的最达速度</a:t>
            </a:r>
            <a:r>
              <a:rPr dirty="0" sz="2000" b="1" i="1">
                <a:latin typeface="Times New Roman"/>
                <a:cs typeface="Times New Roman"/>
              </a:rPr>
              <a:t>v</a:t>
            </a:r>
            <a:r>
              <a:rPr dirty="0" baseline="-17094" sz="1950" b="1">
                <a:latin typeface="Times New Roman"/>
                <a:cs typeface="Times New Roman"/>
              </a:rPr>
              <a:t>m</a:t>
            </a:r>
            <a:r>
              <a:rPr dirty="0" sz="2000" b="1">
                <a:latin typeface="Times New Roman"/>
                <a:cs typeface="Times New Roman"/>
              </a:rPr>
              <a:t>ʹ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803148" y="1717548"/>
            <a:ext cx="7510780" cy="2827020"/>
          </a:xfrm>
          <a:custGeom>
            <a:avLst/>
            <a:gdLst/>
            <a:ahLst/>
            <a:cxnLst/>
            <a:rect l="l" t="t" r="r" b="b"/>
            <a:pathLst>
              <a:path w="7510780" h="2827020">
                <a:moveTo>
                  <a:pt x="0" y="0"/>
                </a:moveTo>
                <a:lnTo>
                  <a:pt x="7510272" y="0"/>
                </a:lnTo>
                <a:lnTo>
                  <a:pt x="7510272" y="2827020"/>
                </a:lnTo>
                <a:lnTo>
                  <a:pt x="0" y="28270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97217" y="1711617"/>
            <a:ext cx="7522209" cy="2839085"/>
          </a:xfrm>
          <a:custGeom>
            <a:avLst/>
            <a:gdLst/>
            <a:ahLst/>
            <a:cxnLst/>
            <a:rect l="l" t="t" r="r" b="b"/>
            <a:pathLst>
              <a:path w="7522209" h="2839085">
                <a:moveTo>
                  <a:pt x="7521867" y="2839046"/>
                </a:moveTo>
                <a:lnTo>
                  <a:pt x="0" y="2839046"/>
                </a:lnTo>
                <a:lnTo>
                  <a:pt x="0" y="0"/>
                </a:lnTo>
                <a:lnTo>
                  <a:pt x="7521867" y="0"/>
                </a:lnTo>
                <a:lnTo>
                  <a:pt x="7521867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2826346"/>
                </a:lnTo>
                <a:lnTo>
                  <a:pt x="6350" y="2826346"/>
                </a:lnTo>
                <a:lnTo>
                  <a:pt x="12700" y="2832696"/>
                </a:lnTo>
                <a:lnTo>
                  <a:pt x="7521867" y="2832696"/>
                </a:lnTo>
                <a:lnTo>
                  <a:pt x="7521867" y="2839046"/>
                </a:lnTo>
                <a:close/>
              </a:path>
              <a:path w="7522209" h="2839085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7522209" h="2839085">
                <a:moveTo>
                  <a:pt x="7509167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7509167" y="6349"/>
                </a:lnTo>
                <a:lnTo>
                  <a:pt x="7509167" y="12699"/>
                </a:lnTo>
                <a:close/>
              </a:path>
              <a:path w="7522209" h="2839085">
                <a:moveTo>
                  <a:pt x="7509167" y="2832696"/>
                </a:moveTo>
                <a:lnTo>
                  <a:pt x="7509167" y="6349"/>
                </a:lnTo>
                <a:lnTo>
                  <a:pt x="7515517" y="12699"/>
                </a:lnTo>
                <a:lnTo>
                  <a:pt x="7521867" y="12699"/>
                </a:lnTo>
                <a:lnTo>
                  <a:pt x="7521867" y="2826346"/>
                </a:lnTo>
                <a:lnTo>
                  <a:pt x="7515517" y="2826346"/>
                </a:lnTo>
                <a:lnTo>
                  <a:pt x="7509167" y="2832696"/>
                </a:lnTo>
                <a:close/>
              </a:path>
              <a:path w="7522209" h="2839085">
                <a:moveTo>
                  <a:pt x="7521867" y="12699"/>
                </a:moveTo>
                <a:lnTo>
                  <a:pt x="7515517" y="12699"/>
                </a:lnTo>
                <a:lnTo>
                  <a:pt x="7509167" y="6349"/>
                </a:lnTo>
                <a:lnTo>
                  <a:pt x="7521867" y="6349"/>
                </a:lnTo>
                <a:lnTo>
                  <a:pt x="7521867" y="12699"/>
                </a:lnTo>
                <a:close/>
              </a:path>
              <a:path w="7522209" h="2839085">
                <a:moveTo>
                  <a:pt x="12700" y="2832696"/>
                </a:moveTo>
                <a:lnTo>
                  <a:pt x="6350" y="2826346"/>
                </a:lnTo>
                <a:lnTo>
                  <a:pt x="12700" y="2826346"/>
                </a:lnTo>
                <a:lnTo>
                  <a:pt x="12700" y="2832696"/>
                </a:lnTo>
                <a:close/>
              </a:path>
              <a:path w="7522209" h="2839085">
                <a:moveTo>
                  <a:pt x="7509167" y="2832696"/>
                </a:moveTo>
                <a:lnTo>
                  <a:pt x="12700" y="2832696"/>
                </a:lnTo>
                <a:lnTo>
                  <a:pt x="12700" y="2826346"/>
                </a:lnTo>
                <a:lnTo>
                  <a:pt x="7509167" y="2826346"/>
                </a:lnTo>
                <a:lnTo>
                  <a:pt x="7509167" y="2832696"/>
                </a:lnTo>
                <a:close/>
              </a:path>
              <a:path w="7522209" h="2839085">
                <a:moveTo>
                  <a:pt x="7521867" y="2832696"/>
                </a:moveTo>
                <a:lnTo>
                  <a:pt x="7509167" y="2832696"/>
                </a:lnTo>
                <a:lnTo>
                  <a:pt x="7515517" y="2826346"/>
                </a:lnTo>
                <a:lnTo>
                  <a:pt x="7521867" y="2826346"/>
                </a:lnTo>
                <a:lnTo>
                  <a:pt x="7521867" y="2832696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6998" y="769708"/>
            <a:ext cx="7284720" cy="3490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60270">
              <a:lnSpc>
                <a:spcPct val="100000"/>
              </a:lnSpc>
              <a:spcBef>
                <a:spcPts val="95"/>
              </a:spcBef>
              <a:tabLst>
                <a:tab pos="2834005" algn="l"/>
              </a:tabLst>
            </a:pP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小	结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Times New Roman"/>
              <a:cs typeface="Times New Roman"/>
            </a:endParaRPr>
          </a:p>
          <a:p>
            <a:pPr marL="12700" marR="5080" indent="539750">
              <a:lnSpc>
                <a:spcPct val="150000"/>
              </a:lnSpc>
            </a:pPr>
            <a:r>
              <a:rPr dirty="0" sz="2200" b="1" i="1">
                <a:latin typeface="华文楷体"/>
                <a:cs typeface="华文楷体"/>
              </a:rPr>
              <a:t>机车启动问题涉及到了匀变速直线运动、变</a:t>
            </a:r>
            <a:r>
              <a:rPr dirty="0" sz="2200" spc="2105" b="1" i="1">
                <a:latin typeface="华文楷体"/>
                <a:cs typeface="华文楷体"/>
              </a:rPr>
              <a:t>加</a:t>
            </a:r>
            <a:r>
              <a:rPr dirty="0" sz="2200" b="1" i="1">
                <a:latin typeface="华文楷体"/>
                <a:cs typeface="华文楷体"/>
              </a:rPr>
              <a:t>速运动</a:t>
            </a:r>
            <a:r>
              <a:rPr dirty="0" sz="2200" spc="-2155" b="1" i="1">
                <a:latin typeface="华文楷体"/>
                <a:cs typeface="华文楷体"/>
              </a:rPr>
              <a:t>、 </a:t>
            </a:r>
            <a:r>
              <a:rPr dirty="0" sz="2200" b="1" i="1">
                <a:latin typeface="华文楷体"/>
                <a:cs typeface="华文楷体"/>
              </a:rPr>
              <a:t>恒力做功、变力做功、功率等多方面问题</a:t>
            </a:r>
            <a:r>
              <a:rPr dirty="0" sz="2200" spc="-10" b="1" i="1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  <a:p>
            <a:pPr algn="just" marL="12700" marR="269875" indent="539750">
              <a:lnSpc>
                <a:spcPct val="150000"/>
              </a:lnSpc>
            </a:pPr>
            <a:r>
              <a:rPr dirty="0" sz="2200" spc="5" b="1" i="1">
                <a:latin typeface="华文楷体"/>
                <a:cs typeface="华文楷体"/>
              </a:rPr>
              <a:t>不管对哪种启动方式，对启动过程的分析通</a:t>
            </a:r>
            <a:r>
              <a:rPr dirty="0" sz="2200" spc="10" b="1" i="1">
                <a:latin typeface="华文楷体"/>
                <a:cs typeface="华文楷体"/>
              </a:rPr>
              <a:t>常根据</a:t>
            </a:r>
            <a:r>
              <a:rPr dirty="0" sz="2200" spc="-5" b="1" i="1">
                <a:latin typeface="华文楷体"/>
                <a:cs typeface="华文楷体"/>
              </a:rPr>
              <a:t>运 </a:t>
            </a:r>
            <a:r>
              <a:rPr dirty="0" sz="2200" spc="90" b="1" i="1">
                <a:latin typeface="华文楷体"/>
                <a:cs typeface="华文楷体"/>
              </a:rPr>
              <a:t>动性质</a:t>
            </a:r>
            <a:r>
              <a:rPr dirty="0" sz="2200" spc="95" b="1" i="1">
                <a:latin typeface="华文楷体"/>
                <a:cs typeface="华文楷体"/>
              </a:rPr>
              <a:t>采用分段分析，并且将牛顿第二定律和运动学</a:t>
            </a:r>
            <a:r>
              <a:rPr dirty="0" sz="2200" spc="-5" b="1" i="1">
                <a:latin typeface="华文楷体"/>
                <a:cs typeface="华文楷体"/>
              </a:rPr>
              <a:t>公 </a:t>
            </a:r>
            <a:r>
              <a:rPr dirty="0" sz="2200" b="1" i="1">
                <a:latin typeface="华文楷体"/>
                <a:cs typeface="华文楷体"/>
              </a:rPr>
              <a:t>式相结合进行综合分析</a:t>
            </a:r>
            <a:r>
              <a:rPr dirty="0" sz="2200" spc="-10" b="1" i="1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49740" y="1294593"/>
            <a:ext cx="3780154" cy="0"/>
          </a:xfrm>
          <a:custGeom>
            <a:avLst/>
            <a:gdLst/>
            <a:ahLst/>
            <a:cxnLst/>
            <a:rect l="l" t="t" r="r" b="b"/>
            <a:pathLst>
              <a:path w="3780154" h="0">
                <a:moveTo>
                  <a:pt x="0" y="0"/>
                </a:moveTo>
                <a:lnTo>
                  <a:pt x="3780053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27504" y="1091183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76855" y="1258824"/>
            <a:ext cx="184785" cy="186055"/>
          </a:xfrm>
          <a:custGeom>
            <a:avLst/>
            <a:gdLst/>
            <a:ahLst/>
            <a:cxnLst/>
            <a:rect l="l" t="t" r="r" b="b"/>
            <a:pathLst>
              <a:path w="184785" h="186055">
                <a:moveTo>
                  <a:pt x="0" y="0"/>
                </a:moveTo>
                <a:lnTo>
                  <a:pt x="184404" y="0"/>
                </a:lnTo>
                <a:lnTo>
                  <a:pt x="184404" y="185928"/>
                </a:lnTo>
                <a:lnTo>
                  <a:pt x="0" y="185928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025652" y="1524000"/>
            <a:ext cx="7061200" cy="2854960"/>
          </a:xfrm>
          <a:custGeom>
            <a:avLst/>
            <a:gdLst/>
            <a:ahLst/>
            <a:cxnLst/>
            <a:rect l="l" t="t" r="r" b="b"/>
            <a:pathLst>
              <a:path w="7061200" h="2854960">
                <a:moveTo>
                  <a:pt x="0" y="0"/>
                </a:moveTo>
                <a:lnTo>
                  <a:pt x="7060692" y="0"/>
                </a:lnTo>
                <a:lnTo>
                  <a:pt x="7060692" y="2854452"/>
                </a:lnTo>
                <a:lnTo>
                  <a:pt x="0" y="285445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2532" y="1511300"/>
            <a:ext cx="7087234" cy="2879725"/>
          </a:xfrm>
          <a:custGeom>
            <a:avLst/>
            <a:gdLst/>
            <a:ahLst/>
            <a:cxnLst/>
            <a:rect l="l" t="t" r="r" b="b"/>
            <a:pathLst>
              <a:path w="7087234" h="2879725">
                <a:moveTo>
                  <a:pt x="7086841" y="2879432"/>
                </a:moveTo>
                <a:lnTo>
                  <a:pt x="0" y="2879432"/>
                </a:lnTo>
                <a:lnTo>
                  <a:pt x="0" y="0"/>
                </a:lnTo>
                <a:lnTo>
                  <a:pt x="7086841" y="0"/>
                </a:lnTo>
                <a:lnTo>
                  <a:pt x="7086841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854032"/>
                </a:lnTo>
                <a:lnTo>
                  <a:pt x="12700" y="2854032"/>
                </a:lnTo>
                <a:lnTo>
                  <a:pt x="25400" y="2866732"/>
                </a:lnTo>
                <a:lnTo>
                  <a:pt x="7086841" y="2866732"/>
                </a:lnTo>
                <a:lnTo>
                  <a:pt x="7086841" y="2879432"/>
                </a:lnTo>
                <a:close/>
              </a:path>
              <a:path w="7087234" h="28797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7087234" h="2879725">
                <a:moveTo>
                  <a:pt x="7061441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7061441" y="12700"/>
                </a:lnTo>
                <a:lnTo>
                  <a:pt x="7061441" y="25400"/>
                </a:lnTo>
                <a:close/>
              </a:path>
              <a:path w="7087234" h="2879725">
                <a:moveTo>
                  <a:pt x="7061441" y="2866732"/>
                </a:moveTo>
                <a:lnTo>
                  <a:pt x="7061441" y="12700"/>
                </a:lnTo>
                <a:lnTo>
                  <a:pt x="7074141" y="25400"/>
                </a:lnTo>
                <a:lnTo>
                  <a:pt x="7086841" y="25400"/>
                </a:lnTo>
                <a:lnTo>
                  <a:pt x="7086841" y="2854032"/>
                </a:lnTo>
                <a:lnTo>
                  <a:pt x="7074141" y="2854032"/>
                </a:lnTo>
                <a:lnTo>
                  <a:pt x="7061441" y="2866732"/>
                </a:lnTo>
                <a:close/>
              </a:path>
              <a:path w="7087234" h="2879725">
                <a:moveTo>
                  <a:pt x="7086841" y="25400"/>
                </a:moveTo>
                <a:lnTo>
                  <a:pt x="7074141" y="25400"/>
                </a:lnTo>
                <a:lnTo>
                  <a:pt x="7061441" y="12700"/>
                </a:lnTo>
                <a:lnTo>
                  <a:pt x="7086841" y="12700"/>
                </a:lnTo>
                <a:lnTo>
                  <a:pt x="7086841" y="25400"/>
                </a:lnTo>
                <a:close/>
              </a:path>
              <a:path w="7087234" h="2879725">
                <a:moveTo>
                  <a:pt x="25400" y="2866732"/>
                </a:moveTo>
                <a:lnTo>
                  <a:pt x="12700" y="2854032"/>
                </a:lnTo>
                <a:lnTo>
                  <a:pt x="25400" y="2854032"/>
                </a:lnTo>
                <a:lnTo>
                  <a:pt x="25400" y="2866732"/>
                </a:lnTo>
                <a:close/>
              </a:path>
              <a:path w="7087234" h="2879725">
                <a:moveTo>
                  <a:pt x="7061441" y="2866732"/>
                </a:moveTo>
                <a:lnTo>
                  <a:pt x="25400" y="2866732"/>
                </a:lnTo>
                <a:lnTo>
                  <a:pt x="25400" y="2854032"/>
                </a:lnTo>
                <a:lnTo>
                  <a:pt x="7061441" y="2854032"/>
                </a:lnTo>
                <a:lnTo>
                  <a:pt x="7061441" y="2866732"/>
                </a:lnTo>
                <a:close/>
              </a:path>
              <a:path w="7087234" h="2879725">
                <a:moveTo>
                  <a:pt x="7086841" y="2866732"/>
                </a:moveTo>
                <a:lnTo>
                  <a:pt x="7061441" y="2866732"/>
                </a:lnTo>
                <a:lnTo>
                  <a:pt x="7074141" y="2854032"/>
                </a:lnTo>
                <a:lnTo>
                  <a:pt x="7086841" y="2854032"/>
                </a:lnTo>
                <a:lnTo>
                  <a:pt x="7086841" y="2866732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75080" y="746988"/>
            <a:ext cx="6299835" cy="3378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5232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EC7C30"/>
                </a:solidFill>
                <a:latin typeface="微软雅黑"/>
                <a:cs typeface="微软雅黑"/>
              </a:rPr>
              <a:t>学习目标与任</a:t>
            </a:r>
            <a:r>
              <a:rPr dirty="0" sz="2800" spc="-5" b="1">
                <a:solidFill>
                  <a:srgbClr val="EC7C30"/>
                </a:solidFill>
                <a:latin typeface="微软雅黑"/>
                <a:cs typeface="微软雅黑"/>
              </a:rPr>
              <a:t>务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1F4E79"/>
                </a:solidFill>
                <a:latin typeface="微软雅黑"/>
                <a:cs typeface="微软雅黑"/>
              </a:rPr>
              <a:t>1</a:t>
            </a:r>
            <a:r>
              <a:rPr dirty="0" sz="2400">
                <a:solidFill>
                  <a:srgbClr val="1F4E79"/>
                </a:solidFill>
                <a:latin typeface="微软雅黑"/>
                <a:cs typeface="微软雅黑"/>
              </a:rPr>
              <a:t>、知道机车启动的两种方式；</a:t>
            </a:r>
            <a:endParaRPr sz="2400">
              <a:latin typeface="微软雅黑"/>
              <a:cs typeface="微软雅黑"/>
            </a:endParaRPr>
          </a:p>
          <a:p>
            <a:pPr marL="455930" marR="5080" indent="-443230">
              <a:lnSpc>
                <a:spcPct val="150000"/>
              </a:lnSpc>
              <a:spcBef>
                <a:spcPts val="750"/>
              </a:spcBef>
            </a:pPr>
            <a:r>
              <a:rPr dirty="0" sz="2400" spc="-5">
                <a:solidFill>
                  <a:srgbClr val="1F4E79"/>
                </a:solidFill>
                <a:latin typeface="微软雅黑"/>
                <a:cs typeface="微软雅黑"/>
              </a:rPr>
              <a:t>2</a:t>
            </a:r>
            <a:r>
              <a:rPr dirty="0" sz="2400">
                <a:solidFill>
                  <a:srgbClr val="1F4E79"/>
                </a:solidFill>
                <a:latin typeface="微软雅黑"/>
                <a:cs typeface="微软雅黑"/>
              </a:rPr>
              <a:t>、会分析机车启动过程中机车功率、牵引力、 阻力与速度、加速度的关系；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dirty="0" sz="2400">
                <a:solidFill>
                  <a:srgbClr val="1F4E79"/>
                </a:solidFill>
                <a:latin typeface="Times New Roman"/>
                <a:cs typeface="Times New Roman"/>
              </a:rPr>
              <a:t>3</a:t>
            </a:r>
            <a:r>
              <a:rPr dirty="0" sz="2400">
                <a:solidFill>
                  <a:srgbClr val="1F4E79"/>
                </a:solidFill>
                <a:latin typeface="微软雅黑"/>
                <a:cs typeface="微软雅黑"/>
              </a:rPr>
              <a:t>、会计算典型的机车启动的问题。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75"/>
              <a:t> </a:t>
            </a:r>
            <a:r>
              <a:rPr dirty="0" spc="-5"/>
              <a:t>end</a:t>
            </a:r>
            <a:r>
              <a:rPr dirty="0" spc="-5" i="0">
                <a:latin typeface="Microsoft YaHei UI"/>
                <a:cs typeface="Microsoft YaHei UI"/>
              </a:rPr>
              <a:t>.</a:t>
            </a:r>
            <a:r>
              <a:rPr dirty="0" i="0">
                <a:latin typeface="Microsoft YaHei UI"/>
                <a:cs typeface="Microsoft YaHei UI"/>
              </a:rPr>
              <a:t>谢谢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2997" y="2792971"/>
            <a:ext cx="148272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1F5F"/>
                </a:solidFill>
                <a:latin typeface="黑体"/>
                <a:cs typeface="黑体"/>
              </a:rPr>
              <a:t>北京市第</a:t>
            </a:r>
            <a:r>
              <a:rPr dirty="0" sz="1600" spc="-5">
                <a:solidFill>
                  <a:srgbClr val="001F5F"/>
                </a:solidFill>
                <a:latin typeface="Microsoft YaHei UI"/>
                <a:cs typeface="Microsoft YaHei UI"/>
              </a:rPr>
              <a:t>80</a:t>
            </a:r>
            <a:r>
              <a:rPr dirty="0" sz="1600">
                <a:solidFill>
                  <a:srgbClr val="001F5F"/>
                </a:solidFill>
                <a:latin typeface="黑体"/>
                <a:cs typeface="黑体"/>
              </a:rPr>
              <a:t>中</a:t>
            </a:r>
            <a:r>
              <a:rPr dirty="0" sz="1600" spc="-5">
                <a:solidFill>
                  <a:srgbClr val="001F5F"/>
                </a:solidFill>
                <a:latin typeface="黑体"/>
                <a:cs typeface="黑体"/>
              </a:rPr>
              <a:t>学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2587" y="2695816"/>
            <a:ext cx="6103620" cy="0"/>
          </a:xfrm>
          <a:custGeom>
            <a:avLst/>
            <a:gdLst/>
            <a:ahLst/>
            <a:cxnLst/>
            <a:rect l="l" t="t" r="r" b="b"/>
            <a:pathLst>
              <a:path w="6103620" h="0">
                <a:moveTo>
                  <a:pt x="0" y="0"/>
                </a:moveTo>
                <a:lnTo>
                  <a:pt x="610362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29428" y="2721864"/>
            <a:ext cx="449579" cy="47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440180" y="3476244"/>
            <a:ext cx="1624583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7680" y="2663253"/>
            <a:ext cx="4279445" cy="1401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620812" y="3486112"/>
            <a:ext cx="116078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P </a:t>
            </a:r>
            <a:r>
              <a:rPr dirty="0" sz="3200" b="1">
                <a:latin typeface="Times New Roman"/>
                <a:cs typeface="Times New Roman"/>
              </a:rPr>
              <a:t>=</a:t>
            </a:r>
            <a:r>
              <a:rPr dirty="0" sz="3200" spc="-100" b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Fv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794" y="2792183"/>
            <a:ext cx="1804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发动机实际功</a:t>
            </a:r>
            <a:r>
              <a:rPr dirty="0" sz="2000" spc="5">
                <a:latin typeface="微软雅黑"/>
                <a:cs typeface="微软雅黑"/>
              </a:rPr>
              <a:t>率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2707" y="2821952"/>
            <a:ext cx="1550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发动机牵引</a:t>
            </a:r>
            <a:r>
              <a:rPr dirty="0" sz="2000" spc="5">
                <a:latin typeface="微软雅黑"/>
                <a:cs typeface="微软雅黑"/>
              </a:rPr>
              <a:t>力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8191" y="4076700"/>
            <a:ext cx="2386330" cy="826135"/>
          </a:xfrm>
          <a:custGeom>
            <a:avLst/>
            <a:gdLst/>
            <a:ahLst/>
            <a:cxnLst/>
            <a:rect l="l" t="t" r="r" b="b"/>
            <a:pathLst>
              <a:path w="2386329" h="826135">
                <a:moveTo>
                  <a:pt x="1987740" y="284988"/>
                </a:moveTo>
                <a:lnTo>
                  <a:pt x="1391856" y="284988"/>
                </a:lnTo>
                <a:lnTo>
                  <a:pt x="1391856" y="0"/>
                </a:lnTo>
                <a:lnTo>
                  <a:pt x="1987740" y="284988"/>
                </a:lnTo>
                <a:close/>
              </a:path>
              <a:path w="2386329" h="826135">
                <a:moveTo>
                  <a:pt x="2385504" y="376427"/>
                </a:moveTo>
                <a:lnTo>
                  <a:pt x="444" y="376427"/>
                </a:lnTo>
                <a:lnTo>
                  <a:pt x="7266" y="340952"/>
                </a:lnTo>
                <a:lnTo>
                  <a:pt x="26462" y="312048"/>
                </a:lnTo>
                <a:lnTo>
                  <a:pt x="55128" y="292474"/>
                </a:lnTo>
                <a:lnTo>
                  <a:pt x="90360" y="284988"/>
                </a:lnTo>
                <a:lnTo>
                  <a:pt x="2295588" y="284988"/>
                </a:lnTo>
                <a:lnTo>
                  <a:pt x="2330857" y="292474"/>
                </a:lnTo>
                <a:lnTo>
                  <a:pt x="2359558" y="311954"/>
                </a:lnTo>
                <a:lnTo>
                  <a:pt x="2378884" y="340636"/>
                </a:lnTo>
                <a:lnTo>
                  <a:pt x="2385961" y="375678"/>
                </a:lnTo>
                <a:lnTo>
                  <a:pt x="2385504" y="376427"/>
                </a:lnTo>
                <a:close/>
              </a:path>
              <a:path w="2386329" h="826135">
                <a:moveTo>
                  <a:pt x="2295588" y="826008"/>
                </a:moveTo>
                <a:lnTo>
                  <a:pt x="90360" y="826008"/>
                </a:lnTo>
                <a:lnTo>
                  <a:pt x="55128" y="818752"/>
                </a:lnTo>
                <a:lnTo>
                  <a:pt x="26462" y="799414"/>
                </a:lnTo>
                <a:lnTo>
                  <a:pt x="7266" y="770893"/>
                </a:lnTo>
                <a:lnTo>
                  <a:pt x="444" y="736091"/>
                </a:lnTo>
                <a:lnTo>
                  <a:pt x="444" y="510539"/>
                </a:lnTo>
                <a:lnTo>
                  <a:pt x="0" y="375678"/>
                </a:lnTo>
                <a:lnTo>
                  <a:pt x="444" y="376427"/>
                </a:lnTo>
                <a:lnTo>
                  <a:pt x="2385504" y="376427"/>
                </a:lnTo>
                <a:lnTo>
                  <a:pt x="2385504" y="736091"/>
                </a:lnTo>
                <a:lnTo>
                  <a:pt x="2378691" y="770893"/>
                </a:lnTo>
                <a:lnTo>
                  <a:pt x="2359501" y="799414"/>
                </a:lnTo>
                <a:lnTo>
                  <a:pt x="2330833" y="818752"/>
                </a:lnTo>
                <a:lnTo>
                  <a:pt x="2295588" y="8260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71936" y="4066476"/>
            <a:ext cx="2399030" cy="842010"/>
          </a:xfrm>
          <a:custGeom>
            <a:avLst/>
            <a:gdLst/>
            <a:ahLst/>
            <a:cxnLst/>
            <a:rect l="l" t="t" r="r" b="b"/>
            <a:pathLst>
              <a:path w="2399029" h="842010">
                <a:moveTo>
                  <a:pt x="1391723" y="294639"/>
                </a:moveTo>
                <a:lnTo>
                  <a:pt x="1392002" y="0"/>
                </a:lnTo>
                <a:lnTo>
                  <a:pt x="1410586" y="8889"/>
                </a:lnTo>
                <a:lnTo>
                  <a:pt x="1404702" y="8889"/>
                </a:lnTo>
                <a:lnTo>
                  <a:pt x="1395596" y="15239"/>
                </a:lnTo>
                <a:lnTo>
                  <a:pt x="1404691" y="19608"/>
                </a:lnTo>
                <a:lnTo>
                  <a:pt x="1404423" y="289560"/>
                </a:lnTo>
                <a:lnTo>
                  <a:pt x="1398073" y="289560"/>
                </a:lnTo>
                <a:lnTo>
                  <a:pt x="1391723" y="294639"/>
                </a:lnTo>
                <a:close/>
              </a:path>
              <a:path w="2399029" h="842010">
                <a:moveTo>
                  <a:pt x="1404691" y="19608"/>
                </a:moveTo>
                <a:lnTo>
                  <a:pt x="1395596" y="15239"/>
                </a:lnTo>
                <a:lnTo>
                  <a:pt x="1404702" y="8889"/>
                </a:lnTo>
                <a:lnTo>
                  <a:pt x="1404691" y="19608"/>
                </a:lnTo>
                <a:close/>
              </a:path>
              <a:path w="2399029" h="842010">
                <a:moveTo>
                  <a:pt x="2331129" y="307339"/>
                </a:moveTo>
                <a:lnTo>
                  <a:pt x="2326951" y="304800"/>
                </a:lnTo>
                <a:lnTo>
                  <a:pt x="2323293" y="304800"/>
                </a:lnTo>
                <a:lnTo>
                  <a:pt x="2318937" y="303529"/>
                </a:lnTo>
                <a:lnTo>
                  <a:pt x="2319242" y="303529"/>
                </a:lnTo>
                <a:lnTo>
                  <a:pt x="2314809" y="302260"/>
                </a:lnTo>
                <a:lnTo>
                  <a:pt x="1993118" y="302260"/>
                </a:lnTo>
                <a:lnTo>
                  <a:pt x="1404691" y="19608"/>
                </a:lnTo>
                <a:lnTo>
                  <a:pt x="1404702" y="8889"/>
                </a:lnTo>
                <a:lnTo>
                  <a:pt x="1410586" y="8889"/>
                </a:lnTo>
                <a:lnTo>
                  <a:pt x="1997309" y="289560"/>
                </a:lnTo>
                <a:lnTo>
                  <a:pt x="2316892" y="289560"/>
                </a:lnTo>
                <a:lnTo>
                  <a:pt x="2330875" y="293370"/>
                </a:lnTo>
                <a:lnTo>
                  <a:pt x="2339727" y="295910"/>
                </a:lnTo>
                <a:lnTo>
                  <a:pt x="2343994" y="298450"/>
                </a:lnTo>
                <a:lnTo>
                  <a:pt x="2348147" y="300989"/>
                </a:lnTo>
                <a:lnTo>
                  <a:pt x="2352186" y="302260"/>
                </a:lnTo>
                <a:lnTo>
                  <a:pt x="2356097" y="304800"/>
                </a:lnTo>
                <a:lnTo>
                  <a:pt x="2357354" y="306070"/>
                </a:lnTo>
                <a:lnTo>
                  <a:pt x="2330837" y="306070"/>
                </a:lnTo>
                <a:lnTo>
                  <a:pt x="2331129" y="307339"/>
                </a:lnTo>
                <a:close/>
              </a:path>
              <a:path w="2399029" h="842010">
                <a:moveTo>
                  <a:pt x="2316892" y="840739"/>
                </a:moveTo>
                <a:lnTo>
                  <a:pt x="81591" y="840739"/>
                </a:lnTo>
                <a:lnTo>
                  <a:pt x="72180" y="838200"/>
                </a:lnTo>
                <a:lnTo>
                  <a:pt x="58743" y="834389"/>
                </a:lnTo>
                <a:lnTo>
                  <a:pt x="54476" y="831850"/>
                </a:lnTo>
                <a:lnTo>
                  <a:pt x="50323" y="830580"/>
                </a:lnTo>
                <a:lnTo>
                  <a:pt x="46285" y="828039"/>
                </a:lnTo>
                <a:lnTo>
                  <a:pt x="42386" y="825500"/>
                </a:lnTo>
                <a:lnTo>
                  <a:pt x="38601" y="822960"/>
                </a:lnTo>
                <a:lnTo>
                  <a:pt x="34969" y="819150"/>
                </a:lnTo>
                <a:lnTo>
                  <a:pt x="31476" y="816610"/>
                </a:lnTo>
                <a:lnTo>
                  <a:pt x="28124" y="812800"/>
                </a:lnTo>
                <a:lnTo>
                  <a:pt x="24936" y="810260"/>
                </a:lnTo>
                <a:lnTo>
                  <a:pt x="21913" y="806450"/>
                </a:lnTo>
                <a:lnTo>
                  <a:pt x="7486" y="782320"/>
                </a:lnTo>
                <a:lnTo>
                  <a:pt x="5759" y="778510"/>
                </a:lnTo>
                <a:lnTo>
                  <a:pt x="4235" y="773429"/>
                </a:lnTo>
                <a:lnTo>
                  <a:pt x="2940" y="769620"/>
                </a:lnTo>
                <a:lnTo>
                  <a:pt x="1860" y="764539"/>
                </a:lnTo>
                <a:lnTo>
                  <a:pt x="1009" y="759460"/>
                </a:lnTo>
                <a:lnTo>
                  <a:pt x="400" y="755650"/>
                </a:lnTo>
                <a:lnTo>
                  <a:pt x="31" y="750570"/>
                </a:lnTo>
                <a:lnTo>
                  <a:pt x="0" y="381000"/>
                </a:lnTo>
                <a:lnTo>
                  <a:pt x="31" y="379729"/>
                </a:lnTo>
                <a:lnTo>
                  <a:pt x="4235" y="356870"/>
                </a:lnTo>
                <a:lnTo>
                  <a:pt x="5759" y="351789"/>
                </a:lnTo>
                <a:lnTo>
                  <a:pt x="7486" y="347979"/>
                </a:lnTo>
                <a:lnTo>
                  <a:pt x="9404" y="342900"/>
                </a:lnTo>
                <a:lnTo>
                  <a:pt x="11537" y="339089"/>
                </a:lnTo>
                <a:lnTo>
                  <a:pt x="28124" y="317500"/>
                </a:lnTo>
                <a:lnTo>
                  <a:pt x="31476" y="313689"/>
                </a:lnTo>
                <a:lnTo>
                  <a:pt x="34969" y="311150"/>
                </a:lnTo>
                <a:lnTo>
                  <a:pt x="38601" y="308610"/>
                </a:lnTo>
                <a:lnTo>
                  <a:pt x="42386" y="304800"/>
                </a:lnTo>
                <a:lnTo>
                  <a:pt x="46285" y="302260"/>
                </a:lnTo>
                <a:lnTo>
                  <a:pt x="50323" y="300989"/>
                </a:lnTo>
                <a:lnTo>
                  <a:pt x="54476" y="298450"/>
                </a:lnTo>
                <a:lnTo>
                  <a:pt x="58743" y="295910"/>
                </a:lnTo>
                <a:lnTo>
                  <a:pt x="72180" y="292100"/>
                </a:lnTo>
                <a:lnTo>
                  <a:pt x="81591" y="289560"/>
                </a:lnTo>
                <a:lnTo>
                  <a:pt x="1391727" y="289560"/>
                </a:lnTo>
                <a:lnTo>
                  <a:pt x="1391723" y="294639"/>
                </a:lnTo>
                <a:lnTo>
                  <a:pt x="1404418" y="294639"/>
                </a:lnTo>
                <a:lnTo>
                  <a:pt x="1404410" y="302260"/>
                </a:lnTo>
                <a:lnTo>
                  <a:pt x="83661" y="302260"/>
                </a:lnTo>
                <a:lnTo>
                  <a:pt x="79228" y="303529"/>
                </a:lnTo>
                <a:lnTo>
                  <a:pt x="79546" y="303529"/>
                </a:lnTo>
                <a:lnTo>
                  <a:pt x="75190" y="304800"/>
                </a:lnTo>
                <a:lnTo>
                  <a:pt x="71532" y="304800"/>
                </a:lnTo>
                <a:lnTo>
                  <a:pt x="69437" y="306070"/>
                </a:lnTo>
                <a:lnTo>
                  <a:pt x="67633" y="306070"/>
                </a:lnTo>
                <a:lnTo>
                  <a:pt x="63557" y="308610"/>
                </a:lnTo>
                <a:lnTo>
                  <a:pt x="63836" y="308610"/>
                </a:lnTo>
                <a:lnTo>
                  <a:pt x="59848" y="309879"/>
                </a:lnTo>
                <a:lnTo>
                  <a:pt x="60128" y="309879"/>
                </a:lnTo>
                <a:lnTo>
                  <a:pt x="58191" y="311150"/>
                </a:lnTo>
                <a:lnTo>
                  <a:pt x="56521" y="311150"/>
                </a:lnTo>
                <a:lnTo>
                  <a:pt x="52749" y="313689"/>
                </a:lnTo>
                <a:lnTo>
                  <a:pt x="53016" y="313689"/>
                </a:lnTo>
                <a:lnTo>
                  <a:pt x="49358" y="316229"/>
                </a:lnTo>
                <a:lnTo>
                  <a:pt x="49612" y="316229"/>
                </a:lnTo>
                <a:lnTo>
                  <a:pt x="46094" y="318770"/>
                </a:lnTo>
                <a:lnTo>
                  <a:pt x="46335" y="318770"/>
                </a:lnTo>
                <a:lnTo>
                  <a:pt x="44634" y="320039"/>
                </a:lnTo>
                <a:lnTo>
                  <a:pt x="43160" y="320039"/>
                </a:lnTo>
                <a:lnTo>
                  <a:pt x="39897" y="323850"/>
                </a:lnTo>
                <a:lnTo>
                  <a:pt x="40125" y="323850"/>
                </a:lnTo>
                <a:lnTo>
                  <a:pt x="37001" y="326389"/>
                </a:lnTo>
                <a:lnTo>
                  <a:pt x="37217" y="326389"/>
                </a:lnTo>
                <a:lnTo>
                  <a:pt x="34232" y="328929"/>
                </a:lnTo>
                <a:lnTo>
                  <a:pt x="34436" y="328929"/>
                </a:lnTo>
                <a:lnTo>
                  <a:pt x="32547" y="331470"/>
                </a:lnTo>
                <a:lnTo>
                  <a:pt x="31807" y="331470"/>
                </a:lnTo>
                <a:lnTo>
                  <a:pt x="29127" y="335279"/>
                </a:lnTo>
                <a:lnTo>
                  <a:pt x="29317" y="335279"/>
                </a:lnTo>
                <a:lnTo>
                  <a:pt x="27641" y="337820"/>
                </a:lnTo>
                <a:lnTo>
                  <a:pt x="26968" y="337820"/>
                </a:lnTo>
                <a:lnTo>
                  <a:pt x="24631" y="341629"/>
                </a:lnTo>
                <a:lnTo>
                  <a:pt x="24796" y="341629"/>
                </a:lnTo>
                <a:lnTo>
                  <a:pt x="22625" y="345439"/>
                </a:lnTo>
                <a:lnTo>
                  <a:pt x="22777" y="345439"/>
                </a:lnTo>
                <a:lnTo>
                  <a:pt x="20783" y="349250"/>
                </a:lnTo>
                <a:lnTo>
                  <a:pt x="20923" y="349250"/>
                </a:lnTo>
                <a:lnTo>
                  <a:pt x="19119" y="353060"/>
                </a:lnTo>
                <a:lnTo>
                  <a:pt x="17621" y="356870"/>
                </a:lnTo>
                <a:lnTo>
                  <a:pt x="16313" y="360679"/>
                </a:lnTo>
                <a:lnTo>
                  <a:pt x="15195" y="364489"/>
                </a:lnTo>
                <a:lnTo>
                  <a:pt x="14268" y="368300"/>
                </a:lnTo>
                <a:lnTo>
                  <a:pt x="13544" y="372110"/>
                </a:lnTo>
                <a:lnTo>
                  <a:pt x="13166" y="375920"/>
                </a:lnTo>
                <a:lnTo>
                  <a:pt x="12719" y="381000"/>
                </a:lnTo>
                <a:lnTo>
                  <a:pt x="12706" y="749300"/>
                </a:lnTo>
                <a:lnTo>
                  <a:pt x="13049" y="754379"/>
                </a:lnTo>
                <a:lnTo>
                  <a:pt x="13595" y="758189"/>
                </a:lnTo>
                <a:lnTo>
                  <a:pt x="14331" y="762000"/>
                </a:lnTo>
                <a:lnTo>
                  <a:pt x="15284" y="765810"/>
                </a:lnTo>
                <a:lnTo>
                  <a:pt x="16414" y="770889"/>
                </a:lnTo>
                <a:lnTo>
                  <a:pt x="16668" y="770889"/>
                </a:lnTo>
                <a:lnTo>
                  <a:pt x="17735" y="774700"/>
                </a:lnTo>
                <a:lnTo>
                  <a:pt x="18024" y="774700"/>
                </a:lnTo>
                <a:lnTo>
                  <a:pt x="19234" y="778510"/>
                </a:lnTo>
                <a:lnTo>
                  <a:pt x="19720" y="778510"/>
                </a:lnTo>
                <a:lnTo>
                  <a:pt x="20923" y="781050"/>
                </a:lnTo>
                <a:lnTo>
                  <a:pt x="20783" y="781050"/>
                </a:lnTo>
                <a:lnTo>
                  <a:pt x="22777" y="784860"/>
                </a:lnTo>
                <a:lnTo>
                  <a:pt x="22625" y="784860"/>
                </a:lnTo>
                <a:lnTo>
                  <a:pt x="24796" y="788670"/>
                </a:lnTo>
                <a:lnTo>
                  <a:pt x="24631" y="788670"/>
                </a:lnTo>
                <a:lnTo>
                  <a:pt x="26968" y="792479"/>
                </a:lnTo>
                <a:lnTo>
                  <a:pt x="26803" y="792479"/>
                </a:lnTo>
                <a:lnTo>
                  <a:pt x="29317" y="795020"/>
                </a:lnTo>
                <a:lnTo>
                  <a:pt x="29127" y="795020"/>
                </a:lnTo>
                <a:lnTo>
                  <a:pt x="31807" y="798829"/>
                </a:lnTo>
                <a:lnTo>
                  <a:pt x="31603" y="798829"/>
                </a:lnTo>
                <a:lnTo>
                  <a:pt x="34436" y="801370"/>
                </a:lnTo>
                <a:lnTo>
                  <a:pt x="34232" y="801370"/>
                </a:lnTo>
                <a:lnTo>
                  <a:pt x="37217" y="803910"/>
                </a:lnTo>
                <a:lnTo>
                  <a:pt x="37001" y="803910"/>
                </a:lnTo>
                <a:lnTo>
                  <a:pt x="40125" y="807720"/>
                </a:lnTo>
                <a:lnTo>
                  <a:pt x="39897" y="807720"/>
                </a:lnTo>
                <a:lnTo>
                  <a:pt x="43160" y="810260"/>
                </a:lnTo>
                <a:lnTo>
                  <a:pt x="42932" y="810260"/>
                </a:lnTo>
                <a:lnTo>
                  <a:pt x="46335" y="812800"/>
                </a:lnTo>
                <a:lnTo>
                  <a:pt x="46094" y="812800"/>
                </a:lnTo>
                <a:lnTo>
                  <a:pt x="49612" y="815339"/>
                </a:lnTo>
                <a:lnTo>
                  <a:pt x="51187" y="815339"/>
                </a:lnTo>
                <a:lnTo>
                  <a:pt x="53016" y="816610"/>
                </a:lnTo>
                <a:lnTo>
                  <a:pt x="52749" y="816610"/>
                </a:lnTo>
                <a:lnTo>
                  <a:pt x="56521" y="819150"/>
                </a:lnTo>
                <a:lnTo>
                  <a:pt x="56254" y="819150"/>
                </a:lnTo>
                <a:lnTo>
                  <a:pt x="60128" y="820419"/>
                </a:lnTo>
                <a:lnTo>
                  <a:pt x="59848" y="820419"/>
                </a:lnTo>
                <a:lnTo>
                  <a:pt x="63836" y="822960"/>
                </a:lnTo>
                <a:lnTo>
                  <a:pt x="65595" y="822960"/>
                </a:lnTo>
                <a:lnTo>
                  <a:pt x="67633" y="824230"/>
                </a:lnTo>
                <a:lnTo>
                  <a:pt x="67341" y="824230"/>
                </a:lnTo>
                <a:lnTo>
                  <a:pt x="71532" y="825500"/>
                </a:lnTo>
                <a:lnTo>
                  <a:pt x="71227" y="825500"/>
                </a:lnTo>
                <a:lnTo>
                  <a:pt x="75495" y="826769"/>
                </a:lnTo>
                <a:lnTo>
                  <a:pt x="79228" y="826769"/>
                </a:lnTo>
                <a:lnTo>
                  <a:pt x="83661" y="828039"/>
                </a:lnTo>
                <a:lnTo>
                  <a:pt x="87534" y="828039"/>
                </a:lnTo>
                <a:lnTo>
                  <a:pt x="92106" y="829310"/>
                </a:lnTo>
                <a:lnTo>
                  <a:pt x="2350166" y="829310"/>
                </a:lnTo>
                <a:lnTo>
                  <a:pt x="2348147" y="830580"/>
                </a:lnTo>
                <a:lnTo>
                  <a:pt x="2343994" y="831850"/>
                </a:lnTo>
                <a:lnTo>
                  <a:pt x="2339727" y="834389"/>
                </a:lnTo>
                <a:lnTo>
                  <a:pt x="2326303" y="838200"/>
                </a:lnTo>
                <a:lnTo>
                  <a:pt x="2316892" y="840739"/>
                </a:lnTo>
                <a:close/>
              </a:path>
              <a:path w="2399029" h="842010">
                <a:moveTo>
                  <a:pt x="1404418" y="294639"/>
                </a:moveTo>
                <a:lnTo>
                  <a:pt x="1391723" y="294639"/>
                </a:lnTo>
                <a:lnTo>
                  <a:pt x="1398073" y="289560"/>
                </a:lnTo>
                <a:lnTo>
                  <a:pt x="1404423" y="289560"/>
                </a:lnTo>
                <a:lnTo>
                  <a:pt x="1404418" y="294639"/>
                </a:lnTo>
                <a:close/>
              </a:path>
              <a:path w="2399029" h="842010">
                <a:moveTo>
                  <a:pt x="67341" y="307339"/>
                </a:moveTo>
                <a:lnTo>
                  <a:pt x="67633" y="306070"/>
                </a:lnTo>
                <a:lnTo>
                  <a:pt x="69437" y="306070"/>
                </a:lnTo>
                <a:lnTo>
                  <a:pt x="67341" y="307339"/>
                </a:lnTo>
                <a:close/>
              </a:path>
              <a:path w="2399029" h="842010">
                <a:moveTo>
                  <a:pt x="2342229" y="312420"/>
                </a:moveTo>
                <a:lnTo>
                  <a:pt x="2338343" y="309879"/>
                </a:lnTo>
                <a:lnTo>
                  <a:pt x="2338622" y="309879"/>
                </a:lnTo>
                <a:lnTo>
                  <a:pt x="2334634" y="308610"/>
                </a:lnTo>
                <a:lnTo>
                  <a:pt x="2334926" y="308610"/>
                </a:lnTo>
                <a:lnTo>
                  <a:pt x="2330837" y="306070"/>
                </a:lnTo>
                <a:lnTo>
                  <a:pt x="2357354" y="306070"/>
                </a:lnTo>
                <a:lnTo>
                  <a:pt x="2359869" y="308610"/>
                </a:lnTo>
                <a:lnTo>
                  <a:pt x="2363514" y="311150"/>
                </a:lnTo>
                <a:lnTo>
                  <a:pt x="2341962" y="311150"/>
                </a:lnTo>
                <a:lnTo>
                  <a:pt x="2342229" y="312420"/>
                </a:lnTo>
                <a:close/>
              </a:path>
              <a:path w="2399029" h="842010">
                <a:moveTo>
                  <a:pt x="56254" y="312420"/>
                </a:moveTo>
                <a:lnTo>
                  <a:pt x="56521" y="311150"/>
                </a:lnTo>
                <a:lnTo>
                  <a:pt x="58191" y="311150"/>
                </a:lnTo>
                <a:lnTo>
                  <a:pt x="56254" y="312420"/>
                </a:lnTo>
                <a:close/>
              </a:path>
              <a:path w="2399029" h="842010">
                <a:moveTo>
                  <a:pt x="2355551" y="321310"/>
                </a:moveTo>
                <a:lnTo>
                  <a:pt x="2352147" y="318770"/>
                </a:lnTo>
                <a:lnTo>
                  <a:pt x="2352389" y="318770"/>
                </a:lnTo>
                <a:lnTo>
                  <a:pt x="2348858" y="316229"/>
                </a:lnTo>
                <a:lnTo>
                  <a:pt x="2349112" y="316229"/>
                </a:lnTo>
                <a:lnTo>
                  <a:pt x="2345467" y="313689"/>
                </a:lnTo>
                <a:lnTo>
                  <a:pt x="2345721" y="313689"/>
                </a:lnTo>
                <a:lnTo>
                  <a:pt x="2341962" y="311150"/>
                </a:lnTo>
                <a:lnTo>
                  <a:pt x="2363514" y="311150"/>
                </a:lnTo>
                <a:lnTo>
                  <a:pt x="2367006" y="313689"/>
                </a:lnTo>
                <a:lnTo>
                  <a:pt x="2370347" y="317500"/>
                </a:lnTo>
                <a:lnTo>
                  <a:pt x="2373547" y="320039"/>
                </a:lnTo>
                <a:lnTo>
                  <a:pt x="2355310" y="320039"/>
                </a:lnTo>
                <a:lnTo>
                  <a:pt x="2355551" y="321310"/>
                </a:lnTo>
                <a:close/>
              </a:path>
              <a:path w="2399029" h="842010">
                <a:moveTo>
                  <a:pt x="42932" y="321310"/>
                </a:moveTo>
                <a:lnTo>
                  <a:pt x="43160" y="320039"/>
                </a:lnTo>
                <a:lnTo>
                  <a:pt x="44634" y="320039"/>
                </a:lnTo>
                <a:lnTo>
                  <a:pt x="42932" y="321310"/>
                </a:lnTo>
                <a:close/>
              </a:path>
              <a:path w="2399029" h="842010">
                <a:moveTo>
                  <a:pt x="2366867" y="332739"/>
                </a:moveTo>
                <a:lnTo>
                  <a:pt x="2364035" y="328929"/>
                </a:lnTo>
                <a:lnTo>
                  <a:pt x="2364251" y="328929"/>
                </a:lnTo>
                <a:lnTo>
                  <a:pt x="2361266" y="326389"/>
                </a:lnTo>
                <a:lnTo>
                  <a:pt x="2361482" y="326389"/>
                </a:lnTo>
                <a:lnTo>
                  <a:pt x="2358358" y="323850"/>
                </a:lnTo>
                <a:lnTo>
                  <a:pt x="2358574" y="323850"/>
                </a:lnTo>
                <a:lnTo>
                  <a:pt x="2355310" y="320039"/>
                </a:lnTo>
                <a:lnTo>
                  <a:pt x="2373547" y="320039"/>
                </a:lnTo>
                <a:lnTo>
                  <a:pt x="2376570" y="323850"/>
                </a:lnTo>
                <a:lnTo>
                  <a:pt x="2379427" y="327660"/>
                </a:lnTo>
                <a:lnTo>
                  <a:pt x="2382107" y="331470"/>
                </a:lnTo>
                <a:lnTo>
                  <a:pt x="2366676" y="331470"/>
                </a:lnTo>
                <a:lnTo>
                  <a:pt x="2366867" y="332739"/>
                </a:lnTo>
                <a:close/>
              </a:path>
              <a:path w="2399029" h="842010">
                <a:moveTo>
                  <a:pt x="31603" y="332739"/>
                </a:moveTo>
                <a:lnTo>
                  <a:pt x="31807" y="331470"/>
                </a:lnTo>
                <a:lnTo>
                  <a:pt x="32547" y="331470"/>
                </a:lnTo>
                <a:lnTo>
                  <a:pt x="31603" y="332739"/>
                </a:lnTo>
                <a:close/>
              </a:path>
              <a:path w="2399029" h="842010">
                <a:moveTo>
                  <a:pt x="2371680" y="339089"/>
                </a:moveTo>
                <a:lnTo>
                  <a:pt x="2369165" y="335279"/>
                </a:lnTo>
                <a:lnTo>
                  <a:pt x="2369343" y="335279"/>
                </a:lnTo>
                <a:lnTo>
                  <a:pt x="2366676" y="331470"/>
                </a:lnTo>
                <a:lnTo>
                  <a:pt x="2382107" y="331470"/>
                </a:lnTo>
                <a:lnTo>
                  <a:pt x="2384621" y="335279"/>
                </a:lnTo>
                <a:lnTo>
                  <a:pt x="2386162" y="337820"/>
                </a:lnTo>
                <a:lnTo>
                  <a:pt x="2371502" y="337820"/>
                </a:lnTo>
                <a:lnTo>
                  <a:pt x="2371680" y="339089"/>
                </a:lnTo>
                <a:close/>
              </a:path>
              <a:path w="2399029" h="842010">
                <a:moveTo>
                  <a:pt x="26803" y="339089"/>
                </a:moveTo>
                <a:lnTo>
                  <a:pt x="26968" y="337820"/>
                </a:lnTo>
                <a:lnTo>
                  <a:pt x="27641" y="337820"/>
                </a:lnTo>
                <a:lnTo>
                  <a:pt x="26803" y="339089"/>
                </a:lnTo>
                <a:close/>
              </a:path>
              <a:path w="2399029" h="842010">
                <a:moveTo>
                  <a:pt x="2398166" y="754379"/>
                </a:moveTo>
                <a:lnTo>
                  <a:pt x="2385421" y="754379"/>
                </a:lnTo>
                <a:lnTo>
                  <a:pt x="2385777" y="749300"/>
                </a:lnTo>
                <a:lnTo>
                  <a:pt x="2385752" y="381000"/>
                </a:lnTo>
                <a:lnTo>
                  <a:pt x="2385688" y="379729"/>
                </a:lnTo>
                <a:lnTo>
                  <a:pt x="2385421" y="375920"/>
                </a:lnTo>
                <a:lnTo>
                  <a:pt x="2384888" y="372110"/>
                </a:lnTo>
                <a:lnTo>
                  <a:pt x="2384139" y="368300"/>
                </a:lnTo>
                <a:lnTo>
                  <a:pt x="2383199" y="364489"/>
                </a:lnTo>
                <a:lnTo>
                  <a:pt x="2382069" y="360679"/>
                </a:lnTo>
                <a:lnTo>
                  <a:pt x="2380748" y="356870"/>
                </a:lnTo>
                <a:lnTo>
                  <a:pt x="2379237" y="353060"/>
                </a:lnTo>
                <a:lnTo>
                  <a:pt x="2377560" y="349250"/>
                </a:lnTo>
                <a:lnTo>
                  <a:pt x="2375706" y="345439"/>
                </a:lnTo>
                <a:lnTo>
                  <a:pt x="2375858" y="345439"/>
                </a:lnTo>
                <a:lnTo>
                  <a:pt x="2373687" y="341629"/>
                </a:lnTo>
                <a:lnTo>
                  <a:pt x="2373839" y="341629"/>
                </a:lnTo>
                <a:lnTo>
                  <a:pt x="2371502" y="337820"/>
                </a:lnTo>
                <a:lnTo>
                  <a:pt x="2386162" y="337820"/>
                </a:lnTo>
                <a:lnTo>
                  <a:pt x="2386933" y="339089"/>
                </a:lnTo>
                <a:lnTo>
                  <a:pt x="2389066" y="342900"/>
                </a:lnTo>
                <a:lnTo>
                  <a:pt x="2390997" y="347979"/>
                </a:lnTo>
                <a:lnTo>
                  <a:pt x="2392724" y="351789"/>
                </a:lnTo>
                <a:lnTo>
                  <a:pt x="2394235" y="356870"/>
                </a:lnTo>
                <a:lnTo>
                  <a:pt x="2395543" y="360679"/>
                </a:lnTo>
                <a:lnTo>
                  <a:pt x="2396610" y="365760"/>
                </a:lnTo>
                <a:lnTo>
                  <a:pt x="2397461" y="370839"/>
                </a:lnTo>
                <a:lnTo>
                  <a:pt x="2398071" y="375920"/>
                </a:lnTo>
                <a:lnTo>
                  <a:pt x="2398452" y="379729"/>
                </a:lnTo>
                <a:lnTo>
                  <a:pt x="2398452" y="750570"/>
                </a:lnTo>
                <a:lnTo>
                  <a:pt x="2398166" y="754379"/>
                </a:lnTo>
                <a:close/>
              </a:path>
              <a:path w="2399029" h="842010">
                <a:moveTo>
                  <a:pt x="13023" y="377189"/>
                </a:moveTo>
                <a:lnTo>
                  <a:pt x="13049" y="375920"/>
                </a:lnTo>
                <a:lnTo>
                  <a:pt x="13023" y="377189"/>
                </a:lnTo>
                <a:close/>
              </a:path>
              <a:path w="2399029" h="842010">
                <a:moveTo>
                  <a:pt x="2385460" y="377189"/>
                </a:moveTo>
                <a:lnTo>
                  <a:pt x="2385317" y="375920"/>
                </a:lnTo>
                <a:lnTo>
                  <a:pt x="2385460" y="377189"/>
                </a:lnTo>
                <a:close/>
              </a:path>
              <a:path w="2399029" h="842010">
                <a:moveTo>
                  <a:pt x="13166" y="754379"/>
                </a:moveTo>
                <a:lnTo>
                  <a:pt x="13023" y="753110"/>
                </a:lnTo>
                <a:lnTo>
                  <a:pt x="13166" y="754379"/>
                </a:lnTo>
                <a:close/>
              </a:path>
              <a:path w="2399029" h="842010">
                <a:moveTo>
                  <a:pt x="2395107" y="770889"/>
                </a:moveTo>
                <a:lnTo>
                  <a:pt x="2382069" y="770889"/>
                </a:lnTo>
                <a:lnTo>
                  <a:pt x="2383275" y="765810"/>
                </a:lnTo>
                <a:lnTo>
                  <a:pt x="2384202" y="762000"/>
                </a:lnTo>
                <a:lnTo>
                  <a:pt x="2384926" y="758189"/>
                </a:lnTo>
                <a:lnTo>
                  <a:pt x="2385460" y="753110"/>
                </a:lnTo>
                <a:lnTo>
                  <a:pt x="2385421" y="754379"/>
                </a:lnTo>
                <a:lnTo>
                  <a:pt x="2398166" y="754379"/>
                </a:lnTo>
                <a:lnTo>
                  <a:pt x="2398071" y="755650"/>
                </a:lnTo>
                <a:lnTo>
                  <a:pt x="2397461" y="759460"/>
                </a:lnTo>
                <a:lnTo>
                  <a:pt x="2396610" y="764539"/>
                </a:lnTo>
                <a:lnTo>
                  <a:pt x="2395543" y="769620"/>
                </a:lnTo>
                <a:lnTo>
                  <a:pt x="2395107" y="770889"/>
                </a:lnTo>
                <a:close/>
              </a:path>
              <a:path w="2399029" h="842010">
                <a:moveTo>
                  <a:pt x="16668" y="770889"/>
                </a:moveTo>
                <a:lnTo>
                  <a:pt x="16414" y="770889"/>
                </a:lnTo>
                <a:lnTo>
                  <a:pt x="16313" y="769620"/>
                </a:lnTo>
                <a:lnTo>
                  <a:pt x="16668" y="770889"/>
                </a:lnTo>
                <a:close/>
              </a:path>
              <a:path w="2399029" h="842010">
                <a:moveTo>
                  <a:pt x="2393857" y="774700"/>
                </a:moveTo>
                <a:lnTo>
                  <a:pt x="2380748" y="774700"/>
                </a:lnTo>
                <a:lnTo>
                  <a:pt x="2382158" y="769620"/>
                </a:lnTo>
                <a:lnTo>
                  <a:pt x="2382069" y="770889"/>
                </a:lnTo>
                <a:lnTo>
                  <a:pt x="2395107" y="770889"/>
                </a:lnTo>
                <a:lnTo>
                  <a:pt x="2394235" y="773429"/>
                </a:lnTo>
                <a:lnTo>
                  <a:pt x="2393857" y="774700"/>
                </a:lnTo>
                <a:close/>
              </a:path>
              <a:path w="2399029" h="842010">
                <a:moveTo>
                  <a:pt x="18024" y="774700"/>
                </a:moveTo>
                <a:lnTo>
                  <a:pt x="17735" y="774700"/>
                </a:lnTo>
                <a:lnTo>
                  <a:pt x="17621" y="773429"/>
                </a:lnTo>
                <a:lnTo>
                  <a:pt x="18024" y="774700"/>
                </a:lnTo>
                <a:close/>
              </a:path>
              <a:path w="2399029" h="842010">
                <a:moveTo>
                  <a:pt x="2392724" y="778510"/>
                </a:moveTo>
                <a:lnTo>
                  <a:pt x="2379237" y="778510"/>
                </a:lnTo>
                <a:lnTo>
                  <a:pt x="2380849" y="773429"/>
                </a:lnTo>
                <a:lnTo>
                  <a:pt x="2380748" y="774700"/>
                </a:lnTo>
                <a:lnTo>
                  <a:pt x="2393857" y="774700"/>
                </a:lnTo>
                <a:lnTo>
                  <a:pt x="2392724" y="778510"/>
                </a:lnTo>
                <a:close/>
              </a:path>
              <a:path w="2399029" h="842010">
                <a:moveTo>
                  <a:pt x="19720" y="778510"/>
                </a:moveTo>
                <a:lnTo>
                  <a:pt x="19234" y="778510"/>
                </a:lnTo>
                <a:lnTo>
                  <a:pt x="19119" y="777239"/>
                </a:lnTo>
                <a:lnTo>
                  <a:pt x="19720" y="778510"/>
                </a:lnTo>
                <a:close/>
              </a:path>
              <a:path w="2399029" h="842010">
                <a:moveTo>
                  <a:pt x="2368120" y="815339"/>
                </a:moveTo>
                <a:lnTo>
                  <a:pt x="2348858" y="815339"/>
                </a:lnTo>
                <a:lnTo>
                  <a:pt x="2352389" y="812800"/>
                </a:lnTo>
                <a:lnTo>
                  <a:pt x="2352147" y="812800"/>
                </a:lnTo>
                <a:lnTo>
                  <a:pt x="2355551" y="810260"/>
                </a:lnTo>
                <a:lnTo>
                  <a:pt x="2355310" y="810260"/>
                </a:lnTo>
                <a:lnTo>
                  <a:pt x="2358574" y="807720"/>
                </a:lnTo>
                <a:lnTo>
                  <a:pt x="2358358" y="807720"/>
                </a:lnTo>
                <a:lnTo>
                  <a:pt x="2361482" y="803910"/>
                </a:lnTo>
                <a:lnTo>
                  <a:pt x="2361266" y="803910"/>
                </a:lnTo>
                <a:lnTo>
                  <a:pt x="2364251" y="801370"/>
                </a:lnTo>
                <a:lnTo>
                  <a:pt x="2364035" y="801370"/>
                </a:lnTo>
                <a:lnTo>
                  <a:pt x="2366867" y="798829"/>
                </a:lnTo>
                <a:lnTo>
                  <a:pt x="2366676" y="798829"/>
                </a:lnTo>
                <a:lnTo>
                  <a:pt x="2369343" y="795020"/>
                </a:lnTo>
                <a:lnTo>
                  <a:pt x="2369165" y="795020"/>
                </a:lnTo>
                <a:lnTo>
                  <a:pt x="2371680" y="792479"/>
                </a:lnTo>
                <a:lnTo>
                  <a:pt x="2371502" y="792479"/>
                </a:lnTo>
                <a:lnTo>
                  <a:pt x="2373839" y="788670"/>
                </a:lnTo>
                <a:lnTo>
                  <a:pt x="2373687" y="788670"/>
                </a:lnTo>
                <a:lnTo>
                  <a:pt x="2375858" y="784860"/>
                </a:lnTo>
                <a:lnTo>
                  <a:pt x="2375706" y="784860"/>
                </a:lnTo>
                <a:lnTo>
                  <a:pt x="2377687" y="781050"/>
                </a:lnTo>
                <a:lnTo>
                  <a:pt x="2379364" y="777239"/>
                </a:lnTo>
                <a:lnTo>
                  <a:pt x="2379237" y="778510"/>
                </a:lnTo>
                <a:lnTo>
                  <a:pt x="2392724" y="778510"/>
                </a:lnTo>
                <a:lnTo>
                  <a:pt x="2390997" y="782320"/>
                </a:lnTo>
                <a:lnTo>
                  <a:pt x="2370347" y="812800"/>
                </a:lnTo>
                <a:lnTo>
                  <a:pt x="2368120" y="815339"/>
                </a:lnTo>
                <a:close/>
              </a:path>
              <a:path w="2399029" h="842010">
                <a:moveTo>
                  <a:pt x="51187" y="815339"/>
                </a:moveTo>
                <a:lnTo>
                  <a:pt x="49612" y="815339"/>
                </a:lnTo>
                <a:lnTo>
                  <a:pt x="49358" y="814069"/>
                </a:lnTo>
                <a:lnTo>
                  <a:pt x="51187" y="815339"/>
                </a:lnTo>
                <a:close/>
              </a:path>
              <a:path w="2399029" h="842010">
                <a:moveTo>
                  <a:pt x="2359869" y="822960"/>
                </a:moveTo>
                <a:lnTo>
                  <a:pt x="2334634" y="822960"/>
                </a:lnTo>
                <a:lnTo>
                  <a:pt x="2338622" y="820419"/>
                </a:lnTo>
                <a:lnTo>
                  <a:pt x="2338343" y="820419"/>
                </a:lnTo>
                <a:lnTo>
                  <a:pt x="2342229" y="819150"/>
                </a:lnTo>
                <a:lnTo>
                  <a:pt x="2341962" y="819150"/>
                </a:lnTo>
                <a:lnTo>
                  <a:pt x="2345721" y="816610"/>
                </a:lnTo>
                <a:lnTo>
                  <a:pt x="2345467" y="816610"/>
                </a:lnTo>
                <a:lnTo>
                  <a:pt x="2349112" y="814069"/>
                </a:lnTo>
                <a:lnTo>
                  <a:pt x="2348858" y="815339"/>
                </a:lnTo>
                <a:lnTo>
                  <a:pt x="2368120" y="815339"/>
                </a:lnTo>
                <a:lnTo>
                  <a:pt x="2367006" y="816610"/>
                </a:lnTo>
                <a:lnTo>
                  <a:pt x="2363514" y="819150"/>
                </a:lnTo>
                <a:lnTo>
                  <a:pt x="2359869" y="822960"/>
                </a:lnTo>
                <a:close/>
              </a:path>
              <a:path w="2399029" h="842010">
                <a:moveTo>
                  <a:pt x="65595" y="822960"/>
                </a:moveTo>
                <a:lnTo>
                  <a:pt x="63836" y="822960"/>
                </a:lnTo>
                <a:lnTo>
                  <a:pt x="63557" y="821689"/>
                </a:lnTo>
                <a:lnTo>
                  <a:pt x="65595" y="822960"/>
                </a:lnTo>
                <a:close/>
              </a:path>
              <a:path w="2399029" h="842010">
                <a:moveTo>
                  <a:pt x="2350166" y="829310"/>
                </a:moveTo>
                <a:lnTo>
                  <a:pt x="2306377" y="829310"/>
                </a:lnTo>
                <a:lnTo>
                  <a:pt x="2310949" y="828039"/>
                </a:lnTo>
                <a:lnTo>
                  <a:pt x="2314809" y="828039"/>
                </a:lnTo>
                <a:lnTo>
                  <a:pt x="2319242" y="826769"/>
                </a:lnTo>
                <a:lnTo>
                  <a:pt x="2322976" y="826769"/>
                </a:lnTo>
                <a:lnTo>
                  <a:pt x="2327255" y="825500"/>
                </a:lnTo>
                <a:lnTo>
                  <a:pt x="2326951" y="825500"/>
                </a:lnTo>
                <a:lnTo>
                  <a:pt x="2331129" y="824230"/>
                </a:lnTo>
                <a:lnTo>
                  <a:pt x="2330837" y="824230"/>
                </a:lnTo>
                <a:lnTo>
                  <a:pt x="2334926" y="821689"/>
                </a:lnTo>
                <a:lnTo>
                  <a:pt x="2334634" y="822960"/>
                </a:lnTo>
                <a:lnTo>
                  <a:pt x="2359869" y="822960"/>
                </a:lnTo>
                <a:lnTo>
                  <a:pt x="2356097" y="825500"/>
                </a:lnTo>
                <a:lnTo>
                  <a:pt x="2352186" y="828039"/>
                </a:lnTo>
                <a:lnTo>
                  <a:pt x="2350166" y="829310"/>
                </a:lnTo>
                <a:close/>
              </a:path>
              <a:path w="2399029" h="842010">
                <a:moveTo>
                  <a:pt x="2307177" y="842010"/>
                </a:moveTo>
                <a:lnTo>
                  <a:pt x="91306" y="842010"/>
                </a:lnTo>
                <a:lnTo>
                  <a:pt x="86417" y="840739"/>
                </a:lnTo>
                <a:lnTo>
                  <a:pt x="2312066" y="840739"/>
                </a:lnTo>
                <a:lnTo>
                  <a:pt x="2307177" y="84201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69351" y="4449064"/>
            <a:ext cx="1804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机车的瞬时速</a:t>
            </a:r>
            <a:r>
              <a:rPr dirty="0" sz="2000" spc="5">
                <a:latin typeface="微软雅黑"/>
                <a:cs typeface="微软雅黑"/>
              </a:rPr>
              <a:t>度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49740" y="1294593"/>
            <a:ext cx="3780154" cy="0"/>
          </a:xfrm>
          <a:custGeom>
            <a:avLst/>
            <a:gdLst/>
            <a:ahLst/>
            <a:cxnLst/>
            <a:rect l="l" t="t" r="r" b="b"/>
            <a:pathLst>
              <a:path w="3780154" h="0">
                <a:moveTo>
                  <a:pt x="0" y="0"/>
                </a:moveTo>
                <a:lnTo>
                  <a:pt x="3780053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27504" y="1091183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76855" y="1258824"/>
            <a:ext cx="184785" cy="186055"/>
          </a:xfrm>
          <a:custGeom>
            <a:avLst/>
            <a:gdLst/>
            <a:ahLst/>
            <a:cxnLst/>
            <a:rect l="l" t="t" r="r" b="b"/>
            <a:pathLst>
              <a:path w="184785" h="186055">
                <a:moveTo>
                  <a:pt x="0" y="0"/>
                </a:moveTo>
                <a:lnTo>
                  <a:pt x="184404" y="0"/>
                </a:lnTo>
                <a:lnTo>
                  <a:pt x="184404" y="185928"/>
                </a:lnTo>
                <a:lnTo>
                  <a:pt x="0" y="185928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1476" y="3476244"/>
            <a:ext cx="2269235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47665" y="3472141"/>
            <a:ext cx="2277110" cy="592455"/>
          </a:xfrm>
          <a:custGeom>
            <a:avLst/>
            <a:gdLst/>
            <a:ahLst/>
            <a:cxnLst/>
            <a:rect l="l" t="t" r="r" b="b"/>
            <a:pathLst>
              <a:path w="2277109" h="592454">
                <a:moveTo>
                  <a:pt x="2276767" y="592391"/>
                </a:moveTo>
                <a:lnTo>
                  <a:pt x="0" y="592391"/>
                </a:lnTo>
                <a:lnTo>
                  <a:pt x="0" y="0"/>
                </a:lnTo>
                <a:lnTo>
                  <a:pt x="2276767" y="0"/>
                </a:lnTo>
                <a:lnTo>
                  <a:pt x="2276767" y="3810"/>
                </a:lnTo>
                <a:lnTo>
                  <a:pt x="7620" y="3810"/>
                </a:lnTo>
                <a:lnTo>
                  <a:pt x="3810" y="7620"/>
                </a:lnTo>
                <a:lnTo>
                  <a:pt x="7620" y="7620"/>
                </a:lnTo>
                <a:lnTo>
                  <a:pt x="7620" y="584771"/>
                </a:lnTo>
                <a:lnTo>
                  <a:pt x="3810" y="584771"/>
                </a:lnTo>
                <a:lnTo>
                  <a:pt x="7620" y="588581"/>
                </a:lnTo>
                <a:lnTo>
                  <a:pt x="2276767" y="588581"/>
                </a:lnTo>
                <a:lnTo>
                  <a:pt x="2276767" y="592391"/>
                </a:lnTo>
                <a:close/>
              </a:path>
              <a:path w="2277109" h="592454">
                <a:moveTo>
                  <a:pt x="7620" y="7620"/>
                </a:moveTo>
                <a:lnTo>
                  <a:pt x="3810" y="7620"/>
                </a:lnTo>
                <a:lnTo>
                  <a:pt x="7620" y="3810"/>
                </a:lnTo>
                <a:lnTo>
                  <a:pt x="7620" y="7620"/>
                </a:lnTo>
                <a:close/>
              </a:path>
              <a:path w="2277109" h="592454">
                <a:moveTo>
                  <a:pt x="2269147" y="7620"/>
                </a:moveTo>
                <a:lnTo>
                  <a:pt x="7620" y="7620"/>
                </a:lnTo>
                <a:lnTo>
                  <a:pt x="7620" y="3810"/>
                </a:lnTo>
                <a:lnTo>
                  <a:pt x="2269147" y="3810"/>
                </a:lnTo>
                <a:lnTo>
                  <a:pt x="2269147" y="7620"/>
                </a:lnTo>
                <a:close/>
              </a:path>
              <a:path w="2277109" h="592454">
                <a:moveTo>
                  <a:pt x="2269147" y="588581"/>
                </a:moveTo>
                <a:lnTo>
                  <a:pt x="2269147" y="3810"/>
                </a:lnTo>
                <a:lnTo>
                  <a:pt x="2272957" y="7620"/>
                </a:lnTo>
                <a:lnTo>
                  <a:pt x="2276767" y="7620"/>
                </a:lnTo>
                <a:lnTo>
                  <a:pt x="2276767" y="584771"/>
                </a:lnTo>
                <a:lnTo>
                  <a:pt x="2272957" y="584771"/>
                </a:lnTo>
                <a:lnTo>
                  <a:pt x="2269147" y="588581"/>
                </a:lnTo>
                <a:close/>
              </a:path>
              <a:path w="2277109" h="592454">
                <a:moveTo>
                  <a:pt x="2276767" y="7620"/>
                </a:moveTo>
                <a:lnTo>
                  <a:pt x="2272957" y="7620"/>
                </a:lnTo>
                <a:lnTo>
                  <a:pt x="2269147" y="3810"/>
                </a:lnTo>
                <a:lnTo>
                  <a:pt x="2276767" y="3810"/>
                </a:lnTo>
                <a:lnTo>
                  <a:pt x="2276767" y="7620"/>
                </a:lnTo>
                <a:close/>
              </a:path>
              <a:path w="2277109" h="592454">
                <a:moveTo>
                  <a:pt x="7620" y="588581"/>
                </a:moveTo>
                <a:lnTo>
                  <a:pt x="3810" y="584771"/>
                </a:lnTo>
                <a:lnTo>
                  <a:pt x="7620" y="584771"/>
                </a:lnTo>
                <a:lnTo>
                  <a:pt x="7620" y="588581"/>
                </a:lnTo>
                <a:close/>
              </a:path>
              <a:path w="2277109" h="592454">
                <a:moveTo>
                  <a:pt x="2269147" y="588581"/>
                </a:moveTo>
                <a:lnTo>
                  <a:pt x="7620" y="588581"/>
                </a:lnTo>
                <a:lnTo>
                  <a:pt x="7620" y="584771"/>
                </a:lnTo>
                <a:lnTo>
                  <a:pt x="2269147" y="584771"/>
                </a:lnTo>
                <a:lnTo>
                  <a:pt x="2269147" y="588581"/>
                </a:lnTo>
                <a:close/>
              </a:path>
              <a:path w="2277109" h="592454">
                <a:moveTo>
                  <a:pt x="2276767" y="588581"/>
                </a:moveTo>
                <a:lnTo>
                  <a:pt x="2269147" y="588581"/>
                </a:lnTo>
                <a:lnTo>
                  <a:pt x="2272957" y="584771"/>
                </a:lnTo>
                <a:lnTo>
                  <a:pt x="2276767" y="584771"/>
                </a:lnTo>
                <a:lnTo>
                  <a:pt x="2276767" y="588581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131815" y="3486112"/>
            <a:ext cx="18872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20444" algn="l"/>
              </a:tabLst>
            </a:pPr>
            <a:r>
              <a:rPr dirty="0" sz="3200" b="1" i="1">
                <a:latin typeface="Times New Roman"/>
                <a:cs typeface="Times New Roman"/>
              </a:rPr>
              <a:t>F</a:t>
            </a:r>
            <a:r>
              <a:rPr dirty="0" sz="3200" spc="-6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–</a:t>
            </a:r>
            <a:r>
              <a:rPr dirty="0" sz="3200" spc="-5" b="1" i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f	</a:t>
            </a:r>
            <a:r>
              <a:rPr dirty="0" sz="3200" b="1">
                <a:latin typeface="Times New Roman"/>
                <a:cs typeface="Times New Roman"/>
              </a:rPr>
              <a:t>=</a:t>
            </a:r>
            <a:r>
              <a:rPr dirty="0" sz="3200" spc="-90" b="1">
                <a:latin typeface="Times New Roman"/>
                <a:cs typeface="Times New Roman"/>
              </a:rPr>
              <a:t> </a:t>
            </a:r>
            <a:r>
              <a:rPr dirty="0" sz="3200" b="1" i="1">
                <a:latin typeface="Times New Roman"/>
                <a:cs typeface="Times New Roman"/>
              </a:rPr>
              <a:t>ma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68696" y="4113276"/>
            <a:ext cx="1744345" cy="789940"/>
          </a:xfrm>
          <a:custGeom>
            <a:avLst/>
            <a:gdLst/>
            <a:ahLst/>
            <a:cxnLst/>
            <a:rect l="l" t="t" r="r" b="b"/>
            <a:pathLst>
              <a:path w="1744345" h="789939">
                <a:moveTo>
                  <a:pt x="726948" y="303275"/>
                </a:moveTo>
                <a:lnTo>
                  <a:pt x="291083" y="303275"/>
                </a:lnTo>
                <a:lnTo>
                  <a:pt x="306324" y="0"/>
                </a:lnTo>
                <a:lnTo>
                  <a:pt x="726948" y="303275"/>
                </a:lnTo>
                <a:close/>
              </a:path>
              <a:path w="1744345" h="789939">
                <a:moveTo>
                  <a:pt x="1662683" y="789432"/>
                </a:moveTo>
                <a:lnTo>
                  <a:pt x="80771" y="789432"/>
                </a:lnTo>
                <a:lnTo>
                  <a:pt x="49452" y="782888"/>
                </a:lnTo>
                <a:lnTo>
                  <a:pt x="23802" y="765500"/>
                </a:lnTo>
                <a:lnTo>
                  <a:pt x="6444" y="739884"/>
                </a:lnTo>
                <a:lnTo>
                  <a:pt x="0" y="708660"/>
                </a:lnTo>
                <a:lnTo>
                  <a:pt x="0" y="505968"/>
                </a:lnTo>
                <a:lnTo>
                  <a:pt x="152" y="384314"/>
                </a:lnTo>
                <a:lnTo>
                  <a:pt x="0" y="384048"/>
                </a:lnTo>
                <a:lnTo>
                  <a:pt x="6444" y="352692"/>
                </a:lnTo>
                <a:lnTo>
                  <a:pt x="23802" y="327031"/>
                </a:lnTo>
                <a:lnTo>
                  <a:pt x="49452" y="309685"/>
                </a:lnTo>
                <a:lnTo>
                  <a:pt x="80771" y="303275"/>
                </a:lnTo>
                <a:lnTo>
                  <a:pt x="1662683" y="303275"/>
                </a:lnTo>
                <a:lnTo>
                  <a:pt x="1694250" y="309689"/>
                </a:lnTo>
                <a:lnTo>
                  <a:pt x="1720011" y="327064"/>
                </a:lnTo>
                <a:lnTo>
                  <a:pt x="1737371" y="352805"/>
                </a:lnTo>
                <a:lnTo>
                  <a:pt x="1743681" y="384048"/>
                </a:lnTo>
                <a:lnTo>
                  <a:pt x="1743455" y="384048"/>
                </a:lnTo>
                <a:lnTo>
                  <a:pt x="1743455" y="708660"/>
                </a:lnTo>
                <a:lnTo>
                  <a:pt x="1737254" y="739884"/>
                </a:lnTo>
                <a:lnTo>
                  <a:pt x="1719976" y="765500"/>
                </a:lnTo>
                <a:lnTo>
                  <a:pt x="1694246" y="782888"/>
                </a:lnTo>
                <a:lnTo>
                  <a:pt x="1662683" y="789432"/>
                </a:lnTo>
                <a:close/>
              </a:path>
              <a:path w="1744345" h="789939">
                <a:moveTo>
                  <a:pt x="1743735" y="384314"/>
                </a:moveTo>
                <a:lnTo>
                  <a:pt x="1743455" y="384048"/>
                </a:lnTo>
                <a:lnTo>
                  <a:pt x="1743681" y="384048"/>
                </a:lnTo>
                <a:lnTo>
                  <a:pt x="1743735" y="3843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62612" y="4100855"/>
            <a:ext cx="1756410" cy="807720"/>
          </a:xfrm>
          <a:custGeom>
            <a:avLst/>
            <a:gdLst/>
            <a:ahLst/>
            <a:cxnLst/>
            <a:rect l="l" t="t" r="r" b="b"/>
            <a:pathLst>
              <a:path w="1756409" h="807720">
                <a:moveTo>
                  <a:pt x="290499" y="314960"/>
                </a:moveTo>
                <a:lnTo>
                  <a:pt x="306400" y="0"/>
                </a:lnTo>
                <a:lnTo>
                  <a:pt x="322262" y="11429"/>
                </a:lnTo>
                <a:lnTo>
                  <a:pt x="318490" y="11429"/>
                </a:lnTo>
                <a:lnTo>
                  <a:pt x="308432" y="16510"/>
                </a:lnTo>
                <a:lnTo>
                  <a:pt x="317890" y="23337"/>
                </a:lnTo>
                <a:lnTo>
                  <a:pt x="303509" y="308610"/>
                </a:lnTo>
                <a:lnTo>
                  <a:pt x="296837" y="308610"/>
                </a:lnTo>
                <a:lnTo>
                  <a:pt x="290499" y="314960"/>
                </a:lnTo>
                <a:close/>
              </a:path>
              <a:path w="1756409" h="807720">
                <a:moveTo>
                  <a:pt x="317890" y="23337"/>
                </a:moveTo>
                <a:lnTo>
                  <a:pt x="308432" y="16510"/>
                </a:lnTo>
                <a:lnTo>
                  <a:pt x="318490" y="11429"/>
                </a:lnTo>
                <a:lnTo>
                  <a:pt x="317890" y="23337"/>
                </a:lnTo>
                <a:close/>
              </a:path>
              <a:path w="1756409" h="807720">
                <a:moveTo>
                  <a:pt x="1716443" y="339089"/>
                </a:moveTo>
                <a:lnTo>
                  <a:pt x="1713382" y="336550"/>
                </a:lnTo>
                <a:lnTo>
                  <a:pt x="1713623" y="336550"/>
                </a:lnTo>
                <a:lnTo>
                  <a:pt x="1710448" y="334010"/>
                </a:lnTo>
                <a:lnTo>
                  <a:pt x="1710702" y="334010"/>
                </a:lnTo>
                <a:lnTo>
                  <a:pt x="1707413" y="332739"/>
                </a:lnTo>
                <a:lnTo>
                  <a:pt x="1707680" y="332739"/>
                </a:lnTo>
                <a:lnTo>
                  <a:pt x="1704289" y="330200"/>
                </a:lnTo>
                <a:lnTo>
                  <a:pt x="1704555" y="330200"/>
                </a:lnTo>
                <a:lnTo>
                  <a:pt x="1701063" y="328929"/>
                </a:lnTo>
                <a:lnTo>
                  <a:pt x="1701342" y="328929"/>
                </a:lnTo>
                <a:lnTo>
                  <a:pt x="1697761" y="327660"/>
                </a:lnTo>
                <a:lnTo>
                  <a:pt x="1698053" y="327660"/>
                </a:lnTo>
                <a:lnTo>
                  <a:pt x="1694370" y="326389"/>
                </a:lnTo>
                <a:lnTo>
                  <a:pt x="1694662" y="326389"/>
                </a:lnTo>
                <a:lnTo>
                  <a:pt x="1690903" y="325120"/>
                </a:lnTo>
                <a:lnTo>
                  <a:pt x="1691208" y="325120"/>
                </a:lnTo>
                <a:lnTo>
                  <a:pt x="1687360" y="323850"/>
                </a:lnTo>
                <a:lnTo>
                  <a:pt x="1687664" y="323850"/>
                </a:lnTo>
                <a:lnTo>
                  <a:pt x="1683753" y="322579"/>
                </a:lnTo>
                <a:lnTo>
                  <a:pt x="1680400" y="322579"/>
                </a:lnTo>
                <a:lnTo>
                  <a:pt x="1676349" y="321310"/>
                </a:lnTo>
                <a:lnTo>
                  <a:pt x="730681" y="321310"/>
                </a:lnTo>
                <a:lnTo>
                  <a:pt x="317890" y="23337"/>
                </a:lnTo>
                <a:lnTo>
                  <a:pt x="318490" y="11429"/>
                </a:lnTo>
                <a:lnTo>
                  <a:pt x="322262" y="11429"/>
                </a:lnTo>
                <a:lnTo>
                  <a:pt x="734685" y="308610"/>
                </a:lnTo>
                <a:lnTo>
                  <a:pt x="732726" y="308610"/>
                </a:lnTo>
                <a:lnTo>
                  <a:pt x="736447" y="309879"/>
                </a:lnTo>
                <a:lnTo>
                  <a:pt x="1682153" y="309879"/>
                </a:lnTo>
                <a:lnTo>
                  <a:pt x="1686458" y="311150"/>
                </a:lnTo>
                <a:lnTo>
                  <a:pt x="1690687" y="311150"/>
                </a:lnTo>
                <a:lnTo>
                  <a:pt x="1698891" y="313689"/>
                </a:lnTo>
                <a:lnTo>
                  <a:pt x="1702854" y="316229"/>
                </a:lnTo>
                <a:lnTo>
                  <a:pt x="1710486" y="318770"/>
                </a:lnTo>
                <a:lnTo>
                  <a:pt x="1733486" y="337820"/>
                </a:lnTo>
                <a:lnTo>
                  <a:pt x="1716201" y="337820"/>
                </a:lnTo>
                <a:lnTo>
                  <a:pt x="1716443" y="339089"/>
                </a:lnTo>
                <a:close/>
              </a:path>
              <a:path w="1756409" h="807720">
                <a:moveTo>
                  <a:pt x="1694827" y="803910"/>
                </a:moveTo>
                <a:lnTo>
                  <a:pt x="61239" y="803910"/>
                </a:lnTo>
                <a:lnTo>
                  <a:pt x="57175" y="801370"/>
                </a:lnTo>
                <a:lnTo>
                  <a:pt x="49339" y="798829"/>
                </a:lnTo>
                <a:lnTo>
                  <a:pt x="45580" y="796289"/>
                </a:lnTo>
                <a:lnTo>
                  <a:pt x="41922" y="795020"/>
                </a:lnTo>
                <a:lnTo>
                  <a:pt x="38379" y="792479"/>
                </a:lnTo>
                <a:lnTo>
                  <a:pt x="34950" y="789939"/>
                </a:lnTo>
                <a:lnTo>
                  <a:pt x="31661" y="787400"/>
                </a:lnTo>
                <a:lnTo>
                  <a:pt x="28486" y="784860"/>
                </a:lnTo>
                <a:lnTo>
                  <a:pt x="25463" y="781050"/>
                </a:lnTo>
                <a:lnTo>
                  <a:pt x="22567" y="778510"/>
                </a:lnTo>
                <a:lnTo>
                  <a:pt x="19824" y="775970"/>
                </a:lnTo>
                <a:lnTo>
                  <a:pt x="17233" y="772160"/>
                </a:lnTo>
                <a:lnTo>
                  <a:pt x="14808" y="768350"/>
                </a:lnTo>
                <a:lnTo>
                  <a:pt x="12534" y="765810"/>
                </a:lnTo>
                <a:lnTo>
                  <a:pt x="3810" y="745489"/>
                </a:lnTo>
                <a:lnTo>
                  <a:pt x="2641" y="741679"/>
                </a:lnTo>
                <a:lnTo>
                  <a:pt x="1663" y="737870"/>
                </a:lnTo>
                <a:lnTo>
                  <a:pt x="889" y="732789"/>
                </a:lnTo>
                <a:lnTo>
                  <a:pt x="342" y="728979"/>
                </a:lnTo>
                <a:lnTo>
                  <a:pt x="0" y="723900"/>
                </a:lnTo>
                <a:lnTo>
                  <a:pt x="0" y="391160"/>
                </a:lnTo>
                <a:lnTo>
                  <a:pt x="342" y="387350"/>
                </a:lnTo>
                <a:lnTo>
                  <a:pt x="889" y="382270"/>
                </a:lnTo>
                <a:lnTo>
                  <a:pt x="1663" y="378460"/>
                </a:lnTo>
                <a:lnTo>
                  <a:pt x="2641" y="374650"/>
                </a:lnTo>
                <a:lnTo>
                  <a:pt x="3810" y="369570"/>
                </a:lnTo>
                <a:lnTo>
                  <a:pt x="17233" y="344170"/>
                </a:lnTo>
                <a:lnTo>
                  <a:pt x="19824" y="340360"/>
                </a:lnTo>
                <a:lnTo>
                  <a:pt x="22567" y="337820"/>
                </a:lnTo>
                <a:lnTo>
                  <a:pt x="25463" y="334010"/>
                </a:lnTo>
                <a:lnTo>
                  <a:pt x="28486" y="331470"/>
                </a:lnTo>
                <a:lnTo>
                  <a:pt x="53212" y="316229"/>
                </a:lnTo>
                <a:lnTo>
                  <a:pt x="57175" y="313689"/>
                </a:lnTo>
                <a:lnTo>
                  <a:pt x="65379" y="311150"/>
                </a:lnTo>
                <a:lnTo>
                  <a:pt x="69608" y="311150"/>
                </a:lnTo>
                <a:lnTo>
                  <a:pt x="73901" y="309879"/>
                </a:lnTo>
                <a:lnTo>
                  <a:pt x="78270" y="309879"/>
                </a:lnTo>
                <a:lnTo>
                  <a:pt x="82702" y="308610"/>
                </a:lnTo>
                <a:lnTo>
                  <a:pt x="290820" y="308610"/>
                </a:lnTo>
                <a:lnTo>
                  <a:pt x="290499" y="314960"/>
                </a:lnTo>
                <a:lnTo>
                  <a:pt x="303189" y="314960"/>
                </a:lnTo>
                <a:lnTo>
                  <a:pt x="302869" y="321310"/>
                </a:lnTo>
                <a:lnTo>
                  <a:pt x="79717" y="321310"/>
                </a:lnTo>
                <a:lnTo>
                  <a:pt x="75666" y="322579"/>
                </a:lnTo>
                <a:lnTo>
                  <a:pt x="72301" y="322579"/>
                </a:lnTo>
                <a:lnTo>
                  <a:pt x="68389" y="323850"/>
                </a:lnTo>
                <a:lnTo>
                  <a:pt x="68694" y="323850"/>
                </a:lnTo>
                <a:lnTo>
                  <a:pt x="64858" y="325120"/>
                </a:lnTo>
                <a:lnTo>
                  <a:pt x="65150" y="325120"/>
                </a:lnTo>
                <a:lnTo>
                  <a:pt x="61391" y="326389"/>
                </a:lnTo>
                <a:lnTo>
                  <a:pt x="61683" y="326389"/>
                </a:lnTo>
                <a:lnTo>
                  <a:pt x="58013" y="327660"/>
                </a:lnTo>
                <a:lnTo>
                  <a:pt x="58293" y="327660"/>
                </a:lnTo>
                <a:lnTo>
                  <a:pt x="54711" y="328929"/>
                </a:lnTo>
                <a:lnTo>
                  <a:pt x="54991" y="328929"/>
                </a:lnTo>
                <a:lnTo>
                  <a:pt x="51498" y="330200"/>
                </a:lnTo>
                <a:lnTo>
                  <a:pt x="51777" y="330200"/>
                </a:lnTo>
                <a:lnTo>
                  <a:pt x="48387" y="332739"/>
                </a:lnTo>
                <a:lnTo>
                  <a:pt x="48641" y="332739"/>
                </a:lnTo>
                <a:lnTo>
                  <a:pt x="45364" y="334010"/>
                </a:lnTo>
                <a:lnTo>
                  <a:pt x="45605" y="334010"/>
                </a:lnTo>
                <a:lnTo>
                  <a:pt x="42443" y="336550"/>
                </a:lnTo>
                <a:lnTo>
                  <a:pt x="42684" y="336550"/>
                </a:lnTo>
                <a:lnTo>
                  <a:pt x="41154" y="337820"/>
                </a:lnTo>
                <a:lnTo>
                  <a:pt x="39852" y="337820"/>
                </a:lnTo>
                <a:lnTo>
                  <a:pt x="36918" y="340360"/>
                </a:lnTo>
                <a:lnTo>
                  <a:pt x="37147" y="340360"/>
                </a:lnTo>
                <a:lnTo>
                  <a:pt x="34328" y="342900"/>
                </a:lnTo>
                <a:lnTo>
                  <a:pt x="34544" y="342900"/>
                </a:lnTo>
                <a:lnTo>
                  <a:pt x="31864" y="345439"/>
                </a:lnTo>
                <a:lnTo>
                  <a:pt x="32067" y="345439"/>
                </a:lnTo>
                <a:lnTo>
                  <a:pt x="30374" y="347979"/>
                </a:lnTo>
                <a:lnTo>
                  <a:pt x="29718" y="347979"/>
                </a:lnTo>
                <a:lnTo>
                  <a:pt x="27317" y="351789"/>
                </a:lnTo>
                <a:lnTo>
                  <a:pt x="27495" y="351789"/>
                </a:lnTo>
                <a:lnTo>
                  <a:pt x="25234" y="354329"/>
                </a:lnTo>
                <a:lnTo>
                  <a:pt x="25412" y="354329"/>
                </a:lnTo>
                <a:lnTo>
                  <a:pt x="24007" y="356870"/>
                </a:lnTo>
                <a:lnTo>
                  <a:pt x="23469" y="356870"/>
                </a:lnTo>
                <a:lnTo>
                  <a:pt x="21513" y="360679"/>
                </a:lnTo>
                <a:lnTo>
                  <a:pt x="21666" y="360679"/>
                </a:lnTo>
                <a:lnTo>
                  <a:pt x="20472" y="363220"/>
                </a:lnTo>
                <a:lnTo>
                  <a:pt x="20015" y="363220"/>
                </a:lnTo>
                <a:lnTo>
                  <a:pt x="18389" y="367029"/>
                </a:lnTo>
                <a:lnTo>
                  <a:pt x="17056" y="370839"/>
                </a:lnTo>
                <a:lnTo>
                  <a:pt x="16323" y="373379"/>
                </a:lnTo>
                <a:lnTo>
                  <a:pt x="15989" y="373379"/>
                </a:lnTo>
                <a:lnTo>
                  <a:pt x="14897" y="377189"/>
                </a:lnTo>
                <a:lnTo>
                  <a:pt x="14071" y="381000"/>
                </a:lnTo>
                <a:lnTo>
                  <a:pt x="13423" y="384810"/>
                </a:lnTo>
                <a:lnTo>
                  <a:pt x="12954" y="388620"/>
                </a:lnTo>
                <a:lnTo>
                  <a:pt x="12687" y="392429"/>
                </a:lnTo>
                <a:lnTo>
                  <a:pt x="12674" y="723900"/>
                </a:lnTo>
                <a:lnTo>
                  <a:pt x="12992" y="727710"/>
                </a:lnTo>
                <a:lnTo>
                  <a:pt x="13474" y="731520"/>
                </a:lnTo>
                <a:lnTo>
                  <a:pt x="14135" y="735329"/>
                </a:lnTo>
                <a:lnTo>
                  <a:pt x="14973" y="739139"/>
                </a:lnTo>
                <a:lnTo>
                  <a:pt x="15261" y="739139"/>
                </a:lnTo>
                <a:lnTo>
                  <a:pt x="15989" y="741679"/>
                </a:lnTo>
                <a:lnTo>
                  <a:pt x="17170" y="745489"/>
                </a:lnTo>
                <a:lnTo>
                  <a:pt x="18503" y="749300"/>
                </a:lnTo>
                <a:lnTo>
                  <a:pt x="20015" y="751839"/>
                </a:lnTo>
                <a:lnTo>
                  <a:pt x="19875" y="751839"/>
                </a:lnTo>
                <a:lnTo>
                  <a:pt x="21666" y="755650"/>
                </a:lnTo>
                <a:lnTo>
                  <a:pt x="21513" y="755650"/>
                </a:lnTo>
                <a:lnTo>
                  <a:pt x="23469" y="758189"/>
                </a:lnTo>
                <a:lnTo>
                  <a:pt x="23304" y="758189"/>
                </a:lnTo>
                <a:lnTo>
                  <a:pt x="25412" y="762000"/>
                </a:lnTo>
                <a:lnTo>
                  <a:pt x="25234" y="762000"/>
                </a:lnTo>
                <a:lnTo>
                  <a:pt x="27495" y="764539"/>
                </a:lnTo>
                <a:lnTo>
                  <a:pt x="27317" y="764539"/>
                </a:lnTo>
                <a:lnTo>
                  <a:pt x="29718" y="767079"/>
                </a:lnTo>
                <a:lnTo>
                  <a:pt x="29527" y="767079"/>
                </a:lnTo>
                <a:lnTo>
                  <a:pt x="32067" y="769620"/>
                </a:lnTo>
                <a:lnTo>
                  <a:pt x="31864" y="769620"/>
                </a:lnTo>
                <a:lnTo>
                  <a:pt x="34544" y="773429"/>
                </a:lnTo>
                <a:lnTo>
                  <a:pt x="35737" y="773429"/>
                </a:lnTo>
                <a:lnTo>
                  <a:pt x="37147" y="774700"/>
                </a:lnTo>
                <a:lnTo>
                  <a:pt x="36918" y="774700"/>
                </a:lnTo>
                <a:lnTo>
                  <a:pt x="39852" y="777239"/>
                </a:lnTo>
                <a:lnTo>
                  <a:pt x="39624" y="777239"/>
                </a:lnTo>
                <a:lnTo>
                  <a:pt x="42684" y="779779"/>
                </a:lnTo>
                <a:lnTo>
                  <a:pt x="42443" y="779779"/>
                </a:lnTo>
                <a:lnTo>
                  <a:pt x="45605" y="782320"/>
                </a:lnTo>
                <a:lnTo>
                  <a:pt x="45364" y="782320"/>
                </a:lnTo>
                <a:lnTo>
                  <a:pt x="48641" y="783589"/>
                </a:lnTo>
                <a:lnTo>
                  <a:pt x="48387" y="783589"/>
                </a:lnTo>
                <a:lnTo>
                  <a:pt x="51777" y="786129"/>
                </a:lnTo>
                <a:lnTo>
                  <a:pt x="53244" y="786129"/>
                </a:lnTo>
                <a:lnTo>
                  <a:pt x="54991" y="787400"/>
                </a:lnTo>
                <a:lnTo>
                  <a:pt x="54711" y="787400"/>
                </a:lnTo>
                <a:lnTo>
                  <a:pt x="58293" y="788670"/>
                </a:lnTo>
                <a:lnTo>
                  <a:pt x="58013" y="788670"/>
                </a:lnTo>
                <a:lnTo>
                  <a:pt x="61683" y="789939"/>
                </a:lnTo>
                <a:lnTo>
                  <a:pt x="61391" y="789939"/>
                </a:lnTo>
                <a:lnTo>
                  <a:pt x="65150" y="791210"/>
                </a:lnTo>
                <a:lnTo>
                  <a:pt x="64858" y="791210"/>
                </a:lnTo>
                <a:lnTo>
                  <a:pt x="68694" y="792479"/>
                </a:lnTo>
                <a:lnTo>
                  <a:pt x="71996" y="792479"/>
                </a:lnTo>
                <a:lnTo>
                  <a:pt x="75984" y="793750"/>
                </a:lnTo>
                <a:lnTo>
                  <a:pt x="79400" y="793750"/>
                </a:lnTo>
                <a:lnTo>
                  <a:pt x="83515" y="795020"/>
                </a:lnTo>
                <a:lnTo>
                  <a:pt x="1714144" y="795020"/>
                </a:lnTo>
                <a:lnTo>
                  <a:pt x="1710486" y="796289"/>
                </a:lnTo>
                <a:lnTo>
                  <a:pt x="1706727" y="798829"/>
                </a:lnTo>
                <a:lnTo>
                  <a:pt x="1698891" y="801370"/>
                </a:lnTo>
                <a:lnTo>
                  <a:pt x="1694827" y="803910"/>
                </a:lnTo>
                <a:close/>
              </a:path>
              <a:path w="1756409" h="807720">
                <a:moveTo>
                  <a:pt x="303189" y="314960"/>
                </a:moveTo>
                <a:lnTo>
                  <a:pt x="290499" y="314960"/>
                </a:lnTo>
                <a:lnTo>
                  <a:pt x="296837" y="308610"/>
                </a:lnTo>
                <a:lnTo>
                  <a:pt x="303509" y="308610"/>
                </a:lnTo>
                <a:lnTo>
                  <a:pt x="303189" y="314960"/>
                </a:lnTo>
                <a:close/>
              </a:path>
              <a:path w="1756409" h="807720">
                <a:moveTo>
                  <a:pt x="736447" y="309879"/>
                </a:moveTo>
                <a:lnTo>
                  <a:pt x="732726" y="308610"/>
                </a:lnTo>
                <a:lnTo>
                  <a:pt x="734685" y="308610"/>
                </a:lnTo>
                <a:lnTo>
                  <a:pt x="736447" y="309879"/>
                </a:lnTo>
                <a:close/>
              </a:path>
              <a:path w="1756409" h="807720">
                <a:moveTo>
                  <a:pt x="1677784" y="309879"/>
                </a:moveTo>
                <a:lnTo>
                  <a:pt x="736447" y="309879"/>
                </a:lnTo>
                <a:lnTo>
                  <a:pt x="734685" y="308610"/>
                </a:lnTo>
                <a:lnTo>
                  <a:pt x="1673352" y="308610"/>
                </a:lnTo>
                <a:lnTo>
                  <a:pt x="1677784" y="309879"/>
                </a:lnTo>
                <a:close/>
              </a:path>
              <a:path w="1756409" h="807720">
                <a:moveTo>
                  <a:pt x="39624" y="339089"/>
                </a:moveTo>
                <a:lnTo>
                  <a:pt x="39852" y="337820"/>
                </a:lnTo>
                <a:lnTo>
                  <a:pt x="41154" y="337820"/>
                </a:lnTo>
                <a:lnTo>
                  <a:pt x="39624" y="339089"/>
                </a:lnTo>
                <a:close/>
              </a:path>
              <a:path w="1756409" h="807720">
                <a:moveTo>
                  <a:pt x="1726539" y="349250"/>
                </a:moveTo>
                <a:lnTo>
                  <a:pt x="1723986" y="345439"/>
                </a:lnTo>
                <a:lnTo>
                  <a:pt x="1724190" y="345439"/>
                </a:lnTo>
                <a:lnTo>
                  <a:pt x="1721510" y="342900"/>
                </a:lnTo>
                <a:lnTo>
                  <a:pt x="1721726" y="342900"/>
                </a:lnTo>
                <a:lnTo>
                  <a:pt x="1718919" y="340360"/>
                </a:lnTo>
                <a:lnTo>
                  <a:pt x="1719148" y="340360"/>
                </a:lnTo>
                <a:lnTo>
                  <a:pt x="1716201" y="337820"/>
                </a:lnTo>
                <a:lnTo>
                  <a:pt x="1733486" y="337820"/>
                </a:lnTo>
                <a:lnTo>
                  <a:pt x="1736229" y="340360"/>
                </a:lnTo>
                <a:lnTo>
                  <a:pt x="1738820" y="344170"/>
                </a:lnTo>
                <a:lnTo>
                  <a:pt x="1741258" y="346710"/>
                </a:lnTo>
                <a:lnTo>
                  <a:pt x="1742016" y="347979"/>
                </a:lnTo>
                <a:lnTo>
                  <a:pt x="1726349" y="347979"/>
                </a:lnTo>
                <a:lnTo>
                  <a:pt x="1726539" y="349250"/>
                </a:lnTo>
                <a:close/>
              </a:path>
              <a:path w="1756409" h="807720">
                <a:moveTo>
                  <a:pt x="29527" y="349250"/>
                </a:moveTo>
                <a:lnTo>
                  <a:pt x="29718" y="347979"/>
                </a:lnTo>
                <a:lnTo>
                  <a:pt x="30374" y="347979"/>
                </a:lnTo>
                <a:lnTo>
                  <a:pt x="29527" y="349250"/>
                </a:lnTo>
                <a:close/>
              </a:path>
              <a:path w="1756409" h="807720">
                <a:moveTo>
                  <a:pt x="1732749" y="358139"/>
                </a:moveTo>
                <a:lnTo>
                  <a:pt x="1730654" y="354329"/>
                </a:lnTo>
                <a:lnTo>
                  <a:pt x="1730819" y="354329"/>
                </a:lnTo>
                <a:lnTo>
                  <a:pt x="1728558" y="351789"/>
                </a:lnTo>
                <a:lnTo>
                  <a:pt x="1728749" y="351789"/>
                </a:lnTo>
                <a:lnTo>
                  <a:pt x="1726349" y="347979"/>
                </a:lnTo>
                <a:lnTo>
                  <a:pt x="1742016" y="347979"/>
                </a:lnTo>
                <a:lnTo>
                  <a:pt x="1743532" y="350520"/>
                </a:lnTo>
                <a:lnTo>
                  <a:pt x="1745627" y="354329"/>
                </a:lnTo>
                <a:lnTo>
                  <a:pt x="1746914" y="356870"/>
                </a:lnTo>
                <a:lnTo>
                  <a:pt x="1732597" y="356870"/>
                </a:lnTo>
                <a:lnTo>
                  <a:pt x="1732749" y="358139"/>
                </a:lnTo>
                <a:close/>
              </a:path>
              <a:path w="1756409" h="807720">
                <a:moveTo>
                  <a:pt x="23304" y="358139"/>
                </a:moveTo>
                <a:lnTo>
                  <a:pt x="23469" y="356870"/>
                </a:lnTo>
                <a:lnTo>
                  <a:pt x="24007" y="356870"/>
                </a:lnTo>
                <a:lnTo>
                  <a:pt x="23304" y="358139"/>
                </a:lnTo>
                <a:close/>
              </a:path>
              <a:path w="1756409" h="807720">
                <a:moveTo>
                  <a:pt x="1736191" y="364489"/>
                </a:moveTo>
                <a:lnTo>
                  <a:pt x="1734400" y="360679"/>
                </a:lnTo>
                <a:lnTo>
                  <a:pt x="1734540" y="360679"/>
                </a:lnTo>
                <a:lnTo>
                  <a:pt x="1732597" y="356870"/>
                </a:lnTo>
                <a:lnTo>
                  <a:pt x="1746914" y="356870"/>
                </a:lnTo>
                <a:lnTo>
                  <a:pt x="1747558" y="358139"/>
                </a:lnTo>
                <a:lnTo>
                  <a:pt x="1749310" y="361950"/>
                </a:lnTo>
                <a:lnTo>
                  <a:pt x="1749831" y="363220"/>
                </a:lnTo>
                <a:lnTo>
                  <a:pt x="1736051" y="363220"/>
                </a:lnTo>
                <a:lnTo>
                  <a:pt x="1736191" y="364489"/>
                </a:lnTo>
                <a:close/>
              </a:path>
              <a:path w="1756409" h="807720">
                <a:moveTo>
                  <a:pt x="19875" y="364489"/>
                </a:moveTo>
                <a:lnTo>
                  <a:pt x="20015" y="363220"/>
                </a:lnTo>
                <a:lnTo>
                  <a:pt x="20472" y="363220"/>
                </a:lnTo>
                <a:lnTo>
                  <a:pt x="19875" y="364489"/>
                </a:lnTo>
                <a:close/>
              </a:path>
              <a:path w="1756409" h="807720">
                <a:moveTo>
                  <a:pt x="1740166" y="374650"/>
                </a:moveTo>
                <a:lnTo>
                  <a:pt x="1738896" y="370839"/>
                </a:lnTo>
                <a:lnTo>
                  <a:pt x="1737550" y="367029"/>
                </a:lnTo>
                <a:lnTo>
                  <a:pt x="1736051" y="363220"/>
                </a:lnTo>
                <a:lnTo>
                  <a:pt x="1749831" y="363220"/>
                </a:lnTo>
                <a:lnTo>
                  <a:pt x="1750872" y="365760"/>
                </a:lnTo>
                <a:lnTo>
                  <a:pt x="1752244" y="369570"/>
                </a:lnTo>
                <a:lnTo>
                  <a:pt x="1753130" y="373379"/>
                </a:lnTo>
                <a:lnTo>
                  <a:pt x="1740077" y="373379"/>
                </a:lnTo>
                <a:lnTo>
                  <a:pt x="1740166" y="374650"/>
                </a:lnTo>
                <a:close/>
              </a:path>
              <a:path w="1756409" h="807720">
                <a:moveTo>
                  <a:pt x="15900" y="374650"/>
                </a:moveTo>
                <a:lnTo>
                  <a:pt x="15989" y="373379"/>
                </a:lnTo>
                <a:lnTo>
                  <a:pt x="16323" y="373379"/>
                </a:lnTo>
                <a:lnTo>
                  <a:pt x="15900" y="374650"/>
                </a:lnTo>
                <a:close/>
              </a:path>
              <a:path w="1756409" h="807720">
                <a:moveTo>
                  <a:pt x="1754077" y="739139"/>
                </a:moveTo>
                <a:lnTo>
                  <a:pt x="1741081" y="739139"/>
                </a:lnTo>
                <a:lnTo>
                  <a:pt x="1741995" y="735329"/>
                </a:lnTo>
                <a:lnTo>
                  <a:pt x="1742643" y="731520"/>
                </a:lnTo>
                <a:lnTo>
                  <a:pt x="1743100" y="727710"/>
                </a:lnTo>
                <a:lnTo>
                  <a:pt x="1743379" y="723900"/>
                </a:lnTo>
                <a:lnTo>
                  <a:pt x="1743367" y="392429"/>
                </a:lnTo>
                <a:lnTo>
                  <a:pt x="1743075" y="388620"/>
                </a:lnTo>
                <a:lnTo>
                  <a:pt x="1742592" y="384810"/>
                </a:lnTo>
                <a:lnTo>
                  <a:pt x="1741931" y="381000"/>
                </a:lnTo>
                <a:lnTo>
                  <a:pt x="1741081" y="377189"/>
                </a:lnTo>
                <a:lnTo>
                  <a:pt x="1740077" y="373379"/>
                </a:lnTo>
                <a:lnTo>
                  <a:pt x="1753130" y="373379"/>
                </a:lnTo>
                <a:lnTo>
                  <a:pt x="1753425" y="374650"/>
                </a:lnTo>
                <a:lnTo>
                  <a:pt x="1754403" y="378460"/>
                </a:lnTo>
                <a:lnTo>
                  <a:pt x="1755165" y="382270"/>
                </a:lnTo>
                <a:lnTo>
                  <a:pt x="1755724" y="387350"/>
                </a:lnTo>
                <a:lnTo>
                  <a:pt x="1756054" y="391160"/>
                </a:lnTo>
                <a:lnTo>
                  <a:pt x="1756054" y="723900"/>
                </a:lnTo>
                <a:lnTo>
                  <a:pt x="1755724" y="728979"/>
                </a:lnTo>
                <a:lnTo>
                  <a:pt x="1754403" y="737870"/>
                </a:lnTo>
                <a:lnTo>
                  <a:pt x="1754077" y="739139"/>
                </a:lnTo>
                <a:close/>
              </a:path>
              <a:path w="1756409" h="807720">
                <a:moveTo>
                  <a:pt x="15261" y="739139"/>
                </a:moveTo>
                <a:lnTo>
                  <a:pt x="14973" y="739139"/>
                </a:lnTo>
                <a:lnTo>
                  <a:pt x="14897" y="737870"/>
                </a:lnTo>
                <a:lnTo>
                  <a:pt x="15261" y="739139"/>
                </a:lnTo>
                <a:close/>
              </a:path>
              <a:path w="1756409" h="807720">
                <a:moveTo>
                  <a:pt x="1737956" y="773429"/>
                </a:moveTo>
                <a:lnTo>
                  <a:pt x="1721510" y="773429"/>
                </a:lnTo>
                <a:lnTo>
                  <a:pt x="1724190" y="769620"/>
                </a:lnTo>
                <a:lnTo>
                  <a:pt x="1723986" y="769620"/>
                </a:lnTo>
                <a:lnTo>
                  <a:pt x="1726539" y="767079"/>
                </a:lnTo>
                <a:lnTo>
                  <a:pt x="1726349" y="767079"/>
                </a:lnTo>
                <a:lnTo>
                  <a:pt x="1728749" y="764539"/>
                </a:lnTo>
                <a:lnTo>
                  <a:pt x="1728558" y="764539"/>
                </a:lnTo>
                <a:lnTo>
                  <a:pt x="1730819" y="762000"/>
                </a:lnTo>
                <a:lnTo>
                  <a:pt x="1730654" y="762000"/>
                </a:lnTo>
                <a:lnTo>
                  <a:pt x="1732749" y="758189"/>
                </a:lnTo>
                <a:lnTo>
                  <a:pt x="1732597" y="758189"/>
                </a:lnTo>
                <a:lnTo>
                  <a:pt x="1734540" y="755650"/>
                </a:lnTo>
                <a:lnTo>
                  <a:pt x="1734400" y="755650"/>
                </a:lnTo>
                <a:lnTo>
                  <a:pt x="1736191" y="751839"/>
                </a:lnTo>
                <a:lnTo>
                  <a:pt x="1736051" y="751839"/>
                </a:lnTo>
                <a:lnTo>
                  <a:pt x="1737677" y="749300"/>
                </a:lnTo>
                <a:lnTo>
                  <a:pt x="1738998" y="745489"/>
                </a:lnTo>
                <a:lnTo>
                  <a:pt x="1740166" y="741679"/>
                </a:lnTo>
                <a:lnTo>
                  <a:pt x="1741170" y="737870"/>
                </a:lnTo>
                <a:lnTo>
                  <a:pt x="1741081" y="739139"/>
                </a:lnTo>
                <a:lnTo>
                  <a:pt x="1754077" y="739139"/>
                </a:lnTo>
                <a:lnTo>
                  <a:pt x="1753425" y="741679"/>
                </a:lnTo>
                <a:lnTo>
                  <a:pt x="1752244" y="745489"/>
                </a:lnTo>
                <a:lnTo>
                  <a:pt x="1750872" y="750570"/>
                </a:lnTo>
                <a:lnTo>
                  <a:pt x="1741258" y="768350"/>
                </a:lnTo>
                <a:lnTo>
                  <a:pt x="1738820" y="772160"/>
                </a:lnTo>
                <a:lnTo>
                  <a:pt x="1737956" y="773429"/>
                </a:lnTo>
                <a:close/>
              </a:path>
              <a:path w="1756409" h="807720">
                <a:moveTo>
                  <a:pt x="35737" y="773429"/>
                </a:moveTo>
                <a:lnTo>
                  <a:pt x="34544" y="773429"/>
                </a:lnTo>
                <a:lnTo>
                  <a:pt x="34328" y="772160"/>
                </a:lnTo>
                <a:lnTo>
                  <a:pt x="35737" y="773429"/>
                </a:lnTo>
                <a:close/>
              </a:path>
              <a:path w="1756409" h="807720">
                <a:moveTo>
                  <a:pt x="1725987" y="786129"/>
                </a:moveTo>
                <a:lnTo>
                  <a:pt x="1704289" y="786129"/>
                </a:lnTo>
                <a:lnTo>
                  <a:pt x="1707680" y="783589"/>
                </a:lnTo>
                <a:lnTo>
                  <a:pt x="1707413" y="783589"/>
                </a:lnTo>
                <a:lnTo>
                  <a:pt x="1710702" y="782320"/>
                </a:lnTo>
                <a:lnTo>
                  <a:pt x="1710448" y="782320"/>
                </a:lnTo>
                <a:lnTo>
                  <a:pt x="1713623" y="779779"/>
                </a:lnTo>
                <a:lnTo>
                  <a:pt x="1713382" y="779779"/>
                </a:lnTo>
                <a:lnTo>
                  <a:pt x="1716443" y="777239"/>
                </a:lnTo>
                <a:lnTo>
                  <a:pt x="1716201" y="777239"/>
                </a:lnTo>
                <a:lnTo>
                  <a:pt x="1719148" y="774700"/>
                </a:lnTo>
                <a:lnTo>
                  <a:pt x="1718919" y="774700"/>
                </a:lnTo>
                <a:lnTo>
                  <a:pt x="1721726" y="772160"/>
                </a:lnTo>
                <a:lnTo>
                  <a:pt x="1721510" y="773429"/>
                </a:lnTo>
                <a:lnTo>
                  <a:pt x="1737956" y="773429"/>
                </a:lnTo>
                <a:lnTo>
                  <a:pt x="1736229" y="775970"/>
                </a:lnTo>
                <a:lnTo>
                  <a:pt x="1733486" y="778510"/>
                </a:lnTo>
                <a:lnTo>
                  <a:pt x="1730603" y="781050"/>
                </a:lnTo>
                <a:lnTo>
                  <a:pt x="1727568" y="784860"/>
                </a:lnTo>
                <a:lnTo>
                  <a:pt x="1725987" y="786129"/>
                </a:lnTo>
                <a:close/>
              </a:path>
              <a:path w="1756409" h="807720">
                <a:moveTo>
                  <a:pt x="53244" y="786129"/>
                </a:moveTo>
                <a:lnTo>
                  <a:pt x="51777" y="786129"/>
                </a:lnTo>
                <a:lnTo>
                  <a:pt x="51498" y="784860"/>
                </a:lnTo>
                <a:lnTo>
                  <a:pt x="53244" y="786129"/>
                </a:lnTo>
                <a:close/>
              </a:path>
              <a:path w="1756409" h="807720">
                <a:moveTo>
                  <a:pt x="1714144" y="795020"/>
                </a:moveTo>
                <a:lnTo>
                  <a:pt x="1672551" y="795020"/>
                </a:lnTo>
                <a:lnTo>
                  <a:pt x="1676666" y="793750"/>
                </a:lnTo>
                <a:lnTo>
                  <a:pt x="1680083" y="793750"/>
                </a:lnTo>
                <a:lnTo>
                  <a:pt x="1684070" y="792479"/>
                </a:lnTo>
                <a:lnTo>
                  <a:pt x="1687360" y="792479"/>
                </a:lnTo>
                <a:lnTo>
                  <a:pt x="1691208" y="791210"/>
                </a:lnTo>
                <a:lnTo>
                  <a:pt x="1690903" y="791210"/>
                </a:lnTo>
                <a:lnTo>
                  <a:pt x="1694662" y="789939"/>
                </a:lnTo>
                <a:lnTo>
                  <a:pt x="1694370" y="789939"/>
                </a:lnTo>
                <a:lnTo>
                  <a:pt x="1698053" y="788670"/>
                </a:lnTo>
                <a:lnTo>
                  <a:pt x="1697761" y="788670"/>
                </a:lnTo>
                <a:lnTo>
                  <a:pt x="1701342" y="787400"/>
                </a:lnTo>
                <a:lnTo>
                  <a:pt x="1701063" y="787400"/>
                </a:lnTo>
                <a:lnTo>
                  <a:pt x="1704555" y="784860"/>
                </a:lnTo>
                <a:lnTo>
                  <a:pt x="1704289" y="786129"/>
                </a:lnTo>
                <a:lnTo>
                  <a:pt x="1725987" y="786129"/>
                </a:lnTo>
                <a:lnTo>
                  <a:pt x="1724405" y="787400"/>
                </a:lnTo>
                <a:lnTo>
                  <a:pt x="1721103" y="789939"/>
                </a:lnTo>
                <a:lnTo>
                  <a:pt x="1717687" y="792479"/>
                </a:lnTo>
                <a:lnTo>
                  <a:pt x="1714144" y="795020"/>
                </a:lnTo>
                <a:close/>
              </a:path>
              <a:path w="1756409" h="807720">
                <a:moveTo>
                  <a:pt x="1682153" y="806450"/>
                </a:moveTo>
                <a:lnTo>
                  <a:pt x="73901" y="806450"/>
                </a:lnTo>
                <a:lnTo>
                  <a:pt x="65379" y="803910"/>
                </a:lnTo>
                <a:lnTo>
                  <a:pt x="1690687" y="803910"/>
                </a:lnTo>
                <a:lnTo>
                  <a:pt x="1682153" y="806450"/>
                </a:lnTo>
                <a:close/>
              </a:path>
              <a:path w="1756409" h="807720">
                <a:moveTo>
                  <a:pt x="1673352" y="807720"/>
                </a:moveTo>
                <a:lnTo>
                  <a:pt x="82702" y="807720"/>
                </a:lnTo>
                <a:lnTo>
                  <a:pt x="78270" y="806450"/>
                </a:lnTo>
                <a:lnTo>
                  <a:pt x="1677784" y="806450"/>
                </a:lnTo>
                <a:lnTo>
                  <a:pt x="1673352" y="80772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792584" y="4476546"/>
            <a:ext cx="1296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机车的阻</a:t>
            </a:r>
            <a:r>
              <a:rPr dirty="0" sz="2000" spc="5">
                <a:latin typeface="微软雅黑"/>
                <a:cs typeface="微软雅黑"/>
              </a:rPr>
              <a:t>力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51476" y="2761488"/>
            <a:ext cx="1887220" cy="832485"/>
          </a:xfrm>
          <a:custGeom>
            <a:avLst/>
            <a:gdLst/>
            <a:ahLst/>
            <a:cxnLst/>
            <a:rect l="l" t="t" r="r" b="b"/>
            <a:pathLst>
              <a:path w="1887220" h="832485">
                <a:moveTo>
                  <a:pt x="1805940" y="486156"/>
                </a:moveTo>
                <a:lnTo>
                  <a:pt x="80772" y="486156"/>
                </a:lnTo>
                <a:lnTo>
                  <a:pt x="49366" y="479882"/>
                </a:lnTo>
                <a:lnTo>
                  <a:pt x="23688" y="462578"/>
                </a:lnTo>
                <a:lnTo>
                  <a:pt x="6359" y="436864"/>
                </a:lnTo>
                <a:lnTo>
                  <a:pt x="5" y="405384"/>
                </a:lnTo>
                <a:lnTo>
                  <a:pt x="0" y="80772"/>
                </a:lnTo>
                <a:lnTo>
                  <a:pt x="6359" y="49681"/>
                </a:lnTo>
                <a:lnTo>
                  <a:pt x="23688" y="24107"/>
                </a:lnTo>
                <a:lnTo>
                  <a:pt x="49366" y="6673"/>
                </a:lnTo>
                <a:lnTo>
                  <a:pt x="80772" y="0"/>
                </a:lnTo>
                <a:lnTo>
                  <a:pt x="1805940" y="0"/>
                </a:lnTo>
                <a:lnTo>
                  <a:pt x="1837323" y="6673"/>
                </a:lnTo>
                <a:lnTo>
                  <a:pt x="1862994" y="24107"/>
                </a:lnTo>
                <a:lnTo>
                  <a:pt x="1880331" y="49681"/>
                </a:lnTo>
                <a:lnTo>
                  <a:pt x="1886712" y="80772"/>
                </a:lnTo>
                <a:lnTo>
                  <a:pt x="1886712" y="405384"/>
                </a:lnTo>
                <a:lnTo>
                  <a:pt x="1880331" y="436874"/>
                </a:lnTo>
                <a:lnTo>
                  <a:pt x="1862994" y="462581"/>
                </a:lnTo>
                <a:lnTo>
                  <a:pt x="1837323" y="479882"/>
                </a:lnTo>
                <a:lnTo>
                  <a:pt x="1805940" y="486156"/>
                </a:lnTo>
                <a:close/>
              </a:path>
              <a:path w="1887220" h="832485">
                <a:moveTo>
                  <a:pt x="301751" y="832103"/>
                </a:moveTo>
                <a:lnTo>
                  <a:pt x="313944" y="486156"/>
                </a:lnTo>
                <a:lnTo>
                  <a:pt x="786384" y="486156"/>
                </a:lnTo>
                <a:lnTo>
                  <a:pt x="301751" y="8321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45240" y="2755696"/>
            <a:ext cx="1899285" cy="850900"/>
          </a:xfrm>
          <a:custGeom>
            <a:avLst/>
            <a:gdLst/>
            <a:ahLst/>
            <a:cxnLst/>
            <a:rect l="l" t="t" r="r" b="b"/>
            <a:pathLst>
              <a:path w="1899284" h="850900">
                <a:moveTo>
                  <a:pt x="314092" y="497840"/>
                </a:moveTo>
                <a:lnTo>
                  <a:pt x="78270" y="497840"/>
                </a:lnTo>
                <a:lnTo>
                  <a:pt x="73901" y="496569"/>
                </a:lnTo>
                <a:lnTo>
                  <a:pt x="69608" y="496569"/>
                </a:lnTo>
                <a:lnTo>
                  <a:pt x="61226" y="494030"/>
                </a:lnTo>
                <a:lnTo>
                  <a:pt x="53200" y="491490"/>
                </a:lnTo>
                <a:lnTo>
                  <a:pt x="49339" y="488950"/>
                </a:lnTo>
                <a:lnTo>
                  <a:pt x="45567" y="487680"/>
                </a:lnTo>
                <a:lnTo>
                  <a:pt x="22567" y="468630"/>
                </a:lnTo>
                <a:lnTo>
                  <a:pt x="19824" y="466090"/>
                </a:lnTo>
                <a:lnTo>
                  <a:pt x="17233" y="462280"/>
                </a:lnTo>
                <a:lnTo>
                  <a:pt x="14795" y="459740"/>
                </a:lnTo>
                <a:lnTo>
                  <a:pt x="12522" y="455930"/>
                </a:lnTo>
                <a:lnTo>
                  <a:pt x="2628" y="431800"/>
                </a:lnTo>
                <a:lnTo>
                  <a:pt x="1663" y="427990"/>
                </a:lnTo>
                <a:lnTo>
                  <a:pt x="888" y="424180"/>
                </a:lnTo>
                <a:lnTo>
                  <a:pt x="330" y="419100"/>
                </a:lnTo>
                <a:lnTo>
                  <a:pt x="0" y="415290"/>
                </a:lnTo>
                <a:lnTo>
                  <a:pt x="0" y="82550"/>
                </a:lnTo>
                <a:lnTo>
                  <a:pt x="5181" y="57150"/>
                </a:lnTo>
                <a:lnTo>
                  <a:pt x="6743" y="52069"/>
                </a:lnTo>
                <a:lnTo>
                  <a:pt x="8496" y="48260"/>
                </a:lnTo>
                <a:lnTo>
                  <a:pt x="10426" y="44450"/>
                </a:lnTo>
                <a:lnTo>
                  <a:pt x="12522" y="41910"/>
                </a:lnTo>
                <a:lnTo>
                  <a:pt x="14795" y="38100"/>
                </a:lnTo>
                <a:lnTo>
                  <a:pt x="17233" y="34289"/>
                </a:lnTo>
                <a:lnTo>
                  <a:pt x="19824" y="31750"/>
                </a:lnTo>
                <a:lnTo>
                  <a:pt x="22567" y="27939"/>
                </a:lnTo>
                <a:lnTo>
                  <a:pt x="25450" y="25400"/>
                </a:lnTo>
                <a:lnTo>
                  <a:pt x="28486" y="21589"/>
                </a:lnTo>
                <a:lnTo>
                  <a:pt x="31648" y="19050"/>
                </a:lnTo>
                <a:lnTo>
                  <a:pt x="34950" y="16510"/>
                </a:lnTo>
                <a:lnTo>
                  <a:pt x="38366" y="13969"/>
                </a:lnTo>
                <a:lnTo>
                  <a:pt x="41910" y="11430"/>
                </a:lnTo>
                <a:lnTo>
                  <a:pt x="45567" y="10160"/>
                </a:lnTo>
                <a:lnTo>
                  <a:pt x="49339" y="7619"/>
                </a:lnTo>
                <a:lnTo>
                  <a:pt x="53200" y="6350"/>
                </a:lnTo>
                <a:lnTo>
                  <a:pt x="61226" y="3810"/>
                </a:lnTo>
                <a:lnTo>
                  <a:pt x="73901" y="0"/>
                </a:lnTo>
                <a:lnTo>
                  <a:pt x="1825244" y="0"/>
                </a:lnTo>
                <a:lnTo>
                  <a:pt x="1833765" y="2539"/>
                </a:lnTo>
                <a:lnTo>
                  <a:pt x="1841969" y="5080"/>
                </a:lnTo>
                <a:lnTo>
                  <a:pt x="1849805" y="7619"/>
                </a:lnTo>
                <a:lnTo>
                  <a:pt x="1853565" y="10160"/>
                </a:lnTo>
                <a:lnTo>
                  <a:pt x="1857222" y="11430"/>
                </a:lnTo>
                <a:lnTo>
                  <a:pt x="1858994" y="12700"/>
                </a:lnTo>
                <a:lnTo>
                  <a:pt x="75984" y="12700"/>
                </a:lnTo>
                <a:lnTo>
                  <a:pt x="71996" y="13969"/>
                </a:lnTo>
                <a:lnTo>
                  <a:pt x="68694" y="13969"/>
                </a:lnTo>
                <a:lnTo>
                  <a:pt x="64846" y="15239"/>
                </a:lnTo>
                <a:lnTo>
                  <a:pt x="65150" y="15239"/>
                </a:lnTo>
                <a:lnTo>
                  <a:pt x="61391" y="16510"/>
                </a:lnTo>
                <a:lnTo>
                  <a:pt x="61683" y="16510"/>
                </a:lnTo>
                <a:lnTo>
                  <a:pt x="58013" y="17780"/>
                </a:lnTo>
                <a:lnTo>
                  <a:pt x="58292" y="17780"/>
                </a:lnTo>
                <a:lnTo>
                  <a:pt x="54711" y="19050"/>
                </a:lnTo>
                <a:lnTo>
                  <a:pt x="54990" y="19050"/>
                </a:lnTo>
                <a:lnTo>
                  <a:pt x="51498" y="21589"/>
                </a:lnTo>
                <a:lnTo>
                  <a:pt x="51765" y="21589"/>
                </a:lnTo>
                <a:lnTo>
                  <a:pt x="48374" y="22860"/>
                </a:lnTo>
                <a:lnTo>
                  <a:pt x="48640" y="22860"/>
                </a:lnTo>
                <a:lnTo>
                  <a:pt x="46996" y="24130"/>
                </a:lnTo>
                <a:lnTo>
                  <a:pt x="45605" y="24130"/>
                </a:lnTo>
                <a:lnTo>
                  <a:pt x="42430" y="26669"/>
                </a:lnTo>
                <a:lnTo>
                  <a:pt x="42672" y="26669"/>
                </a:lnTo>
                <a:lnTo>
                  <a:pt x="39624" y="29210"/>
                </a:lnTo>
                <a:lnTo>
                  <a:pt x="39852" y="29210"/>
                </a:lnTo>
                <a:lnTo>
                  <a:pt x="36918" y="31750"/>
                </a:lnTo>
                <a:lnTo>
                  <a:pt x="37134" y="31750"/>
                </a:lnTo>
                <a:lnTo>
                  <a:pt x="34328" y="34289"/>
                </a:lnTo>
                <a:lnTo>
                  <a:pt x="34543" y="34289"/>
                </a:lnTo>
                <a:lnTo>
                  <a:pt x="31864" y="36830"/>
                </a:lnTo>
                <a:lnTo>
                  <a:pt x="32067" y="36830"/>
                </a:lnTo>
                <a:lnTo>
                  <a:pt x="29527" y="39369"/>
                </a:lnTo>
                <a:lnTo>
                  <a:pt x="29717" y="39369"/>
                </a:lnTo>
                <a:lnTo>
                  <a:pt x="27317" y="41910"/>
                </a:lnTo>
                <a:lnTo>
                  <a:pt x="27495" y="41910"/>
                </a:lnTo>
                <a:lnTo>
                  <a:pt x="25234" y="44450"/>
                </a:lnTo>
                <a:lnTo>
                  <a:pt x="25412" y="44450"/>
                </a:lnTo>
                <a:lnTo>
                  <a:pt x="23304" y="48260"/>
                </a:lnTo>
                <a:lnTo>
                  <a:pt x="23456" y="48260"/>
                </a:lnTo>
                <a:lnTo>
                  <a:pt x="21513" y="50800"/>
                </a:lnTo>
                <a:lnTo>
                  <a:pt x="21653" y="50800"/>
                </a:lnTo>
                <a:lnTo>
                  <a:pt x="19875" y="54610"/>
                </a:lnTo>
                <a:lnTo>
                  <a:pt x="18389" y="57150"/>
                </a:lnTo>
                <a:lnTo>
                  <a:pt x="17056" y="60960"/>
                </a:lnTo>
                <a:lnTo>
                  <a:pt x="15887" y="64769"/>
                </a:lnTo>
                <a:lnTo>
                  <a:pt x="15261" y="67310"/>
                </a:lnTo>
                <a:lnTo>
                  <a:pt x="14973" y="67310"/>
                </a:lnTo>
                <a:lnTo>
                  <a:pt x="14297" y="71119"/>
                </a:lnTo>
                <a:lnTo>
                  <a:pt x="14135" y="71119"/>
                </a:lnTo>
                <a:lnTo>
                  <a:pt x="13423" y="74930"/>
                </a:lnTo>
                <a:lnTo>
                  <a:pt x="12953" y="78739"/>
                </a:lnTo>
                <a:lnTo>
                  <a:pt x="12674" y="82550"/>
                </a:lnTo>
                <a:lnTo>
                  <a:pt x="12674" y="414019"/>
                </a:lnTo>
                <a:lnTo>
                  <a:pt x="12992" y="417830"/>
                </a:lnTo>
                <a:lnTo>
                  <a:pt x="13474" y="421640"/>
                </a:lnTo>
                <a:lnTo>
                  <a:pt x="14135" y="425450"/>
                </a:lnTo>
                <a:lnTo>
                  <a:pt x="14973" y="429259"/>
                </a:lnTo>
                <a:lnTo>
                  <a:pt x="15989" y="433069"/>
                </a:lnTo>
                <a:lnTo>
                  <a:pt x="17157" y="436880"/>
                </a:lnTo>
                <a:lnTo>
                  <a:pt x="17538" y="436880"/>
                </a:lnTo>
                <a:lnTo>
                  <a:pt x="18503" y="439419"/>
                </a:lnTo>
                <a:lnTo>
                  <a:pt x="20002" y="443230"/>
                </a:lnTo>
                <a:lnTo>
                  <a:pt x="21653" y="445769"/>
                </a:lnTo>
                <a:lnTo>
                  <a:pt x="21513" y="445769"/>
                </a:lnTo>
                <a:lnTo>
                  <a:pt x="23456" y="449580"/>
                </a:lnTo>
                <a:lnTo>
                  <a:pt x="23304" y="449580"/>
                </a:lnTo>
                <a:lnTo>
                  <a:pt x="25412" y="452119"/>
                </a:lnTo>
                <a:lnTo>
                  <a:pt x="25234" y="452119"/>
                </a:lnTo>
                <a:lnTo>
                  <a:pt x="27495" y="454659"/>
                </a:lnTo>
                <a:lnTo>
                  <a:pt x="27317" y="454659"/>
                </a:lnTo>
                <a:lnTo>
                  <a:pt x="29717" y="458469"/>
                </a:lnTo>
                <a:lnTo>
                  <a:pt x="29527" y="458469"/>
                </a:lnTo>
                <a:lnTo>
                  <a:pt x="32067" y="461009"/>
                </a:lnTo>
                <a:lnTo>
                  <a:pt x="31864" y="461009"/>
                </a:lnTo>
                <a:lnTo>
                  <a:pt x="34543" y="463550"/>
                </a:lnTo>
                <a:lnTo>
                  <a:pt x="34328" y="463550"/>
                </a:lnTo>
                <a:lnTo>
                  <a:pt x="37134" y="466090"/>
                </a:lnTo>
                <a:lnTo>
                  <a:pt x="36918" y="466090"/>
                </a:lnTo>
                <a:lnTo>
                  <a:pt x="39852" y="468630"/>
                </a:lnTo>
                <a:lnTo>
                  <a:pt x="41148" y="468630"/>
                </a:lnTo>
                <a:lnTo>
                  <a:pt x="42672" y="469900"/>
                </a:lnTo>
                <a:lnTo>
                  <a:pt x="42430" y="469900"/>
                </a:lnTo>
                <a:lnTo>
                  <a:pt x="45605" y="472440"/>
                </a:lnTo>
                <a:lnTo>
                  <a:pt x="45351" y="472440"/>
                </a:lnTo>
                <a:lnTo>
                  <a:pt x="48640" y="474980"/>
                </a:lnTo>
                <a:lnTo>
                  <a:pt x="50069" y="474980"/>
                </a:lnTo>
                <a:lnTo>
                  <a:pt x="51765" y="476250"/>
                </a:lnTo>
                <a:lnTo>
                  <a:pt x="51498" y="476250"/>
                </a:lnTo>
                <a:lnTo>
                  <a:pt x="54990" y="477519"/>
                </a:lnTo>
                <a:lnTo>
                  <a:pt x="54711" y="477519"/>
                </a:lnTo>
                <a:lnTo>
                  <a:pt x="58292" y="478790"/>
                </a:lnTo>
                <a:lnTo>
                  <a:pt x="58013" y="478790"/>
                </a:lnTo>
                <a:lnTo>
                  <a:pt x="61683" y="480059"/>
                </a:lnTo>
                <a:lnTo>
                  <a:pt x="61391" y="480059"/>
                </a:lnTo>
                <a:lnTo>
                  <a:pt x="65150" y="481330"/>
                </a:lnTo>
                <a:lnTo>
                  <a:pt x="64846" y="481330"/>
                </a:lnTo>
                <a:lnTo>
                  <a:pt x="68694" y="482600"/>
                </a:lnTo>
                <a:lnTo>
                  <a:pt x="68389" y="482600"/>
                </a:lnTo>
                <a:lnTo>
                  <a:pt x="72301" y="483869"/>
                </a:lnTo>
                <a:lnTo>
                  <a:pt x="75666" y="483869"/>
                </a:lnTo>
                <a:lnTo>
                  <a:pt x="79717" y="485140"/>
                </a:lnTo>
                <a:lnTo>
                  <a:pt x="327278" y="485140"/>
                </a:lnTo>
                <a:lnTo>
                  <a:pt x="327033" y="491490"/>
                </a:lnTo>
                <a:lnTo>
                  <a:pt x="314337" y="491490"/>
                </a:lnTo>
                <a:lnTo>
                  <a:pt x="314092" y="497840"/>
                </a:lnTo>
                <a:close/>
              </a:path>
              <a:path w="1899284" h="850900">
                <a:moveTo>
                  <a:pt x="1853780" y="25400"/>
                </a:moveTo>
                <a:lnTo>
                  <a:pt x="1850504" y="22860"/>
                </a:lnTo>
                <a:lnTo>
                  <a:pt x="1850758" y="22860"/>
                </a:lnTo>
                <a:lnTo>
                  <a:pt x="1847367" y="21589"/>
                </a:lnTo>
                <a:lnTo>
                  <a:pt x="1847646" y="21589"/>
                </a:lnTo>
                <a:lnTo>
                  <a:pt x="1844154" y="19050"/>
                </a:lnTo>
                <a:lnTo>
                  <a:pt x="1844433" y="19050"/>
                </a:lnTo>
                <a:lnTo>
                  <a:pt x="1840839" y="17780"/>
                </a:lnTo>
                <a:lnTo>
                  <a:pt x="1841131" y="17780"/>
                </a:lnTo>
                <a:lnTo>
                  <a:pt x="1837461" y="16510"/>
                </a:lnTo>
                <a:lnTo>
                  <a:pt x="1837753" y="16510"/>
                </a:lnTo>
                <a:lnTo>
                  <a:pt x="1833981" y="15239"/>
                </a:lnTo>
                <a:lnTo>
                  <a:pt x="1834286" y="15239"/>
                </a:lnTo>
                <a:lnTo>
                  <a:pt x="1830451" y="13969"/>
                </a:lnTo>
                <a:lnTo>
                  <a:pt x="1827149" y="13969"/>
                </a:lnTo>
                <a:lnTo>
                  <a:pt x="1823161" y="12700"/>
                </a:lnTo>
                <a:lnTo>
                  <a:pt x="1858994" y="12700"/>
                </a:lnTo>
                <a:lnTo>
                  <a:pt x="1860765" y="13969"/>
                </a:lnTo>
                <a:lnTo>
                  <a:pt x="1864194" y="16510"/>
                </a:lnTo>
                <a:lnTo>
                  <a:pt x="1867484" y="19050"/>
                </a:lnTo>
                <a:lnTo>
                  <a:pt x="1870659" y="21589"/>
                </a:lnTo>
                <a:lnTo>
                  <a:pt x="1872674" y="24130"/>
                </a:lnTo>
                <a:lnTo>
                  <a:pt x="1853526" y="24130"/>
                </a:lnTo>
                <a:lnTo>
                  <a:pt x="1853780" y="25400"/>
                </a:lnTo>
                <a:close/>
              </a:path>
              <a:path w="1899284" h="850900">
                <a:moveTo>
                  <a:pt x="45351" y="25400"/>
                </a:moveTo>
                <a:lnTo>
                  <a:pt x="45605" y="24130"/>
                </a:lnTo>
                <a:lnTo>
                  <a:pt x="46996" y="24130"/>
                </a:lnTo>
                <a:lnTo>
                  <a:pt x="45351" y="25400"/>
                </a:lnTo>
                <a:close/>
              </a:path>
              <a:path w="1899284" h="850900">
                <a:moveTo>
                  <a:pt x="1884248" y="68580"/>
                </a:moveTo>
                <a:lnTo>
                  <a:pt x="1883155" y="64769"/>
                </a:lnTo>
                <a:lnTo>
                  <a:pt x="1881974" y="60960"/>
                </a:lnTo>
                <a:lnTo>
                  <a:pt x="1880641" y="57150"/>
                </a:lnTo>
                <a:lnTo>
                  <a:pt x="1879130" y="54610"/>
                </a:lnTo>
                <a:lnTo>
                  <a:pt x="1879269" y="54610"/>
                </a:lnTo>
                <a:lnTo>
                  <a:pt x="1877479" y="50800"/>
                </a:lnTo>
                <a:lnTo>
                  <a:pt x="1877631" y="50800"/>
                </a:lnTo>
                <a:lnTo>
                  <a:pt x="1875675" y="48260"/>
                </a:lnTo>
                <a:lnTo>
                  <a:pt x="1875840" y="48260"/>
                </a:lnTo>
                <a:lnTo>
                  <a:pt x="1873732" y="44450"/>
                </a:lnTo>
                <a:lnTo>
                  <a:pt x="1873897" y="44450"/>
                </a:lnTo>
                <a:lnTo>
                  <a:pt x="1871649" y="41910"/>
                </a:lnTo>
                <a:lnTo>
                  <a:pt x="1871827" y="41910"/>
                </a:lnTo>
                <a:lnTo>
                  <a:pt x="1869427" y="39369"/>
                </a:lnTo>
                <a:lnTo>
                  <a:pt x="1869617" y="39369"/>
                </a:lnTo>
                <a:lnTo>
                  <a:pt x="1867077" y="36830"/>
                </a:lnTo>
                <a:lnTo>
                  <a:pt x="1867280" y="36830"/>
                </a:lnTo>
                <a:lnTo>
                  <a:pt x="1864601" y="34289"/>
                </a:lnTo>
                <a:lnTo>
                  <a:pt x="1864817" y="34289"/>
                </a:lnTo>
                <a:lnTo>
                  <a:pt x="1861997" y="31750"/>
                </a:lnTo>
                <a:lnTo>
                  <a:pt x="1862226" y="31750"/>
                </a:lnTo>
                <a:lnTo>
                  <a:pt x="1859292" y="29210"/>
                </a:lnTo>
                <a:lnTo>
                  <a:pt x="1859521" y="29210"/>
                </a:lnTo>
                <a:lnTo>
                  <a:pt x="1856460" y="26669"/>
                </a:lnTo>
                <a:lnTo>
                  <a:pt x="1856701" y="26669"/>
                </a:lnTo>
                <a:lnTo>
                  <a:pt x="1853526" y="24130"/>
                </a:lnTo>
                <a:lnTo>
                  <a:pt x="1872674" y="24130"/>
                </a:lnTo>
                <a:lnTo>
                  <a:pt x="1873681" y="25400"/>
                </a:lnTo>
                <a:lnTo>
                  <a:pt x="1876577" y="27939"/>
                </a:lnTo>
                <a:lnTo>
                  <a:pt x="1879320" y="31750"/>
                </a:lnTo>
                <a:lnTo>
                  <a:pt x="1881911" y="34289"/>
                </a:lnTo>
                <a:lnTo>
                  <a:pt x="1884337" y="38100"/>
                </a:lnTo>
                <a:lnTo>
                  <a:pt x="1886610" y="41910"/>
                </a:lnTo>
                <a:lnTo>
                  <a:pt x="1888718" y="44450"/>
                </a:lnTo>
                <a:lnTo>
                  <a:pt x="1890649" y="48260"/>
                </a:lnTo>
                <a:lnTo>
                  <a:pt x="1892388" y="52069"/>
                </a:lnTo>
                <a:lnTo>
                  <a:pt x="1893951" y="57150"/>
                </a:lnTo>
                <a:lnTo>
                  <a:pt x="1895335" y="60960"/>
                </a:lnTo>
                <a:lnTo>
                  <a:pt x="1896503" y="64769"/>
                </a:lnTo>
                <a:lnTo>
                  <a:pt x="1897155" y="67310"/>
                </a:lnTo>
                <a:lnTo>
                  <a:pt x="1884172" y="67310"/>
                </a:lnTo>
                <a:lnTo>
                  <a:pt x="1884248" y="68580"/>
                </a:lnTo>
                <a:close/>
              </a:path>
              <a:path w="1899284" h="850900">
                <a:moveTo>
                  <a:pt x="14897" y="68580"/>
                </a:moveTo>
                <a:lnTo>
                  <a:pt x="14973" y="67310"/>
                </a:lnTo>
                <a:lnTo>
                  <a:pt x="15261" y="67310"/>
                </a:lnTo>
                <a:lnTo>
                  <a:pt x="14897" y="68580"/>
                </a:lnTo>
                <a:close/>
              </a:path>
              <a:path w="1899284" h="850900">
                <a:moveTo>
                  <a:pt x="1885073" y="72389"/>
                </a:moveTo>
                <a:lnTo>
                  <a:pt x="1884172" y="67310"/>
                </a:lnTo>
                <a:lnTo>
                  <a:pt x="1897155" y="67310"/>
                </a:lnTo>
                <a:lnTo>
                  <a:pt x="1897481" y="68580"/>
                </a:lnTo>
                <a:lnTo>
                  <a:pt x="1897868" y="71119"/>
                </a:lnTo>
                <a:lnTo>
                  <a:pt x="1885010" y="71119"/>
                </a:lnTo>
                <a:lnTo>
                  <a:pt x="1885073" y="72389"/>
                </a:lnTo>
                <a:close/>
              </a:path>
              <a:path w="1899284" h="850900">
                <a:moveTo>
                  <a:pt x="14071" y="72389"/>
                </a:moveTo>
                <a:lnTo>
                  <a:pt x="14135" y="71119"/>
                </a:lnTo>
                <a:lnTo>
                  <a:pt x="14297" y="71119"/>
                </a:lnTo>
                <a:lnTo>
                  <a:pt x="14071" y="72389"/>
                </a:lnTo>
                <a:close/>
              </a:path>
              <a:path w="1899284" h="850900">
                <a:moveTo>
                  <a:pt x="1895335" y="436880"/>
                </a:moveTo>
                <a:lnTo>
                  <a:pt x="1881974" y="436880"/>
                </a:lnTo>
                <a:lnTo>
                  <a:pt x="1883244" y="433069"/>
                </a:lnTo>
                <a:lnTo>
                  <a:pt x="1884248" y="429259"/>
                </a:lnTo>
                <a:lnTo>
                  <a:pt x="1885073" y="425450"/>
                </a:lnTo>
                <a:lnTo>
                  <a:pt x="1885721" y="421640"/>
                </a:lnTo>
                <a:lnTo>
                  <a:pt x="1886191" y="417830"/>
                </a:lnTo>
                <a:lnTo>
                  <a:pt x="1886470" y="414019"/>
                </a:lnTo>
                <a:lnTo>
                  <a:pt x="1886445" y="82550"/>
                </a:lnTo>
                <a:lnTo>
                  <a:pt x="1886153" y="78739"/>
                </a:lnTo>
                <a:lnTo>
                  <a:pt x="1885670" y="74930"/>
                </a:lnTo>
                <a:lnTo>
                  <a:pt x="1885010" y="71119"/>
                </a:lnTo>
                <a:lnTo>
                  <a:pt x="1897868" y="71119"/>
                </a:lnTo>
                <a:lnTo>
                  <a:pt x="1898256" y="73660"/>
                </a:lnTo>
                <a:lnTo>
                  <a:pt x="1898802" y="77469"/>
                </a:lnTo>
                <a:lnTo>
                  <a:pt x="1899145" y="82550"/>
                </a:lnTo>
                <a:lnTo>
                  <a:pt x="1899145" y="415290"/>
                </a:lnTo>
                <a:lnTo>
                  <a:pt x="1898802" y="419100"/>
                </a:lnTo>
                <a:lnTo>
                  <a:pt x="1898256" y="424180"/>
                </a:lnTo>
                <a:lnTo>
                  <a:pt x="1897481" y="427990"/>
                </a:lnTo>
                <a:lnTo>
                  <a:pt x="1896503" y="431800"/>
                </a:lnTo>
                <a:lnTo>
                  <a:pt x="1895335" y="436880"/>
                </a:lnTo>
                <a:close/>
              </a:path>
              <a:path w="1899284" h="850900">
                <a:moveTo>
                  <a:pt x="17538" y="436880"/>
                </a:moveTo>
                <a:lnTo>
                  <a:pt x="17157" y="436880"/>
                </a:lnTo>
                <a:lnTo>
                  <a:pt x="17056" y="435609"/>
                </a:lnTo>
                <a:lnTo>
                  <a:pt x="17538" y="436880"/>
                </a:lnTo>
                <a:close/>
              </a:path>
              <a:path w="1899284" h="850900">
                <a:moveTo>
                  <a:pt x="1876577" y="468630"/>
                </a:moveTo>
                <a:lnTo>
                  <a:pt x="1859292" y="468630"/>
                </a:lnTo>
                <a:lnTo>
                  <a:pt x="1862226" y="466090"/>
                </a:lnTo>
                <a:lnTo>
                  <a:pt x="1861997" y="466090"/>
                </a:lnTo>
                <a:lnTo>
                  <a:pt x="1864817" y="463550"/>
                </a:lnTo>
                <a:lnTo>
                  <a:pt x="1864601" y="463550"/>
                </a:lnTo>
                <a:lnTo>
                  <a:pt x="1867280" y="461009"/>
                </a:lnTo>
                <a:lnTo>
                  <a:pt x="1867077" y="461009"/>
                </a:lnTo>
                <a:lnTo>
                  <a:pt x="1869617" y="458469"/>
                </a:lnTo>
                <a:lnTo>
                  <a:pt x="1869427" y="458469"/>
                </a:lnTo>
                <a:lnTo>
                  <a:pt x="1871827" y="454659"/>
                </a:lnTo>
                <a:lnTo>
                  <a:pt x="1871649" y="454659"/>
                </a:lnTo>
                <a:lnTo>
                  <a:pt x="1873897" y="452119"/>
                </a:lnTo>
                <a:lnTo>
                  <a:pt x="1873732" y="452119"/>
                </a:lnTo>
                <a:lnTo>
                  <a:pt x="1875840" y="449580"/>
                </a:lnTo>
                <a:lnTo>
                  <a:pt x="1875675" y="449580"/>
                </a:lnTo>
                <a:lnTo>
                  <a:pt x="1877631" y="445769"/>
                </a:lnTo>
                <a:lnTo>
                  <a:pt x="1877479" y="445769"/>
                </a:lnTo>
                <a:lnTo>
                  <a:pt x="1879269" y="443230"/>
                </a:lnTo>
                <a:lnTo>
                  <a:pt x="1879130" y="443230"/>
                </a:lnTo>
                <a:lnTo>
                  <a:pt x="1880755" y="439419"/>
                </a:lnTo>
                <a:lnTo>
                  <a:pt x="1882089" y="435609"/>
                </a:lnTo>
                <a:lnTo>
                  <a:pt x="1881974" y="436880"/>
                </a:lnTo>
                <a:lnTo>
                  <a:pt x="1895335" y="436880"/>
                </a:lnTo>
                <a:lnTo>
                  <a:pt x="1881911" y="462280"/>
                </a:lnTo>
                <a:lnTo>
                  <a:pt x="1879320" y="466090"/>
                </a:lnTo>
                <a:lnTo>
                  <a:pt x="1876577" y="468630"/>
                </a:lnTo>
                <a:close/>
              </a:path>
              <a:path w="1899284" h="850900">
                <a:moveTo>
                  <a:pt x="41148" y="468630"/>
                </a:moveTo>
                <a:lnTo>
                  <a:pt x="39852" y="468630"/>
                </a:lnTo>
                <a:lnTo>
                  <a:pt x="39624" y="467359"/>
                </a:lnTo>
                <a:lnTo>
                  <a:pt x="41148" y="468630"/>
                </a:lnTo>
                <a:close/>
              </a:path>
              <a:path w="1899284" h="850900">
                <a:moveTo>
                  <a:pt x="1870659" y="474980"/>
                </a:moveTo>
                <a:lnTo>
                  <a:pt x="1850504" y="474980"/>
                </a:lnTo>
                <a:lnTo>
                  <a:pt x="1853780" y="472440"/>
                </a:lnTo>
                <a:lnTo>
                  <a:pt x="1853526" y="472440"/>
                </a:lnTo>
                <a:lnTo>
                  <a:pt x="1856701" y="469900"/>
                </a:lnTo>
                <a:lnTo>
                  <a:pt x="1856460" y="469900"/>
                </a:lnTo>
                <a:lnTo>
                  <a:pt x="1859521" y="467359"/>
                </a:lnTo>
                <a:lnTo>
                  <a:pt x="1859292" y="468630"/>
                </a:lnTo>
                <a:lnTo>
                  <a:pt x="1876577" y="468630"/>
                </a:lnTo>
                <a:lnTo>
                  <a:pt x="1873681" y="472440"/>
                </a:lnTo>
                <a:lnTo>
                  <a:pt x="1870659" y="474980"/>
                </a:lnTo>
                <a:close/>
              </a:path>
              <a:path w="1899284" h="850900">
                <a:moveTo>
                  <a:pt x="50069" y="474980"/>
                </a:moveTo>
                <a:lnTo>
                  <a:pt x="48640" y="474980"/>
                </a:lnTo>
                <a:lnTo>
                  <a:pt x="48374" y="473709"/>
                </a:lnTo>
                <a:lnTo>
                  <a:pt x="50069" y="474980"/>
                </a:lnTo>
                <a:close/>
              </a:path>
              <a:path w="1899284" h="850900">
                <a:moveTo>
                  <a:pt x="318207" y="838200"/>
                </a:moveTo>
                <a:lnTo>
                  <a:pt x="313639" y="838200"/>
                </a:lnTo>
                <a:lnTo>
                  <a:pt x="314126" y="825598"/>
                </a:lnTo>
                <a:lnTo>
                  <a:pt x="790308" y="485140"/>
                </a:lnTo>
                <a:lnTo>
                  <a:pt x="1819427" y="485140"/>
                </a:lnTo>
                <a:lnTo>
                  <a:pt x="1823478" y="483869"/>
                </a:lnTo>
                <a:lnTo>
                  <a:pt x="1826831" y="483869"/>
                </a:lnTo>
                <a:lnTo>
                  <a:pt x="1830755" y="482600"/>
                </a:lnTo>
                <a:lnTo>
                  <a:pt x="1830451" y="482600"/>
                </a:lnTo>
                <a:lnTo>
                  <a:pt x="1834286" y="481330"/>
                </a:lnTo>
                <a:lnTo>
                  <a:pt x="1833981" y="481330"/>
                </a:lnTo>
                <a:lnTo>
                  <a:pt x="1837753" y="480059"/>
                </a:lnTo>
                <a:lnTo>
                  <a:pt x="1837461" y="480059"/>
                </a:lnTo>
                <a:lnTo>
                  <a:pt x="1841131" y="478790"/>
                </a:lnTo>
                <a:lnTo>
                  <a:pt x="1840839" y="478790"/>
                </a:lnTo>
                <a:lnTo>
                  <a:pt x="1844433" y="477519"/>
                </a:lnTo>
                <a:lnTo>
                  <a:pt x="1844154" y="477519"/>
                </a:lnTo>
                <a:lnTo>
                  <a:pt x="1847646" y="476250"/>
                </a:lnTo>
                <a:lnTo>
                  <a:pt x="1847367" y="476250"/>
                </a:lnTo>
                <a:lnTo>
                  <a:pt x="1850758" y="473709"/>
                </a:lnTo>
                <a:lnTo>
                  <a:pt x="1850504" y="474980"/>
                </a:lnTo>
                <a:lnTo>
                  <a:pt x="1870659" y="474980"/>
                </a:lnTo>
                <a:lnTo>
                  <a:pt x="1849805" y="488950"/>
                </a:lnTo>
                <a:lnTo>
                  <a:pt x="1845932" y="491490"/>
                </a:lnTo>
                <a:lnTo>
                  <a:pt x="1841969" y="492759"/>
                </a:lnTo>
                <a:lnTo>
                  <a:pt x="1829536" y="496569"/>
                </a:lnTo>
                <a:lnTo>
                  <a:pt x="796036" y="496569"/>
                </a:lnTo>
                <a:lnTo>
                  <a:pt x="792352" y="497840"/>
                </a:lnTo>
                <a:lnTo>
                  <a:pt x="794259" y="497840"/>
                </a:lnTo>
                <a:lnTo>
                  <a:pt x="318207" y="838200"/>
                </a:lnTo>
                <a:close/>
              </a:path>
              <a:path w="1899284" h="850900">
                <a:moveTo>
                  <a:pt x="300443" y="850900"/>
                </a:moveTo>
                <a:lnTo>
                  <a:pt x="314337" y="491490"/>
                </a:lnTo>
                <a:lnTo>
                  <a:pt x="320675" y="497840"/>
                </a:lnTo>
                <a:lnTo>
                  <a:pt x="326788" y="497840"/>
                </a:lnTo>
                <a:lnTo>
                  <a:pt x="314126" y="825598"/>
                </a:lnTo>
                <a:lnTo>
                  <a:pt x="303606" y="833119"/>
                </a:lnTo>
                <a:lnTo>
                  <a:pt x="313639" y="838200"/>
                </a:lnTo>
                <a:lnTo>
                  <a:pt x="318207" y="838200"/>
                </a:lnTo>
                <a:lnTo>
                  <a:pt x="300443" y="850900"/>
                </a:lnTo>
                <a:close/>
              </a:path>
              <a:path w="1899284" h="850900">
                <a:moveTo>
                  <a:pt x="326788" y="497840"/>
                </a:moveTo>
                <a:lnTo>
                  <a:pt x="320675" y="497840"/>
                </a:lnTo>
                <a:lnTo>
                  <a:pt x="314337" y="491490"/>
                </a:lnTo>
                <a:lnTo>
                  <a:pt x="327033" y="491490"/>
                </a:lnTo>
                <a:lnTo>
                  <a:pt x="326788" y="497840"/>
                </a:lnTo>
                <a:close/>
              </a:path>
              <a:path w="1899284" h="850900">
                <a:moveTo>
                  <a:pt x="794259" y="497840"/>
                </a:moveTo>
                <a:lnTo>
                  <a:pt x="792352" y="497840"/>
                </a:lnTo>
                <a:lnTo>
                  <a:pt x="796036" y="496569"/>
                </a:lnTo>
                <a:lnTo>
                  <a:pt x="794259" y="497840"/>
                </a:lnTo>
                <a:close/>
              </a:path>
              <a:path w="1899284" h="850900">
                <a:moveTo>
                  <a:pt x="1820862" y="497840"/>
                </a:moveTo>
                <a:lnTo>
                  <a:pt x="794259" y="497840"/>
                </a:lnTo>
                <a:lnTo>
                  <a:pt x="796036" y="496569"/>
                </a:lnTo>
                <a:lnTo>
                  <a:pt x="1825244" y="496569"/>
                </a:lnTo>
                <a:lnTo>
                  <a:pt x="1820862" y="497840"/>
                </a:lnTo>
                <a:close/>
              </a:path>
              <a:path w="1899284" h="850900">
                <a:moveTo>
                  <a:pt x="313639" y="838200"/>
                </a:moveTo>
                <a:lnTo>
                  <a:pt x="303606" y="833119"/>
                </a:lnTo>
                <a:lnTo>
                  <a:pt x="314126" y="825598"/>
                </a:lnTo>
                <a:lnTo>
                  <a:pt x="313639" y="8382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119966" y="2821952"/>
            <a:ext cx="1550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发动机牵引</a:t>
            </a:r>
            <a:r>
              <a:rPr dirty="0" sz="2000" spc="5">
                <a:latin typeface="微软雅黑"/>
                <a:cs typeface="微软雅黑"/>
              </a:rPr>
              <a:t>力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153656" y="3265932"/>
            <a:ext cx="1922145" cy="647700"/>
          </a:xfrm>
          <a:custGeom>
            <a:avLst/>
            <a:gdLst/>
            <a:ahLst/>
            <a:cxnLst/>
            <a:rect l="l" t="t" r="r" b="b"/>
            <a:pathLst>
              <a:path w="1922145" h="647700">
                <a:moveTo>
                  <a:pt x="1813560" y="647700"/>
                </a:moveTo>
                <a:lnTo>
                  <a:pt x="408432" y="647700"/>
                </a:lnTo>
                <a:lnTo>
                  <a:pt x="366748" y="639337"/>
                </a:lnTo>
                <a:lnTo>
                  <a:pt x="332617" y="616264"/>
                </a:lnTo>
                <a:lnTo>
                  <a:pt x="309542" y="581959"/>
                </a:lnTo>
                <a:lnTo>
                  <a:pt x="301066" y="539927"/>
                </a:lnTo>
                <a:lnTo>
                  <a:pt x="301751" y="539495"/>
                </a:lnTo>
                <a:lnTo>
                  <a:pt x="0" y="495300"/>
                </a:lnTo>
                <a:lnTo>
                  <a:pt x="301751" y="377951"/>
                </a:lnTo>
                <a:lnTo>
                  <a:pt x="301751" y="108203"/>
                </a:lnTo>
                <a:lnTo>
                  <a:pt x="309832" y="66002"/>
                </a:lnTo>
                <a:lnTo>
                  <a:pt x="332703" y="31599"/>
                </a:lnTo>
                <a:lnTo>
                  <a:pt x="366769" y="8446"/>
                </a:lnTo>
                <a:lnTo>
                  <a:pt x="408432" y="0"/>
                </a:lnTo>
                <a:lnTo>
                  <a:pt x="1813560" y="0"/>
                </a:lnTo>
                <a:lnTo>
                  <a:pt x="1855325" y="8446"/>
                </a:lnTo>
                <a:lnTo>
                  <a:pt x="1889583" y="31599"/>
                </a:lnTo>
                <a:lnTo>
                  <a:pt x="1912881" y="66002"/>
                </a:lnTo>
                <a:lnTo>
                  <a:pt x="1921764" y="108203"/>
                </a:lnTo>
                <a:lnTo>
                  <a:pt x="1921764" y="377951"/>
                </a:lnTo>
                <a:lnTo>
                  <a:pt x="1921065" y="539927"/>
                </a:lnTo>
                <a:lnTo>
                  <a:pt x="1921673" y="539927"/>
                </a:lnTo>
                <a:lnTo>
                  <a:pt x="1912881" y="581777"/>
                </a:lnTo>
                <a:lnTo>
                  <a:pt x="1889583" y="616210"/>
                </a:lnTo>
                <a:lnTo>
                  <a:pt x="1855325" y="639337"/>
                </a:lnTo>
                <a:lnTo>
                  <a:pt x="1813560" y="647700"/>
                </a:lnTo>
                <a:close/>
              </a:path>
              <a:path w="1922145" h="647700">
                <a:moveTo>
                  <a:pt x="1921673" y="539927"/>
                </a:moveTo>
                <a:lnTo>
                  <a:pt x="1921065" y="539927"/>
                </a:lnTo>
                <a:lnTo>
                  <a:pt x="1921764" y="539495"/>
                </a:lnTo>
                <a:lnTo>
                  <a:pt x="1921673" y="539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28370" y="3259505"/>
            <a:ext cx="1953260" cy="660400"/>
          </a:xfrm>
          <a:custGeom>
            <a:avLst/>
            <a:gdLst/>
            <a:ahLst/>
            <a:cxnLst/>
            <a:rect l="l" t="t" r="r" b="b"/>
            <a:pathLst>
              <a:path w="1953259" h="660400">
                <a:moveTo>
                  <a:pt x="1855762" y="1270"/>
                </a:moveTo>
                <a:lnTo>
                  <a:pt x="416941" y="1270"/>
                </a:lnTo>
                <a:lnTo>
                  <a:pt x="422668" y="0"/>
                </a:lnTo>
                <a:lnTo>
                  <a:pt x="1850047" y="0"/>
                </a:lnTo>
                <a:lnTo>
                  <a:pt x="1855762" y="1270"/>
                </a:lnTo>
                <a:close/>
              </a:path>
              <a:path w="1953259" h="660400">
                <a:moveTo>
                  <a:pt x="320001" y="378772"/>
                </a:moveTo>
                <a:lnTo>
                  <a:pt x="320116" y="109220"/>
                </a:lnTo>
                <a:lnTo>
                  <a:pt x="326948" y="74929"/>
                </a:lnTo>
                <a:lnTo>
                  <a:pt x="328993" y="68579"/>
                </a:lnTo>
                <a:lnTo>
                  <a:pt x="331279" y="64770"/>
                </a:lnTo>
                <a:lnTo>
                  <a:pt x="333806" y="59689"/>
                </a:lnTo>
                <a:lnTo>
                  <a:pt x="336562" y="54610"/>
                </a:lnTo>
                <a:lnTo>
                  <a:pt x="339534" y="49529"/>
                </a:lnTo>
                <a:lnTo>
                  <a:pt x="342722" y="45720"/>
                </a:lnTo>
                <a:lnTo>
                  <a:pt x="346113" y="40639"/>
                </a:lnTo>
                <a:lnTo>
                  <a:pt x="375056" y="16510"/>
                </a:lnTo>
                <a:lnTo>
                  <a:pt x="379844" y="12700"/>
                </a:lnTo>
                <a:lnTo>
                  <a:pt x="384771" y="10160"/>
                </a:lnTo>
                <a:lnTo>
                  <a:pt x="389839" y="8889"/>
                </a:lnTo>
                <a:lnTo>
                  <a:pt x="395033" y="6350"/>
                </a:lnTo>
                <a:lnTo>
                  <a:pt x="400354" y="5079"/>
                </a:lnTo>
                <a:lnTo>
                  <a:pt x="405777" y="2539"/>
                </a:lnTo>
                <a:lnTo>
                  <a:pt x="411314" y="1270"/>
                </a:lnTo>
                <a:lnTo>
                  <a:pt x="1861400" y="1270"/>
                </a:lnTo>
                <a:lnTo>
                  <a:pt x="1866925" y="2539"/>
                </a:lnTo>
                <a:lnTo>
                  <a:pt x="1872361" y="5079"/>
                </a:lnTo>
                <a:lnTo>
                  <a:pt x="1877669" y="6350"/>
                </a:lnTo>
                <a:lnTo>
                  <a:pt x="1882863" y="8889"/>
                </a:lnTo>
                <a:lnTo>
                  <a:pt x="1887931" y="10160"/>
                </a:lnTo>
                <a:lnTo>
                  <a:pt x="1892871" y="12700"/>
                </a:lnTo>
                <a:lnTo>
                  <a:pt x="419023" y="12700"/>
                </a:lnTo>
                <a:lnTo>
                  <a:pt x="413702" y="13970"/>
                </a:lnTo>
                <a:lnTo>
                  <a:pt x="414007" y="13970"/>
                </a:lnTo>
                <a:lnTo>
                  <a:pt x="408787" y="15239"/>
                </a:lnTo>
                <a:lnTo>
                  <a:pt x="409092" y="15239"/>
                </a:lnTo>
                <a:lnTo>
                  <a:pt x="403974" y="16510"/>
                </a:lnTo>
                <a:lnTo>
                  <a:pt x="404266" y="16510"/>
                </a:lnTo>
                <a:lnTo>
                  <a:pt x="399249" y="17779"/>
                </a:lnTo>
                <a:lnTo>
                  <a:pt x="399542" y="17779"/>
                </a:lnTo>
                <a:lnTo>
                  <a:pt x="394639" y="20320"/>
                </a:lnTo>
                <a:lnTo>
                  <a:pt x="394931" y="20320"/>
                </a:lnTo>
                <a:lnTo>
                  <a:pt x="390144" y="21589"/>
                </a:lnTo>
                <a:lnTo>
                  <a:pt x="390423" y="21589"/>
                </a:lnTo>
                <a:lnTo>
                  <a:pt x="385762" y="24129"/>
                </a:lnTo>
                <a:lnTo>
                  <a:pt x="386041" y="24129"/>
                </a:lnTo>
                <a:lnTo>
                  <a:pt x="381520" y="26670"/>
                </a:lnTo>
                <a:lnTo>
                  <a:pt x="381774" y="26670"/>
                </a:lnTo>
                <a:lnTo>
                  <a:pt x="377393" y="29210"/>
                </a:lnTo>
                <a:lnTo>
                  <a:pt x="377647" y="29210"/>
                </a:lnTo>
                <a:lnTo>
                  <a:pt x="373418" y="31750"/>
                </a:lnTo>
                <a:lnTo>
                  <a:pt x="373659" y="31750"/>
                </a:lnTo>
                <a:lnTo>
                  <a:pt x="369582" y="35560"/>
                </a:lnTo>
                <a:lnTo>
                  <a:pt x="369811" y="35560"/>
                </a:lnTo>
                <a:lnTo>
                  <a:pt x="365899" y="38100"/>
                </a:lnTo>
                <a:lnTo>
                  <a:pt x="366115" y="38100"/>
                </a:lnTo>
                <a:lnTo>
                  <a:pt x="362369" y="41910"/>
                </a:lnTo>
                <a:lnTo>
                  <a:pt x="362585" y="41910"/>
                </a:lnTo>
                <a:lnTo>
                  <a:pt x="359003" y="45720"/>
                </a:lnTo>
                <a:lnTo>
                  <a:pt x="359206" y="45720"/>
                </a:lnTo>
                <a:lnTo>
                  <a:pt x="355815" y="49529"/>
                </a:lnTo>
                <a:lnTo>
                  <a:pt x="356006" y="49529"/>
                </a:lnTo>
                <a:lnTo>
                  <a:pt x="352805" y="53339"/>
                </a:lnTo>
                <a:lnTo>
                  <a:pt x="352983" y="53339"/>
                </a:lnTo>
                <a:lnTo>
                  <a:pt x="349973" y="57150"/>
                </a:lnTo>
                <a:lnTo>
                  <a:pt x="350139" y="57150"/>
                </a:lnTo>
                <a:lnTo>
                  <a:pt x="347332" y="60960"/>
                </a:lnTo>
                <a:lnTo>
                  <a:pt x="347497" y="60960"/>
                </a:lnTo>
                <a:lnTo>
                  <a:pt x="344893" y="64770"/>
                </a:lnTo>
                <a:lnTo>
                  <a:pt x="345046" y="64770"/>
                </a:lnTo>
                <a:lnTo>
                  <a:pt x="342658" y="69850"/>
                </a:lnTo>
                <a:lnTo>
                  <a:pt x="340626" y="73660"/>
                </a:lnTo>
                <a:lnTo>
                  <a:pt x="338810" y="78739"/>
                </a:lnTo>
                <a:lnTo>
                  <a:pt x="337223" y="83820"/>
                </a:lnTo>
                <a:lnTo>
                  <a:pt x="336226" y="87629"/>
                </a:lnTo>
                <a:lnTo>
                  <a:pt x="335940" y="87629"/>
                </a:lnTo>
                <a:lnTo>
                  <a:pt x="334975" y="92710"/>
                </a:lnTo>
                <a:lnTo>
                  <a:pt x="334797" y="92710"/>
                </a:lnTo>
                <a:lnTo>
                  <a:pt x="333844" y="97789"/>
                </a:lnTo>
                <a:lnTo>
                  <a:pt x="333209" y="102870"/>
                </a:lnTo>
                <a:lnTo>
                  <a:pt x="332912" y="107950"/>
                </a:lnTo>
                <a:lnTo>
                  <a:pt x="332729" y="113029"/>
                </a:lnTo>
                <a:lnTo>
                  <a:pt x="332701" y="377189"/>
                </a:lnTo>
                <a:lnTo>
                  <a:pt x="324040" y="377189"/>
                </a:lnTo>
                <a:lnTo>
                  <a:pt x="320001" y="378772"/>
                </a:lnTo>
                <a:close/>
              </a:path>
              <a:path w="1953259" h="660400">
                <a:moveTo>
                  <a:pt x="1936851" y="88900"/>
                </a:moveTo>
                <a:lnTo>
                  <a:pt x="1935391" y="83820"/>
                </a:lnTo>
                <a:lnTo>
                  <a:pt x="1933790" y="78739"/>
                </a:lnTo>
                <a:lnTo>
                  <a:pt x="1931962" y="73660"/>
                </a:lnTo>
                <a:lnTo>
                  <a:pt x="1929917" y="69850"/>
                </a:lnTo>
                <a:lnTo>
                  <a:pt x="1930057" y="69850"/>
                </a:lnTo>
                <a:lnTo>
                  <a:pt x="1927669" y="64770"/>
                </a:lnTo>
                <a:lnTo>
                  <a:pt x="1927809" y="64770"/>
                </a:lnTo>
                <a:lnTo>
                  <a:pt x="1925218" y="60960"/>
                </a:lnTo>
                <a:lnTo>
                  <a:pt x="1925370" y="60960"/>
                </a:lnTo>
                <a:lnTo>
                  <a:pt x="1922564" y="57150"/>
                </a:lnTo>
                <a:lnTo>
                  <a:pt x="1922729" y="57150"/>
                </a:lnTo>
                <a:lnTo>
                  <a:pt x="1919719" y="53339"/>
                </a:lnTo>
                <a:lnTo>
                  <a:pt x="1919909" y="53339"/>
                </a:lnTo>
                <a:lnTo>
                  <a:pt x="1916696" y="49529"/>
                </a:lnTo>
                <a:lnTo>
                  <a:pt x="1916899" y="49529"/>
                </a:lnTo>
                <a:lnTo>
                  <a:pt x="1913496" y="45720"/>
                </a:lnTo>
                <a:lnTo>
                  <a:pt x="1913699" y="45720"/>
                </a:lnTo>
                <a:lnTo>
                  <a:pt x="1910130" y="41910"/>
                </a:lnTo>
                <a:lnTo>
                  <a:pt x="1910346" y="41910"/>
                </a:lnTo>
                <a:lnTo>
                  <a:pt x="1906587" y="38100"/>
                </a:lnTo>
                <a:lnTo>
                  <a:pt x="1906816" y="38100"/>
                </a:lnTo>
                <a:lnTo>
                  <a:pt x="1902891" y="35560"/>
                </a:lnTo>
                <a:lnTo>
                  <a:pt x="1903133" y="35560"/>
                </a:lnTo>
                <a:lnTo>
                  <a:pt x="1899056" y="31750"/>
                </a:lnTo>
                <a:lnTo>
                  <a:pt x="1899297" y="31750"/>
                </a:lnTo>
                <a:lnTo>
                  <a:pt x="1895055" y="29210"/>
                </a:lnTo>
                <a:lnTo>
                  <a:pt x="1895309" y="29210"/>
                </a:lnTo>
                <a:lnTo>
                  <a:pt x="1890928" y="26670"/>
                </a:lnTo>
                <a:lnTo>
                  <a:pt x="1891195" y="26670"/>
                </a:lnTo>
                <a:lnTo>
                  <a:pt x="1886673" y="24129"/>
                </a:lnTo>
                <a:lnTo>
                  <a:pt x="1886940" y="24129"/>
                </a:lnTo>
                <a:lnTo>
                  <a:pt x="1882279" y="21589"/>
                </a:lnTo>
                <a:lnTo>
                  <a:pt x="1882559" y="21589"/>
                </a:lnTo>
                <a:lnTo>
                  <a:pt x="1877783" y="20320"/>
                </a:lnTo>
                <a:lnTo>
                  <a:pt x="1878063" y="20320"/>
                </a:lnTo>
                <a:lnTo>
                  <a:pt x="1873161" y="17779"/>
                </a:lnTo>
                <a:lnTo>
                  <a:pt x="1873453" y="17779"/>
                </a:lnTo>
                <a:lnTo>
                  <a:pt x="1868436" y="16510"/>
                </a:lnTo>
                <a:lnTo>
                  <a:pt x="1868741" y="16510"/>
                </a:lnTo>
                <a:lnTo>
                  <a:pt x="1863610" y="15239"/>
                </a:lnTo>
                <a:lnTo>
                  <a:pt x="1863915" y="15239"/>
                </a:lnTo>
                <a:lnTo>
                  <a:pt x="1858695" y="13970"/>
                </a:lnTo>
                <a:lnTo>
                  <a:pt x="1859013" y="13970"/>
                </a:lnTo>
                <a:lnTo>
                  <a:pt x="1853692" y="12700"/>
                </a:lnTo>
                <a:lnTo>
                  <a:pt x="1892871" y="12700"/>
                </a:lnTo>
                <a:lnTo>
                  <a:pt x="1897659" y="16510"/>
                </a:lnTo>
                <a:lnTo>
                  <a:pt x="1902294" y="19050"/>
                </a:lnTo>
                <a:lnTo>
                  <a:pt x="1906777" y="21589"/>
                </a:lnTo>
                <a:lnTo>
                  <a:pt x="1929980" y="45720"/>
                </a:lnTo>
                <a:lnTo>
                  <a:pt x="1933168" y="49529"/>
                </a:lnTo>
                <a:lnTo>
                  <a:pt x="1936153" y="54610"/>
                </a:lnTo>
                <a:lnTo>
                  <a:pt x="1938896" y="59689"/>
                </a:lnTo>
                <a:lnTo>
                  <a:pt x="1941423" y="64770"/>
                </a:lnTo>
                <a:lnTo>
                  <a:pt x="1943722" y="68579"/>
                </a:lnTo>
                <a:lnTo>
                  <a:pt x="1945767" y="74929"/>
                </a:lnTo>
                <a:lnTo>
                  <a:pt x="1947570" y="80010"/>
                </a:lnTo>
                <a:lnTo>
                  <a:pt x="1949107" y="85089"/>
                </a:lnTo>
                <a:lnTo>
                  <a:pt x="1949742" y="87629"/>
                </a:lnTo>
                <a:lnTo>
                  <a:pt x="1936762" y="87629"/>
                </a:lnTo>
                <a:lnTo>
                  <a:pt x="1936851" y="88900"/>
                </a:lnTo>
                <a:close/>
              </a:path>
              <a:path w="1953259" h="660400">
                <a:moveTo>
                  <a:pt x="335864" y="88900"/>
                </a:moveTo>
                <a:lnTo>
                  <a:pt x="335940" y="87629"/>
                </a:lnTo>
                <a:lnTo>
                  <a:pt x="336226" y="87629"/>
                </a:lnTo>
                <a:lnTo>
                  <a:pt x="335864" y="88900"/>
                </a:lnTo>
                <a:close/>
              </a:path>
              <a:path w="1953259" h="660400">
                <a:moveTo>
                  <a:pt x="1937969" y="93979"/>
                </a:moveTo>
                <a:lnTo>
                  <a:pt x="1936762" y="87629"/>
                </a:lnTo>
                <a:lnTo>
                  <a:pt x="1949742" y="87629"/>
                </a:lnTo>
                <a:lnTo>
                  <a:pt x="1950377" y="90170"/>
                </a:lnTo>
                <a:lnTo>
                  <a:pt x="1950783" y="92710"/>
                </a:lnTo>
                <a:lnTo>
                  <a:pt x="1937905" y="92710"/>
                </a:lnTo>
                <a:lnTo>
                  <a:pt x="1937969" y="93979"/>
                </a:lnTo>
                <a:close/>
              </a:path>
              <a:path w="1953259" h="660400">
                <a:moveTo>
                  <a:pt x="334733" y="93979"/>
                </a:moveTo>
                <a:lnTo>
                  <a:pt x="334797" y="92710"/>
                </a:lnTo>
                <a:lnTo>
                  <a:pt x="334975" y="92710"/>
                </a:lnTo>
                <a:lnTo>
                  <a:pt x="334733" y="93979"/>
                </a:lnTo>
                <a:close/>
              </a:path>
              <a:path w="1953259" h="660400">
                <a:moveTo>
                  <a:pt x="1948338" y="576579"/>
                </a:moveTo>
                <a:lnTo>
                  <a:pt x="1935391" y="576579"/>
                </a:lnTo>
                <a:lnTo>
                  <a:pt x="1936851" y="571500"/>
                </a:lnTo>
                <a:lnTo>
                  <a:pt x="1937969" y="566420"/>
                </a:lnTo>
                <a:lnTo>
                  <a:pt x="1938858" y="561339"/>
                </a:lnTo>
                <a:lnTo>
                  <a:pt x="1939493" y="556260"/>
                </a:lnTo>
                <a:lnTo>
                  <a:pt x="1939886" y="551179"/>
                </a:lnTo>
                <a:lnTo>
                  <a:pt x="1939973" y="113029"/>
                </a:lnTo>
                <a:lnTo>
                  <a:pt x="1939861" y="107950"/>
                </a:lnTo>
                <a:lnTo>
                  <a:pt x="1939467" y="102870"/>
                </a:lnTo>
                <a:lnTo>
                  <a:pt x="1938807" y="97789"/>
                </a:lnTo>
                <a:lnTo>
                  <a:pt x="1937905" y="92710"/>
                </a:lnTo>
                <a:lnTo>
                  <a:pt x="1950783" y="92710"/>
                </a:lnTo>
                <a:lnTo>
                  <a:pt x="1952701" y="546100"/>
                </a:lnTo>
                <a:lnTo>
                  <a:pt x="1952561" y="551179"/>
                </a:lnTo>
                <a:lnTo>
                  <a:pt x="1952117" y="557529"/>
                </a:lnTo>
                <a:lnTo>
                  <a:pt x="1951393" y="562610"/>
                </a:lnTo>
                <a:lnTo>
                  <a:pt x="1950377" y="568960"/>
                </a:lnTo>
                <a:lnTo>
                  <a:pt x="1949107" y="574039"/>
                </a:lnTo>
                <a:lnTo>
                  <a:pt x="1948338" y="576579"/>
                </a:lnTo>
                <a:close/>
              </a:path>
              <a:path w="1953259" h="660400">
                <a:moveTo>
                  <a:pt x="332828" y="109220"/>
                </a:moveTo>
                <a:lnTo>
                  <a:pt x="332841" y="107950"/>
                </a:lnTo>
                <a:lnTo>
                  <a:pt x="332828" y="109220"/>
                </a:lnTo>
                <a:close/>
              </a:path>
              <a:path w="1953259" h="660400">
                <a:moveTo>
                  <a:pt x="1939886" y="109220"/>
                </a:moveTo>
                <a:lnTo>
                  <a:pt x="1939803" y="107950"/>
                </a:lnTo>
                <a:lnTo>
                  <a:pt x="1939886" y="109220"/>
                </a:lnTo>
                <a:close/>
              </a:path>
              <a:path w="1953259" h="660400">
                <a:moveTo>
                  <a:pt x="320001" y="383539"/>
                </a:moveTo>
                <a:lnTo>
                  <a:pt x="320001" y="378772"/>
                </a:lnTo>
                <a:lnTo>
                  <a:pt x="324040" y="377189"/>
                </a:lnTo>
                <a:lnTo>
                  <a:pt x="320001" y="383539"/>
                </a:lnTo>
                <a:close/>
              </a:path>
              <a:path w="1953259" h="660400">
                <a:moveTo>
                  <a:pt x="332701" y="383539"/>
                </a:moveTo>
                <a:lnTo>
                  <a:pt x="320001" y="383539"/>
                </a:lnTo>
                <a:lnTo>
                  <a:pt x="324040" y="377189"/>
                </a:lnTo>
                <a:lnTo>
                  <a:pt x="332701" y="377189"/>
                </a:lnTo>
                <a:lnTo>
                  <a:pt x="332701" y="383539"/>
                </a:lnTo>
                <a:close/>
              </a:path>
              <a:path w="1953259" h="660400">
                <a:moveTo>
                  <a:pt x="320188" y="551671"/>
                </a:moveTo>
                <a:lnTo>
                  <a:pt x="0" y="504189"/>
                </a:lnTo>
                <a:lnTo>
                  <a:pt x="320001" y="378772"/>
                </a:lnTo>
                <a:lnTo>
                  <a:pt x="320001" y="383539"/>
                </a:lnTo>
                <a:lnTo>
                  <a:pt x="332701" y="383539"/>
                </a:lnTo>
                <a:lnTo>
                  <a:pt x="332701" y="388620"/>
                </a:lnTo>
                <a:lnTo>
                  <a:pt x="59476" y="495300"/>
                </a:lnTo>
                <a:lnTo>
                  <a:pt x="25565" y="495300"/>
                </a:lnTo>
                <a:lnTo>
                  <a:pt x="26949" y="508000"/>
                </a:lnTo>
                <a:lnTo>
                  <a:pt x="113318" y="508000"/>
                </a:lnTo>
                <a:lnTo>
                  <a:pt x="332701" y="539750"/>
                </a:lnTo>
                <a:lnTo>
                  <a:pt x="332701" y="546100"/>
                </a:lnTo>
                <a:lnTo>
                  <a:pt x="320001" y="546100"/>
                </a:lnTo>
                <a:lnTo>
                  <a:pt x="320154" y="551179"/>
                </a:lnTo>
                <a:lnTo>
                  <a:pt x="320188" y="551671"/>
                </a:lnTo>
                <a:close/>
              </a:path>
              <a:path w="1953259" h="660400">
                <a:moveTo>
                  <a:pt x="26949" y="508000"/>
                </a:moveTo>
                <a:lnTo>
                  <a:pt x="25565" y="495300"/>
                </a:lnTo>
                <a:lnTo>
                  <a:pt x="50305" y="498880"/>
                </a:lnTo>
                <a:lnTo>
                  <a:pt x="26949" y="508000"/>
                </a:lnTo>
                <a:close/>
              </a:path>
              <a:path w="1953259" h="660400">
                <a:moveTo>
                  <a:pt x="50305" y="498880"/>
                </a:moveTo>
                <a:lnTo>
                  <a:pt x="25565" y="495300"/>
                </a:lnTo>
                <a:lnTo>
                  <a:pt x="59476" y="495300"/>
                </a:lnTo>
                <a:lnTo>
                  <a:pt x="50305" y="498880"/>
                </a:lnTo>
                <a:close/>
              </a:path>
              <a:path w="1953259" h="660400">
                <a:moveTo>
                  <a:pt x="113318" y="508000"/>
                </a:moveTo>
                <a:lnTo>
                  <a:pt x="26949" y="508000"/>
                </a:lnTo>
                <a:lnTo>
                  <a:pt x="50305" y="498880"/>
                </a:lnTo>
                <a:lnTo>
                  <a:pt x="113318" y="508000"/>
                </a:lnTo>
                <a:close/>
              </a:path>
              <a:path w="1953259" h="660400">
                <a:moveTo>
                  <a:pt x="325437" y="552450"/>
                </a:moveTo>
                <a:lnTo>
                  <a:pt x="320188" y="551671"/>
                </a:lnTo>
                <a:lnTo>
                  <a:pt x="320154" y="551179"/>
                </a:lnTo>
                <a:lnTo>
                  <a:pt x="320001" y="546100"/>
                </a:lnTo>
                <a:lnTo>
                  <a:pt x="325437" y="552450"/>
                </a:lnTo>
                <a:close/>
              </a:path>
              <a:path w="1953259" h="660400">
                <a:moveTo>
                  <a:pt x="332933" y="552450"/>
                </a:moveTo>
                <a:lnTo>
                  <a:pt x="325437" y="552450"/>
                </a:lnTo>
                <a:lnTo>
                  <a:pt x="320001" y="546100"/>
                </a:lnTo>
                <a:lnTo>
                  <a:pt x="332701" y="546100"/>
                </a:lnTo>
                <a:lnTo>
                  <a:pt x="332828" y="551179"/>
                </a:lnTo>
                <a:lnTo>
                  <a:pt x="332933" y="552450"/>
                </a:lnTo>
                <a:close/>
              </a:path>
              <a:path w="1953259" h="660400">
                <a:moveTo>
                  <a:pt x="1855762" y="659129"/>
                </a:moveTo>
                <a:lnTo>
                  <a:pt x="416941" y="659129"/>
                </a:lnTo>
                <a:lnTo>
                  <a:pt x="400354" y="655320"/>
                </a:lnTo>
                <a:lnTo>
                  <a:pt x="395033" y="652779"/>
                </a:lnTo>
                <a:lnTo>
                  <a:pt x="389839" y="651510"/>
                </a:lnTo>
                <a:lnTo>
                  <a:pt x="384771" y="648970"/>
                </a:lnTo>
                <a:lnTo>
                  <a:pt x="379844" y="646429"/>
                </a:lnTo>
                <a:lnTo>
                  <a:pt x="375056" y="643889"/>
                </a:lnTo>
                <a:lnTo>
                  <a:pt x="370408" y="640079"/>
                </a:lnTo>
                <a:lnTo>
                  <a:pt x="365925" y="637539"/>
                </a:lnTo>
                <a:lnTo>
                  <a:pt x="339534" y="609600"/>
                </a:lnTo>
                <a:lnTo>
                  <a:pt x="336562" y="604520"/>
                </a:lnTo>
                <a:lnTo>
                  <a:pt x="333806" y="600710"/>
                </a:lnTo>
                <a:lnTo>
                  <a:pt x="331279" y="595629"/>
                </a:lnTo>
                <a:lnTo>
                  <a:pt x="328993" y="590550"/>
                </a:lnTo>
                <a:lnTo>
                  <a:pt x="326948" y="585470"/>
                </a:lnTo>
                <a:lnTo>
                  <a:pt x="325145" y="579120"/>
                </a:lnTo>
                <a:lnTo>
                  <a:pt x="323608" y="574039"/>
                </a:lnTo>
                <a:lnTo>
                  <a:pt x="322325" y="568960"/>
                </a:lnTo>
                <a:lnTo>
                  <a:pt x="321322" y="562610"/>
                </a:lnTo>
                <a:lnTo>
                  <a:pt x="320598" y="557529"/>
                </a:lnTo>
                <a:lnTo>
                  <a:pt x="320188" y="551671"/>
                </a:lnTo>
                <a:lnTo>
                  <a:pt x="325437" y="552450"/>
                </a:lnTo>
                <a:lnTo>
                  <a:pt x="332933" y="552450"/>
                </a:lnTo>
                <a:lnTo>
                  <a:pt x="333248" y="556260"/>
                </a:lnTo>
                <a:lnTo>
                  <a:pt x="333895" y="561339"/>
                </a:lnTo>
                <a:lnTo>
                  <a:pt x="334797" y="566420"/>
                </a:lnTo>
                <a:lnTo>
                  <a:pt x="335940" y="571500"/>
                </a:lnTo>
                <a:lnTo>
                  <a:pt x="337312" y="576579"/>
                </a:lnTo>
                <a:lnTo>
                  <a:pt x="337648" y="576579"/>
                </a:lnTo>
                <a:lnTo>
                  <a:pt x="338924" y="580389"/>
                </a:lnTo>
                <a:lnTo>
                  <a:pt x="340753" y="585470"/>
                </a:lnTo>
                <a:lnTo>
                  <a:pt x="342785" y="590550"/>
                </a:lnTo>
                <a:lnTo>
                  <a:pt x="343255" y="590550"/>
                </a:lnTo>
                <a:lnTo>
                  <a:pt x="345046" y="594360"/>
                </a:lnTo>
                <a:lnTo>
                  <a:pt x="344893" y="594360"/>
                </a:lnTo>
                <a:lnTo>
                  <a:pt x="347497" y="598170"/>
                </a:lnTo>
                <a:lnTo>
                  <a:pt x="347332" y="598170"/>
                </a:lnTo>
                <a:lnTo>
                  <a:pt x="350139" y="603250"/>
                </a:lnTo>
                <a:lnTo>
                  <a:pt x="350726" y="603250"/>
                </a:lnTo>
                <a:lnTo>
                  <a:pt x="352983" y="607060"/>
                </a:lnTo>
                <a:lnTo>
                  <a:pt x="353606" y="607060"/>
                </a:lnTo>
                <a:lnTo>
                  <a:pt x="356006" y="610870"/>
                </a:lnTo>
                <a:lnTo>
                  <a:pt x="355815" y="610870"/>
                </a:lnTo>
                <a:lnTo>
                  <a:pt x="359206" y="614679"/>
                </a:lnTo>
                <a:lnTo>
                  <a:pt x="360197" y="614679"/>
                </a:lnTo>
                <a:lnTo>
                  <a:pt x="362585" y="617220"/>
                </a:lnTo>
                <a:lnTo>
                  <a:pt x="362369" y="617220"/>
                </a:lnTo>
                <a:lnTo>
                  <a:pt x="366115" y="621029"/>
                </a:lnTo>
                <a:lnTo>
                  <a:pt x="365899" y="621029"/>
                </a:lnTo>
                <a:lnTo>
                  <a:pt x="369811" y="624839"/>
                </a:lnTo>
                <a:lnTo>
                  <a:pt x="370941" y="624839"/>
                </a:lnTo>
                <a:lnTo>
                  <a:pt x="373659" y="627379"/>
                </a:lnTo>
                <a:lnTo>
                  <a:pt x="373418" y="627379"/>
                </a:lnTo>
                <a:lnTo>
                  <a:pt x="377647" y="629920"/>
                </a:lnTo>
                <a:lnTo>
                  <a:pt x="377393" y="629920"/>
                </a:lnTo>
                <a:lnTo>
                  <a:pt x="381774" y="632460"/>
                </a:lnTo>
                <a:lnTo>
                  <a:pt x="381520" y="632460"/>
                </a:lnTo>
                <a:lnTo>
                  <a:pt x="386041" y="635000"/>
                </a:lnTo>
                <a:lnTo>
                  <a:pt x="385762" y="635000"/>
                </a:lnTo>
                <a:lnTo>
                  <a:pt x="390423" y="637539"/>
                </a:lnTo>
                <a:lnTo>
                  <a:pt x="390144" y="637539"/>
                </a:lnTo>
                <a:lnTo>
                  <a:pt x="394931" y="638810"/>
                </a:lnTo>
                <a:lnTo>
                  <a:pt x="394639" y="638810"/>
                </a:lnTo>
                <a:lnTo>
                  <a:pt x="399542" y="641350"/>
                </a:lnTo>
                <a:lnTo>
                  <a:pt x="399249" y="641350"/>
                </a:lnTo>
                <a:lnTo>
                  <a:pt x="404266" y="642620"/>
                </a:lnTo>
                <a:lnTo>
                  <a:pt x="403974" y="642620"/>
                </a:lnTo>
                <a:lnTo>
                  <a:pt x="409092" y="643889"/>
                </a:lnTo>
                <a:lnTo>
                  <a:pt x="408787" y="643889"/>
                </a:lnTo>
                <a:lnTo>
                  <a:pt x="414007" y="645160"/>
                </a:lnTo>
                <a:lnTo>
                  <a:pt x="413702" y="645160"/>
                </a:lnTo>
                <a:lnTo>
                  <a:pt x="419023" y="646429"/>
                </a:lnTo>
                <a:lnTo>
                  <a:pt x="423786" y="646429"/>
                </a:lnTo>
                <a:lnTo>
                  <a:pt x="429272" y="647700"/>
                </a:lnTo>
                <a:lnTo>
                  <a:pt x="1890401" y="647700"/>
                </a:lnTo>
                <a:lnTo>
                  <a:pt x="1887931" y="648970"/>
                </a:lnTo>
                <a:lnTo>
                  <a:pt x="1882863" y="651510"/>
                </a:lnTo>
                <a:lnTo>
                  <a:pt x="1877669" y="652779"/>
                </a:lnTo>
                <a:lnTo>
                  <a:pt x="1872361" y="655320"/>
                </a:lnTo>
                <a:lnTo>
                  <a:pt x="1855762" y="659129"/>
                </a:lnTo>
                <a:close/>
              </a:path>
              <a:path w="1953259" h="660400">
                <a:moveTo>
                  <a:pt x="337648" y="576579"/>
                </a:moveTo>
                <a:lnTo>
                  <a:pt x="337312" y="576579"/>
                </a:lnTo>
                <a:lnTo>
                  <a:pt x="337223" y="575310"/>
                </a:lnTo>
                <a:lnTo>
                  <a:pt x="337648" y="576579"/>
                </a:lnTo>
                <a:close/>
              </a:path>
              <a:path w="1953259" h="660400">
                <a:moveTo>
                  <a:pt x="1943722" y="590550"/>
                </a:moveTo>
                <a:lnTo>
                  <a:pt x="1929917" y="590550"/>
                </a:lnTo>
                <a:lnTo>
                  <a:pt x="1932076" y="585470"/>
                </a:lnTo>
                <a:lnTo>
                  <a:pt x="1933892" y="580389"/>
                </a:lnTo>
                <a:lnTo>
                  <a:pt x="1935479" y="575310"/>
                </a:lnTo>
                <a:lnTo>
                  <a:pt x="1935391" y="576579"/>
                </a:lnTo>
                <a:lnTo>
                  <a:pt x="1948338" y="576579"/>
                </a:lnTo>
                <a:lnTo>
                  <a:pt x="1947570" y="579120"/>
                </a:lnTo>
                <a:lnTo>
                  <a:pt x="1945767" y="585470"/>
                </a:lnTo>
                <a:lnTo>
                  <a:pt x="1943722" y="590550"/>
                </a:lnTo>
                <a:close/>
              </a:path>
              <a:path w="1953259" h="660400">
                <a:moveTo>
                  <a:pt x="343255" y="590550"/>
                </a:moveTo>
                <a:lnTo>
                  <a:pt x="342785" y="590550"/>
                </a:lnTo>
                <a:lnTo>
                  <a:pt x="342658" y="589279"/>
                </a:lnTo>
                <a:lnTo>
                  <a:pt x="343255" y="590550"/>
                </a:lnTo>
                <a:close/>
              </a:path>
              <a:path w="1953259" h="660400">
                <a:moveTo>
                  <a:pt x="1937067" y="603250"/>
                </a:moveTo>
                <a:lnTo>
                  <a:pt x="1922564" y="603250"/>
                </a:lnTo>
                <a:lnTo>
                  <a:pt x="1925370" y="598170"/>
                </a:lnTo>
                <a:lnTo>
                  <a:pt x="1925218" y="598170"/>
                </a:lnTo>
                <a:lnTo>
                  <a:pt x="1927809" y="594360"/>
                </a:lnTo>
                <a:lnTo>
                  <a:pt x="1927669" y="594360"/>
                </a:lnTo>
                <a:lnTo>
                  <a:pt x="1930057" y="589279"/>
                </a:lnTo>
                <a:lnTo>
                  <a:pt x="1929917" y="590550"/>
                </a:lnTo>
                <a:lnTo>
                  <a:pt x="1943722" y="590550"/>
                </a:lnTo>
                <a:lnTo>
                  <a:pt x="1941423" y="595629"/>
                </a:lnTo>
                <a:lnTo>
                  <a:pt x="1938896" y="600710"/>
                </a:lnTo>
                <a:lnTo>
                  <a:pt x="1937067" y="603250"/>
                </a:lnTo>
                <a:close/>
              </a:path>
              <a:path w="1953259" h="660400">
                <a:moveTo>
                  <a:pt x="350726" y="603250"/>
                </a:moveTo>
                <a:lnTo>
                  <a:pt x="350139" y="603250"/>
                </a:lnTo>
                <a:lnTo>
                  <a:pt x="349973" y="601979"/>
                </a:lnTo>
                <a:lnTo>
                  <a:pt x="350726" y="603250"/>
                </a:lnTo>
                <a:close/>
              </a:path>
              <a:path w="1953259" h="660400">
                <a:moveTo>
                  <a:pt x="1934660" y="607060"/>
                </a:moveTo>
                <a:lnTo>
                  <a:pt x="1919719" y="607060"/>
                </a:lnTo>
                <a:lnTo>
                  <a:pt x="1922729" y="601979"/>
                </a:lnTo>
                <a:lnTo>
                  <a:pt x="1922564" y="603250"/>
                </a:lnTo>
                <a:lnTo>
                  <a:pt x="1937067" y="603250"/>
                </a:lnTo>
                <a:lnTo>
                  <a:pt x="1936153" y="604520"/>
                </a:lnTo>
                <a:lnTo>
                  <a:pt x="1934660" y="607060"/>
                </a:lnTo>
                <a:close/>
              </a:path>
              <a:path w="1953259" h="660400">
                <a:moveTo>
                  <a:pt x="353606" y="607060"/>
                </a:moveTo>
                <a:lnTo>
                  <a:pt x="352983" y="607060"/>
                </a:lnTo>
                <a:lnTo>
                  <a:pt x="352805" y="605789"/>
                </a:lnTo>
                <a:lnTo>
                  <a:pt x="353606" y="607060"/>
                </a:lnTo>
                <a:close/>
              </a:path>
              <a:path w="1953259" h="660400">
                <a:moveTo>
                  <a:pt x="1929980" y="614679"/>
                </a:moveTo>
                <a:lnTo>
                  <a:pt x="1913496" y="614679"/>
                </a:lnTo>
                <a:lnTo>
                  <a:pt x="1916899" y="610870"/>
                </a:lnTo>
                <a:lnTo>
                  <a:pt x="1916696" y="610870"/>
                </a:lnTo>
                <a:lnTo>
                  <a:pt x="1919909" y="605789"/>
                </a:lnTo>
                <a:lnTo>
                  <a:pt x="1919719" y="607060"/>
                </a:lnTo>
                <a:lnTo>
                  <a:pt x="1934660" y="607060"/>
                </a:lnTo>
                <a:lnTo>
                  <a:pt x="1933168" y="609600"/>
                </a:lnTo>
                <a:lnTo>
                  <a:pt x="1929980" y="614679"/>
                </a:lnTo>
                <a:close/>
              </a:path>
              <a:path w="1953259" h="660400">
                <a:moveTo>
                  <a:pt x="360197" y="614679"/>
                </a:moveTo>
                <a:lnTo>
                  <a:pt x="359206" y="614679"/>
                </a:lnTo>
                <a:lnTo>
                  <a:pt x="359003" y="613410"/>
                </a:lnTo>
                <a:lnTo>
                  <a:pt x="360197" y="614679"/>
                </a:lnTo>
                <a:close/>
              </a:path>
              <a:path w="1953259" h="660400">
                <a:moveTo>
                  <a:pt x="1920472" y="624839"/>
                </a:moveTo>
                <a:lnTo>
                  <a:pt x="1902891" y="624839"/>
                </a:lnTo>
                <a:lnTo>
                  <a:pt x="1906816" y="621029"/>
                </a:lnTo>
                <a:lnTo>
                  <a:pt x="1906587" y="621029"/>
                </a:lnTo>
                <a:lnTo>
                  <a:pt x="1910346" y="617220"/>
                </a:lnTo>
                <a:lnTo>
                  <a:pt x="1910130" y="617220"/>
                </a:lnTo>
                <a:lnTo>
                  <a:pt x="1913699" y="613410"/>
                </a:lnTo>
                <a:lnTo>
                  <a:pt x="1913496" y="614679"/>
                </a:lnTo>
                <a:lnTo>
                  <a:pt x="1929980" y="614679"/>
                </a:lnTo>
                <a:lnTo>
                  <a:pt x="1926590" y="618489"/>
                </a:lnTo>
                <a:lnTo>
                  <a:pt x="1922995" y="622300"/>
                </a:lnTo>
                <a:lnTo>
                  <a:pt x="1920472" y="624839"/>
                </a:lnTo>
                <a:close/>
              </a:path>
              <a:path w="1953259" h="660400">
                <a:moveTo>
                  <a:pt x="370941" y="624839"/>
                </a:moveTo>
                <a:lnTo>
                  <a:pt x="369811" y="624839"/>
                </a:lnTo>
                <a:lnTo>
                  <a:pt x="369582" y="623570"/>
                </a:lnTo>
                <a:lnTo>
                  <a:pt x="370941" y="624839"/>
                </a:lnTo>
                <a:close/>
              </a:path>
              <a:path w="1953259" h="660400">
                <a:moveTo>
                  <a:pt x="1890401" y="647700"/>
                </a:moveTo>
                <a:lnTo>
                  <a:pt x="1843430" y="647700"/>
                </a:lnTo>
                <a:lnTo>
                  <a:pt x="1848916" y="646429"/>
                </a:lnTo>
                <a:lnTo>
                  <a:pt x="1853692" y="646429"/>
                </a:lnTo>
                <a:lnTo>
                  <a:pt x="1859013" y="645160"/>
                </a:lnTo>
                <a:lnTo>
                  <a:pt x="1858695" y="645160"/>
                </a:lnTo>
                <a:lnTo>
                  <a:pt x="1863915" y="643889"/>
                </a:lnTo>
                <a:lnTo>
                  <a:pt x="1863610" y="643889"/>
                </a:lnTo>
                <a:lnTo>
                  <a:pt x="1868741" y="642620"/>
                </a:lnTo>
                <a:lnTo>
                  <a:pt x="1868436" y="642620"/>
                </a:lnTo>
                <a:lnTo>
                  <a:pt x="1873453" y="641350"/>
                </a:lnTo>
                <a:lnTo>
                  <a:pt x="1873161" y="641350"/>
                </a:lnTo>
                <a:lnTo>
                  <a:pt x="1878063" y="638810"/>
                </a:lnTo>
                <a:lnTo>
                  <a:pt x="1877783" y="638810"/>
                </a:lnTo>
                <a:lnTo>
                  <a:pt x="1882559" y="637539"/>
                </a:lnTo>
                <a:lnTo>
                  <a:pt x="1882279" y="637539"/>
                </a:lnTo>
                <a:lnTo>
                  <a:pt x="1886940" y="635000"/>
                </a:lnTo>
                <a:lnTo>
                  <a:pt x="1886673" y="635000"/>
                </a:lnTo>
                <a:lnTo>
                  <a:pt x="1891195" y="632460"/>
                </a:lnTo>
                <a:lnTo>
                  <a:pt x="1890928" y="632460"/>
                </a:lnTo>
                <a:lnTo>
                  <a:pt x="1895309" y="629920"/>
                </a:lnTo>
                <a:lnTo>
                  <a:pt x="1895055" y="629920"/>
                </a:lnTo>
                <a:lnTo>
                  <a:pt x="1899297" y="627379"/>
                </a:lnTo>
                <a:lnTo>
                  <a:pt x="1899056" y="627379"/>
                </a:lnTo>
                <a:lnTo>
                  <a:pt x="1903133" y="623570"/>
                </a:lnTo>
                <a:lnTo>
                  <a:pt x="1902891" y="624839"/>
                </a:lnTo>
                <a:lnTo>
                  <a:pt x="1920472" y="624839"/>
                </a:lnTo>
                <a:lnTo>
                  <a:pt x="1902294" y="640079"/>
                </a:lnTo>
                <a:lnTo>
                  <a:pt x="1897659" y="643889"/>
                </a:lnTo>
                <a:lnTo>
                  <a:pt x="1892871" y="646429"/>
                </a:lnTo>
                <a:lnTo>
                  <a:pt x="1890401" y="647700"/>
                </a:lnTo>
                <a:close/>
              </a:path>
              <a:path w="1953259" h="660400">
                <a:moveTo>
                  <a:pt x="1844243" y="660400"/>
                </a:moveTo>
                <a:lnTo>
                  <a:pt x="428472" y="660400"/>
                </a:lnTo>
                <a:lnTo>
                  <a:pt x="422668" y="659129"/>
                </a:lnTo>
                <a:lnTo>
                  <a:pt x="1850047" y="659129"/>
                </a:lnTo>
                <a:lnTo>
                  <a:pt x="1844243" y="66040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489532" y="3406698"/>
            <a:ext cx="1550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机车的加速</a:t>
            </a:r>
            <a:r>
              <a:rPr dirty="0" sz="2000" spc="5">
                <a:latin typeface="微软雅黑"/>
                <a:cs typeface="微软雅黑"/>
              </a:rPr>
              <a:t>度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86811" y="1542288"/>
            <a:ext cx="3208020" cy="830580"/>
          </a:xfrm>
          <a:custGeom>
            <a:avLst/>
            <a:gdLst/>
            <a:ahLst/>
            <a:cxnLst/>
            <a:rect l="l" t="t" r="r" b="b"/>
            <a:pathLst>
              <a:path w="3208020" h="830580">
                <a:moveTo>
                  <a:pt x="0" y="0"/>
                </a:moveTo>
                <a:lnTo>
                  <a:pt x="3208019" y="0"/>
                </a:lnTo>
                <a:lnTo>
                  <a:pt x="3208019" y="830580"/>
                </a:lnTo>
                <a:lnTo>
                  <a:pt x="0" y="8305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79750" y="1535379"/>
            <a:ext cx="3221990" cy="843915"/>
          </a:xfrm>
          <a:custGeom>
            <a:avLst/>
            <a:gdLst/>
            <a:ahLst/>
            <a:cxnLst/>
            <a:rect l="l" t="t" r="r" b="b"/>
            <a:pathLst>
              <a:path w="3221990" h="843914">
                <a:moveTo>
                  <a:pt x="3221405" y="843699"/>
                </a:moveTo>
                <a:lnTo>
                  <a:pt x="0" y="843699"/>
                </a:lnTo>
                <a:lnTo>
                  <a:pt x="0" y="0"/>
                </a:lnTo>
                <a:lnTo>
                  <a:pt x="3221405" y="0"/>
                </a:lnTo>
                <a:lnTo>
                  <a:pt x="3221405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830999"/>
                </a:lnTo>
                <a:lnTo>
                  <a:pt x="6350" y="830999"/>
                </a:lnTo>
                <a:lnTo>
                  <a:pt x="12700" y="837349"/>
                </a:lnTo>
                <a:lnTo>
                  <a:pt x="3221405" y="837349"/>
                </a:lnTo>
                <a:lnTo>
                  <a:pt x="3221405" y="843699"/>
                </a:lnTo>
                <a:close/>
              </a:path>
              <a:path w="3221990" h="843914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3221990" h="843914">
                <a:moveTo>
                  <a:pt x="3208705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3208705" y="6349"/>
                </a:lnTo>
                <a:lnTo>
                  <a:pt x="3208705" y="12699"/>
                </a:lnTo>
                <a:close/>
              </a:path>
              <a:path w="3221990" h="843914">
                <a:moveTo>
                  <a:pt x="3208705" y="837349"/>
                </a:moveTo>
                <a:lnTo>
                  <a:pt x="3208705" y="6349"/>
                </a:lnTo>
                <a:lnTo>
                  <a:pt x="3215055" y="12699"/>
                </a:lnTo>
                <a:lnTo>
                  <a:pt x="3221405" y="12699"/>
                </a:lnTo>
                <a:lnTo>
                  <a:pt x="3221405" y="830999"/>
                </a:lnTo>
                <a:lnTo>
                  <a:pt x="3215055" y="830999"/>
                </a:lnTo>
                <a:lnTo>
                  <a:pt x="3208705" y="837349"/>
                </a:lnTo>
                <a:close/>
              </a:path>
              <a:path w="3221990" h="843914">
                <a:moveTo>
                  <a:pt x="3221405" y="12699"/>
                </a:moveTo>
                <a:lnTo>
                  <a:pt x="3215055" y="12699"/>
                </a:lnTo>
                <a:lnTo>
                  <a:pt x="3208705" y="6349"/>
                </a:lnTo>
                <a:lnTo>
                  <a:pt x="3221405" y="6349"/>
                </a:lnTo>
                <a:lnTo>
                  <a:pt x="3221405" y="12699"/>
                </a:lnTo>
                <a:close/>
              </a:path>
              <a:path w="3221990" h="843914">
                <a:moveTo>
                  <a:pt x="12700" y="837349"/>
                </a:moveTo>
                <a:lnTo>
                  <a:pt x="6350" y="830999"/>
                </a:lnTo>
                <a:lnTo>
                  <a:pt x="12700" y="830999"/>
                </a:lnTo>
                <a:lnTo>
                  <a:pt x="12700" y="837349"/>
                </a:lnTo>
                <a:close/>
              </a:path>
              <a:path w="3221990" h="843914">
                <a:moveTo>
                  <a:pt x="3208705" y="837349"/>
                </a:moveTo>
                <a:lnTo>
                  <a:pt x="12700" y="837349"/>
                </a:lnTo>
                <a:lnTo>
                  <a:pt x="12700" y="830999"/>
                </a:lnTo>
                <a:lnTo>
                  <a:pt x="3208705" y="830999"/>
                </a:lnTo>
                <a:lnTo>
                  <a:pt x="3208705" y="837349"/>
                </a:lnTo>
                <a:close/>
              </a:path>
              <a:path w="3221990" h="843914">
                <a:moveTo>
                  <a:pt x="3221405" y="837349"/>
                </a:moveTo>
                <a:lnTo>
                  <a:pt x="3208705" y="837349"/>
                </a:lnTo>
                <a:lnTo>
                  <a:pt x="3215055" y="830999"/>
                </a:lnTo>
                <a:lnTo>
                  <a:pt x="3221405" y="830999"/>
                </a:lnTo>
                <a:lnTo>
                  <a:pt x="3221405" y="83734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2686811" y="769708"/>
            <a:ext cx="3237230" cy="1525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机车的两种启动方</a:t>
            </a: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式</a:t>
            </a:r>
            <a:endParaRPr sz="2800">
              <a:latin typeface="微软雅黑"/>
              <a:cs typeface="微软雅黑"/>
            </a:endParaRPr>
          </a:p>
          <a:p>
            <a:pPr marL="509905" indent="-419734">
              <a:lnSpc>
                <a:spcPct val="100000"/>
              </a:lnSpc>
              <a:spcBef>
                <a:spcPts val="2695"/>
              </a:spcBef>
              <a:buFont typeface="Wingdings"/>
              <a:buChar char=""/>
              <a:tabLst>
                <a:tab pos="509905" algn="l"/>
                <a:tab pos="510540" algn="l"/>
              </a:tabLst>
            </a:pPr>
            <a:r>
              <a:rPr dirty="0" sz="2400" b="1" i="1">
                <a:latin typeface="华文楷体"/>
                <a:cs typeface="华文楷体"/>
              </a:rPr>
              <a:t>恒定功率启</a:t>
            </a:r>
            <a:r>
              <a:rPr dirty="0" sz="2400" spc="-5" b="1" i="1">
                <a:latin typeface="华文楷体"/>
                <a:cs typeface="华文楷体"/>
              </a:rPr>
              <a:t>动</a:t>
            </a:r>
            <a:endParaRPr sz="2400">
              <a:latin typeface="华文楷体"/>
              <a:cs typeface="华文楷体"/>
            </a:endParaRPr>
          </a:p>
          <a:p>
            <a:pPr marL="509905" indent="-419734">
              <a:lnSpc>
                <a:spcPct val="100000"/>
              </a:lnSpc>
              <a:buFont typeface="Wingdings"/>
              <a:buChar char=""/>
              <a:tabLst>
                <a:tab pos="509905" algn="l"/>
                <a:tab pos="510540" algn="l"/>
              </a:tabLst>
            </a:pPr>
            <a:r>
              <a:rPr dirty="0" sz="2400" b="1" i="1">
                <a:latin typeface="华文楷体"/>
                <a:cs typeface="华文楷体"/>
              </a:rPr>
              <a:t>恒定</a:t>
            </a:r>
            <a:r>
              <a:rPr dirty="0" sz="2400" spc="2300" b="1" i="1">
                <a:latin typeface="华文楷体"/>
                <a:cs typeface="华文楷体"/>
              </a:rPr>
              <a:t>加</a:t>
            </a:r>
            <a:r>
              <a:rPr dirty="0" sz="2400" b="1" i="1">
                <a:latin typeface="华文楷体"/>
                <a:cs typeface="华文楷体"/>
              </a:rPr>
              <a:t>速度启</a:t>
            </a:r>
            <a:r>
              <a:rPr dirty="0" sz="2400" spc="-5" b="1" i="1">
                <a:latin typeface="华文楷体"/>
                <a:cs typeface="华文楷体"/>
              </a:rPr>
              <a:t>动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95071" y="2063495"/>
            <a:ext cx="8804275" cy="2813685"/>
          </a:xfrm>
          <a:custGeom>
            <a:avLst/>
            <a:gdLst/>
            <a:ahLst/>
            <a:cxnLst/>
            <a:rect l="l" t="t" r="r" b="b"/>
            <a:pathLst>
              <a:path w="8804275" h="2813685">
                <a:moveTo>
                  <a:pt x="0" y="0"/>
                </a:moveTo>
                <a:lnTo>
                  <a:pt x="8804148" y="0"/>
                </a:lnTo>
                <a:lnTo>
                  <a:pt x="8804148" y="2813304"/>
                </a:lnTo>
                <a:lnTo>
                  <a:pt x="0" y="281330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9395" y="2057209"/>
            <a:ext cx="8816975" cy="2826385"/>
          </a:xfrm>
          <a:custGeom>
            <a:avLst/>
            <a:gdLst/>
            <a:ahLst/>
            <a:cxnLst/>
            <a:rect l="l" t="t" r="r" b="b"/>
            <a:pathLst>
              <a:path w="8816975" h="2826385">
                <a:moveTo>
                  <a:pt x="8816860" y="2825940"/>
                </a:moveTo>
                <a:lnTo>
                  <a:pt x="0" y="2825940"/>
                </a:lnTo>
                <a:lnTo>
                  <a:pt x="0" y="0"/>
                </a:lnTo>
                <a:lnTo>
                  <a:pt x="8816860" y="0"/>
                </a:lnTo>
                <a:lnTo>
                  <a:pt x="881686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2813240"/>
                </a:lnTo>
                <a:lnTo>
                  <a:pt x="6350" y="2813240"/>
                </a:lnTo>
                <a:lnTo>
                  <a:pt x="12700" y="2819590"/>
                </a:lnTo>
                <a:lnTo>
                  <a:pt x="8816860" y="2819590"/>
                </a:lnTo>
                <a:lnTo>
                  <a:pt x="8816860" y="2825940"/>
                </a:lnTo>
                <a:close/>
              </a:path>
              <a:path w="8816975" h="282638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8816975" h="2826385">
                <a:moveTo>
                  <a:pt x="880416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8804160" y="6350"/>
                </a:lnTo>
                <a:lnTo>
                  <a:pt x="8804160" y="12700"/>
                </a:lnTo>
                <a:close/>
              </a:path>
              <a:path w="8816975" h="2826385">
                <a:moveTo>
                  <a:pt x="8804160" y="2819590"/>
                </a:moveTo>
                <a:lnTo>
                  <a:pt x="8804160" y="6350"/>
                </a:lnTo>
                <a:lnTo>
                  <a:pt x="8810510" y="12700"/>
                </a:lnTo>
                <a:lnTo>
                  <a:pt x="8816860" y="12700"/>
                </a:lnTo>
                <a:lnTo>
                  <a:pt x="8816860" y="2813240"/>
                </a:lnTo>
                <a:lnTo>
                  <a:pt x="8810510" y="2813240"/>
                </a:lnTo>
                <a:lnTo>
                  <a:pt x="8804160" y="2819590"/>
                </a:lnTo>
                <a:close/>
              </a:path>
              <a:path w="8816975" h="2826385">
                <a:moveTo>
                  <a:pt x="8816860" y="12700"/>
                </a:moveTo>
                <a:lnTo>
                  <a:pt x="8810510" y="12700"/>
                </a:lnTo>
                <a:lnTo>
                  <a:pt x="8804160" y="6350"/>
                </a:lnTo>
                <a:lnTo>
                  <a:pt x="8816860" y="6350"/>
                </a:lnTo>
                <a:lnTo>
                  <a:pt x="8816860" y="12700"/>
                </a:lnTo>
                <a:close/>
              </a:path>
              <a:path w="8816975" h="2826385">
                <a:moveTo>
                  <a:pt x="12700" y="2819590"/>
                </a:moveTo>
                <a:lnTo>
                  <a:pt x="6350" y="2813240"/>
                </a:lnTo>
                <a:lnTo>
                  <a:pt x="12700" y="2813240"/>
                </a:lnTo>
                <a:lnTo>
                  <a:pt x="12700" y="2819590"/>
                </a:lnTo>
                <a:close/>
              </a:path>
              <a:path w="8816975" h="2826385">
                <a:moveTo>
                  <a:pt x="8804160" y="2819590"/>
                </a:moveTo>
                <a:lnTo>
                  <a:pt x="12700" y="2819590"/>
                </a:lnTo>
                <a:lnTo>
                  <a:pt x="12700" y="2813240"/>
                </a:lnTo>
                <a:lnTo>
                  <a:pt x="8804160" y="2813240"/>
                </a:lnTo>
                <a:lnTo>
                  <a:pt x="8804160" y="2819590"/>
                </a:lnTo>
                <a:close/>
              </a:path>
              <a:path w="8816975" h="2826385">
                <a:moveTo>
                  <a:pt x="8816860" y="2819590"/>
                </a:moveTo>
                <a:lnTo>
                  <a:pt x="8804160" y="2819590"/>
                </a:lnTo>
                <a:lnTo>
                  <a:pt x="8810510" y="2813240"/>
                </a:lnTo>
                <a:lnTo>
                  <a:pt x="8816860" y="2813240"/>
                </a:lnTo>
                <a:lnTo>
                  <a:pt x="8816860" y="281959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49740" y="1294593"/>
            <a:ext cx="3780154" cy="0"/>
          </a:xfrm>
          <a:custGeom>
            <a:avLst/>
            <a:gdLst/>
            <a:ahLst/>
            <a:cxnLst/>
            <a:rect l="l" t="t" r="r" b="b"/>
            <a:pathLst>
              <a:path w="3780154" h="0">
                <a:moveTo>
                  <a:pt x="0" y="0"/>
                </a:moveTo>
                <a:lnTo>
                  <a:pt x="3780053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27504" y="1091183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76855" y="1258824"/>
            <a:ext cx="184785" cy="186055"/>
          </a:xfrm>
          <a:custGeom>
            <a:avLst/>
            <a:gdLst/>
            <a:ahLst/>
            <a:cxnLst/>
            <a:rect l="l" t="t" r="r" b="b"/>
            <a:pathLst>
              <a:path w="184785" h="186055">
                <a:moveTo>
                  <a:pt x="0" y="0"/>
                </a:moveTo>
                <a:lnTo>
                  <a:pt x="184404" y="0"/>
                </a:lnTo>
                <a:lnTo>
                  <a:pt x="184404" y="185928"/>
                </a:lnTo>
                <a:lnTo>
                  <a:pt x="0" y="185928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4047" y="1505711"/>
            <a:ext cx="2124710" cy="394970"/>
          </a:xfrm>
          <a:custGeom>
            <a:avLst/>
            <a:gdLst/>
            <a:ahLst/>
            <a:cxnLst/>
            <a:rect l="l" t="t" r="r" b="b"/>
            <a:pathLst>
              <a:path w="2124710" h="394969">
                <a:moveTo>
                  <a:pt x="2058924" y="394715"/>
                </a:moveTo>
                <a:lnTo>
                  <a:pt x="65532" y="394715"/>
                </a:lnTo>
                <a:lnTo>
                  <a:pt x="40263" y="389964"/>
                </a:lnTo>
                <a:lnTo>
                  <a:pt x="19473" y="376013"/>
                </a:lnTo>
                <a:lnTo>
                  <a:pt x="5329" y="355030"/>
                </a:lnTo>
                <a:lnTo>
                  <a:pt x="0" y="329183"/>
                </a:lnTo>
                <a:lnTo>
                  <a:pt x="0" y="65531"/>
                </a:lnTo>
                <a:lnTo>
                  <a:pt x="5329" y="39813"/>
                </a:lnTo>
                <a:lnTo>
                  <a:pt x="19473" y="18873"/>
                </a:lnTo>
                <a:lnTo>
                  <a:pt x="40263" y="4879"/>
                </a:lnTo>
                <a:lnTo>
                  <a:pt x="65532" y="0"/>
                </a:lnTo>
                <a:lnTo>
                  <a:pt x="2058924" y="0"/>
                </a:lnTo>
                <a:lnTo>
                  <a:pt x="2084234" y="4879"/>
                </a:lnTo>
                <a:lnTo>
                  <a:pt x="2105039" y="18873"/>
                </a:lnTo>
                <a:lnTo>
                  <a:pt x="2119169" y="39813"/>
                </a:lnTo>
                <a:lnTo>
                  <a:pt x="2124456" y="65531"/>
                </a:lnTo>
                <a:lnTo>
                  <a:pt x="2124456" y="329183"/>
                </a:lnTo>
                <a:lnTo>
                  <a:pt x="2119169" y="355030"/>
                </a:lnTo>
                <a:lnTo>
                  <a:pt x="2105039" y="376013"/>
                </a:lnTo>
                <a:lnTo>
                  <a:pt x="2084234" y="389964"/>
                </a:lnTo>
                <a:lnTo>
                  <a:pt x="2058924" y="394715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5366" y="1486128"/>
            <a:ext cx="2162175" cy="433070"/>
          </a:xfrm>
          <a:custGeom>
            <a:avLst/>
            <a:gdLst/>
            <a:ahLst/>
            <a:cxnLst/>
            <a:rect l="l" t="t" r="r" b="b"/>
            <a:pathLst>
              <a:path w="2162175" h="433069">
                <a:moveTo>
                  <a:pt x="2089873" y="433069"/>
                </a:moveTo>
                <a:lnTo>
                  <a:pt x="72021" y="433069"/>
                </a:lnTo>
                <a:lnTo>
                  <a:pt x="63715" y="430529"/>
                </a:lnTo>
                <a:lnTo>
                  <a:pt x="55714" y="427989"/>
                </a:lnTo>
                <a:lnTo>
                  <a:pt x="51625" y="426719"/>
                </a:lnTo>
                <a:lnTo>
                  <a:pt x="19316" y="402589"/>
                </a:lnTo>
                <a:lnTo>
                  <a:pt x="5067" y="377189"/>
                </a:lnTo>
                <a:lnTo>
                  <a:pt x="3721" y="373379"/>
                </a:lnTo>
                <a:lnTo>
                  <a:pt x="0" y="80009"/>
                </a:lnTo>
                <a:lnTo>
                  <a:pt x="330" y="76199"/>
                </a:lnTo>
                <a:lnTo>
                  <a:pt x="876" y="71119"/>
                </a:lnTo>
                <a:lnTo>
                  <a:pt x="1625" y="67309"/>
                </a:lnTo>
                <a:lnTo>
                  <a:pt x="2578" y="63499"/>
                </a:lnTo>
                <a:lnTo>
                  <a:pt x="3721" y="59689"/>
                </a:lnTo>
                <a:lnTo>
                  <a:pt x="5067" y="54609"/>
                </a:lnTo>
                <a:lnTo>
                  <a:pt x="30835" y="19049"/>
                </a:lnTo>
                <a:lnTo>
                  <a:pt x="55714" y="5079"/>
                </a:lnTo>
                <a:lnTo>
                  <a:pt x="59664" y="3809"/>
                </a:lnTo>
                <a:lnTo>
                  <a:pt x="72021" y="0"/>
                </a:lnTo>
                <a:lnTo>
                  <a:pt x="2089873" y="0"/>
                </a:lnTo>
                <a:lnTo>
                  <a:pt x="2131072" y="19049"/>
                </a:lnTo>
                <a:lnTo>
                  <a:pt x="2148192" y="38099"/>
                </a:lnTo>
                <a:lnTo>
                  <a:pt x="75933" y="38099"/>
                </a:lnTo>
                <a:lnTo>
                  <a:pt x="72745" y="39369"/>
                </a:lnTo>
                <a:lnTo>
                  <a:pt x="71437" y="39369"/>
                </a:lnTo>
                <a:lnTo>
                  <a:pt x="68364" y="40639"/>
                </a:lnTo>
                <a:lnTo>
                  <a:pt x="67525" y="40639"/>
                </a:lnTo>
                <a:lnTo>
                  <a:pt x="61760" y="43179"/>
                </a:lnTo>
                <a:lnTo>
                  <a:pt x="63385" y="43179"/>
                </a:lnTo>
                <a:lnTo>
                  <a:pt x="60661" y="44449"/>
                </a:lnTo>
                <a:lnTo>
                  <a:pt x="59461" y="44449"/>
                </a:lnTo>
                <a:lnTo>
                  <a:pt x="56074" y="46989"/>
                </a:lnTo>
                <a:lnTo>
                  <a:pt x="55778" y="46989"/>
                </a:lnTo>
                <a:lnTo>
                  <a:pt x="54381" y="48259"/>
                </a:lnTo>
                <a:lnTo>
                  <a:pt x="54606" y="48259"/>
                </a:lnTo>
                <a:lnTo>
                  <a:pt x="51092" y="52069"/>
                </a:lnTo>
                <a:lnTo>
                  <a:pt x="51311" y="52069"/>
                </a:lnTo>
                <a:lnTo>
                  <a:pt x="50247" y="53339"/>
                </a:lnTo>
                <a:lnTo>
                  <a:pt x="49276" y="53339"/>
                </a:lnTo>
                <a:lnTo>
                  <a:pt x="45478" y="58419"/>
                </a:lnTo>
                <a:lnTo>
                  <a:pt x="45678" y="58419"/>
                </a:lnTo>
                <a:lnTo>
                  <a:pt x="43192" y="62229"/>
                </a:lnTo>
                <a:lnTo>
                  <a:pt x="43525" y="62229"/>
                </a:lnTo>
                <a:lnTo>
                  <a:pt x="41777" y="66215"/>
                </a:lnTo>
                <a:lnTo>
                  <a:pt x="41268" y="67309"/>
                </a:lnTo>
                <a:lnTo>
                  <a:pt x="40995" y="67309"/>
                </a:lnTo>
                <a:lnTo>
                  <a:pt x="40309" y="69849"/>
                </a:lnTo>
                <a:lnTo>
                  <a:pt x="39653" y="72389"/>
                </a:lnTo>
                <a:lnTo>
                  <a:pt x="38849" y="74929"/>
                </a:lnTo>
                <a:lnTo>
                  <a:pt x="39039" y="74929"/>
                </a:lnTo>
                <a:lnTo>
                  <a:pt x="38754" y="76199"/>
                </a:lnTo>
                <a:lnTo>
                  <a:pt x="38608" y="76199"/>
                </a:lnTo>
                <a:lnTo>
                  <a:pt x="38328" y="78739"/>
                </a:lnTo>
                <a:lnTo>
                  <a:pt x="38121" y="81279"/>
                </a:lnTo>
                <a:lnTo>
                  <a:pt x="37998" y="83819"/>
                </a:lnTo>
                <a:lnTo>
                  <a:pt x="38036" y="350519"/>
                </a:lnTo>
                <a:lnTo>
                  <a:pt x="38188" y="353059"/>
                </a:lnTo>
                <a:lnTo>
                  <a:pt x="38290" y="354329"/>
                </a:lnTo>
                <a:lnTo>
                  <a:pt x="38608" y="355599"/>
                </a:lnTo>
                <a:lnTo>
                  <a:pt x="38468" y="355599"/>
                </a:lnTo>
                <a:lnTo>
                  <a:pt x="39039" y="358139"/>
                </a:lnTo>
                <a:lnTo>
                  <a:pt x="39585" y="360679"/>
                </a:lnTo>
                <a:lnTo>
                  <a:pt x="40246" y="363219"/>
                </a:lnTo>
                <a:lnTo>
                  <a:pt x="40481" y="363219"/>
                </a:lnTo>
                <a:lnTo>
                  <a:pt x="40995" y="364489"/>
                </a:lnTo>
                <a:lnTo>
                  <a:pt x="40678" y="364489"/>
                </a:lnTo>
                <a:lnTo>
                  <a:pt x="41856" y="367029"/>
                </a:lnTo>
                <a:lnTo>
                  <a:pt x="44081" y="372109"/>
                </a:lnTo>
                <a:lnTo>
                  <a:pt x="44518" y="372109"/>
                </a:lnTo>
                <a:lnTo>
                  <a:pt x="46507" y="375919"/>
                </a:lnTo>
                <a:lnTo>
                  <a:pt x="47377" y="375919"/>
                </a:lnTo>
                <a:lnTo>
                  <a:pt x="48326" y="377189"/>
                </a:lnTo>
                <a:lnTo>
                  <a:pt x="48120" y="377189"/>
                </a:lnTo>
                <a:lnTo>
                  <a:pt x="51311" y="380999"/>
                </a:lnTo>
                <a:lnTo>
                  <a:pt x="51092" y="380999"/>
                </a:lnTo>
                <a:lnTo>
                  <a:pt x="52374" y="382269"/>
                </a:lnTo>
                <a:lnTo>
                  <a:pt x="52654" y="382269"/>
                </a:lnTo>
                <a:lnTo>
                  <a:pt x="55778" y="384809"/>
                </a:lnTo>
                <a:lnTo>
                  <a:pt x="56074" y="384809"/>
                </a:lnTo>
                <a:lnTo>
                  <a:pt x="59461" y="387349"/>
                </a:lnTo>
                <a:lnTo>
                  <a:pt x="57937" y="387349"/>
                </a:lnTo>
                <a:lnTo>
                  <a:pt x="63385" y="389889"/>
                </a:lnTo>
                <a:lnTo>
                  <a:pt x="61760" y="389889"/>
                </a:lnTo>
                <a:lnTo>
                  <a:pt x="67525" y="392429"/>
                </a:lnTo>
                <a:lnTo>
                  <a:pt x="68364" y="392429"/>
                </a:lnTo>
                <a:lnTo>
                  <a:pt x="71437" y="393699"/>
                </a:lnTo>
                <a:lnTo>
                  <a:pt x="72745" y="393699"/>
                </a:lnTo>
                <a:lnTo>
                  <a:pt x="75933" y="394969"/>
                </a:lnTo>
                <a:lnTo>
                  <a:pt x="2148192" y="394969"/>
                </a:lnTo>
                <a:lnTo>
                  <a:pt x="2117509" y="422909"/>
                </a:lnTo>
                <a:lnTo>
                  <a:pt x="2110282" y="426719"/>
                </a:lnTo>
                <a:lnTo>
                  <a:pt x="2089873" y="433069"/>
                </a:lnTo>
                <a:close/>
              </a:path>
              <a:path w="2162175" h="433069">
                <a:moveTo>
                  <a:pt x="2103958" y="45719"/>
                </a:moveTo>
                <a:lnTo>
                  <a:pt x="2098522" y="43179"/>
                </a:lnTo>
                <a:lnTo>
                  <a:pt x="2100135" y="43179"/>
                </a:lnTo>
                <a:lnTo>
                  <a:pt x="2094369" y="40639"/>
                </a:lnTo>
                <a:lnTo>
                  <a:pt x="2093531" y="40639"/>
                </a:lnTo>
                <a:lnTo>
                  <a:pt x="2090470" y="39369"/>
                </a:lnTo>
                <a:lnTo>
                  <a:pt x="2089162" y="39369"/>
                </a:lnTo>
                <a:lnTo>
                  <a:pt x="2085962" y="38099"/>
                </a:lnTo>
                <a:lnTo>
                  <a:pt x="2148192" y="38099"/>
                </a:lnTo>
                <a:lnTo>
                  <a:pt x="2151748" y="44449"/>
                </a:lnTo>
                <a:lnTo>
                  <a:pt x="2102446" y="44449"/>
                </a:lnTo>
                <a:lnTo>
                  <a:pt x="2103958" y="45719"/>
                </a:lnTo>
                <a:close/>
              </a:path>
              <a:path w="2162175" h="433069">
                <a:moveTo>
                  <a:pt x="66255" y="41909"/>
                </a:moveTo>
                <a:lnTo>
                  <a:pt x="67525" y="40639"/>
                </a:lnTo>
                <a:lnTo>
                  <a:pt x="69253" y="40639"/>
                </a:lnTo>
                <a:lnTo>
                  <a:pt x="66255" y="41909"/>
                </a:lnTo>
                <a:close/>
              </a:path>
              <a:path w="2162175" h="433069">
                <a:moveTo>
                  <a:pt x="2095652" y="41909"/>
                </a:moveTo>
                <a:lnTo>
                  <a:pt x="2092655" y="40639"/>
                </a:lnTo>
                <a:lnTo>
                  <a:pt x="2094369" y="40639"/>
                </a:lnTo>
                <a:lnTo>
                  <a:pt x="2095652" y="41909"/>
                </a:lnTo>
                <a:close/>
              </a:path>
              <a:path w="2162175" h="433069">
                <a:moveTo>
                  <a:pt x="57937" y="45719"/>
                </a:moveTo>
                <a:lnTo>
                  <a:pt x="59461" y="44449"/>
                </a:lnTo>
                <a:lnTo>
                  <a:pt x="60661" y="44449"/>
                </a:lnTo>
                <a:lnTo>
                  <a:pt x="57937" y="45719"/>
                </a:lnTo>
                <a:close/>
              </a:path>
              <a:path w="2162175" h="433069">
                <a:moveTo>
                  <a:pt x="2106754" y="47680"/>
                </a:moveTo>
                <a:lnTo>
                  <a:pt x="2102446" y="44449"/>
                </a:lnTo>
                <a:lnTo>
                  <a:pt x="2151748" y="44449"/>
                </a:lnTo>
                <a:lnTo>
                  <a:pt x="2153140" y="46989"/>
                </a:lnTo>
                <a:lnTo>
                  <a:pt x="2106117" y="46989"/>
                </a:lnTo>
                <a:lnTo>
                  <a:pt x="2106754" y="47680"/>
                </a:lnTo>
                <a:close/>
              </a:path>
              <a:path w="2162175" h="433069">
                <a:moveTo>
                  <a:pt x="54381" y="48259"/>
                </a:moveTo>
                <a:lnTo>
                  <a:pt x="55778" y="46989"/>
                </a:lnTo>
                <a:lnTo>
                  <a:pt x="55113" y="47711"/>
                </a:lnTo>
                <a:lnTo>
                  <a:pt x="54381" y="48259"/>
                </a:lnTo>
                <a:close/>
              </a:path>
              <a:path w="2162175" h="433069">
                <a:moveTo>
                  <a:pt x="55113" y="47711"/>
                </a:moveTo>
                <a:lnTo>
                  <a:pt x="55778" y="46989"/>
                </a:lnTo>
                <a:lnTo>
                  <a:pt x="56074" y="46989"/>
                </a:lnTo>
                <a:lnTo>
                  <a:pt x="55113" y="47711"/>
                </a:lnTo>
                <a:close/>
              </a:path>
              <a:path w="2162175" h="433069">
                <a:moveTo>
                  <a:pt x="2107526" y="48259"/>
                </a:moveTo>
                <a:lnTo>
                  <a:pt x="2106754" y="47680"/>
                </a:lnTo>
                <a:lnTo>
                  <a:pt x="2106117" y="46989"/>
                </a:lnTo>
                <a:lnTo>
                  <a:pt x="2107526" y="48259"/>
                </a:lnTo>
                <a:close/>
              </a:path>
              <a:path w="2162175" h="433069">
                <a:moveTo>
                  <a:pt x="2153836" y="48259"/>
                </a:moveTo>
                <a:lnTo>
                  <a:pt x="2107526" y="48259"/>
                </a:lnTo>
                <a:lnTo>
                  <a:pt x="2106117" y="46989"/>
                </a:lnTo>
                <a:lnTo>
                  <a:pt x="2153140" y="46989"/>
                </a:lnTo>
                <a:lnTo>
                  <a:pt x="2153836" y="48259"/>
                </a:lnTo>
                <a:close/>
              </a:path>
              <a:path w="2162175" h="433069">
                <a:moveTo>
                  <a:pt x="2155765" y="52069"/>
                </a:moveTo>
                <a:lnTo>
                  <a:pt x="2110803" y="52069"/>
                </a:lnTo>
                <a:lnTo>
                  <a:pt x="2106754" y="47680"/>
                </a:lnTo>
                <a:lnTo>
                  <a:pt x="2107526" y="48259"/>
                </a:lnTo>
                <a:lnTo>
                  <a:pt x="2153836" y="48259"/>
                </a:lnTo>
                <a:lnTo>
                  <a:pt x="2155228" y="50799"/>
                </a:lnTo>
                <a:lnTo>
                  <a:pt x="2155765" y="52069"/>
                </a:lnTo>
                <a:close/>
              </a:path>
              <a:path w="2162175" h="433069">
                <a:moveTo>
                  <a:pt x="54606" y="48259"/>
                </a:moveTo>
                <a:lnTo>
                  <a:pt x="54381" y="48259"/>
                </a:lnTo>
                <a:lnTo>
                  <a:pt x="55113" y="47711"/>
                </a:lnTo>
                <a:lnTo>
                  <a:pt x="54606" y="48259"/>
                </a:lnTo>
                <a:close/>
              </a:path>
              <a:path w="2162175" h="433069">
                <a:moveTo>
                  <a:pt x="51311" y="52069"/>
                </a:moveTo>
                <a:lnTo>
                  <a:pt x="51092" y="52069"/>
                </a:lnTo>
                <a:lnTo>
                  <a:pt x="52374" y="50799"/>
                </a:lnTo>
                <a:lnTo>
                  <a:pt x="51311" y="52069"/>
                </a:lnTo>
                <a:close/>
              </a:path>
              <a:path w="2162175" h="433069">
                <a:moveTo>
                  <a:pt x="2113775" y="55879"/>
                </a:moveTo>
                <a:lnTo>
                  <a:pt x="2109520" y="50799"/>
                </a:lnTo>
                <a:lnTo>
                  <a:pt x="2110803" y="52069"/>
                </a:lnTo>
                <a:lnTo>
                  <a:pt x="2155765" y="52069"/>
                </a:lnTo>
                <a:lnTo>
                  <a:pt x="2156303" y="53339"/>
                </a:lnTo>
                <a:lnTo>
                  <a:pt x="2112619" y="53339"/>
                </a:lnTo>
                <a:lnTo>
                  <a:pt x="2113775" y="55879"/>
                </a:lnTo>
                <a:close/>
              </a:path>
              <a:path w="2162175" h="433069">
                <a:moveTo>
                  <a:pt x="48120" y="55879"/>
                </a:moveTo>
                <a:lnTo>
                  <a:pt x="49276" y="53339"/>
                </a:lnTo>
                <a:lnTo>
                  <a:pt x="50247" y="53339"/>
                </a:lnTo>
                <a:lnTo>
                  <a:pt x="48120" y="55879"/>
                </a:lnTo>
                <a:close/>
              </a:path>
              <a:path w="2162175" h="433069">
                <a:moveTo>
                  <a:pt x="2157841" y="58419"/>
                </a:moveTo>
                <a:lnTo>
                  <a:pt x="2116416" y="58419"/>
                </a:lnTo>
                <a:lnTo>
                  <a:pt x="2112619" y="53339"/>
                </a:lnTo>
                <a:lnTo>
                  <a:pt x="2156303" y="53339"/>
                </a:lnTo>
                <a:lnTo>
                  <a:pt x="2156841" y="54609"/>
                </a:lnTo>
                <a:lnTo>
                  <a:pt x="2157841" y="58419"/>
                </a:lnTo>
                <a:close/>
              </a:path>
              <a:path w="2162175" h="433069">
                <a:moveTo>
                  <a:pt x="45678" y="58419"/>
                </a:moveTo>
                <a:lnTo>
                  <a:pt x="45478" y="58419"/>
                </a:lnTo>
                <a:lnTo>
                  <a:pt x="46507" y="57149"/>
                </a:lnTo>
                <a:lnTo>
                  <a:pt x="45678" y="58419"/>
                </a:lnTo>
                <a:close/>
              </a:path>
              <a:path w="2162175" h="433069">
                <a:moveTo>
                  <a:pt x="2158944" y="62229"/>
                </a:moveTo>
                <a:lnTo>
                  <a:pt x="2118702" y="62229"/>
                </a:lnTo>
                <a:lnTo>
                  <a:pt x="2115400" y="57149"/>
                </a:lnTo>
                <a:lnTo>
                  <a:pt x="2116416" y="58419"/>
                </a:lnTo>
                <a:lnTo>
                  <a:pt x="2157841" y="58419"/>
                </a:lnTo>
                <a:lnTo>
                  <a:pt x="2158174" y="59689"/>
                </a:lnTo>
                <a:lnTo>
                  <a:pt x="2158944" y="62229"/>
                </a:lnTo>
                <a:close/>
              </a:path>
              <a:path w="2162175" h="433069">
                <a:moveTo>
                  <a:pt x="43525" y="62229"/>
                </a:moveTo>
                <a:lnTo>
                  <a:pt x="43192" y="62229"/>
                </a:lnTo>
                <a:lnTo>
                  <a:pt x="44081" y="60959"/>
                </a:lnTo>
                <a:lnTo>
                  <a:pt x="43525" y="62229"/>
                </a:lnTo>
                <a:close/>
              </a:path>
              <a:path w="2162175" h="433069">
                <a:moveTo>
                  <a:pt x="2121217" y="68579"/>
                </a:moveTo>
                <a:lnTo>
                  <a:pt x="2120041" y="66039"/>
                </a:lnTo>
                <a:lnTo>
                  <a:pt x="2117826" y="60959"/>
                </a:lnTo>
                <a:lnTo>
                  <a:pt x="2118702" y="62229"/>
                </a:lnTo>
                <a:lnTo>
                  <a:pt x="2158944" y="62229"/>
                </a:lnTo>
                <a:lnTo>
                  <a:pt x="2159330" y="63499"/>
                </a:lnTo>
                <a:lnTo>
                  <a:pt x="2160282" y="67309"/>
                </a:lnTo>
                <a:lnTo>
                  <a:pt x="2120900" y="67309"/>
                </a:lnTo>
                <a:lnTo>
                  <a:pt x="2121217" y="68579"/>
                </a:lnTo>
                <a:close/>
              </a:path>
              <a:path w="2162175" h="433069">
                <a:moveTo>
                  <a:pt x="40678" y="68579"/>
                </a:moveTo>
                <a:lnTo>
                  <a:pt x="40995" y="67309"/>
                </a:lnTo>
                <a:lnTo>
                  <a:pt x="41268" y="67309"/>
                </a:lnTo>
                <a:lnTo>
                  <a:pt x="40678" y="68579"/>
                </a:lnTo>
                <a:close/>
              </a:path>
              <a:path w="2162175" h="433069">
                <a:moveTo>
                  <a:pt x="2123415" y="77364"/>
                </a:moveTo>
                <a:lnTo>
                  <a:pt x="2122855" y="74929"/>
                </a:lnTo>
                <a:lnTo>
                  <a:pt x="2123046" y="74929"/>
                </a:lnTo>
                <a:lnTo>
                  <a:pt x="2122309" y="72389"/>
                </a:lnTo>
                <a:lnTo>
                  <a:pt x="2121662" y="69849"/>
                </a:lnTo>
                <a:lnTo>
                  <a:pt x="2120900" y="67309"/>
                </a:lnTo>
                <a:lnTo>
                  <a:pt x="2160282" y="67309"/>
                </a:lnTo>
                <a:lnTo>
                  <a:pt x="2161032" y="71119"/>
                </a:lnTo>
                <a:lnTo>
                  <a:pt x="2161565" y="76199"/>
                </a:lnTo>
                <a:lnTo>
                  <a:pt x="2123287" y="76199"/>
                </a:lnTo>
                <a:lnTo>
                  <a:pt x="2123415" y="77364"/>
                </a:lnTo>
                <a:close/>
              </a:path>
              <a:path w="2162175" h="433069">
                <a:moveTo>
                  <a:pt x="39966" y="71119"/>
                </a:moveTo>
                <a:lnTo>
                  <a:pt x="40246" y="69849"/>
                </a:lnTo>
                <a:lnTo>
                  <a:pt x="39966" y="71119"/>
                </a:lnTo>
                <a:close/>
              </a:path>
              <a:path w="2162175" h="433069">
                <a:moveTo>
                  <a:pt x="2121941" y="71119"/>
                </a:moveTo>
                <a:lnTo>
                  <a:pt x="2121594" y="69849"/>
                </a:lnTo>
                <a:lnTo>
                  <a:pt x="2121941" y="71119"/>
                </a:lnTo>
                <a:close/>
              </a:path>
              <a:path w="2162175" h="433069">
                <a:moveTo>
                  <a:pt x="39357" y="73659"/>
                </a:moveTo>
                <a:lnTo>
                  <a:pt x="39585" y="72389"/>
                </a:lnTo>
                <a:lnTo>
                  <a:pt x="39357" y="73659"/>
                </a:lnTo>
                <a:close/>
              </a:path>
              <a:path w="2162175" h="433069">
                <a:moveTo>
                  <a:pt x="2122551" y="73659"/>
                </a:moveTo>
                <a:lnTo>
                  <a:pt x="2122254" y="72389"/>
                </a:lnTo>
                <a:lnTo>
                  <a:pt x="2122551" y="73659"/>
                </a:lnTo>
                <a:close/>
              </a:path>
              <a:path w="2162175" h="433069">
                <a:moveTo>
                  <a:pt x="38468" y="77469"/>
                </a:moveTo>
                <a:lnTo>
                  <a:pt x="38608" y="76199"/>
                </a:lnTo>
                <a:lnTo>
                  <a:pt x="38754" y="76199"/>
                </a:lnTo>
                <a:lnTo>
                  <a:pt x="38468" y="77469"/>
                </a:lnTo>
                <a:close/>
              </a:path>
              <a:path w="2162175" h="433069">
                <a:moveTo>
                  <a:pt x="2161675" y="77469"/>
                </a:moveTo>
                <a:lnTo>
                  <a:pt x="2123440" y="77469"/>
                </a:lnTo>
                <a:lnTo>
                  <a:pt x="2123287" y="76199"/>
                </a:lnTo>
                <a:lnTo>
                  <a:pt x="2161565" y="76199"/>
                </a:lnTo>
                <a:lnTo>
                  <a:pt x="2161675" y="77469"/>
                </a:lnTo>
                <a:close/>
              </a:path>
              <a:path w="2162175" h="433069">
                <a:moveTo>
                  <a:pt x="2161895" y="80009"/>
                </a:moveTo>
                <a:lnTo>
                  <a:pt x="2123706" y="80009"/>
                </a:lnTo>
                <a:lnTo>
                  <a:pt x="2123617" y="78739"/>
                </a:lnTo>
                <a:lnTo>
                  <a:pt x="2123415" y="77364"/>
                </a:lnTo>
                <a:lnTo>
                  <a:pt x="2161675" y="77469"/>
                </a:lnTo>
                <a:lnTo>
                  <a:pt x="2161895" y="80009"/>
                </a:lnTo>
                <a:close/>
              </a:path>
              <a:path w="2162175" h="433069">
                <a:moveTo>
                  <a:pt x="38231" y="79619"/>
                </a:moveTo>
                <a:lnTo>
                  <a:pt x="38290" y="78739"/>
                </a:lnTo>
                <a:lnTo>
                  <a:pt x="38231" y="79619"/>
                </a:lnTo>
                <a:close/>
              </a:path>
              <a:path w="2162175" h="433069">
                <a:moveTo>
                  <a:pt x="2123695" y="79912"/>
                </a:moveTo>
                <a:lnTo>
                  <a:pt x="2123567" y="78739"/>
                </a:lnTo>
                <a:lnTo>
                  <a:pt x="2123695" y="79912"/>
                </a:lnTo>
                <a:close/>
              </a:path>
              <a:path w="2162175" h="433069">
                <a:moveTo>
                  <a:pt x="38205" y="80009"/>
                </a:moveTo>
                <a:lnTo>
                  <a:pt x="38231" y="79619"/>
                </a:lnTo>
                <a:lnTo>
                  <a:pt x="38205" y="80009"/>
                </a:lnTo>
                <a:close/>
              </a:path>
              <a:path w="2162175" h="433069">
                <a:moveTo>
                  <a:pt x="2161963" y="82549"/>
                </a:moveTo>
                <a:lnTo>
                  <a:pt x="2123871" y="82549"/>
                </a:lnTo>
                <a:lnTo>
                  <a:pt x="2123821" y="81279"/>
                </a:lnTo>
                <a:lnTo>
                  <a:pt x="2123695" y="79912"/>
                </a:lnTo>
                <a:lnTo>
                  <a:pt x="2161895" y="80009"/>
                </a:lnTo>
                <a:lnTo>
                  <a:pt x="2161963" y="82549"/>
                </a:lnTo>
                <a:close/>
              </a:path>
              <a:path w="2162175" h="433069">
                <a:moveTo>
                  <a:pt x="38054" y="82277"/>
                </a:moveTo>
                <a:lnTo>
                  <a:pt x="38074" y="81279"/>
                </a:lnTo>
                <a:lnTo>
                  <a:pt x="38054" y="82277"/>
                </a:lnTo>
                <a:close/>
              </a:path>
              <a:path w="2162175" h="433069">
                <a:moveTo>
                  <a:pt x="2123839" y="82061"/>
                </a:moveTo>
                <a:lnTo>
                  <a:pt x="2123787" y="81279"/>
                </a:lnTo>
                <a:lnTo>
                  <a:pt x="2123839" y="82061"/>
                </a:lnTo>
                <a:close/>
              </a:path>
              <a:path w="2162175" h="433069">
                <a:moveTo>
                  <a:pt x="2161997" y="85089"/>
                </a:moveTo>
                <a:lnTo>
                  <a:pt x="2123909" y="85089"/>
                </a:lnTo>
                <a:lnTo>
                  <a:pt x="2123897" y="83819"/>
                </a:lnTo>
                <a:lnTo>
                  <a:pt x="2123839" y="82061"/>
                </a:lnTo>
                <a:lnTo>
                  <a:pt x="2123871" y="82549"/>
                </a:lnTo>
                <a:lnTo>
                  <a:pt x="2161963" y="82549"/>
                </a:lnTo>
                <a:lnTo>
                  <a:pt x="2161997" y="85089"/>
                </a:lnTo>
                <a:close/>
              </a:path>
              <a:path w="2162175" h="433069">
                <a:moveTo>
                  <a:pt x="38049" y="82549"/>
                </a:moveTo>
                <a:lnTo>
                  <a:pt x="38054" y="82277"/>
                </a:lnTo>
                <a:lnTo>
                  <a:pt x="38049" y="82549"/>
                </a:lnTo>
                <a:close/>
              </a:path>
              <a:path w="2162175" h="433069">
                <a:moveTo>
                  <a:pt x="37998" y="85089"/>
                </a:moveTo>
                <a:lnTo>
                  <a:pt x="37998" y="83819"/>
                </a:lnTo>
                <a:lnTo>
                  <a:pt x="37998" y="85089"/>
                </a:lnTo>
                <a:close/>
              </a:path>
              <a:path w="2162175" h="433069">
                <a:moveTo>
                  <a:pt x="2123897" y="84545"/>
                </a:moveTo>
                <a:lnTo>
                  <a:pt x="2123880" y="83819"/>
                </a:lnTo>
                <a:lnTo>
                  <a:pt x="2123897" y="84545"/>
                </a:lnTo>
                <a:close/>
              </a:path>
              <a:path w="2162175" h="433069">
                <a:moveTo>
                  <a:pt x="2161929" y="351789"/>
                </a:moveTo>
                <a:lnTo>
                  <a:pt x="2123821" y="351789"/>
                </a:lnTo>
                <a:lnTo>
                  <a:pt x="2123871" y="350519"/>
                </a:lnTo>
                <a:lnTo>
                  <a:pt x="2123909" y="347979"/>
                </a:lnTo>
                <a:lnTo>
                  <a:pt x="2123897" y="84545"/>
                </a:lnTo>
                <a:lnTo>
                  <a:pt x="2123909" y="85089"/>
                </a:lnTo>
                <a:lnTo>
                  <a:pt x="2161997" y="85089"/>
                </a:lnTo>
                <a:lnTo>
                  <a:pt x="2161929" y="351789"/>
                </a:lnTo>
                <a:close/>
              </a:path>
              <a:path w="2162175" h="433069">
                <a:moveTo>
                  <a:pt x="2123839" y="351008"/>
                </a:moveTo>
                <a:lnTo>
                  <a:pt x="2123850" y="350519"/>
                </a:lnTo>
                <a:lnTo>
                  <a:pt x="2123839" y="351008"/>
                </a:lnTo>
                <a:close/>
              </a:path>
              <a:path w="2162175" h="433069">
                <a:moveTo>
                  <a:pt x="38121" y="351789"/>
                </a:moveTo>
                <a:lnTo>
                  <a:pt x="38054" y="350792"/>
                </a:lnTo>
                <a:lnTo>
                  <a:pt x="38121" y="351789"/>
                </a:lnTo>
                <a:close/>
              </a:path>
              <a:path w="2162175" h="433069">
                <a:moveTo>
                  <a:pt x="2161785" y="354329"/>
                </a:moveTo>
                <a:lnTo>
                  <a:pt x="2123617" y="354329"/>
                </a:lnTo>
                <a:lnTo>
                  <a:pt x="2123839" y="351008"/>
                </a:lnTo>
                <a:lnTo>
                  <a:pt x="2123821" y="351789"/>
                </a:lnTo>
                <a:lnTo>
                  <a:pt x="2161929" y="351789"/>
                </a:lnTo>
                <a:lnTo>
                  <a:pt x="2161880" y="353232"/>
                </a:lnTo>
                <a:lnTo>
                  <a:pt x="2161785" y="354329"/>
                </a:lnTo>
                <a:close/>
              </a:path>
              <a:path w="2162175" h="433069">
                <a:moveTo>
                  <a:pt x="38217" y="353232"/>
                </a:moveTo>
                <a:lnTo>
                  <a:pt x="38188" y="353059"/>
                </a:lnTo>
                <a:lnTo>
                  <a:pt x="38217" y="353232"/>
                </a:lnTo>
                <a:close/>
              </a:path>
              <a:path w="2162175" h="433069">
                <a:moveTo>
                  <a:pt x="2123699" y="353103"/>
                </a:moveTo>
                <a:close/>
              </a:path>
              <a:path w="2162175" h="433069">
                <a:moveTo>
                  <a:pt x="2161432" y="358139"/>
                </a:moveTo>
                <a:lnTo>
                  <a:pt x="2122855" y="358139"/>
                </a:lnTo>
                <a:lnTo>
                  <a:pt x="2123440" y="355599"/>
                </a:lnTo>
                <a:lnTo>
                  <a:pt x="2123287" y="355599"/>
                </a:lnTo>
                <a:lnTo>
                  <a:pt x="2123699" y="353103"/>
                </a:lnTo>
                <a:lnTo>
                  <a:pt x="2123617" y="354329"/>
                </a:lnTo>
                <a:lnTo>
                  <a:pt x="2161785" y="354329"/>
                </a:lnTo>
                <a:lnTo>
                  <a:pt x="2161565" y="356869"/>
                </a:lnTo>
                <a:lnTo>
                  <a:pt x="2161432" y="358139"/>
                </a:lnTo>
                <a:close/>
              </a:path>
              <a:path w="2162175" h="433069">
                <a:moveTo>
                  <a:pt x="38398" y="354329"/>
                </a:moveTo>
                <a:lnTo>
                  <a:pt x="38217" y="353232"/>
                </a:lnTo>
                <a:lnTo>
                  <a:pt x="38398" y="354329"/>
                </a:lnTo>
                <a:close/>
              </a:path>
              <a:path w="2162175" h="433069">
                <a:moveTo>
                  <a:pt x="39094" y="358139"/>
                </a:moveTo>
                <a:lnTo>
                  <a:pt x="38849" y="356869"/>
                </a:lnTo>
                <a:lnTo>
                  <a:pt x="39094" y="358139"/>
                </a:lnTo>
                <a:close/>
              </a:path>
              <a:path w="2162175" h="433069">
                <a:moveTo>
                  <a:pt x="2161165" y="360679"/>
                </a:moveTo>
                <a:lnTo>
                  <a:pt x="2122309" y="360679"/>
                </a:lnTo>
                <a:lnTo>
                  <a:pt x="2123046" y="356869"/>
                </a:lnTo>
                <a:lnTo>
                  <a:pt x="2122855" y="358139"/>
                </a:lnTo>
                <a:lnTo>
                  <a:pt x="2161432" y="358139"/>
                </a:lnTo>
                <a:lnTo>
                  <a:pt x="2161165" y="360679"/>
                </a:lnTo>
                <a:close/>
              </a:path>
              <a:path w="2162175" h="433069">
                <a:moveTo>
                  <a:pt x="39653" y="360679"/>
                </a:moveTo>
                <a:lnTo>
                  <a:pt x="39357" y="359409"/>
                </a:lnTo>
                <a:lnTo>
                  <a:pt x="39653" y="360679"/>
                </a:lnTo>
                <a:close/>
              </a:path>
              <a:path w="2162175" h="433069">
                <a:moveTo>
                  <a:pt x="2160782" y="363219"/>
                </a:moveTo>
                <a:lnTo>
                  <a:pt x="2121662" y="363219"/>
                </a:lnTo>
                <a:lnTo>
                  <a:pt x="2122551" y="359409"/>
                </a:lnTo>
                <a:lnTo>
                  <a:pt x="2122309" y="360679"/>
                </a:lnTo>
                <a:lnTo>
                  <a:pt x="2161165" y="360679"/>
                </a:lnTo>
                <a:lnTo>
                  <a:pt x="2161032" y="361949"/>
                </a:lnTo>
                <a:lnTo>
                  <a:pt x="2160782" y="363219"/>
                </a:lnTo>
                <a:close/>
              </a:path>
              <a:path w="2162175" h="433069">
                <a:moveTo>
                  <a:pt x="40481" y="363219"/>
                </a:moveTo>
                <a:lnTo>
                  <a:pt x="40246" y="363219"/>
                </a:lnTo>
                <a:lnTo>
                  <a:pt x="39966" y="361949"/>
                </a:lnTo>
                <a:lnTo>
                  <a:pt x="40481" y="363219"/>
                </a:lnTo>
                <a:close/>
              </a:path>
              <a:path w="2162175" h="433069">
                <a:moveTo>
                  <a:pt x="2158559" y="372109"/>
                </a:moveTo>
                <a:lnTo>
                  <a:pt x="2117826" y="372109"/>
                </a:lnTo>
                <a:lnTo>
                  <a:pt x="2120117" y="366854"/>
                </a:lnTo>
                <a:lnTo>
                  <a:pt x="2121217" y="364489"/>
                </a:lnTo>
                <a:lnTo>
                  <a:pt x="2120900" y="364489"/>
                </a:lnTo>
                <a:lnTo>
                  <a:pt x="2121941" y="361949"/>
                </a:lnTo>
                <a:lnTo>
                  <a:pt x="2121662" y="363219"/>
                </a:lnTo>
                <a:lnTo>
                  <a:pt x="2160782" y="363219"/>
                </a:lnTo>
                <a:lnTo>
                  <a:pt x="2160282" y="365759"/>
                </a:lnTo>
                <a:lnTo>
                  <a:pt x="2159330" y="369569"/>
                </a:lnTo>
                <a:lnTo>
                  <a:pt x="2158559" y="372109"/>
                </a:lnTo>
                <a:close/>
              </a:path>
              <a:path w="2162175" h="433069">
                <a:moveTo>
                  <a:pt x="44518" y="372109"/>
                </a:moveTo>
                <a:lnTo>
                  <a:pt x="44081" y="372109"/>
                </a:lnTo>
                <a:lnTo>
                  <a:pt x="43192" y="369569"/>
                </a:lnTo>
                <a:lnTo>
                  <a:pt x="44518" y="372109"/>
                </a:lnTo>
                <a:close/>
              </a:path>
              <a:path w="2162175" h="433069">
                <a:moveTo>
                  <a:pt x="2157285" y="375919"/>
                </a:moveTo>
                <a:lnTo>
                  <a:pt x="2115400" y="375919"/>
                </a:lnTo>
                <a:lnTo>
                  <a:pt x="2118702" y="369569"/>
                </a:lnTo>
                <a:lnTo>
                  <a:pt x="2117826" y="372109"/>
                </a:lnTo>
                <a:lnTo>
                  <a:pt x="2158559" y="372109"/>
                </a:lnTo>
                <a:lnTo>
                  <a:pt x="2158174" y="373379"/>
                </a:lnTo>
                <a:lnTo>
                  <a:pt x="2157285" y="375919"/>
                </a:lnTo>
                <a:close/>
              </a:path>
              <a:path w="2162175" h="433069">
                <a:moveTo>
                  <a:pt x="47377" y="375919"/>
                </a:moveTo>
                <a:lnTo>
                  <a:pt x="46507" y="375919"/>
                </a:lnTo>
                <a:lnTo>
                  <a:pt x="45478" y="373379"/>
                </a:lnTo>
                <a:lnTo>
                  <a:pt x="47377" y="375919"/>
                </a:lnTo>
                <a:close/>
              </a:path>
              <a:path w="2162175" h="433069">
                <a:moveTo>
                  <a:pt x="2112619" y="378459"/>
                </a:moveTo>
                <a:lnTo>
                  <a:pt x="2116416" y="373379"/>
                </a:lnTo>
                <a:lnTo>
                  <a:pt x="2115400" y="375919"/>
                </a:lnTo>
                <a:lnTo>
                  <a:pt x="2157285" y="375919"/>
                </a:lnTo>
                <a:lnTo>
                  <a:pt x="2156841" y="377189"/>
                </a:lnTo>
                <a:lnTo>
                  <a:pt x="2113775" y="377189"/>
                </a:lnTo>
                <a:lnTo>
                  <a:pt x="2112619" y="378459"/>
                </a:lnTo>
                <a:close/>
              </a:path>
              <a:path w="2162175" h="433069">
                <a:moveTo>
                  <a:pt x="49276" y="378459"/>
                </a:moveTo>
                <a:lnTo>
                  <a:pt x="48120" y="377189"/>
                </a:lnTo>
                <a:lnTo>
                  <a:pt x="48326" y="377189"/>
                </a:lnTo>
                <a:lnTo>
                  <a:pt x="49276" y="378459"/>
                </a:lnTo>
                <a:close/>
              </a:path>
              <a:path w="2162175" h="433069">
                <a:moveTo>
                  <a:pt x="2110116" y="381558"/>
                </a:moveTo>
                <a:lnTo>
                  <a:pt x="2113775" y="377189"/>
                </a:lnTo>
                <a:lnTo>
                  <a:pt x="2156841" y="377189"/>
                </a:lnTo>
                <a:lnTo>
                  <a:pt x="2155631" y="380999"/>
                </a:lnTo>
                <a:lnTo>
                  <a:pt x="2110803" y="380999"/>
                </a:lnTo>
                <a:lnTo>
                  <a:pt x="2110116" y="381558"/>
                </a:lnTo>
                <a:close/>
              </a:path>
              <a:path w="2162175" h="433069">
                <a:moveTo>
                  <a:pt x="52374" y="382269"/>
                </a:moveTo>
                <a:lnTo>
                  <a:pt x="51092" y="380999"/>
                </a:lnTo>
                <a:lnTo>
                  <a:pt x="51778" y="381558"/>
                </a:lnTo>
                <a:lnTo>
                  <a:pt x="52374" y="382269"/>
                </a:lnTo>
                <a:close/>
              </a:path>
              <a:path w="2162175" h="433069">
                <a:moveTo>
                  <a:pt x="51778" y="381558"/>
                </a:moveTo>
                <a:lnTo>
                  <a:pt x="51092" y="380999"/>
                </a:lnTo>
                <a:lnTo>
                  <a:pt x="51311" y="380999"/>
                </a:lnTo>
                <a:lnTo>
                  <a:pt x="51778" y="381558"/>
                </a:lnTo>
                <a:close/>
              </a:path>
              <a:path w="2162175" h="433069">
                <a:moveTo>
                  <a:pt x="2109520" y="382269"/>
                </a:moveTo>
                <a:lnTo>
                  <a:pt x="2110116" y="381558"/>
                </a:lnTo>
                <a:lnTo>
                  <a:pt x="2110803" y="380999"/>
                </a:lnTo>
                <a:lnTo>
                  <a:pt x="2109520" y="382269"/>
                </a:lnTo>
                <a:close/>
              </a:path>
              <a:path w="2162175" h="433069">
                <a:moveTo>
                  <a:pt x="2155228" y="382269"/>
                </a:moveTo>
                <a:lnTo>
                  <a:pt x="2109520" y="382269"/>
                </a:lnTo>
                <a:lnTo>
                  <a:pt x="2110803" y="380999"/>
                </a:lnTo>
                <a:lnTo>
                  <a:pt x="2155631" y="380999"/>
                </a:lnTo>
                <a:lnTo>
                  <a:pt x="2155228" y="382269"/>
                </a:lnTo>
                <a:close/>
              </a:path>
              <a:path w="2162175" h="433069">
                <a:moveTo>
                  <a:pt x="52654" y="382269"/>
                </a:moveTo>
                <a:lnTo>
                  <a:pt x="52374" y="382269"/>
                </a:lnTo>
                <a:lnTo>
                  <a:pt x="51778" y="381558"/>
                </a:lnTo>
                <a:lnTo>
                  <a:pt x="52654" y="382269"/>
                </a:lnTo>
                <a:close/>
              </a:path>
              <a:path w="2162175" h="433069">
                <a:moveTo>
                  <a:pt x="2153836" y="384809"/>
                </a:moveTo>
                <a:lnTo>
                  <a:pt x="2106117" y="384809"/>
                </a:lnTo>
                <a:lnTo>
                  <a:pt x="2110116" y="381558"/>
                </a:lnTo>
                <a:lnTo>
                  <a:pt x="2109520" y="382269"/>
                </a:lnTo>
                <a:lnTo>
                  <a:pt x="2155228" y="382269"/>
                </a:lnTo>
                <a:lnTo>
                  <a:pt x="2153836" y="384809"/>
                </a:lnTo>
                <a:close/>
              </a:path>
              <a:path w="2162175" h="433069">
                <a:moveTo>
                  <a:pt x="56074" y="384809"/>
                </a:moveTo>
                <a:lnTo>
                  <a:pt x="55778" y="384809"/>
                </a:lnTo>
                <a:lnTo>
                  <a:pt x="54381" y="383539"/>
                </a:lnTo>
                <a:lnTo>
                  <a:pt x="56074" y="384809"/>
                </a:lnTo>
                <a:close/>
              </a:path>
              <a:path w="2162175" h="433069">
                <a:moveTo>
                  <a:pt x="2148192" y="394969"/>
                </a:moveTo>
                <a:lnTo>
                  <a:pt x="2085962" y="394969"/>
                </a:lnTo>
                <a:lnTo>
                  <a:pt x="2089162" y="393699"/>
                </a:lnTo>
                <a:lnTo>
                  <a:pt x="2090470" y="393699"/>
                </a:lnTo>
                <a:lnTo>
                  <a:pt x="2093531" y="392429"/>
                </a:lnTo>
                <a:lnTo>
                  <a:pt x="2094369" y="392429"/>
                </a:lnTo>
                <a:lnTo>
                  <a:pt x="2100135" y="389889"/>
                </a:lnTo>
                <a:lnTo>
                  <a:pt x="2098522" y="389889"/>
                </a:lnTo>
                <a:lnTo>
                  <a:pt x="2103958" y="387349"/>
                </a:lnTo>
                <a:lnTo>
                  <a:pt x="2102446" y="387349"/>
                </a:lnTo>
                <a:lnTo>
                  <a:pt x="2107526" y="383539"/>
                </a:lnTo>
                <a:lnTo>
                  <a:pt x="2106117" y="384809"/>
                </a:lnTo>
                <a:lnTo>
                  <a:pt x="2153836" y="384809"/>
                </a:lnTo>
                <a:lnTo>
                  <a:pt x="2151748" y="388619"/>
                </a:lnTo>
                <a:lnTo>
                  <a:pt x="2148192" y="394969"/>
                </a:lnTo>
                <a:close/>
              </a:path>
              <a:path w="2162175" h="433069">
                <a:moveTo>
                  <a:pt x="69253" y="392429"/>
                </a:moveTo>
                <a:lnTo>
                  <a:pt x="67525" y="392429"/>
                </a:lnTo>
                <a:lnTo>
                  <a:pt x="66255" y="391159"/>
                </a:lnTo>
                <a:lnTo>
                  <a:pt x="69253" y="392429"/>
                </a:lnTo>
                <a:close/>
              </a:path>
              <a:path w="2162175" h="433069">
                <a:moveTo>
                  <a:pt x="2094369" y="392429"/>
                </a:moveTo>
                <a:lnTo>
                  <a:pt x="2092655" y="392429"/>
                </a:lnTo>
                <a:lnTo>
                  <a:pt x="2095652" y="391159"/>
                </a:lnTo>
                <a:lnTo>
                  <a:pt x="2094369" y="392429"/>
                </a:lnTo>
                <a:close/>
              </a:path>
              <a:path w="2162175" h="433069">
                <a:moveTo>
                  <a:pt x="78244" y="394969"/>
                </a:moveTo>
                <a:lnTo>
                  <a:pt x="75933" y="394969"/>
                </a:lnTo>
                <a:lnTo>
                  <a:pt x="75006" y="393699"/>
                </a:lnTo>
                <a:lnTo>
                  <a:pt x="78244" y="394969"/>
                </a:lnTo>
                <a:close/>
              </a:path>
              <a:path w="2162175" h="433069">
                <a:moveTo>
                  <a:pt x="2085962" y="394969"/>
                </a:moveTo>
                <a:lnTo>
                  <a:pt x="2083650" y="394969"/>
                </a:lnTo>
                <a:lnTo>
                  <a:pt x="2086902" y="393699"/>
                </a:lnTo>
                <a:lnTo>
                  <a:pt x="2085962" y="394969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95071" y="1420367"/>
            <a:ext cx="561340" cy="559435"/>
          </a:xfrm>
          <a:custGeom>
            <a:avLst/>
            <a:gdLst/>
            <a:ahLst/>
            <a:cxnLst/>
            <a:rect l="l" t="t" r="r" b="b"/>
            <a:pathLst>
              <a:path w="561340" h="559435">
                <a:moveTo>
                  <a:pt x="303276" y="559307"/>
                </a:moveTo>
                <a:lnTo>
                  <a:pt x="0" y="303275"/>
                </a:lnTo>
                <a:lnTo>
                  <a:pt x="257556" y="0"/>
                </a:lnTo>
                <a:lnTo>
                  <a:pt x="560832" y="256031"/>
                </a:lnTo>
                <a:lnTo>
                  <a:pt x="303276" y="559307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68897" y="1393520"/>
            <a:ext cx="614045" cy="614045"/>
          </a:xfrm>
          <a:custGeom>
            <a:avLst/>
            <a:gdLst/>
            <a:ahLst/>
            <a:cxnLst/>
            <a:rect l="l" t="t" r="r" b="b"/>
            <a:pathLst>
              <a:path w="614045" h="614044">
                <a:moveTo>
                  <a:pt x="332447" y="613765"/>
                </a:moveTo>
                <a:lnTo>
                  <a:pt x="0" y="332460"/>
                </a:lnTo>
                <a:lnTo>
                  <a:pt x="281305" y="0"/>
                </a:lnTo>
                <a:lnTo>
                  <a:pt x="327577" y="39154"/>
                </a:lnTo>
                <a:lnTo>
                  <a:pt x="298081" y="39154"/>
                </a:lnTo>
                <a:lnTo>
                  <a:pt x="271233" y="41402"/>
                </a:lnTo>
                <a:lnTo>
                  <a:pt x="285771" y="53702"/>
                </a:lnTo>
                <a:lnTo>
                  <a:pt x="64106" y="315671"/>
                </a:lnTo>
                <a:lnTo>
                  <a:pt x="39154" y="315671"/>
                </a:lnTo>
                <a:lnTo>
                  <a:pt x="41389" y="342519"/>
                </a:lnTo>
                <a:lnTo>
                  <a:pt x="70883" y="342519"/>
                </a:lnTo>
                <a:lnTo>
                  <a:pt x="327981" y="560062"/>
                </a:lnTo>
                <a:lnTo>
                  <a:pt x="315671" y="574611"/>
                </a:lnTo>
                <a:lnTo>
                  <a:pt x="365577" y="574611"/>
                </a:lnTo>
                <a:lnTo>
                  <a:pt x="332447" y="613765"/>
                </a:lnTo>
                <a:close/>
              </a:path>
              <a:path w="614045" h="614044">
                <a:moveTo>
                  <a:pt x="285771" y="53702"/>
                </a:moveTo>
                <a:lnTo>
                  <a:pt x="271233" y="41402"/>
                </a:lnTo>
                <a:lnTo>
                  <a:pt x="298081" y="39154"/>
                </a:lnTo>
                <a:lnTo>
                  <a:pt x="285771" y="53702"/>
                </a:lnTo>
                <a:close/>
              </a:path>
              <a:path w="614045" h="614044">
                <a:moveTo>
                  <a:pt x="560057" y="285790"/>
                </a:moveTo>
                <a:lnTo>
                  <a:pt x="285771" y="53702"/>
                </a:lnTo>
                <a:lnTo>
                  <a:pt x="298081" y="39154"/>
                </a:lnTo>
                <a:lnTo>
                  <a:pt x="327577" y="39154"/>
                </a:lnTo>
                <a:lnTo>
                  <a:pt x="601865" y="271246"/>
                </a:lnTo>
                <a:lnTo>
                  <a:pt x="572363" y="271246"/>
                </a:lnTo>
                <a:lnTo>
                  <a:pt x="560057" y="285790"/>
                </a:lnTo>
                <a:close/>
              </a:path>
              <a:path w="614045" h="614044">
                <a:moveTo>
                  <a:pt x="574598" y="298094"/>
                </a:moveTo>
                <a:lnTo>
                  <a:pt x="560057" y="285790"/>
                </a:lnTo>
                <a:lnTo>
                  <a:pt x="572363" y="271246"/>
                </a:lnTo>
                <a:lnTo>
                  <a:pt x="574598" y="298094"/>
                </a:lnTo>
                <a:close/>
              </a:path>
              <a:path w="614045" h="614044">
                <a:moveTo>
                  <a:pt x="599546" y="298094"/>
                </a:moveTo>
                <a:lnTo>
                  <a:pt x="574598" y="298094"/>
                </a:lnTo>
                <a:lnTo>
                  <a:pt x="572363" y="271246"/>
                </a:lnTo>
                <a:lnTo>
                  <a:pt x="601865" y="271246"/>
                </a:lnTo>
                <a:lnTo>
                  <a:pt x="613752" y="281305"/>
                </a:lnTo>
                <a:lnTo>
                  <a:pt x="599546" y="298094"/>
                </a:lnTo>
                <a:close/>
              </a:path>
              <a:path w="614045" h="614044">
                <a:moveTo>
                  <a:pt x="365577" y="574611"/>
                </a:moveTo>
                <a:lnTo>
                  <a:pt x="315671" y="574611"/>
                </a:lnTo>
                <a:lnTo>
                  <a:pt x="342519" y="572363"/>
                </a:lnTo>
                <a:lnTo>
                  <a:pt x="327981" y="560062"/>
                </a:lnTo>
                <a:lnTo>
                  <a:pt x="560057" y="285790"/>
                </a:lnTo>
                <a:lnTo>
                  <a:pt x="574598" y="298094"/>
                </a:lnTo>
                <a:lnTo>
                  <a:pt x="599546" y="298094"/>
                </a:lnTo>
                <a:lnTo>
                  <a:pt x="365577" y="574611"/>
                </a:lnTo>
                <a:close/>
              </a:path>
              <a:path w="614045" h="614044">
                <a:moveTo>
                  <a:pt x="41389" y="342519"/>
                </a:moveTo>
                <a:lnTo>
                  <a:pt x="39154" y="315671"/>
                </a:lnTo>
                <a:lnTo>
                  <a:pt x="53695" y="327975"/>
                </a:lnTo>
                <a:lnTo>
                  <a:pt x="41389" y="342519"/>
                </a:lnTo>
                <a:close/>
              </a:path>
              <a:path w="614045" h="614044">
                <a:moveTo>
                  <a:pt x="53695" y="327975"/>
                </a:moveTo>
                <a:lnTo>
                  <a:pt x="39154" y="315671"/>
                </a:lnTo>
                <a:lnTo>
                  <a:pt x="64106" y="315671"/>
                </a:lnTo>
                <a:lnTo>
                  <a:pt x="53695" y="327975"/>
                </a:lnTo>
                <a:close/>
              </a:path>
              <a:path w="614045" h="614044">
                <a:moveTo>
                  <a:pt x="70883" y="342519"/>
                </a:moveTo>
                <a:lnTo>
                  <a:pt x="41389" y="342519"/>
                </a:lnTo>
                <a:lnTo>
                  <a:pt x="53695" y="327975"/>
                </a:lnTo>
                <a:lnTo>
                  <a:pt x="70883" y="342519"/>
                </a:lnTo>
                <a:close/>
              </a:path>
              <a:path w="614045" h="614044">
                <a:moveTo>
                  <a:pt x="315671" y="574611"/>
                </a:moveTo>
                <a:lnTo>
                  <a:pt x="327981" y="560062"/>
                </a:lnTo>
                <a:lnTo>
                  <a:pt x="342519" y="572363"/>
                </a:lnTo>
                <a:lnTo>
                  <a:pt x="315671" y="574611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29666" y="769708"/>
            <a:ext cx="5594350" cy="17856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38125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机车的两种启动方</a:t>
            </a: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式</a:t>
            </a:r>
            <a:endParaRPr sz="2800">
              <a:latin typeface="微软雅黑"/>
              <a:cs typeface="微软雅黑"/>
            </a:endParaRPr>
          </a:p>
          <a:p>
            <a:pPr marL="355600" indent="-342900">
              <a:lnSpc>
                <a:spcPct val="100000"/>
              </a:lnSpc>
              <a:spcBef>
                <a:spcPts val="2265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恒定功率启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动</a:t>
            </a:r>
            <a:endParaRPr sz="22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774065">
              <a:lnSpc>
                <a:spcPct val="100000"/>
              </a:lnSpc>
            </a:pPr>
            <a:r>
              <a:rPr dirty="0" sz="2000" b="1" i="1">
                <a:latin typeface="华文楷体"/>
                <a:cs typeface="华文楷体"/>
              </a:rPr>
              <a:t>设启动过程中阻力</a:t>
            </a:r>
            <a:r>
              <a:rPr dirty="0" sz="2000" spc="-10" b="1" i="1">
                <a:latin typeface="华文楷体"/>
                <a:cs typeface="华文楷体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sz="2000" spc="-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华文楷体"/>
                <a:cs typeface="华文楷体"/>
              </a:rPr>
              <a:t>不变。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39431" y="3978402"/>
            <a:ext cx="1512570" cy="76200"/>
          </a:xfrm>
          <a:custGeom>
            <a:avLst/>
            <a:gdLst/>
            <a:ahLst/>
            <a:cxnLst/>
            <a:rect l="l" t="t" r="r" b="b"/>
            <a:pathLst>
              <a:path w="1512570" h="76200">
                <a:moveTo>
                  <a:pt x="1384998" y="76200"/>
                </a:moveTo>
                <a:lnTo>
                  <a:pt x="1384998" y="0"/>
                </a:lnTo>
                <a:lnTo>
                  <a:pt x="1480248" y="28575"/>
                </a:lnTo>
                <a:lnTo>
                  <a:pt x="1416748" y="28575"/>
                </a:lnTo>
                <a:lnTo>
                  <a:pt x="1416748" y="47625"/>
                </a:lnTo>
                <a:lnTo>
                  <a:pt x="1480248" y="47625"/>
                </a:lnTo>
                <a:lnTo>
                  <a:pt x="1384998" y="76200"/>
                </a:lnTo>
                <a:close/>
              </a:path>
              <a:path w="1512570" h="76200">
                <a:moveTo>
                  <a:pt x="1384998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1384998" y="28575"/>
                </a:lnTo>
                <a:lnTo>
                  <a:pt x="1384998" y="47625"/>
                </a:lnTo>
                <a:close/>
              </a:path>
              <a:path w="1512570" h="76200">
                <a:moveTo>
                  <a:pt x="1480248" y="47625"/>
                </a:moveTo>
                <a:lnTo>
                  <a:pt x="1416748" y="47625"/>
                </a:lnTo>
                <a:lnTo>
                  <a:pt x="1416748" y="28575"/>
                </a:lnTo>
                <a:lnTo>
                  <a:pt x="1480248" y="28575"/>
                </a:lnTo>
                <a:lnTo>
                  <a:pt x="1511998" y="38100"/>
                </a:lnTo>
                <a:lnTo>
                  <a:pt x="1480248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05967" y="2760916"/>
            <a:ext cx="76200" cy="1260475"/>
          </a:xfrm>
          <a:custGeom>
            <a:avLst/>
            <a:gdLst/>
            <a:ahLst/>
            <a:cxnLst/>
            <a:rect l="l" t="t" r="r" b="b"/>
            <a:pathLst>
              <a:path w="76200" h="1260475">
                <a:moveTo>
                  <a:pt x="28575" y="127000"/>
                </a:moveTo>
                <a:lnTo>
                  <a:pt x="0" y="127000"/>
                </a:lnTo>
                <a:lnTo>
                  <a:pt x="38100" y="0"/>
                </a:lnTo>
                <a:lnTo>
                  <a:pt x="66675" y="95250"/>
                </a:lnTo>
                <a:lnTo>
                  <a:pt x="28575" y="95250"/>
                </a:lnTo>
                <a:lnTo>
                  <a:pt x="28575" y="127000"/>
                </a:lnTo>
                <a:close/>
              </a:path>
              <a:path w="76200" h="1260475">
                <a:moveTo>
                  <a:pt x="47625" y="1260005"/>
                </a:moveTo>
                <a:lnTo>
                  <a:pt x="28575" y="1260005"/>
                </a:lnTo>
                <a:lnTo>
                  <a:pt x="28575" y="95250"/>
                </a:lnTo>
                <a:lnTo>
                  <a:pt x="47625" y="95250"/>
                </a:lnTo>
                <a:lnTo>
                  <a:pt x="47625" y="1260005"/>
                </a:lnTo>
                <a:close/>
              </a:path>
              <a:path w="76200" h="1260475">
                <a:moveTo>
                  <a:pt x="76200" y="127000"/>
                </a:moveTo>
                <a:lnTo>
                  <a:pt x="47625" y="127000"/>
                </a:lnTo>
                <a:lnTo>
                  <a:pt x="47625" y="95250"/>
                </a:lnTo>
                <a:lnTo>
                  <a:pt x="66675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43343" y="3124682"/>
            <a:ext cx="1040765" cy="0"/>
          </a:xfrm>
          <a:custGeom>
            <a:avLst/>
            <a:gdLst/>
            <a:ahLst/>
            <a:cxnLst/>
            <a:rect l="l" t="t" r="r" b="b"/>
            <a:pathLst>
              <a:path w="1040765" h="0">
                <a:moveTo>
                  <a:pt x="0" y="0"/>
                </a:moveTo>
                <a:lnTo>
                  <a:pt x="1040739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337691" y="3113138"/>
            <a:ext cx="1047115" cy="895350"/>
          </a:xfrm>
          <a:custGeom>
            <a:avLst/>
            <a:gdLst/>
            <a:ahLst/>
            <a:cxnLst/>
            <a:rect l="l" t="t" r="r" b="b"/>
            <a:pathLst>
              <a:path w="1047115" h="895350">
                <a:moveTo>
                  <a:pt x="465531" y="167640"/>
                </a:moveTo>
                <a:lnTo>
                  <a:pt x="425881" y="167640"/>
                </a:lnTo>
                <a:lnTo>
                  <a:pt x="430631" y="163830"/>
                </a:lnTo>
                <a:lnTo>
                  <a:pt x="430301" y="163830"/>
                </a:lnTo>
                <a:lnTo>
                  <a:pt x="435343" y="160019"/>
                </a:lnTo>
                <a:lnTo>
                  <a:pt x="435127" y="160019"/>
                </a:lnTo>
                <a:lnTo>
                  <a:pt x="446379" y="149859"/>
                </a:lnTo>
                <a:lnTo>
                  <a:pt x="459651" y="139700"/>
                </a:lnTo>
                <a:lnTo>
                  <a:pt x="467321" y="133350"/>
                </a:lnTo>
                <a:lnTo>
                  <a:pt x="475678" y="127000"/>
                </a:lnTo>
                <a:lnTo>
                  <a:pt x="484822" y="120650"/>
                </a:lnTo>
                <a:lnTo>
                  <a:pt x="494779" y="114300"/>
                </a:lnTo>
                <a:lnTo>
                  <a:pt x="505637" y="106680"/>
                </a:lnTo>
                <a:lnTo>
                  <a:pt x="517436" y="100330"/>
                </a:lnTo>
                <a:lnTo>
                  <a:pt x="530250" y="92710"/>
                </a:lnTo>
                <a:lnTo>
                  <a:pt x="544118" y="85089"/>
                </a:lnTo>
                <a:lnTo>
                  <a:pt x="559117" y="78739"/>
                </a:lnTo>
                <a:lnTo>
                  <a:pt x="575310" y="71119"/>
                </a:lnTo>
                <a:lnTo>
                  <a:pt x="592734" y="64769"/>
                </a:lnTo>
                <a:lnTo>
                  <a:pt x="611428" y="58419"/>
                </a:lnTo>
                <a:lnTo>
                  <a:pt x="621347" y="54610"/>
                </a:lnTo>
                <a:lnTo>
                  <a:pt x="631583" y="50800"/>
                </a:lnTo>
                <a:lnTo>
                  <a:pt x="642162" y="48260"/>
                </a:lnTo>
                <a:lnTo>
                  <a:pt x="653122" y="44450"/>
                </a:lnTo>
                <a:lnTo>
                  <a:pt x="676148" y="39369"/>
                </a:lnTo>
                <a:lnTo>
                  <a:pt x="713638" y="30480"/>
                </a:lnTo>
                <a:lnTo>
                  <a:pt x="754837" y="22860"/>
                </a:lnTo>
                <a:lnTo>
                  <a:pt x="799973" y="15239"/>
                </a:lnTo>
                <a:lnTo>
                  <a:pt x="815936" y="13969"/>
                </a:lnTo>
                <a:lnTo>
                  <a:pt x="832358" y="11430"/>
                </a:lnTo>
                <a:lnTo>
                  <a:pt x="849261" y="10160"/>
                </a:lnTo>
                <a:lnTo>
                  <a:pt x="866648" y="7619"/>
                </a:lnTo>
                <a:lnTo>
                  <a:pt x="961123" y="1269"/>
                </a:lnTo>
                <a:lnTo>
                  <a:pt x="981595" y="1269"/>
                </a:lnTo>
                <a:lnTo>
                  <a:pt x="1002588" y="0"/>
                </a:lnTo>
                <a:lnTo>
                  <a:pt x="1046200" y="0"/>
                </a:lnTo>
                <a:lnTo>
                  <a:pt x="1046581" y="25400"/>
                </a:lnTo>
                <a:lnTo>
                  <a:pt x="1003338" y="25400"/>
                </a:lnTo>
                <a:lnTo>
                  <a:pt x="982446" y="26669"/>
                </a:lnTo>
                <a:lnTo>
                  <a:pt x="962317" y="26669"/>
                </a:lnTo>
                <a:lnTo>
                  <a:pt x="942505" y="27939"/>
                </a:lnTo>
                <a:lnTo>
                  <a:pt x="923328" y="29210"/>
                </a:lnTo>
                <a:lnTo>
                  <a:pt x="904684" y="30480"/>
                </a:lnTo>
                <a:lnTo>
                  <a:pt x="886548" y="31750"/>
                </a:lnTo>
                <a:lnTo>
                  <a:pt x="868921" y="33019"/>
                </a:lnTo>
                <a:lnTo>
                  <a:pt x="851789" y="35560"/>
                </a:lnTo>
                <a:lnTo>
                  <a:pt x="851928" y="35560"/>
                </a:lnTo>
                <a:lnTo>
                  <a:pt x="835151" y="36830"/>
                </a:lnTo>
                <a:lnTo>
                  <a:pt x="835291" y="36830"/>
                </a:lnTo>
                <a:lnTo>
                  <a:pt x="818997" y="39369"/>
                </a:lnTo>
                <a:lnTo>
                  <a:pt x="819137" y="39369"/>
                </a:lnTo>
                <a:lnTo>
                  <a:pt x="803313" y="40639"/>
                </a:lnTo>
                <a:lnTo>
                  <a:pt x="803452" y="40639"/>
                </a:lnTo>
                <a:lnTo>
                  <a:pt x="788098" y="43180"/>
                </a:lnTo>
                <a:lnTo>
                  <a:pt x="788250" y="43180"/>
                </a:lnTo>
                <a:lnTo>
                  <a:pt x="773353" y="45719"/>
                </a:lnTo>
                <a:lnTo>
                  <a:pt x="773493" y="45719"/>
                </a:lnTo>
                <a:lnTo>
                  <a:pt x="759040" y="46989"/>
                </a:lnTo>
                <a:lnTo>
                  <a:pt x="759193" y="46989"/>
                </a:lnTo>
                <a:lnTo>
                  <a:pt x="745185" y="49530"/>
                </a:lnTo>
                <a:lnTo>
                  <a:pt x="745337" y="49530"/>
                </a:lnTo>
                <a:lnTo>
                  <a:pt x="731761" y="52069"/>
                </a:lnTo>
                <a:lnTo>
                  <a:pt x="731913" y="52069"/>
                </a:lnTo>
                <a:lnTo>
                  <a:pt x="718756" y="54610"/>
                </a:lnTo>
                <a:lnTo>
                  <a:pt x="718908" y="54610"/>
                </a:lnTo>
                <a:lnTo>
                  <a:pt x="706170" y="58419"/>
                </a:lnTo>
                <a:lnTo>
                  <a:pt x="706335" y="58419"/>
                </a:lnTo>
                <a:lnTo>
                  <a:pt x="694004" y="60960"/>
                </a:lnTo>
                <a:lnTo>
                  <a:pt x="694169" y="60960"/>
                </a:lnTo>
                <a:lnTo>
                  <a:pt x="682231" y="63500"/>
                </a:lnTo>
                <a:lnTo>
                  <a:pt x="682396" y="63500"/>
                </a:lnTo>
                <a:lnTo>
                  <a:pt x="670864" y="66039"/>
                </a:lnTo>
                <a:lnTo>
                  <a:pt x="671029" y="66039"/>
                </a:lnTo>
                <a:lnTo>
                  <a:pt x="659879" y="69850"/>
                </a:lnTo>
                <a:lnTo>
                  <a:pt x="660044" y="69850"/>
                </a:lnTo>
                <a:lnTo>
                  <a:pt x="649262" y="72389"/>
                </a:lnTo>
                <a:lnTo>
                  <a:pt x="649439" y="72389"/>
                </a:lnTo>
                <a:lnTo>
                  <a:pt x="639025" y="76200"/>
                </a:lnTo>
                <a:lnTo>
                  <a:pt x="639203" y="76200"/>
                </a:lnTo>
                <a:lnTo>
                  <a:pt x="629158" y="78739"/>
                </a:lnTo>
                <a:lnTo>
                  <a:pt x="629335" y="78739"/>
                </a:lnTo>
                <a:lnTo>
                  <a:pt x="622867" y="81280"/>
                </a:lnTo>
                <a:lnTo>
                  <a:pt x="619899" y="81280"/>
                </a:lnTo>
                <a:lnTo>
                  <a:pt x="601522" y="88900"/>
                </a:lnTo>
                <a:lnTo>
                  <a:pt x="601891" y="88900"/>
                </a:lnTo>
                <a:lnTo>
                  <a:pt x="584835" y="95250"/>
                </a:lnTo>
                <a:lnTo>
                  <a:pt x="585203" y="95250"/>
                </a:lnTo>
                <a:lnTo>
                  <a:pt x="569379" y="101600"/>
                </a:lnTo>
                <a:lnTo>
                  <a:pt x="569747" y="101600"/>
                </a:lnTo>
                <a:lnTo>
                  <a:pt x="555117" y="107950"/>
                </a:lnTo>
                <a:lnTo>
                  <a:pt x="555485" y="107950"/>
                </a:lnTo>
                <a:lnTo>
                  <a:pt x="541985" y="115569"/>
                </a:lnTo>
                <a:lnTo>
                  <a:pt x="542340" y="115569"/>
                </a:lnTo>
                <a:lnTo>
                  <a:pt x="529882" y="121919"/>
                </a:lnTo>
                <a:lnTo>
                  <a:pt x="530237" y="121919"/>
                </a:lnTo>
                <a:lnTo>
                  <a:pt x="518782" y="128269"/>
                </a:lnTo>
                <a:lnTo>
                  <a:pt x="519112" y="128269"/>
                </a:lnTo>
                <a:lnTo>
                  <a:pt x="508584" y="134619"/>
                </a:lnTo>
                <a:lnTo>
                  <a:pt x="508889" y="134619"/>
                </a:lnTo>
                <a:lnTo>
                  <a:pt x="499224" y="140969"/>
                </a:lnTo>
                <a:lnTo>
                  <a:pt x="499516" y="140969"/>
                </a:lnTo>
                <a:lnTo>
                  <a:pt x="490651" y="147319"/>
                </a:lnTo>
                <a:lnTo>
                  <a:pt x="490905" y="147319"/>
                </a:lnTo>
                <a:lnTo>
                  <a:pt x="482777" y="153669"/>
                </a:lnTo>
                <a:lnTo>
                  <a:pt x="482993" y="153669"/>
                </a:lnTo>
                <a:lnTo>
                  <a:pt x="475538" y="158750"/>
                </a:lnTo>
                <a:lnTo>
                  <a:pt x="475754" y="158750"/>
                </a:lnTo>
                <a:lnTo>
                  <a:pt x="465531" y="167640"/>
                </a:lnTo>
                <a:close/>
              </a:path>
              <a:path w="1047115" h="895350">
                <a:moveTo>
                  <a:pt x="619633" y="82550"/>
                </a:moveTo>
                <a:lnTo>
                  <a:pt x="619899" y="81280"/>
                </a:lnTo>
                <a:lnTo>
                  <a:pt x="622867" y="81280"/>
                </a:lnTo>
                <a:lnTo>
                  <a:pt x="619633" y="82550"/>
                </a:lnTo>
                <a:close/>
              </a:path>
              <a:path w="1047115" h="895350">
                <a:moveTo>
                  <a:pt x="24752" y="895350"/>
                </a:moveTo>
                <a:lnTo>
                  <a:pt x="0" y="889000"/>
                </a:lnTo>
                <a:lnTo>
                  <a:pt x="4813" y="868680"/>
                </a:lnTo>
                <a:lnTo>
                  <a:pt x="9893" y="848359"/>
                </a:lnTo>
                <a:lnTo>
                  <a:pt x="20764" y="807719"/>
                </a:lnTo>
                <a:lnTo>
                  <a:pt x="32512" y="768350"/>
                </a:lnTo>
                <a:lnTo>
                  <a:pt x="45046" y="730250"/>
                </a:lnTo>
                <a:lnTo>
                  <a:pt x="65201" y="676909"/>
                </a:lnTo>
                <a:lnTo>
                  <a:pt x="79425" y="641350"/>
                </a:lnTo>
                <a:lnTo>
                  <a:pt x="101777" y="591819"/>
                </a:lnTo>
                <a:lnTo>
                  <a:pt x="109448" y="576580"/>
                </a:lnTo>
                <a:lnTo>
                  <a:pt x="117221" y="560069"/>
                </a:lnTo>
                <a:lnTo>
                  <a:pt x="125095" y="544830"/>
                </a:lnTo>
                <a:lnTo>
                  <a:pt x="133045" y="529590"/>
                </a:lnTo>
                <a:lnTo>
                  <a:pt x="141071" y="515619"/>
                </a:lnTo>
                <a:lnTo>
                  <a:pt x="149161" y="501650"/>
                </a:lnTo>
                <a:lnTo>
                  <a:pt x="157289" y="486409"/>
                </a:lnTo>
                <a:lnTo>
                  <a:pt x="165481" y="473709"/>
                </a:lnTo>
                <a:lnTo>
                  <a:pt x="181952" y="445769"/>
                </a:lnTo>
                <a:lnTo>
                  <a:pt x="198513" y="420369"/>
                </a:lnTo>
                <a:lnTo>
                  <a:pt x="215036" y="396240"/>
                </a:lnTo>
                <a:lnTo>
                  <a:pt x="231508" y="373380"/>
                </a:lnTo>
                <a:lnTo>
                  <a:pt x="247827" y="351790"/>
                </a:lnTo>
                <a:lnTo>
                  <a:pt x="263931" y="331469"/>
                </a:lnTo>
                <a:lnTo>
                  <a:pt x="279742" y="311150"/>
                </a:lnTo>
                <a:lnTo>
                  <a:pt x="295186" y="293369"/>
                </a:lnTo>
                <a:lnTo>
                  <a:pt x="310197" y="275590"/>
                </a:lnTo>
                <a:lnTo>
                  <a:pt x="324700" y="260350"/>
                </a:lnTo>
                <a:lnTo>
                  <a:pt x="338632" y="245109"/>
                </a:lnTo>
                <a:lnTo>
                  <a:pt x="351891" y="232409"/>
                </a:lnTo>
                <a:lnTo>
                  <a:pt x="364439" y="219709"/>
                </a:lnTo>
                <a:lnTo>
                  <a:pt x="376186" y="208280"/>
                </a:lnTo>
                <a:lnTo>
                  <a:pt x="387070" y="199390"/>
                </a:lnTo>
                <a:lnTo>
                  <a:pt x="397001" y="190500"/>
                </a:lnTo>
                <a:lnTo>
                  <a:pt x="405942" y="182880"/>
                </a:lnTo>
                <a:lnTo>
                  <a:pt x="413816" y="176530"/>
                </a:lnTo>
                <a:lnTo>
                  <a:pt x="420547" y="171450"/>
                </a:lnTo>
                <a:lnTo>
                  <a:pt x="425958" y="166369"/>
                </a:lnTo>
                <a:lnTo>
                  <a:pt x="425881" y="167640"/>
                </a:lnTo>
                <a:lnTo>
                  <a:pt x="465531" y="167640"/>
                </a:lnTo>
                <a:lnTo>
                  <a:pt x="462610" y="170180"/>
                </a:lnTo>
                <a:lnTo>
                  <a:pt x="451345" y="179069"/>
                </a:lnTo>
                <a:lnTo>
                  <a:pt x="446024" y="184150"/>
                </a:lnTo>
                <a:lnTo>
                  <a:pt x="441071" y="187959"/>
                </a:lnTo>
                <a:lnTo>
                  <a:pt x="437531" y="190500"/>
                </a:lnTo>
                <a:lnTo>
                  <a:pt x="436016" y="190500"/>
                </a:lnTo>
                <a:lnTo>
                  <a:pt x="429514" y="195580"/>
                </a:lnTo>
                <a:lnTo>
                  <a:pt x="429729" y="195580"/>
                </a:lnTo>
                <a:lnTo>
                  <a:pt x="422071" y="201930"/>
                </a:lnTo>
                <a:lnTo>
                  <a:pt x="422262" y="201930"/>
                </a:lnTo>
                <a:lnTo>
                  <a:pt x="413512" y="209550"/>
                </a:lnTo>
                <a:lnTo>
                  <a:pt x="413689" y="209550"/>
                </a:lnTo>
                <a:lnTo>
                  <a:pt x="405318" y="217169"/>
                </a:lnTo>
                <a:lnTo>
                  <a:pt x="404088" y="217169"/>
                </a:lnTo>
                <a:lnTo>
                  <a:pt x="393382" y="227330"/>
                </a:lnTo>
                <a:lnTo>
                  <a:pt x="393547" y="227330"/>
                </a:lnTo>
                <a:lnTo>
                  <a:pt x="381965" y="238759"/>
                </a:lnTo>
                <a:lnTo>
                  <a:pt x="382130" y="238759"/>
                </a:lnTo>
                <a:lnTo>
                  <a:pt x="369747" y="250190"/>
                </a:lnTo>
                <a:lnTo>
                  <a:pt x="369912" y="250190"/>
                </a:lnTo>
                <a:lnTo>
                  <a:pt x="356806" y="262890"/>
                </a:lnTo>
                <a:lnTo>
                  <a:pt x="356971" y="262890"/>
                </a:lnTo>
                <a:lnTo>
                  <a:pt x="343204" y="278130"/>
                </a:lnTo>
                <a:lnTo>
                  <a:pt x="343369" y="278130"/>
                </a:lnTo>
                <a:lnTo>
                  <a:pt x="329031" y="293369"/>
                </a:lnTo>
                <a:lnTo>
                  <a:pt x="329196" y="293369"/>
                </a:lnTo>
                <a:lnTo>
                  <a:pt x="314337" y="309880"/>
                </a:lnTo>
                <a:lnTo>
                  <a:pt x="314502" y="309880"/>
                </a:lnTo>
                <a:lnTo>
                  <a:pt x="299212" y="327659"/>
                </a:lnTo>
                <a:lnTo>
                  <a:pt x="299377" y="327659"/>
                </a:lnTo>
                <a:lnTo>
                  <a:pt x="283730" y="346709"/>
                </a:lnTo>
                <a:lnTo>
                  <a:pt x="283883" y="346709"/>
                </a:lnTo>
                <a:lnTo>
                  <a:pt x="267944" y="367030"/>
                </a:lnTo>
                <a:lnTo>
                  <a:pt x="268109" y="367030"/>
                </a:lnTo>
                <a:lnTo>
                  <a:pt x="251942" y="388619"/>
                </a:lnTo>
                <a:lnTo>
                  <a:pt x="252107" y="388619"/>
                </a:lnTo>
                <a:lnTo>
                  <a:pt x="235788" y="411480"/>
                </a:lnTo>
                <a:lnTo>
                  <a:pt x="235953" y="411480"/>
                </a:lnTo>
                <a:lnTo>
                  <a:pt x="220432" y="434340"/>
                </a:lnTo>
                <a:lnTo>
                  <a:pt x="219684" y="434340"/>
                </a:lnTo>
                <a:lnTo>
                  <a:pt x="211493" y="447040"/>
                </a:lnTo>
                <a:lnTo>
                  <a:pt x="203377" y="459740"/>
                </a:lnTo>
                <a:lnTo>
                  <a:pt x="195287" y="472440"/>
                </a:lnTo>
                <a:lnTo>
                  <a:pt x="187223" y="486409"/>
                </a:lnTo>
                <a:lnTo>
                  <a:pt x="179922" y="499109"/>
                </a:lnTo>
                <a:lnTo>
                  <a:pt x="179260" y="499109"/>
                </a:lnTo>
                <a:lnTo>
                  <a:pt x="171196" y="513080"/>
                </a:lnTo>
                <a:lnTo>
                  <a:pt x="163926" y="527050"/>
                </a:lnTo>
                <a:lnTo>
                  <a:pt x="163334" y="527050"/>
                </a:lnTo>
                <a:lnTo>
                  <a:pt x="155384" y="542290"/>
                </a:lnTo>
                <a:lnTo>
                  <a:pt x="148242" y="556259"/>
                </a:lnTo>
                <a:lnTo>
                  <a:pt x="147662" y="556259"/>
                </a:lnTo>
                <a:lnTo>
                  <a:pt x="139865" y="571500"/>
                </a:lnTo>
                <a:lnTo>
                  <a:pt x="132825" y="586740"/>
                </a:lnTo>
                <a:lnTo>
                  <a:pt x="132308" y="586740"/>
                </a:lnTo>
                <a:lnTo>
                  <a:pt x="124701" y="603250"/>
                </a:lnTo>
                <a:lnTo>
                  <a:pt x="117271" y="618490"/>
                </a:lnTo>
                <a:lnTo>
                  <a:pt x="109956" y="635000"/>
                </a:lnTo>
                <a:lnTo>
                  <a:pt x="102768" y="651509"/>
                </a:lnTo>
                <a:lnTo>
                  <a:pt x="96216" y="668019"/>
                </a:lnTo>
                <a:lnTo>
                  <a:pt x="95770" y="668019"/>
                </a:lnTo>
                <a:lnTo>
                  <a:pt x="88798" y="685800"/>
                </a:lnTo>
                <a:lnTo>
                  <a:pt x="82042" y="703580"/>
                </a:lnTo>
                <a:lnTo>
                  <a:pt x="75438" y="721359"/>
                </a:lnTo>
                <a:lnTo>
                  <a:pt x="69011" y="739140"/>
                </a:lnTo>
                <a:lnTo>
                  <a:pt x="63183" y="756919"/>
                </a:lnTo>
                <a:lnTo>
                  <a:pt x="62814" y="756919"/>
                </a:lnTo>
                <a:lnTo>
                  <a:pt x="56692" y="775969"/>
                </a:lnTo>
                <a:lnTo>
                  <a:pt x="50825" y="795019"/>
                </a:lnTo>
                <a:lnTo>
                  <a:pt x="45161" y="814069"/>
                </a:lnTo>
                <a:lnTo>
                  <a:pt x="39712" y="834390"/>
                </a:lnTo>
                <a:lnTo>
                  <a:pt x="34822" y="853440"/>
                </a:lnTo>
                <a:lnTo>
                  <a:pt x="34531" y="853440"/>
                </a:lnTo>
                <a:lnTo>
                  <a:pt x="29797" y="873759"/>
                </a:lnTo>
                <a:lnTo>
                  <a:pt x="29540" y="873759"/>
                </a:lnTo>
                <a:lnTo>
                  <a:pt x="24752" y="895350"/>
                </a:lnTo>
                <a:close/>
              </a:path>
              <a:path w="1047115" h="895350">
                <a:moveTo>
                  <a:pt x="435762" y="191769"/>
                </a:moveTo>
                <a:lnTo>
                  <a:pt x="436016" y="190500"/>
                </a:lnTo>
                <a:lnTo>
                  <a:pt x="437531" y="190500"/>
                </a:lnTo>
                <a:lnTo>
                  <a:pt x="435762" y="191769"/>
                </a:lnTo>
                <a:close/>
              </a:path>
              <a:path w="1047115" h="895350">
                <a:moveTo>
                  <a:pt x="403923" y="218440"/>
                </a:moveTo>
                <a:lnTo>
                  <a:pt x="404088" y="217169"/>
                </a:lnTo>
                <a:lnTo>
                  <a:pt x="405318" y="217169"/>
                </a:lnTo>
                <a:lnTo>
                  <a:pt x="403923" y="218440"/>
                </a:lnTo>
                <a:close/>
              </a:path>
              <a:path w="1047115" h="895350">
                <a:moveTo>
                  <a:pt x="219570" y="435609"/>
                </a:moveTo>
                <a:lnTo>
                  <a:pt x="219684" y="434340"/>
                </a:lnTo>
                <a:lnTo>
                  <a:pt x="220432" y="434340"/>
                </a:lnTo>
                <a:lnTo>
                  <a:pt x="219570" y="435609"/>
                </a:lnTo>
                <a:close/>
              </a:path>
              <a:path w="1047115" h="895350">
                <a:moveTo>
                  <a:pt x="179184" y="500380"/>
                </a:moveTo>
                <a:lnTo>
                  <a:pt x="179260" y="499109"/>
                </a:lnTo>
                <a:lnTo>
                  <a:pt x="179922" y="499109"/>
                </a:lnTo>
                <a:lnTo>
                  <a:pt x="179184" y="500380"/>
                </a:lnTo>
                <a:close/>
              </a:path>
              <a:path w="1047115" h="895350">
                <a:moveTo>
                  <a:pt x="163258" y="528319"/>
                </a:moveTo>
                <a:lnTo>
                  <a:pt x="163334" y="527050"/>
                </a:lnTo>
                <a:lnTo>
                  <a:pt x="163926" y="527050"/>
                </a:lnTo>
                <a:lnTo>
                  <a:pt x="163258" y="528319"/>
                </a:lnTo>
                <a:close/>
              </a:path>
              <a:path w="1047115" h="895350">
                <a:moveTo>
                  <a:pt x="147586" y="557530"/>
                </a:moveTo>
                <a:lnTo>
                  <a:pt x="147662" y="556259"/>
                </a:lnTo>
                <a:lnTo>
                  <a:pt x="148242" y="556259"/>
                </a:lnTo>
                <a:lnTo>
                  <a:pt x="147586" y="557530"/>
                </a:lnTo>
                <a:close/>
              </a:path>
              <a:path w="1047115" h="895350">
                <a:moveTo>
                  <a:pt x="132232" y="588009"/>
                </a:moveTo>
                <a:lnTo>
                  <a:pt x="132308" y="586740"/>
                </a:lnTo>
                <a:lnTo>
                  <a:pt x="132825" y="586740"/>
                </a:lnTo>
                <a:lnTo>
                  <a:pt x="132232" y="588009"/>
                </a:lnTo>
                <a:close/>
              </a:path>
              <a:path w="1047115" h="895350">
                <a:moveTo>
                  <a:pt x="95707" y="669290"/>
                </a:moveTo>
                <a:lnTo>
                  <a:pt x="95770" y="668019"/>
                </a:lnTo>
                <a:lnTo>
                  <a:pt x="96216" y="668019"/>
                </a:lnTo>
                <a:lnTo>
                  <a:pt x="95707" y="669290"/>
                </a:lnTo>
                <a:close/>
              </a:path>
              <a:path w="1047115" h="895350">
                <a:moveTo>
                  <a:pt x="62763" y="758190"/>
                </a:moveTo>
                <a:lnTo>
                  <a:pt x="62814" y="756919"/>
                </a:lnTo>
                <a:lnTo>
                  <a:pt x="63183" y="756919"/>
                </a:lnTo>
                <a:lnTo>
                  <a:pt x="62763" y="758190"/>
                </a:lnTo>
                <a:close/>
              </a:path>
              <a:path w="1047115" h="895350">
                <a:moveTo>
                  <a:pt x="34493" y="854709"/>
                </a:moveTo>
                <a:lnTo>
                  <a:pt x="34531" y="853440"/>
                </a:lnTo>
                <a:lnTo>
                  <a:pt x="34822" y="853440"/>
                </a:lnTo>
                <a:lnTo>
                  <a:pt x="34493" y="854709"/>
                </a:lnTo>
                <a:close/>
              </a:path>
              <a:path w="1047115" h="895350">
                <a:moveTo>
                  <a:pt x="29502" y="875030"/>
                </a:moveTo>
                <a:lnTo>
                  <a:pt x="29540" y="873759"/>
                </a:lnTo>
                <a:lnTo>
                  <a:pt x="29797" y="873759"/>
                </a:lnTo>
                <a:lnTo>
                  <a:pt x="29502" y="8750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380933" y="3128213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 h="0">
                <a:moveTo>
                  <a:pt x="0" y="0"/>
                </a:moveTo>
                <a:lnTo>
                  <a:pt x="323126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82507" y="3125800"/>
            <a:ext cx="0" cy="879475"/>
          </a:xfrm>
          <a:custGeom>
            <a:avLst/>
            <a:gdLst/>
            <a:ahLst/>
            <a:cxnLst/>
            <a:rect l="l" t="t" r="r" b="b"/>
            <a:pathLst>
              <a:path w="0" h="879475">
                <a:moveTo>
                  <a:pt x="0" y="0"/>
                </a:moveTo>
                <a:lnTo>
                  <a:pt x="0" y="879195"/>
                </a:lnTo>
              </a:path>
            </a:pathLst>
          </a:custGeom>
          <a:ln w="1925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7483068" y="2534754"/>
            <a:ext cx="1257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56040" y="4002836"/>
            <a:ext cx="838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52640" y="3868724"/>
            <a:ext cx="11430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43001" y="2851378"/>
            <a:ext cx="2628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6844" y="2936824"/>
            <a:ext cx="908050" cy="727710"/>
          </a:xfrm>
          <a:custGeom>
            <a:avLst/>
            <a:gdLst/>
            <a:ahLst/>
            <a:cxnLst/>
            <a:rect l="l" t="t" r="r" b="b"/>
            <a:pathLst>
              <a:path w="908050" h="727710">
                <a:moveTo>
                  <a:pt x="903808" y="727621"/>
                </a:moveTo>
                <a:lnTo>
                  <a:pt x="3810" y="727621"/>
                </a:lnTo>
                <a:lnTo>
                  <a:pt x="2349" y="727329"/>
                </a:lnTo>
                <a:lnTo>
                  <a:pt x="1117" y="726503"/>
                </a:lnTo>
                <a:lnTo>
                  <a:pt x="292" y="725258"/>
                </a:lnTo>
                <a:lnTo>
                  <a:pt x="0" y="723811"/>
                </a:lnTo>
                <a:lnTo>
                  <a:pt x="0" y="3809"/>
                </a:lnTo>
                <a:lnTo>
                  <a:pt x="292" y="2349"/>
                </a:lnTo>
                <a:lnTo>
                  <a:pt x="1117" y="1117"/>
                </a:lnTo>
                <a:lnTo>
                  <a:pt x="2349" y="292"/>
                </a:lnTo>
                <a:lnTo>
                  <a:pt x="3810" y="0"/>
                </a:lnTo>
                <a:lnTo>
                  <a:pt x="903808" y="0"/>
                </a:lnTo>
                <a:lnTo>
                  <a:pt x="905268" y="292"/>
                </a:lnTo>
                <a:lnTo>
                  <a:pt x="906500" y="1117"/>
                </a:lnTo>
                <a:lnTo>
                  <a:pt x="907326" y="2349"/>
                </a:lnTo>
                <a:lnTo>
                  <a:pt x="907618" y="3809"/>
                </a:lnTo>
                <a:lnTo>
                  <a:pt x="7620" y="3809"/>
                </a:lnTo>
                <a:lnTo>
                  <a:pt x="3810" y="7619"/>
                </a:lnTo>
                <a:lnTo>
                  <a:pt x="7620" y="7619"/>
                </a:lnTo>
                <a:lnTo>
                  <a:pt x="7620" y="720001"/>
                </a:lnTo>
                <a:lnTo>
                  <a:pt x="3810" y="720001"/>
                </a:lnTo>
                <a:lnTo>
                  <a:pt x="7620" y="723811"/>
                </a:lnTo>
                <a:lnTo>
                  <a:pt x="907618" y="723811"/>
                </a:lnTo>
                <a:lnTo>
                  <a:pt x="907326" y="725258"/>
                </a:lnTo>
                <a:lnTo>
                  <a:pt x="906500" y="726503"/>
                </a:lnTo>
                <a:lnTo>
                  <a:pt x="905268" y="727329"/>
                </a:lnTo>
                <a:lnTo>
                  <a:pt x="903808" y="727621"/>
                </a:lnTo>
                <a:close/>
              </a:path>
              <a:path w="908050" h="727710">
                <a:moveTo>
                  <a:pt x="7620" y="7619"/>
                </a:moveTo>
                <a:lnTo>
                  <a:pt x="3810" y="7619"/>
                </a:lnTo>
                <a:lnTo>
                  <a:pt x="7620" y="3809"/>
                </a:lnTo>
                <a:lnTo>
                  <a:pt x="7620" y="7619"/>
                </a:lnTo>
                <a:close/>
              </a:path>
              <a:path w="908050" h="727710">
                <a:moveTo>
                  <a:pt x="899998" y="7619"/>
                </a:moveTo>
                <a:lnTo>
                  <a:pt x="7620" y="7619"/>
                </a:lnTo>
                <a:lnTo>
                  <a:pt x="7620" y="3809"/>
                </a:lnTo>
                <a:lnTo>
                  <a:pt x="899998" y="3809"/>
                </a:lnTo>
                <a:lnTo>
                  <a:pt x="899998" y="7619"/>
                </a:lnTo>
                <a:close/>
              </a:path>
              <a:path w="908050" h="727710">
                <a:moveTo>
                  <a:pt x="899998" y="723811"/>
                </a:moveTo>
                <a:lnTo>
                  <a:pt x="899998" y="3809"/>
                </a:lnTo>
                <a:lnTo>
                  <a:pt x="903808" y="7619"/>
                </a:lnTo>
                <a:lnTo>
                  <a:pt x="907618" y="7619"/>
                </a:lnTo>
                <a:lnTo>
                  <a:pt x="907618" y="720001"/>
                </a:lnTo>
                <a:lnTo>
                  <a:pt x="903808" y="720001"/>
                </a:lnTo>
                <a:lnTo>
                  <a:pt x="899998" y="723811"/>
                </a:lnTo>
                <a:close/>
              </a:path>
              <a:path w="908050" h="727710">
                <a:moveTo>
                  <a:pt x="907618" y="7619"/>
                </a:moveTo>
                <a:lnTo>
                  <a:pt x="903808" y="7619"/>
                </a:lnTo>
                <a:lnTo>
                  <a:pt x="899998" y="3809"/>
                </a:lnTo>
                <a:lnTo>
                  <a:pt x="907618" y="3809"/>
                </a:lnTo>
                <a:lnTo>
                  <a:pt x="907618" y="7619"/>
                </a:lnTo>
                <a:close/>
              </a:path>
              <a:path w="908050" h="727710">
                <a:moveTo>
                  <a:pt x="7620" y="723811"/>
                </a:moveTo>
                <a:lnTo>
                  <a:pt x="3810" y="720001"/>
                </a:lnTo>
                <a:lnTo>
                  <a:pt x="7620" y="720001"/>
                </a:lnTo>
                <a:lnTo>
                  <a:pt x="7620" y="723811"/>
                </a:lnTo>
                <a:close/>
              </a:path>
              <a:path w="908050" h="727710">
                <a:moveTo>
                  <a:pt x="899998" y="723811"/>
                </a:moveTo>
                <a:lnTo>
                  <a:pt x="7620" y="723811"/>
                </a:lnTo>
                <a:lnTo>
                  <a:pt x="7620" y="720001"/>
                </a:lnTo>
                <a:lnTo>
                  <a:pt x="899998" y="720001"/>
                </a:lnTo>
                <a:lnTo>
                  <a:pt x="899998" y="723811"/>
                </a:lnTo>
                <a:close/>
              </a:path>
              <a:path w="908050" h="727710">
                <a:moveTo>
                  <a:pt x="907618" y="723811"/>
                </a:moveTo>
                <a:lnTo>
                  <a:pt x="899998" y="723811"/>
                </a:lnTo>
                <a:lnTo>
                  <a:pt x="903808" y="720001"/>
                </a:lnTo>
                <a:lnTo>
                  <a:pt x="907618" y="720001"/>
                </a:lnTo>
                <a:lnTo>
                  <a:pt x="907618" y="723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36384" y="2999689"/>
            <a:ext cx="659130" cy="563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ts val="212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P</a:t>
            </a:r>
            <a:r>
              <a:rPr dirty="0" sz="1800" spc="-165" b="1" i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楷体"/>
                <a:cs typeface="楷体"/>
              </a:rPr>
              <a:t>恒</a:t>
            </a:r>
            <a:r>
              <a:rPr dirty="0" sz="1800" spc="-10" b="1">
                <a:latin typeface="楷体"/>
                <a:cs typeface="楷体"/>
              </a:rPr>
              <a:t>定</a:t>
            </a:r>
            <a:endParaRPr sz="1800">
              <a:latin typeface="楷体"/>
              <a:cs typeface="楷体"/>
            </a:endParaRPr>
          </a:p>
          <a:p>
            <a:pPr algn="ctr" marR="60960">
              <a:lnSpc>
                <a:spcPts val="2120"/>
              </a:lnSpc>
            </a:pPr>
            <a:r>
              <a:rPr dirty="0" sz="1800" b="1" i="1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871141" y="2843123"/>
            <a:ext cx="1268095" cy="908050"/>
          </a:xfrm>
          <a:custGeom>
            <a:avLst/>
            <a:gdLst/>
            <a:ahLst/>
            <a:cxnLst/>
            <a:rect l="l" t="t" r="r" b="b"/>
            <a:pathLst>
              <a:path w="1268095" h="908050">
                <a:moveTo>
                  <a:pt x="1263802" y="907618"/>
                </a:moveTo>
                <a:lnTo>
                  <a:pt x="3809" y="907618"/>
                </a:lnTo>
                <a:lnTo>
                  <a:pt x="2349" y="907326"/>
                </a:lnTo>
                <a:lnTo>
                  <a:pt x="1104" y="906500"/>
                </a:lnTo>
                <a:lnTo>
                  <a:pt x="279" y="905268"/>
                </a:lnTo>
                <a:lnTo>
                  <a:pt x="0" y="903808"/>
                </a:lnTo>
                <a:lnTo>
                  <a:pt x="0" y="3810"/>
                </a:lnTo>
                <a:lnTo>
                  <a:pt x="279" y="2349"/>
                </a:lnTo>
                <a:lnTo>
                  <a:pt x="1104" y="1117"/>
                </a:lnTo>
                <a:lnTo>
                  <a:pt x="2349" y="292"/>
                </a:lnTo>
                <a:lnTo>
                  <a:pt x="3809" y="0"/>
                </a:lnTo>
                <a:lnTo>
                  <a:pt x="1263802" y="0"/>
                </a:lnTo>
                <a:lnTo>
                  <a:pt x="1265262" y="292"/>
                </a:lnTo>
                <a:lnTo>
                  <a:pt x="1266494" y="1117"/>
                </a:lnTo>
                <a:lnTo>
                  <a:pt x="1267320" y="2349"/>
                </a:lnTo>
                <a:lnTo>
                  <a:pt x="1267612" y="3810"/>
                </a:lnTo>
                <a:lnTo>
                  <a:pt x="7619" y="3810"/>
                </a:lnTo>
                <a:lnTo>
                  <a:pt x="3809" y="7619"/>
                </a:lnTo>
                <a:lnTo>
                  <a:pt x="7619" y="7619"/>
                </a:lnTo>
                <a:lnTo>
                  <a:pt x="7619" y="899998"/>
                </a:lnTo>
                <a:lnTo>
                  <a:pt x="3809" y="899998"/>
                </a:lnTo>
                <a:lnTo>
                  <a:pt x="7619" y="903808"/>
                </a:lnTo>
                <a:lnTo>
                  <a:pt x="1267612" y="903808"/>
                </a:lnTo>
                <a:lnTo>
                  <a:pt x="1267320" y="905268"/>
                </a:lnTo>
                <a:lnTo>
                  <a:pt x="1266494" y="906500"/>
                </a:lnTo>
                <a:lnTo>
                  <a:pt x="1265262" y="907326"/>
                </a:lnTo>
                <a:lnTo>
                  <a:pt x="1263802" y="907618"/>
                </a:lnTo>
                <a:close/>
              </a:path>
              <a:path w="1268095" h="908050">
                <a:moveTo>
                  <a:pt x="7619" y="7619"/>
                </a:moveTo>
                <a:lnTo>
                  <a:pt x="3809" y="7619"/>
                </a:lnTo>
                <a:lnTo>
                  <a:pt x="7619" y="3810"/>
                </a:lnTo>
                <a:lnTo>
                  <a:pt x="7619" y="7619"/>
                </a:lnTo>
                <a:close/>
              </a:path>
              <a:path w="1268095" h="908050">
                <a:moveTo>
                  <a:pt x="1259992" y="7619"/>
                </a:moveTo>
                <a:lnTo>
                  <a:pt x="7619" y="7619"/>
                </a:lnTo>
                <a:lnTo>
                  <a:pt x="7619" y="3810"/>
                </a:lnTo>
                <a:lnTo>
                  <a:pt x="1259992" y="3810"/>
                </a:lnTo>
                <a:lnTo>
                  <a:pt x="1259992" y="7619"/>
                </a:lnTo>
                <a:close/>
              </a:path>
              <a:path w="1268095" h="908050">
                <a:moveTo>
                  <a:pt x="1259992" y="903808"/>
                </a:moveTo>
                <a:lnTo>
                  <a:pt x="1259992" y="3810"/>
                </a:lnTo>
                <a:lnTo>
                  <a:pt x="1263802" y="7619"/>
                </a:lnTo>
                <a:lnTo>
                  <a:pt x="1267612" y="7619"/>
                </a:lnTo>
                <a:lnTo>
                  <a:pt x="1267612" y="899998"/>
                </a:lnTo>
                <a:lnTo>
                  <a:pt x="1263802" y="899998"/>
                </a:lnTo>
                <a:lnTo>
                  <a:pt x="1259992" y="903808"/>
                </a:lnTo>
                <a:close/>
              </a:path>
              <a:path w="1268095" h="908050">
                <a:moveTo>
                  <a:pt x="1267612" y="7619"/>
                </a:moveTo>
                <a:lnTo>
                  <a:pt x="1263802" y="7619"/>
                </a:lnTo>
                <a:lnTo>
                  <a:pt x="1259992" y="3810"/>
                </a:lnTo>
                <a:lnTo>
                  <a:pt x="1267612" y="3810"/>
                </a:lnTo>
                <a:lnTo>
                  <a:pt x="1267612" y="7619"/>
                </a:lnTo>
                <a:close/>
              </a:path>
              <a:path w="1268095" h="908050">
                <a:moveTo>
                  <a:pt x="7619" y="903808"/>
                </a:moveTo>
                <a:lnTo>
                  <a:pt x="3809" y="899998"/>
                </a:lnTo>
                <a:lnTo>
                  <a:pt x="7619" y="899998"/>
                </a:lnTo>
                <a:lnTo>
                  <a:pt x="7619" y="903808"/>
                </a:lnTo>
                <a:close/>
              </a:path>
              <a:path w="1268095" h="908050">
                <a:moveTo>
                  <a:pt x="1259992" y="903808"/>
                </a:moveTo>
                <a:lnTo>
                  <a:pt x="7619" y="903808"/>
                </a:lnTo>
                <a:lnTo>
                  <a:pt x="7619" y="899998"/>
                </a:lnTo>
                <a:lnTo>
                  <a:pt x="1259992" y="899998"/>
                </a:lnTo>
                <a:lnTo>
                  <a:pt x="1259992" y="903808"/>
                </a:lnTo>
                <a:close/>
              </a:path>
              <a:path w="1268095" h="908050">
                <a:moveTo>
                  <a:pt x="1267612" y="903808"/>
                </a:moveTo>
                <a:lnTo>
                  <a:pt x="1259992" y="903808"/>
                </a:lnTo>
                <a:lnTo>
                  <a:pt x="1263802" y="899998"/>
                </a:lnTo>
                <a:lnTo>
                  <a:pt x="1267612" y="899998"/>
                </a:lnTo>
                <a:lnTo>
                  <a:pt x="1267612" y="903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064181" y="2881858"/>
            <a:ext cx="893444" cy="7264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700"/>
              </a:spcBef>
            </a:pPr>
            <a:r>
              <a:rPr dirty="0" sz="1800" b="1" i="1">
                <a:latin typeface="Times New Roman"/>
                <a:cs typeface="Times New Roman"/>
              </a:rPr>
              <a:t>P</a:t>
            </a:r>
            <a:r>
              <a:rPr dirty="0" sz="1800" spc="-95" b="1" i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=</a:t>
            </a:r>
            <a:r>
              <a:rPr dirty="0" sz="1800" spc="-5" b="1" i="1">
                <a:latin typeface="Times New Roman"/>
                <a:cs typeface="Times New Roman"/>
              </a:rPr>
              <a:t>Fv</a:t>
            </a:r>
            <a:endParaRPr sz="18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  <a:spcBef>
                <a:spcPts val="600"/>
              </a:spcBef>
            </a:pPr>
            <a:r>
              <a:rPr dirty="0" sz="1800" spc="-5" b="1" i="1">
                <a:latin typeface="Times New Roman"/>
                <a:cs typeface="Times New Roman"/>
              </a:rPr>
              <a:t>F</a:t>
            </a:r>
            <a:r>
              <a:rPr dirty="0" sz="1800" spc="-5" b="1">
                <a:latin typeface="宋体"/>
                <a:cs typeface="宋体"/>
              </a:rPr>
              <a:t>-</a:t>
            </a:r>
            <a:r>
              <a:rPr dirty="0" sz="1800" spc="-5" b="1" i="1">
                <a:latin typeface="Times New Roman"/>
                <a:cs typeface="Times New Roman"/>
              </a:rPr>
              <a:t>f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5" b="1" i="1">
                <a:latin typeface="Times New Roman"/>
                <a:cs typeface="Times New Roman"/>
              </a:rPr>
              <a:t>ma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18539" y="3067900"/>
            <a:ext cx="553085" cy="451484"/>
          </a:xfrm>
          <a:custGeom>
            <a:avLst/>
            <a:gdLst/>
            <a:ahLst/>
            <a:cxnLst/>
            <a:rect l="l" t="t" r="r" b="b"/>
            <a:pathLst>
              <a:path w="553085" h="451485">
                <a:moveTo>
                  <a:pt x="23025" y="327710"/>
                </a:moveTo>
                <a:lnTo>
                  <a:pt x="0" y="327710"/>
                </a:lnTo>
                <a:lnTo>
                  <a:pt x="0" y="123558"/>
                </a:lnTo>
                <a:lnTo>
                  <a:pt x="23025" y="123558"/>
                </a:lnTo>
                <a:lnTo>
                  <a:pt x="23025" y="128320"/>
                </a:lnTo>
                <a:lnTo>
                  <a:pt x="9525" y="128320"/>
                </a:lnTo>
                <a:lnTo>
                  <a:pt x="4762" y="133083"/>
                </a:lnTo>
                <a:lnTo>
                  <a:pt x="9525" y="133083"/>
                </a:lnTo>
                <a:lnTo>
                  <a:pt x="9525" y="318185"/>
                </a:lnTo>
                <a:lnTo>
                  <a:pt x="4762" y="318185"/>
                </a:lnTo>
                <a:lnTo>
                  <a:pt x="9525" y="322948"/>
                </a:lnTo>
                <a:lnTo>
                  <a:pt x="23025" y="322948"/>
                </a:lnTo>
                <a:lnTo>
                  <a:pt x="23025" y="327710"/>
                </a:lnTo>
                <a:close/>
              </a:path>
              <a:path w="553085" h="451485">
                <a:moveTo>
                  <a:pt x="9525" y="133083"/>
                </a:moveTo>
                <a:lnTo>
                  <a:pt x="4762" y="133083"/>
                </a:lnTo>
                <a:lnTo>
                  <a:pt x="9525" y="128320"/>
                </a:lnTo>
                <a:lnTo>
                  <a:pt x="9525" y="133083"/>
                </a:lnTo>
                <a:close/>
              </a:path>
              <a:path w="553085" h="451485">
                <a:moveTo>
                  <a:pt x="13500" y="133083"/>
                </a:moveTo>
                <a:lnTo>
                  <a:pt x="9525" y="133083"/>
                </a:lnTo>
                <a:lnTo>
                  <a:pt x="9525" y="128320"/>
                </a:lnTo>
                <a:lnTo>
                  <a:pt x="13500" y="128320"/>
                </a:lnTo>
                <a:lnTo>
                  <a:pt x="13500" y="133083"/>
                </a:lnTo>
                <a:close/>
              </a:path>
              <a:path w="553085" h="451485">
                <a:moveTo>
                  <a:pt x="13500" y="322948"/>
                </a:moveTo>
                <a:lnTo>
                  <a:pt x="13500" y="128320"/>
                </a:lnTo>
                <a:lnTo>
                  <a:pt x="18262" y="133083"/>
                </a:lnTo>
                <a:lnTo>
                  <a:pt x="23025" y="133083"/>
                </a:lnTo>
                <a:lnTo>
                  <a:pt x="23025" y="318185"/>
                </a:lnTo>
                <a:lnTo>
                  <a:pt x="18262" y="318185"/>
                </a:lnTo>
                <a:lnTo>
                  <a:pt x="13500" y="322948"/>
                </a:lnTo>
                <a:close/>
              </a:path>
              <a:path w="553085" h="451485">
                <a:moveTo>
                  <a:pt x="23025" y="133083"/>
                </a:moveTo>
                <a:lnTo>
                  <a:pt x="18262" y="133083"/>
                </a:lnTo>
                <a:lnTo>
                  <a:pt x="13500" y="128320"/>
                </a:lnTo>
                <a:lnTo>
                  <a:pt x="23025" y="128320"/>
                </a:lnTo>
                <a:lnTo>
                  <a:pt x="23025" y="133083"/>
                </a:lnTo>
                <a:close/>
              </a:path>
              <a:path w="553085" h="451485">
                <a:moveTo>
                  <a:pt x="9525" y="322948"/>
                </a:moveTo>
                <a:lnTo>
                  <a:pt x="4762" y="318185"/>
                </a:lnTo>
                <a:lnTo>
                  <a:pt x="9525" y="318185"/>
                </a:lnTo>
                <a:lnTo>
                  <a:pt x="9525" y="322948"/>
                </a:lnTo>
                <a:close/>
              </a:path>
              <a:path w="553085" h="451485">
                <a:moveTo>
                  <a:pt x="13500" y="322948"/>
                </a:moveTo>
                <a:lnTo>
                  <a:pt x="9525" y="322948"/>
                </a:lnTo>
                <a:lnTo>
                  <a:pt x="9525" y="318185"/>
                </a:lnTo>
                <a:lnTo>
                  <a:pt x="13500" y="318185"/>
                </a:lnTo>
                <a:lnTo>
                  <a:pt x="13500" y="322948"/>
                </a:lnTo>
                <a:close/>
              </a:path>
              <a:path w="553085" h="451485">
                <a:moveTo>
                  <a:pt x="23025" y="322948"/>
                </a:moveTo>
                <a:lnTo>
                  <a:pt x="13500" y="322948"/>
                </a:lnTo>
                <a:lnTo>
                  <a:pt x="18262" y="318185"/>
                </a:lnTo>
                <a:lnTo>
                  <a:pt x="23025" y="318185"/>
                </a:lnTo>
                <a:lnTo>
                  <a:pt x="23025" y="322948"/>
                </a:lnTo>
                <a:close/>
              </a:path>
              <a:path w="553085" h="451485">
                <a:moveTo>
                  <a:pt x="63525" y="327710"/>
                </a:moveTo>
                <a:lnTo>
                  <a:pt x="27000" y="327710"/>
                </a:lnTo>
                <a:lnTo>
                  <a:pt x="27000" y="123558"/>
                </a:lnTo>
                <a:lnTo>
                  <a:pt x="63525" y="123558"/>
                </a:lnTo>
                <a:lnTo>
                  <a:pt x="63525" y="128320"/>
                </a:lnTo>
                <a:lnTo>
                  <a:pt x="36525" y="128320"/>
                </a:lnTo>
                <a:lnTo>
                  <a:pt x="31762" y="133083"/>
                </a:lnTo>
                <a:lnTo>
                  <a:pt x="36525" y="133083"/>
                </a:lnTo>
                <a:lnTo>
                  <a:pt x="36525" y="318185"/>
                </a:lnTo>
                <a:lnTo>
                  <a:pt x="31762" y="318185"/>
                </a:lnTo>
                <a:lnTo>
                  <a:pt x="36525" y="322948"/>
                </a:lnTo>
                <a:lnTo>
                  <a:pt x="63525" y="322948"/>
                </a:lnTo>
                <a:lnTo>
                  <a:pt x="63525" y="327710"/>
                </a:lnTo>
                <a:close/>
              </a:path>
              <a:path w="553085" h="451485">
                <a:moveTo>
                  <a:pt x="36525" y="133083"/>
                </a:moveTo>
                <a:lnTo>
                  <a:pt x="31762" y="133083"/>
                </a:lnTo>
                <a:lnTo>
                  <a:pt x="36525" y="128320"/>
                </a:lnTo>
                <a:lnTo>
                  <a:pt x="36525" y="133083"/>
                </a:lnTo>
                <a:close/>
              </a:path>
              <a:path w="553085" h="451485">
                <a:moveTo>
                  <a:pt x="54000" y="133083"/>
                </a:moveTo>
                <a:lnTo>
                  <a:pt x="36525" y="133083"/>
                </a:lnTo>
                <a:lnTo>
                  <a:pt x="36525" y="128320"/>
                </a:lnTo>
                <a:lnTo>
                  <a:pt x="54000" y="128320"/>
                </a:lnTo>
                <a:lnTo>
                  <a:pt x="54000" y="133083"/>
                </a:lnTo>
                <a:close/>
              </a:path>
              <a:path w="553085" h="451485">
                <a:moveTo>
                  <a:pt x="54000" y="322948"/>
                </a:moveTo>
                <a:lnTo>
                  <a:pt x="54000" y="128320"/>
                </a:lnTo>
                <a:lnTo>
                  <a:pt x="58762" y="133083"/>
                </a:lnTo>
                <a:lnTo>
                  <a:pt x="63525" y="133083"/>
                </a:lnTo>
                <a:lnTo>
                  <a:pt x="63525" y="318185"/>
                </a:lnTo>
                <a:lnTo>
                  <a:pt x="58762" y="318185"/>
                </a:lnTo>
                <a:lnTo>
                  <a:pt x="54000" y="322948"/>
                </a:lnTo>
                <a:close/>
              </a:path>
              <a:path w="553085" h="451485">
                <a:moveTo>
                  <a:pt x="63525" y="133083"/>
                </a:moveTo>
                <a:lnTo>
                  <a:pt x="58762" y="133083"/>
                </a:lnTo>
                <a:lnTo>
                  <a:pt x="54000" y="128320"/>
                </a:lnTo>
                <a:lnTo>
                  <a:pt x="63525" y="128320"/>
                </a:lnTo>
                <a:lnTo>
                  <a:pt x="63525" y="133083"/>
                </a:lnTo>
                <a:close/>
              </a:path>
              <a:path w="553085" h="451485">
                <a:moveTo>
                  <a:pt x="36525" y="322948"/>
                </a:moveTo>
                <a:lnTo>
                  <a:pt x="31762" y="318185"/>
                </a:lnTo>
                <a:lnTo>
                  <a:pt x="36525" y="318185"/>
                </a:lnTo>
                <a:lnTo>
                  <a:pt x="36525" y="322948"/>
                </a:lnTo>
                <a:close/>
              </a:path>
              <a:path w="553085" h="451485">
                <a:moveTo>
                  <a:pt x="54000" y="322948"/>
                </a:moveTo>
                <a:lnTo>
                  <a:pt x="36525" y="322948"/>
                </a:lnTo>
                <a:lnTo>
                  <a:pt x="36525" y="318185"/>
                </a:lnTo>
                <a:lnTo>
                  <a:pt x="54000" y="318185"/>
                </a:lnTo>
                <a:lnTo>
                  <a:pt x="54000" y="322948"/>
                </a:lnTo>
                <a:close/>
              </a:path>
              <a:path w="553085" h="451485">
                <a:moveTo>
                  <a:pt x="63525" y="322948"/>
                </a:moveTo>
                <a:lnTo>
                  <a:pt x="54000" y="322948"/>
                </a:lnTo>
                <a:lnTo>
                  <a:pt x="58762" y="318185"/>
                </a:lnTo>
                <a:lnTo>
                  <a:pt x="63525" y="318185"/>
                </a:lnTo>
                <a:lnTo>
                  <a:pt x="63525" y="322948"/>
                </a:lnTo>
                <a:close/>
              </a:path>
              <a:path w="553085" h="451485">
                <a:moveTo>
                  <a:pt x="257175" y="128320"/>
                </a:moveTo>
                <a:lnTo>
                  <a:pt x="257175" y="0"/>
                </a:lnTo>
                <a:lnTo>
                  <a:pt x="269780" y="9626"/>
                </a:lnTo>
                <a:lnTo>
                  <a:pt x="266700" y="9626"/>
                </a:lnTo>
                <a:lnTo>
                  <a:pt x="259041" y="13411"/>
                </a:lnTo>
                <a:lnTo>
                  <a:pt x="266700" y="19259"/>
                </a:lnTo>
                <a:lnTo>
                  <a:pt x="266700" y="123558"/>
                </a:lnTo>
                <a:lnTo>
                  <a:pt x="261937" y="123558"/>
                </a:lnTo>
                <a:lnTo>
                  <a:pt x="257175" y="128320"/>
                </a:lnTo>
                <a:close/>
              </a:path>
              <a:path w="553085" h="451485">
                <a:moveTo>
                  <a:pt x="266700" y="19259"/>
                </a:moveTo>
                <a:lnTo>
                  <a:pt x="259041" y="13411"/>
                </a:lnTo>
                <a:lnTo>
                  <a:pt x="266700" y="9626"/>
                </a:lnTo>
                <a:lnTo>
                  <a:pt x="266700" y="19259"/>
                </a:lnTo>
                <a:close/>
              </a:path>
              <a:path w="553085" h="451485">
                <a:moveTo>
                  <a:pt x="536915" y="225628"/>
                </a:moveTo>
                <a:lnTo>
                  <a:pt x="266700" y="19259"/>
                </a:lnTo>
                <a:lnTo>
                  <a:pt x="266700" y="9626"/>
                </a:lnTo>
                <a:lnTo>
                  <a:pt x="269780" y="9626"/>
                </a:lnTo>
                <a:lnTo>
                  <a:pt x="547659" y="221843"/>
                </a:lnTo>
                <a:lnTo>
                  <a:pt x="541870" y="221843"/>
                </a:lnTo>
                <a:lnTo>
                  <a:pt x="536915" y="225628"/>
                </a:lnTo>
                <a:close/>
              </a:path>
              <a:path w="553085" h="451485">
                <a:moveTo>
                  <a:pt x="257175" y="327710"/>
                </a:moveTo>
                <a:lnTo>
                  <a:pt x="67500" y="327710"/>
                </a:lnTo>
                <a:lnTo>
                  <a:pt x="67500" y="123558"/>
                </a:lnTo>
                <a:lnTo>
                  <a:pt x="257175" y="123558"/>
                </a:lnTo>
                <a:lnTo>
                  <a:pt x="257175" y="128320"/>
                </a:lnTo>
                <a:lnTo>
                  <a:pt x="77025" y="128320"/>
                </a:lnTo>
                <a:lnTo>
                  <a:pt x="72262" y="133083"/>
                </a:lnTo>
                <a:lnTo>
                  <a:pt x="77025" y="133083"/>
                </a:lnTo>
                <a:lnTo>
                  <a:pt x="77025" y="318185"/>
                </a:lnTo>
                <a:lnTo>
                  <a:pt x="72262" y="318185"/>
                </a:lnTo>
                <a:lnTo>
                  <a:pt x="77025" y="322948"/>
                </a:lnTo>
                <a:lnTo>
                  <a:pt x="257175" y="322948"/>
                </a:lnTo>
                <a:lnTo>
                  <a:pt x="257175" y="327710"/>
                </a:lnTo>
                <a:close/>
              </a:path>
              <a:path w="553085" h="451485">
                <a:moveTo>
                  <a:pt x="266700" y="133083"/>
                </a:moveTo>
                <a:lnTo>
                  <a:pt x="77025" y="133083"/>
                </a:lnTo>
                <a:lnTo>
                  <a:pt x="77025" y="128320"/>
                </a:lnTo>
                <a:lnTo>
                  <a:pt x="257175" y="128320"/>
                </a:lnTo>
                <a:lnTo>
                  <a:pt x="261937" y="123558"/>
                </a:lnTo>
                <a:lnTo>
                  <a:pt x="266700" y="123558"/>
                </a:lnTo>
                <a:lnTo>
                  <a:pt x="266700" y="133083"/>
                </a:lnTo>
                <a:close/>
              </a:path>
              <a:path w="553085" h="451485">
                <a:moveTo>
                  <a:pt x="77025" y="133083"/>
                </a:moveTo>
                <a:lnTo>
                  <a:pt x="72262" y="133083"/>
                </a:lnTo>
                <a:lnTo>
                  <a:pt x="77025" y="128320"/>
                </a:lnTo>
                <a:lnTo>
                  <a:pt x="77025" y="133083"/>
                </a:lnTo>
                <a:close/>
              </a:path>
              <a:path w="553085" h="451485">
                <a:moveTo>
                  <a:pt x="541870" y="229412"/>
                </a:moveTo>
                <a:lnTo>
                  <a:pt x="536915" y="225628"/>
                </a:lnTo>
                <a:lnTo>
                  <a:pt x="541870" y="221843"/>
                </a:lnTo>
                <a:lnTo>
                  <a:pt x="541870" y="229412"/>
                </a:lnTo>
                <a:close/>
              </a:path>
              <a:path w="553085" h="451485">
                <a:moveTo>
                  <a:pt x="547659" y="229412"/>
                </a:moveTo>
                <a:lnTo>
                  <a:pt x="541870" y="229412"/>
                </a:lnTo>
                <a:lnTo>
                  <a:pt x="541870" y="221843"/>
                </a:lnTo>
                <a:lnTo>
                  <a:pt x="547659" y="221843"/>
                </a:lnTo>
                <a:lnTo>
                  <a:pt x="552615" y="225628"/>
                </a:lnTo>
                <a:lnTo>
                  <a:pt x="547659" y="229412"/>
                </a:lnTo>
                <a:close/>
              </a:path>
              <a:path w="553085" h="451485">
                <a:moveTo>
                  <a:pt x="269796" y="441629"/>
                </a:moveTo>
                <a:lnTo>
                  <a:pt x="266700" y="441629"/>
                </a:lnTo>
                <a:lnTo>
                  <a:pt x="266700" y="431996"/>
                </a:lnTo>
                <a:lnTo>
                  <a:pt x="536915" y="225628"/>
                </a:lnTo>
                <a:lnTo>
                  <a:pt x="541870" y="229412"/>
                </a:lnTo>
                <a:lnTo>
                  <a:pt x="547659" y="229412"/>
                </a:lnTo>
                <a:lnTo>
                  <a:pt x="269796" y="441629"/>
                </a:lnTo>
                <a:close/>
              </a:path>
              <a:path w="553085" h="451485">
                <a:moveTo>
                  <a:pt x="77025" y="322948"/>
                </a:moveTo>
                <a:lnTo>
                  <a:pt x="72262" y="318185"/>
                </a:lnTo>
                <a:lnTo>
                  <a:pt x="77025" y="318185"/>
                </a:lnTo>
                <a:lnTo>
                  <a:pt x="77025" y="322948"/>
                </a:lnTo>
                <a:close/>
              </a:path>
              <a:path w="553085" h="451485">
                <a:moveTo>
                  <a:pt x="266700" y="327710"/>
                </a:moveTo>
                <a:lnTo>
                  <a:pt x="261937" y="327710"/>
                </a:lnTo>
                <a:lnTo>
                  <a:pt x="257175" y="322948"/>
                </a:lnTo>
                <a:lnTo>
                  <a:pt x="77025" y="322948"/>
                </a:lnTo>
                <a:lnTo>
                  <a:pt x="77025" y="318185"/>
                </a:lnTo>
                <a:lnTo>
                  <a:pt x="266700" y="318185"/>
                </a:lnTo>
                <a:lnTo>
                  <a:pt x="266700" y="327710"/>
                </a:lnTo>
                <a:close/>
              </a:path>
              <a:path w="553085" h="451485">
                <a:moveTo>
                  <a:pt x="257175" y="451269"/>
                </a:moveTo>
                <a:lnTo>
                  <a:pt x="257175" y="322948"/>
                </a:lnTo>
                <a:lnTo>
                  <a:pt x="261937" y="327710"/>
                </a:lnTo>
                <a:lnTo>
                  <a:pt x="266700" y="327710"/>
                </a:lnTo>
                <a:lnTo>
                  <a:pt x="266700" y="431996"/>
                </a:lnTo>
                <a:lnTo>
                  <a:pt x="259041" y="437845"/>
                </a:lnTo>
                <a:lnTo>
                  <a:pt x="266700" y="441629"/>
                </a:lnTo>
                <a:lnTo>
                  <a:pt x="269796" y="441629"/>
                </a:lnTo>
                <a:lnTo>
                  <a:pt x="257175" y="451269"/>
                </a:lnTo>
                <a:close/>
              </a:path>
              <a:path w="553085" h="451485">
                <a:moveTo>
                  <a:pt x="266700" y="441629"/>
                </a:moveTo>
                <a:lnTo>
                  <a:pt x="259041" y="437845"/>
                </a:lnTo>
                <a:lnTo>
                  <a:pt x="266700" y="431996"/>
                </a:lnTo>
                <a:lnTo>
                  <a:pt x="266700" y="441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690010" y="2843110"/>
            <a:ext cx="1412240" cy="908050"/>
          </a:xfrm>
          <a:custGeom>
            <a:avLst/>
            <a:gdLst/>
            <a:ahLst/>
            <a:cxnLst/>
            <a:rect l="l" t="t" r="r" b="b"/>
            <a:pathLst>
              <a:path w="1412239" h="908050">
                <a:moveTo>
                  <a:pt x="1407807" y="907630"/>
                </a:moveTo>
                <a:lnTo>
                  <a:pt x="3809" y="907630"/>
                </a:lnTo>
                <a:lnTo>
                  <a:pt x="2349" y="907338"/>
                </a:lnTo>
                <a:lnTo>
                  <a:pt x="1117" y="906513"/>
                </a:lnTo>
                <a:lnTo>
                  <a:pt x="292" y="905268"/>
                </a:lnTo>
                <a:lnTo>
                  <a:pt x="0" y="903820"/>
                </a:lnTo>
                <a:lnTo>
                  <a:pt x="0" y="3810"/>
                </a:lnTo>
                <a:lnTo>
                  <a:pt x="292" y="2362"/>
                </a:lnTo>
                <a:lnTo>
                  <a:pt x="1117" y="1117"/>
                </a:lnTo>
                <a:lnTo>
                  <a:pt x="2349" y="292"/>
                </a:lnTo>
                <a:lnTo>
                  <a:pt x="3809" y="0"/>
                </a:lnTo>
                <a:lnTo>
                  <a:pt x="1407807" y="0"/>
                </a:lnTo>
                <a:lnTo>
                  <a:pt x="1409268" y="292"/>
                </a:lnTo>
                <a:lnTo>
                  <a:pt x="1410500" y="1117"/>
                </a:lnTo>
                <a:lnTo>
                  <a:pt x="1411325" y="2362"/>
                </a:lnTo>
                <a:lnTo>
                  <a:pt x="1411617" y="3810"/>
                </a:lnTo>
                <a:lnTo>
                  <a:pt x="7619" y="3810"/>
                </a:lnTo>
                <a:lnTo>
                  <a:pt x="3809" y="7620"/>
                </a:lnTo>
                <a:lnTo>
                  <a:pt x="7619" y="7620"/>
                </a:lnTo>
                <a:lnTo>
                  <a:pt x="7619" y="900010"/>
                </a:lnTo>
                <a:lnTo>
                  <a:pt x="3809" y="900010"/>
                </a:lnTo>
                <a:lnTo>
                  <a:pt x="7619" y="903820"/>
                </a:lnTo>
                <a:lnTo>
                  <a:pt x="1411617" y="903820"/>
                </a:lnTo>
                <a:lnTo>
                  <a:pt x="1411325" y="905268"/>
                </a:lnTo>
                <a:lnTo>
                  <a:pt x="1410500" y="906513"/>
                </a:lnTo>
                <a:lnTo>
                  <a:pt x="1409268" y="907338"/>
                </a:lnTo>
                <a:lnTo>
                  <a:pt x="1407807" y="907630"/>
                </a:lnTo>
                <a:close/>
              </a:path>
              <a:path w="1412239" h="908050">
                <a:moveTo>
                  <a:pt x="7619" y="7620"/>
                </a:moveTo>
                <a:lnTo>
                  <a:pt x="3809" y="7620"/>
                </a:lnTo>
                <a:lnTo>
                  <a:pt x="7619" y="3810"/>
                </a:lnTo>
                <a:lnTo>
                  <a:pt x="7619" y="7620"/>
                </a:lnTo>
                <a:close/>
              </a:path>
              <a:path w="1412239" h="908050">
                <a:moveTo>
                  <a:pt x="1403997" y="7620"/>
                </a:moveTo>
                <a:lnTo>
                  <a:pt x="7619" y="7620"/>
                </a:lnTo>
                <a:lnTo>
                  <a:pt x="7619" y="3810"/>
                </a:lnTo>
                <a:lnTo>
                  <a:pt x="1403997" y="3810"/>
                </a:lnTo>
                <a:lnTo>
                  <a:pt x="1403997" y="7620"/>
                </a:lnTo>
                <a:close/>
              </a:path>
              <a:path w="1412239" h="908050">
                <a:moveTo>
                  <a:pt x="1403997" y="903820"/>
                </a:moveTo>
                <a:lnTo>
                  <a:pt x="1403997" y="3810"/>
                </a:lnTo>
                <a:lnTo>
                  <a:pt x="1407807" y="7620"/>
                </a:lnTo>
                <a:lnTo>
                  <a:pt x="1411617" y="7620"/>
                </a:lnTo>
                <a:lnTo>
                  <a:pt x="1411617" y="900010"/>
                </a:lnTo>
                <a:lnTo>
                  <a:pt x="1407807" y="900010"/>
                </a:lnTo>
                <a:lnTo>
                  <a:pt x="1403997" y="903820"/>
                </a:lnTo>
                <a:close/>
              </a:path>
              <a:path w="1412239" h="908050">
                <a:moveTo>
                  <a:pt x="1411617" y="7620"/>
                </a:moveTo>
                <a:lnTo>
                  <a:pt x="1407807" y="7620"/>
                </a:lnTo>
                <a:lnTo>
                  <a:pt x="1403997" y="3810"/>
                </a:lnTo>
                <a:lnTo>
                  <a:pt x="1411617" y="3810"/>
                </a:lnTo>
                <a:lnTo>
                  <a:pt x="1411617" y="7620"/>
                </a:lnTo>
                <a:close/>
              </a:path>
              <a:path w="1412239" h="908050">
                <a:moveTo>
                  <a:pt x="7619" y="903820"/>
                </a:moveTo>
                <a:lnTo>
                  <a:pt x="3809" y="900010"/>
                </a:lnTo>
                <a:lnTo>
                  <a:pt x="7619" y="900010"/>
                </a:lnTo>
                <a:lnTo>
                  <a:pt x="7619" y="903820"/>
                </a:lnTo>
                <a:close/>
              </a:path>
              <a:path w="1412239" h="908050">
                <a:moveTo>
                  <a:pt x="1403997" y="903820"/>
                </a:moveTo>
                <a:lnTo>
                  <a:pt x="7619" y="903820"/>
                </a:lnTo>
                <a:lnTo>
                  <a:pt x="7619" y="900010"/>
                </a:lnTo>
                <a:lnTo>
                  <a:pt x="1403997" y="900010"/>
                </a:lnTo>
                <a:lnTo>
                  <a:pt x="1403997" y="903820"/>
                </a:lnTo>
                <a:close/>
              </a:path>
              <a:path w="1412239" h="908050">
                <a:moveTo>
                  <a:pt x="1411617" y="903820"/>
                </a:moveTo>
                <a:lnTo>
                  <a:pt x="1403997" y="903820"/>
                </a:lnTo>
                <a:lnTo>
                  <a:pt x="1407807" y="900010"/>
                </a:lnTo>
                <a:lnTo>
                  <a:pt x="1411617" y="900010"/>
                </a:lnTo>
                <a:lnTo>
                  <a:pt x="1411617" y="90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787800" y="2859621"/>
            <a:ext cx="1226820" cy="7264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dirty="0" sz="1800" b="1">
                <a:latin typeface="楷体"/>
                <a:cs typeface="楷体"/>
              </a:rPr>
              <a:t>当</a:t>
            </a:r>
            <a:r>
              <a:rPr dirty="0" sz="1800" b="1" i="1">
                <a:latin typeface="Times New Roman"/>
                <a:cs typeface="Times New Roman"/>
              </a:rPr>
              <a:t>F</a:t>
            </a:r>
            <a:r>
              <a:rPr dirty="0" sz="1800" spc="-70" b="1" i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f</a:t>
            </a:r>
            <a:r>
              <a:rPr dirty="0" sz="1800" spc="-25" b="1" i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楷体"/>
                <a:cs typeface="楷体"/>
              </a:rPr>
              <a:t>时</a:t>
            </a:r>
            <a:r>
              <a:rPr dirty="0" sz="1800" spc="-10" b="1">
                <a:latin typeface="楷体"/>
                <a:cs typeface="楷体"/>
              </a:rPr>
              <a:t>：</a:t>
            </a:r>
            <a:endParaRPr sz="1800">
              <a:latin typeface="楷体"/>
              <a:cs typeface="楷体"/>
            </a:endParaRPr>
          </a:p>
          <a:p>
            <a:pPr marL="28575">
              <a:lnSpc>
                <a:spcPct val="100000"/>
              </a:lnSpc>
              <a:spcBef>
                <a:spcPts val="600"/>
              </a:spcBef>
            </a:pPr>
            <a:r>
              <a:rPr dirty="0" sz="1800" b="1" i="1">
                <a:latin typeface="Times New Roman"/>
                <a:cs typeface="Times New Roman"/>
              </a:rPr>
              <a:t>a</a:t>
            </a:r>
            <a:r>
              <a:rPr dirty="0" sz="1800" spc="-35" b="1" i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r>
              <a:rPr dirty="0" sz="1800" b="1">
                <a:latin typeface="楷体"/>
                <a:cs typeface="楷体"/>
              </a:rPr>
              <a:t>，达</a:t>
            </a:r>
            <a:r>
              <a:rPr dirty="0" sz="1800" spc="10" b="1" i="1">
                <a:latin typeface="Times New Roman"/>
                <a:cs typeface="Times New Roman"/>
              </a:rPr>
              <a:t>v</a:t>
            </a:r>
            <a:r>
              <a:rPr dirty="0" baseline="-16908" sz="1725" spc="15" b="1">
                <a:latin typeface="Times New Roman"/>
                <a:cs typeface="Times New Roman"/>
              </a:rPr>
              <a:t>m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39058" y="3067900"/>
            <a:ext cx="553085" cy="451484"/>
          </a:xfrm>
          <a:custGeom>
            <a:avLst/>
            <a:gdLst/>
            <a:ahLst/>
            <a:cxnLst/>
            <a:rect l="l" t="t" r="r" b="b"/>
            <a:pathLst>
              <a:path w="553085" h="451485">
                <a:moveTo>
                  <a:pt x="23025" y="327710"/>
                </a:moveTo>
                <a:lnTo>
                  <a:pt x="0" y="327710"/>
                </a:lnTo>
                <a:lnTo>
                  <a:pt x="0" y="123558"/>
                </a:lnTo>
                <a:lnTo>
                  <a:pt x="23025" y="123558"/>
                </a:lnTo>
                <a:lnTo>
                  <a:pt x="23025" y="128320"/>
                </a:lnTo>
                <a:lnTo>
                  <a:pt x="9525" y="128320"/>
                </a:lnTo>
                <a:lnTo>
                  <a:pt x="4762" y="133083"/>
                </a:lnTo>
                <a:lnTo>
                  <a:pt x="9525" y="133083"/>
                </a:lnTo>
                <a:lnTo>
                  <a:pt x="9525" y="318185"/>
                </a:lnTo>
                <a:lnTo>
                  <a:pt x="4762" y="318185"/>
                </a:lnTo>
                <a:lnTo>
                  <a:pt x="9525" y="322948"/>
                </a:lnTo>
                <a:lnTo>
                  <a:pt x="23025" y="322948"/>
                </a:lnTo>
                <a:lnTo>
                  <a:pt x="23025" y="327710"/>
                </a:lnTo>
                <a:close/>
              </a:path>
              <a:path w="553085" h="451485">
                <a:moveTo>
                  <a:pt x="9525" y="133083"/>
                </a:moveTo>
                <a:lnTo>
                  <a:pt x="4762" y="133083"/>
                </a:lnTo>
                <a:lnTo>
                  <a:pt x="9525" y="128320"/>
                </a:lnTo>
                <a:lnTo>
                  <a:pt x="9525" y="133083"/>
                </a:lnTo>
                <a:close/>
              </a:path>
              <a:path w="553085" h="451485">
                <a:moveTo>
                  <a:pt x="13500" y="133083"/>
                </a:moveTo>
                <a:lnTo>
                  <a:pt x="9525" y="133083"/>
                </a:lnTo>
                <a:lnTo>
                  <a:pt x="9525" y="128320"/>
                </a:lnTo>
                <a:lnTo>
                  <a:pt x="13500" y="128320"/>
                </a:lnTo>
                <a:lnTo>
                  <a:pt x="13500" y="133083"/>
                </a:lnTo>
                <a:close/>
              </a:path>
              <a:path w="553085" h="451485">
                <a:moveTo>
                  <a:pt x="13500" y="322948"/>
                </a:moveTo>
                <a:lnTo>
                  <a:pt x="13500" y="128320"/>
                </a:lnTo>
                <a:lnTo>
                  <a:pt x="18262" y="133083"/>
                </a:lnTo>
                <a:lnTo>
                  <a:pt x="23025" y="133083"/>
                </a:lnTo>
                <a:lnTo>
                  <a:pt x="23025" y="318185"/>
                </a:lnTo>
                <a:lnTo>
                  <a:pt x="18262" y="318185"/>
                </a:lnTo>
                <a:lnTo>
                  <a:pt x="13500" y="322948"/>
                </a:lnTo>
                <a:close/>
              </a:path>
              <a:path w="553085" h="451485">
                <a:moveTo>
                  <a:pt x="23025" y="133083"/>
                </a:moveTo>
                <a:lnTo>
                  <a:pt x="18262" y="133083"/>
                </a:lnTo>
                <a:lnTo>
                  <a:pt x="13500" y="128320"/>
                </a:lnTo>
                <a:lnTo>
                  <a:pt x="23025" y="128320"/>
                </a:lnTo>
                <a:lnTo>
                  <a:pt x="23025" y="133083"/>
                </a:lnTo>
                <a:close/>
              </a:path>
              <a:path w="553085" h="451485">
                <a:moveTo>
                  <a:pt x="9525" y="322948"/>
                </a:moveTo>
                <a:lnTo>
                  <a:pt x="4762" y="318185"/>
                </a:lnTo>
                <a:lnTo>
                  <a:pt x="9525" y="318185"/>
                </a:lnTo>
                <a:lnTo>
                  <a:pt x="9525" y="322948"/>
                </a:lnTo>
                <a:close/>
              </a:path>
              <a:path w="553085" h="451485">
                <a:moveTo>
                  <a:pt x="13500" y="322948"/>
                </a:moveTo>
                <a:lnTo>
                  <a:pt x="9525" y="322948"/>
                </a:lnTo>
                <a:lnTo>
                  <a:pt x="9525" y="318185"/>
                </a:lnTo>
                <a:lnTo>
                  <a:pt x="13500" y="318185"/>
                </a:lnTo>
                <a:lnTo>
                  <a:pt x="13500" y="322948"/>
                </a:lnTo>
                <a:close/>
              </a:path>
              <a:path w="553085" h="451485">
                <a:moveTo>
                  <a:pt x="23025" y="322948"/>
                </a:moveTo>
                <a:lnTo>
                  <a:pt x="13500" y="322948"/>
                </a:lnTo>
                <a:lnTo>
                  <a:pt x="18262" y="318185"/>
                </a:lnTo>
                <a:lnTo>
                  <a:pt x="23025" y="318185"/>
                </a:lnTo>
                <a:lnTo>
                  <a:pt x="23025" y="322948"/>
                </a:lnTo>
                <a:close/>
              </a:path>
              <a:path w="553085" h="451485">
                <a:moveTo>
                  <a:pt x="63525" y="327710"/>
                </a:moveTo>
                <a:lnTo>
                  <a:pt x="27000" y="327710"/>
                </a:lnTo>
                <a:lnTo>
                  <a:pt x="27000" y="123558"/>
                </a:lnTo>
                <a:lnTo>
                  <a:pt x="63525" y="123558"/>
                </a:lnTo>
                <a:lnTo>
                  <a:pt x="63525" y="128320"/>
                </a:lnTo>
                <a:lnTo>
                  <a:pt x="36525" y="128320"/>
                </a:lnTo>
                <a:lnTo>
                  <a:pt x="31762" y="133083"/>
                </a:lnTo>
                <a:lnTo>
                  <a:pt x="36525" y="133083"/>
                </a:lnTo>
                <a:lnTo>
                  <a:pt x="36525" y="318185"/>
                </a:lnTo>
                <a:lnTo>
                  <a:pt x="31762" y="318185"/>
                </a:lnTo>
                <a:lnTo>
                  <a:pt x="36525" y="322948"/>
                </a:lnTo>
                <a:lnTo>
                  <a:pt x="63525" y="322948"/>
                </a:lnTo>
                <a:lnTo>
                  <a:pt x="63525" y="327710"/>
                </a:lnTo>
                <a:close/>
              </a:path>
              <a:path w="553085" h="451485">
                <a:moveTo>
                  <a:pt x="36525" y="133083"/>
                </a:moveTo>
                <a:lnTo>
                  <a:pt x="31762" y="133083"/>
                </a:lnTo>
                <a:lnTo>
                  <a:pt x="36525" y="128320"/>
                </a:lnTo>
                <a:lnTo>
                  <a:pt x="36525" y="133083"/>
                </a:lnTo>
                <a:close/>
              </a:path>
              <a:path w="553085" h="451485">
                <a:moveTo>
                  <a:pt x="54000" y="133083"/>
                </a:moveTo>
                <a:lnTo>
                  <a:pt x="36525" y="133083"/>
                </a:lnTo>
                <a:lnTo>
                  <a:pt x="36525" y="128320"/>
                </a:lnTo>
                <a:lnTo>
                  <a:pt x="54000" y="128320"/>
                </a:lnTo>
                <a:lnTo>
                  <a:pt x="54000" y="133083"/>
                </a:lnTo>
                <a:close/>
              </a:path>
              <a:path w="553085" h="451485">
                <a:moveTo>
                  <a:pt x="54000" y="322948"/>
                </a:moveTo>
                <a:lnTo>
                  <a:pt x="54000" y="128320"/>
                </a:lnTo>
                <a:lnTo>
                  <a:pt x="58762" y="133083"/>
                </a:lnTo>
                <a:lnTo>
                  <a:pt x="63525" y="133083"/>
                </a:lnTo>
                <a:lnTo>
                  <a:pt x="63525" y="318185"/>
                </a:lnTo>
                <a:lnTo>
                  <a:pt x="58762" y="318185"/>
                </a:lnTo>
                <a:lnTo>
                  <a:pt x="54000" y="322948"/>
                </a:lnTo>
                <a:close/>
              </a:path>
              <a:path w="553085" h="451485">
                <a:moveTo>
                  <a:pt x="63525" y="133083"/>
                </a:moveTo>
                <a:lnTo>
                  <a:pt x="58762" y="133083"/>
                </a:lnTo>
                <a:lnTo>
                  <a:pt x="54000" y="128320"/>
                </a:lnTo>
                <a:lnTo>
                  <a:pt x="63525" y="128320"/>
                </a:lnTo>
                <a:lnTo>
                  <a:pt x="63525" y="133083"/>
                </a:lnTo>
                <a:close/>
              </a:path>
              <a:path w="553085" h="451485">
                <a:moveTo>
                  <a:pt x="36525" y="322948"/>
                </a:moveTo>
                <a:lnTo>
                  <a:pt x="31762" y="318185"/>
                </a:lnTo>
                <a:lnTo>
                  <a:pt x="36525" y="318185"/>
                </a:lnTo>
                <a:lnTo>
                  <a:pt x="36525" y="322948"/>
                </a:lnTo>
                <a:close/>
              </a:path>
              <a:path w="553085" h="451485">
                <a:moveTo>
                  <a:pt x="54000" y="322948"/>
                </a:moveTo>
                <a:lnTo>
                  <a:pt x="36525" y="322948"/>
                </a:lnTo>
                <a:lnTo>
                  <a:pt x="36525" y="318185"/>
                </a:lnTo>
                <a:lnTo>
                  <a:pt x="54000" y="318185"/>
                </a:lnTo>
                <a:lnTo>
                  <a:pt x="54000" y="322948"/>
                </a:lnTo>
                <a:close/>
              </a:path>
              <a:path w="553085" h="451485">
                <a:moveTo>
                  <a:pt x="63525" y="322948"/>
                </a:moveTo>
                <a:lnTo>
                  <a:pt x="54000" y="322948"/>
                </a:lnTo>
                <a:lnTo>
                  <a:pt x="58762" y="318185"/>
                </a:lnTo>
                <a:lnTo>
                  <a:pt x="63525" y="318185"/>
                </a:lnTo>
                <a:lnTo>
                  <a:pt x="63525" y="322948"/>
                </a:lnTo>
                <a:close/>
              </a:path>
              <a:path w="553085" h="451485">
                <a:moveTo>
                  <a:pt x="257162" y="128320"/>
                </a:moveTo>
                <a:lnTo>
                  <a:pt x="257162" y="0"/>
                </a:lnTo>
                <a:lnTo>
                  <a:pt x="269767" y="9626"/>
                </a:lnTo>
                <a:lnTo>
                  <a:pt x="266687" y="9626"/>
                </a:lnTo>
                <a:lnTo>
                  <a:pt x="259041" y="13411"/>
                </a:lnTo>
                <a:lnTo>
                  <a:pt x="266687" y="19250"/>
                </a:lnTo>
                <a:lnTo>
                  <a:pt x="266687" y="123558"/>
                </a:lnTo>
                <a:lnTo>
                  <a:pt x="261924" y="123558"/>
                </a:lnTo>
                <a:lnTo>
                  <a:pt x="257162" y="128320"/>
                </a:lnTo>
                <a:close/>
              </a:path>
              <a:path w="553085" h="451485">
                <a:moveTo>
                  <a:pt x="266687" y="19250"/>
                </a:moveTo>
                <a:lnTo>
                  <a:pt x="259041" y="13411"/>
                </a:lnTo>
                <a:lnTo>
                  <a:pt x="266687" y="9626"/>
                </a:lnTo>
                <a:lnTo>
                  <a:pt x="266687" y="19250"/>
                </a:lnTo>
                <a:close/>
              </a:path>
              <a:path w="553085" h="451485">
                <a:moveTo>
                  <a:pt x="536915" y="225628"/>
                </a:moveTo>
                <a:lnTo>
                  <a:pt x="266687" y="19250"/>
                </a:lnTo>
                <a:lnTo>
                  <a:pt x="266687" y="9626"/>
                </a:lnTo>
                <a:lnTo>
                  <a:pt x="269767" y="9626"/>
                </a:lnTo>
                <a:lnTo>
                  <a:pt x="547646" y="221843"/>
                </a:lnTo>
                <a:lnTo>
                  <a:pt x="541870" y="221843"/>
                </a:lnTo>
                <a:lnTo>
                  <a:pt x="536915" y="225628"/>
                </a:lnTo>
                <a:close/>
              </a:path>
              <a:path w="553085" h="451485">
                <a:moveTo>
                  <a:pt x="257162" y="327710"/>
                </a:moveTo>
                <a:lnTo>
                  <a:pt x="67500" y="327710"/>
                </a:lnTo>
                <a:lnTo>
                  <a:pt x="67500" y="123558"/>
                </a:lnTo>
                <a:lnTo>
                  <a:pt x="257162" y="123558"/>
                </a:lnTo>
                <a:lnTo>
                  <a:pt x="257162" y="128320"/>
                </a:lnTo>
                <a:lnTo>
                  <a:pt x="77025" y="128320"/>
                </a:lnTo>
                <a:lnTo>
                  <a:pt x="72263" y="133083"/>
                </a:lnTo>
                <a:lnTo>
                  <a:pt x="77025" y="133083"/>
                </a:lnTo>
                <a:lnTo>
                  <a:pt x="77025" y="318185"/>
                </a:lnTo>
                <a:lnTo>
                  <a:pt x="72263" y="318185"/>
                </a:lnTo>
                <a:lnTo>
                  <a:pt x="77025" y="322948"/>
                </a:lnTo>
                <a:lnTo>
                  <a:pt x="257162" y="322948"/>
                </a:lnTo>
                <a:lnTo>
                  <a:pt x="257162" y="327710"/>
                </a:lnTo>
                <a:close/>
              </a:path>
              <a:path w="553085" h="451485">
                <a:moveTo>
                  <a:pt x="266687" y="133083"/>
                </a:moveTo>
                <a:lnTo>
                  <a:pt x="77025" y="133083"/>
                </a:lnTo>
                <a:lnTo>
                  <a:pt x="77025" y="128320"/>
                </a:lnTo>
                <a:lnTo>
                  <a:pt x="257162" y="128320"/>
                </a:lnTo>
                <a:lnTo>
                  <a:pt x="261924" y="123558"/>
                </a:lnTo>
                <a:lnTo>
                  <a:pt x="266687" y="123558"/>
                </a:lnTo>
                <a:lnTo>
                  <a:pt x="266687" y="133083"/>
                </a:lnTo>
                <a:close/>
              </a:path>
              <a:path w="553085" h="451485">
                <a:moveTo>
                  <a:pt x="77025" y="133083"/>
                </a:moveTo>
                <a:lnTo>
                  <a:pt x="72263" y="133083"/>
                </a:lnTo>
                <a:lnTo>
                  <a:pt x="77025" y="128320"/>
                </a:lnTo>
                <a:lnTo>
                  <a:pt x="77025" y="133083"/>
                </a:lnTo>
                <a:close/>
              </a:path>
              <a:path w="553085" h="451485">
                <a:moveTo>
                  <a:pt x="541870" y="229412"/>
                </a:moveTo>
                <a:lnTo>
                  <a:pt x="536915" y="225628"/>
                </a:lnTo>
                <a:lnTo>
                  <a:pt x="541870" y="221843"/>
                </a:lnTo>
                <a:lnTo>
                  <a:pt x="541870" y="229412"/>
                </a:lnTo>
                <a:close/>
              </a:path>
              <a:path w="553085" h="451485">
                <a:moveTo>
                  <a:pt x="547647" y="229412"/>
                </a:moveTo>
                <a:lnTo>
                  <a:pt x="541870" y="229412"/>
                </a:lnTo>
                <a:lnTo>
                  <a:pt x="541870" y="221843"/>
                </a:lnTo>
                <a:lnTo>
                  <a:pt x="547646" y="221843"/>
                </a:lnTo>
                <a:lnTo>
                  <a:pt x="552602" y="225628"/>
                </a:lnTo>
                <a:lnTo>
                  <a:pt x="547647" y="229412"/>
                </a:lnTo>
                <a:close/>
              </a:path>
              <a:path w="553085" h="451485">
                <a:moveTo>
                  <a:pt x="269783" y="441629"/>
                </a:moveTo>
                <a:lnTo>
                  <a:pt x="266687" y="441629"/>
                </a:lnTo>
                <a:lnTo>
                  <a:pt x="266687" y="432006"/>
                </a:lnTo>
                <a:lnTo>
                  <a:pt x="536915" y="225628"/>
                </a:lnTo>
                <a:lnTo>
                  <a:pt x="541870" y="229412"/>
                </a:lnTo>
                <a:lnTo>
                  <a:pt x="547647" y="229412"/>
                </a:lnTo>
                <a:lnTo>
                  <a:pt x="269783" y="441629"/>
                </a:lnTo>
                <a:close/>
              </a:path>
              <a:path w="553085" h="451485">
                <a:moveTo>
                  <a:pt x="77025" y="322948"/>
                </a:moveTo>
                <a:lnTo>
                  <a:pt x="72263" y="318185"/>
                </a:lnTo>
                <a:lnTo>
                  <a:pt x="77025" y="318185"/>
                </a:lnTo>
                <a:lnTo>
                  <a:pt x="77025" y="322948"/>
                </a:lnTo>
                <a:close/>
              </a:path>
              <a:path w="553085" h="451485">
                <a:moveTo>
                  <a:pt x="266687" y="327710"/>
                </a:moveTo>
                <a:lnTo>
                  <a:pt x="261924" y="327710"/>
                </a:lnTo>
                <a:lnTo>
                  <a:pt x="257162" y="322948"/>
                </a:lnTo>
                <a:lnTo>
                  <a:pt x="77025" y="322948"/>
                </a:lnTo>
                <a:lnTo>
                  <a:pt x="77025" y="318185"/>
                </a:lnTo>
                <a:lnTo>
                  <a:pt x="266687" y="318185"/>
                </a:lnTo>
                <a:lnTo>
                  <a:pt x="266687" y="327710"/>
                </a:lnTo>
                <a:close/>
              </a:path>
              <a:path w="553085" h="451485">
                <a:moveTo>
                  <a:pt x="257162" y="451269"/>
                </a:moveTo>
                <a:lnTo>
                  <a:pt x="257162" y="322948"/>
                </a:lnTo>
                <a:lnTo>
                  <a:pt x="261924" y="327710"/>
                </a:lnTo>
                <a:lnTo>
                  <a:pt x="266687" y="327710"/>
                </a:lnTo>
                <a:lnTo>
                  <a:pt x="266687" y="432006"/>
                </a:lnTo>
                <a:lnTo>
                  <a:pt x="259041" y="437845"/>
                </a:lnTo>
                <a:lnTo>
                  <a:pt x="266687" y="441629"/>
                </a:lnTo>
                <a:lnTo>
                  <a:pt x="269783" y="441629"/>
                </a:lnTo>
                <a:lnTo>
                  <a:pt x="257162" y="451269"/>
                </a:lnTo>
                <a:close/>
              </a:path>
              <a:path w="553085" h="451485">
                <a:moveTo>
                  <a:pt x="266687" y="441629"/>
                </a:moveTo>
                <a:lnTo>
                  <a:pt x="259041" y="437845"/>
                </a:lnTo>
                <a:lnTo>
                  <a:pt x="266687" y="432006"/>
                </a:lnTo>
                <a:lnTo>
                  <a:pt x="266687" y="441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52312" y="2925724"/>
            <a:ext cx="1087755" cy="727710"/>
          </a:xfrm>
          <a:custGeom>
            <a:avLst/>
            <a:gdLst/>
            <a:ahLst/>
            <a:cxnLst/>
            <a:rect l="l" t="t" r="r" b="b"/>
            <a:pathLst>
              <a:path w="1087754" h="727710">
                <a:moveTo>
                  <a:pt x="1083817" y="727621"/>
                </a:moveTo>
                <a:lnTo>
                  <a:pt x="3809" y="727621"/>
                </a:lnTo>
                <a:lnTo>
                  <a:pt x="2362" y="727328"/>
                </a:lnTo>
                <a:lnTo>
                  <a:pt x="1117" y="726503"/>
                </a:lnTo>
                <a:lnTo>
                  <a:pt x="292" y="725271"/>
                </a:lnTo>
                <a:lnTo>
                  <a:pt x="0" y="723811"/>
                </a:lnTo>
                <a:lnTo>
                  <a:pt x="0" y="3809"/>
                </a:lnTo>
                <a:lnTo>
                  <a:pt x="292" y="2349"/>
                </a:lnTo>
                <a:lnTo>
                  <a:pt x="1117" y="1117"/>
                </a:lnTo>
                <a:lnTo>
                  <a:pt x="2362" y="292"/>
                </a:lnTo>
                <a:lnTo>
                  <a:pt x="3809" y="0"/>
                </a:lnTo>
                <a:lnTo>
                  <a:pt x="1083817" y="0"/>
                </a:lnTo>
                <a:lnTo>
                  <a:pt x="1085265" y="292"/>
                </a:lnTo>
                <a:lnTo>
                  <a:pt x="1086510" y="1117"/>
                </a:lnTo>
                <a:lnTo>
                  <a:pt x="1087335" y="2349"/>
                </a:lnTo>
                <a:lnTo>
                  <a:pt x="1087627" y="3809"/>
                </a:lnTo>
                <a:lnTo>
                  <a:pt x="7619" y="3809"/>
                </a:lnTo>
                <a:lnTo>
                  <a:pt x="3809" y="7619"/>
                </a:lnTo>
                <a:lnTo>
                  <a:pt x="7619" y="7619"/>
                </a:lnTo>
                <a:lnTo>
                  <a:pt x="7619" y="720001"/>
                </a:lnTo>
                <a:lnTo>
                  <a:pt x="3809" y="720001"/>
                </a:lnTo>
                <a:lnTo>
                  <a:pt x="7619" y="723811"/>
                </a:lnTo>
                <a:lnTo>
                  <a:pt x="1087627" y="723811"/>
                </a:lnTo>
                <a:lnTo>
                  <a:pt x="1087335" y="725271"/>
                </a:lnTo>
                <a:lnTo>
                  <a:pt x="1086510" y="726503"/>
                </a:lnTo>
                <a:lnTo>
                  <a:pt x="1085265" y="727328"/>
                </a:lnTo>
                <a:lnTo>
                  <a:pt x="1083817" y="727621"/>
                </a:lnTo>
                <a:close/>
              </a:path>
              <a:path w="1087754" h="727710">
                <a:moveTo>
                  <a:pt x="7619" y="7619"/>
                </a:moveTo>
                <a:lnTo>
                  <a:pt x="3809" y="7619"/>
                </a:lnTo>
                <a:lnTo>
                  <a:pt x="7619" y="3809"/>
                </a:lnTo>
                <a:lnTo>
                  <a:pt x="7619" y="7619"/>
                </a:lnTo>
                <a:close/>
              </a:path>
              <a:path w="1087754" h="727710">
                <a:moveTo>
                  <a:pt x="1080008" y="7619"/>
                </a:moveTo>
                <a:lnTo>
                  <a:pt x="7619" y="7619"/>
                </a:lnTo>
                <a:lnTo>
                  <a:pt x="7619" y="3809"/>
                </a:lnTo>
                <a:lnTo>
                  <a:pt x="1080008" y="3809"/>
                </a:lnTo>
                <a:lnTo>
                  <a:pt x="1080008" y="7619"/>
                </a:lnTo>
                <a:close/>
              </a:path>
              <a:path w="1087754" h="727710">
                <a:moveTo>
                  <a:pt x="1080008" y="723811"/>
                </a:moveTo>
                <a:lnTo>
                  <a:pt x="1080008" y="3809"/>
                </a:lnTo>
                <a:lnTo>
                  <a:pt x="1083817" y="7619"/>
                </a:lnTo>
                <a:lnTo>
                  <a:pt x="1087627" y="7619"/>
                </a:lnTo>
                <a:lnTo>
                  <a:pt x="1087627" y="720001"/>
                </a:lnTo>
                <a:lnTo>
                  <a:pt x="1083817" y="720001"/>
                </a:lnTo>
                <a:lnTo>
                  <a:pt x="1080008" y="723811"/>
                </a:lnTo>
                <a:close/>
              </a:path>
              <a:path w="1087754" h="727710">
                <a:moveTo>
                  <a:pt x="1087627" y="7619"/>
                </a:moveTo>
                <a:lnTo>
                  <a:pt x="1083817" y="7619"/>
                </a:lnTo>
                <a:lnTo>
                  <a:pt x="1080008" y="3809"/>
                </a:lnTo>
                <a:lnTo>
                  <a:pt x="1087627" y="3809"/>
                </a:lnTo>
                <a:lnTo>
                  <a:pt x="1087627" y="7619"/>
                </a:lnTo>
                <a:close/>
              </a:path>
              <a:path w="1087754" h="727710">
                <a:moveTo>
                  <a:pt x="7619" y="723811"/>
                </a:moveTo>
                <a:lnTo>
                  <a:pt x="3809" y="720001"/>
                </a:lnTo>
                <a:lnTo>
                  <a:pt x="7619" y="720001"/>
                </a:lnTo>
                <a:lnTo>
                  <a:pt x="7619" y="723811"/>
                </a:lnTo>
                <a:close/>
              </a:path>
              <a:path w="1087754" h="727710">
                <a:moveTo>
                  <a:pt x="1080008" y="723811"/>
                </a:moveTo>
                <a:lnTo>
                  <a:pt x="7619" y="723811"/>
                </a:lnTo>
                <a:lnTo>
                  <a:pt x="7619" y="720001"/>
                </a:lnTo>
                <a:lnTo>
                  <a:pt x="1080008" y="720001"/>
                </a:lnTo>
                <a:lnTo>
                  <a:pt x="1080008" y="723811"/>
                </a:lnTo>
                <a:close/>
              </a:path>
              <a:path w="1087754" h="727710">
                <a:moveTo>
                  <a:pt x="1087627" y="723811"/>
                </a:moveTo>
                <a:lnTo>
                  <a:pt x="1080008" y="723811"/>
                </a:lnTo>
                <a:lnTo>
                  <a:pt x="1083817" y="720001"/>
                </a:lnTo>
                <a:lnTo>
                  <a:pt x="1087627" y="720001"/>
                </a:lnTo>
                <a:lnTo>
                  <a:pt x="1087627" y="723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736132" y="2949219"/>
            <a:ext cx="9309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116839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楷体"/>
                <a:cs typeface="楷体"/>
              </a:rPr>
              <a:t>保持</a:t>
            </a:r>
            <a:r>
              <a:rPr dirty="0" sz="1800" spc="10" b="1" i="1">
                <a:latin typeface="Times New Roman"/>
                <a:cs typeface="Times New Roman"/>
              </a:rPr>
              <a:t>v</a:t>
            </a:r>
            <a:r>
              <a:rPr dirty="0" baseline="-16908" sz="1725" spc="15" b="1">
                <a:latin typeface="Times New Roman"/>
                <a:cs typeface="Times New Roman"/>
              </a:rPr>
              <a:t>m  </a:t>
            </a:r>
            <a:r>
              <a:rPr dirty="0" sz="1800" b="1">
                <a:latin typeface="楷体"/>
                <a:cs typeface="楷体"/>
              </a:rPr>
              <a:t>匀速运</a:t>
            </a:r>
            <a:r>
              <a:rPr dirty="0" sz="1800" spc="-10" b="1">
                <a:latin typeface="楷体"/>
                <a:cs typeface="楷体"/>
              </a:rPr>
              <a:t>动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14480" y="3067900"/>
            <a:ext cx="553085" cy="451484"/>
          </a:xfrm>
          <a:custGeom>
            <a:avLst/>
            <a:gdLst/>
            <a:ahLst/>
            <a:cxnLst/>
            <a:rect l="l" t="t" r="r" b="b"/>
            <a:pathLst>
              <a:path w="553085" h="451485">
                <a:moveTo>
                  <a:pt x="23025" y="327710"/>
                </a:moveTo>
                <a:lnTo>
                  <a:pt x="0" y="327710"/>
                </a:lnTo>
                <a:lnTo>
                  <a:pt x="0" y="123558"/>
                </a:lnTo>
                <a:lnTo>
                  <a:pt x="23025" y="123558"/>
                </a:lnTo>
                <a:lnTo>
                  <a:pt x="23025" y="128320"/>
                </a:lnTo>
                <a:lnTo>
                  <a:pt x="9525" y="128320"/>
                </a:lnTo>
                <a:lnTo>
                  <a:pt x="4762" y="133083"/>
                </a:lnTo>
                <a:lnTo>
                  <a:pt x="9525" y="133083"/>
                </a:lnTo>
                <a:lnTo>
                  <a:pt x="9525" y="318185"/>
                </a:lnTo>
                <a:lnTo>
                  <a:pt x="4762" y="318185"/>
                </a:lnTo>
                <a:lnTo>
                  <a:pt x="9525" y="322948"/>
                </a:lnTo>
                <a:lnTo>
                  <a:pt x="23025" y="322948"/>
                </a:lnTo>
                <a:lnTo>
                  <a:pt x="23025" y="327710"/>
                </a:lnTo>
                <a:close/>
              </a:path>
              <a:path w="553085" h="451485">
                <a:moveTo>
                  <a:pt x="9525" y="133083"/>
                </a:moveTo>
                <a:lnTo>
                  <a:pt x="4762" y="133083"/>
                </a:lnTo>
                <a:lnTo>
                  <a:pt x="9525" y="128320"/>
                </a:lnTo>
                <a:lnTo>
                  <a:pt x="9525" y="133083"/>
                </a:lnTo>
                <a:close/>
              </a:path>
              <a:path w="553085" h="451485">
                <a:moveTo>
                  <a:pt x="13500" y="133083"/>
                </a:moveTo>
                <a:lnTo>
                  <a:pt x="9525" y="133083"/>
                </a:lnTo>
                <a:lnTo>
                  <a:pt x="9525" y="128320"/>
                </a:lnTo>
                <a:lnTo>
                  <a:pt x="13500" y="128320"/>
                </a:lnTo>
                <a:lnTo>
                  <a:pt x="13500" y="133083"/>
                </a:lnTo>
                <a:close/>
              </a:path>
              <a:path w="553085" h="451485">
                <a:moveTo>
                  <a:pt x="13500" y="322948"/>
                </a:moveTo>
                <a:lnTo>
                  <a:pt x="13500" y="128320"/>
                </a:lnTo>
                <a:lnTo>
                  <a:pt x="18262" y="133083"/>
                </a:lnTo>
                <a:lnTo>
                  <a:pt x="23025" y="133083"/>
                </a:lnTo>
                <a:lnTo>
                  <a:pt x="23025" y="318185"/>
                </a:lnTo>
                <a:lnTo>
                  <a:pt x="18262" y="318185"/>
                </a:lnTo>
                <a:lnTo>
                  <a:pt x="13500" y="322948"/>
                </a:lnTo>
                <a:close/>
              </a:path>
              <a:path w="553085" h="451485">
                <a:moveTo>
                  <a:pt x="23025" y="133083"/>
                </a:moveTo>
                <a:lnTo>
                  <a:pt x="18262" y="133083"/>
                </a:lnTo>
                <a:lnTo>
                  <a:pt x="13500" y="128320"/>
                </a:lnTo>
                <a:lnTo>
                  <a:pt x="23025" y="128320"/>
                </a:lnTo>
                <a:lnTo>
                  <a:pt x="23025" y="133083"/>
                </a:lnTo>
                <a:close/>
              </a:path>
              <a:path w="553085" h="451485">
                <a:moveTo>
                  <a:pt x="9525" y="322948"/>
                </a:moveTo>
                <a:lnTo>
                  <a:pt x="4762" y="318185"/>
                </a:lnTo>
                <a:lnTo>
                  <a:pt x="9525" y="318185"/>
                </a:lnTo>
                <a:lnTo>
                  <a:pt x="9525" y="322948"/>
                </a:lnTo>
                <a:close/>
              </a:path>
              <a:path w="553085" h="451485">
                <a:moveTo>
                  <a:pt x="13500" y="322948"/>
                </a:moveTo>
                <a:lnTo>
                  <a:pt x="9525" y="322948"/>
                </a:lnTo>
                <a:lnTo>
                  <a:pt x="9525" y="318185"/>
                </a:lnTo>
                <a:lnTo>
                  <a:pt x="13500" y="318185"/>
                </a:lnTo>
                <a:lnTo>
                  <a:pt x="13500" y="322948"/>
                </a:lnTo>
                <a:close/>
              </a:path>
              <a:path w="553085" h="451485">
                <a:moveTo>
                  <a:pt x="23025" y="322948"/>
                </a:moveTo>
                <a:lnTo>
                  <a:pt x="13500" y="322948"/>
                </a:lnTo>
                <a:lnTo>
                  <a:pt x="18262" y="318185"/>
                </a:lnTo>
                <a:lnTo>
                  <a:pt x="23025" y="318185"/>
                </a:lnTo>
                <a:lnTo>
                  <a:pt x="23025" y="322948"/>
                </a:lnTo>
                <a:close/>
              </a:path>
              <a:path w="553085" h="451485">
                <a:moveTo>
                  <a:pt x="63525" y="327710"/>
                </a:moveTo>
                <a:lnTo>
                  <a:pt x="27000" y="327710"/>
                </a:lnTo>
                <a:lnTo>
                  <a:pt x="27000" y="123558"/>
                </a:lnTo>
                <a:lnTo>
                  <a:pt x="63525" y="123558"/>
                </a:lnTo>
                <a:lnTo>
                  <a:pt x="63525" y="128320"/>
                </a:lnTo>
                <a:lnTo>
                  <a:pt x="36525" y="128320"/>
                </a:lnTo>
                <a:lnTo>
                  <a:pt x="31762" y="133083"/>
                </a:lnTo>
                <a:lnTo>
                  <a:pt x="36525" y="133083"/>
                </a:lnTo>
                <a:lnTo>
                  <a:pt x="36525" y="318185"/>
                </a:lnTo>
                <a:lnTo>
                  <a:pt x="31762" y="318185"/>
                </a:lnTo>
                <a:lnTo>
                  <a:pt x="36525" y="322948"/>
                </a:lnTo>
                <a:lnTo>
                  <a:pt x="63525" y="322948"/>
                </a:lnTo>
                <a:lnTo>
                  <a:pt x="63525" y="327710"/>
                </a:lnTo>
                <a:close/>
              </a:path>
              <a:path w="553085" h="451485">
                <a:moveTo>
                  <a:pt x="36525" y="133083"/>
                </a:moveTo>
                <a:lnTo>
                  <a:pt x="31762" y="133083"/>
                </a:lnTo>
                <a:lnTo>
                  <a:pt x="36525" y="128320"/>
                </a:lnTo>
                <a:lnTo>
                  <a:pt x="36525" y="133083"/>
                </a:lnTo>
                <a:close/>
              </a:path>
              <a:path w="553085" h="451485">
                <a:moveTo>
                  <a:pt x="54000" y="133083"/>
                </a:moveTo>
                <a:lnTo>
                  <a:pt x="36525" y="133083"/>
                </a:lnTo>
                <a:lnTo>
                  <a:pt x="36525" y="128320"/>
                </a:lnTo>
                <a:lnTo>
                  <a:pt x="54000" y="128320"/>
                </a:lnTo>
                <a:lnTo>
                  <a:pt x="54000" y="133083"/>
                </a:lnTo>
                <a:close/>
              </a:path>
              <a:path w="553085" h="451485">
                <a:moveTo>
                  <a:pt x="54000" y="322948"/>
                </a:moveTo>
                <a:lnTo>
                  <a:pt x="54000" y="128320"/>
                </a:lnTo>
                <a:lnTo>
                  <a:pt x="58762" y="133083"/>
                </a:lnTo>
                <a:lnTo>
                  <a:pt x="63525" y="133083"/>
                </a:lnTo>
                <a:lnTo>
                  <a:pt x="63525" y="318185"/>
                </a:lnTo>
                <a:lnTo>
                  <a:pt x="58762" y="318185"/>
                </a:lnTo>
                <a:lnTo>
                  <a:pt x="54000" y="322948"/>
                </a:lnTo>
                <a:close/>
              </a:path>
              <a:path w="553085" h="451485">
                <a:moveTo>
                  <a:pt x="63525" y="133083"/>
                </a:moveTo>
                <a:lnTo>
                  <a:pt x="58762" y="133083"/>
                </a:lnTo>
                <a:lnTo>
                  <a:pt x="54000" y="128320"/>
                </a:lnTo>
                <a:lnTo>
                  <a:pt x="63525" y="128320"/>
                </a:lnTo>
                <a:lnTo>
                  <a:pt x="63525" y="133083"/>
                </a:lnTo>
                <a:close/>
              </a:path>
              <a:path w="553085" h="451485">
                <a:moveTo>
                  <a:pt x="36525" y="322948"/>
                </a:moveTo>
                <a:lnTo>
                  <a:pt x="31762" y="318185"/>
                </a:lnTo>
                <a:lnTo>
                  <a:pt x="36525" y="318185"/>
                </a:lnTo>
                <a:lnTo>
                  <a:pt x="36525" y="322948"/>
                </a:lnTo>
                <a:close/>
              </a:path>
              <a:path w="553085" h="451485">
                <a:moveTo>
                  <a:pt x="54000" y="322948"/>
                </a:moveTo>
                <a:lnTo>
                  <a:pt x="36525" y="322948"/>
                </a:lnTo>
                <a:lnTo>
                  <a:pt x="36525" y="318185"/>
                </a:lnTo>
                <a:lnTo>
                  <a:pt x="54000" y="318185"/>
                </a:lnTo>
                <a:lnTo>
                  <a:pt x="54000" y="322948"/>
                </a:lnTo>
                <a:close/>
              </a:path>
              <a:path w="553085" h="451485">
                <a:moveTo>
                  <a:pt x="63525" y="322948"/>
                </a:moveTo>
                <a:lnTo>
                  <a:pt x="54000" y="322948"/>
                </a:lnTo>
                <a:lnTo>
                  <a:pt x="58762" y="318185"/>
                </a:lnTo>
                <a:lnTo>
                  <a:pt x="63525" y="318185"/>
                </a:lnTo>
                <a:lnTo>
                  <a:pt x="63525" y="322948"/>
                </a:lnTo>
                <a:close/>
              </a:path>
              <a:path w="553085" h="451485">
                <a:moveTo>
                  <a:pt x="257175" y="128320"/>
                </a:moveTo>
                <a:lnTo>
                  <a:pt x="257175" y="0"/>
                </a:lnTo>
                <a:lnTo>
                  <a:pt x="269796" y="9639"/>
                </a:lnTo>
                <a:lnTo>
                  <a:pt x="266700" y="9639"/>
                </a:lnTo>
                <a:lnTo>
                  <a:pt x="259041" y="13423"/>
                </a:lnTo>
                <a:lnTo>
                  <a:pt x="266699" y="19272"/>
                </a:lnTo>
                <a:lnTo>
                  <a:pt x="266700" y="123558"/>
                </a:lnTo>
                <a:lnTo>
                  <a:pt x="261937" y="123558"/>
                </a:lnTo>
                <a:lnTo>
                  <a:pt x="257175" y="128320"/>
                </a:lnTo>
                <a:close/>
              </a:path>
              <a:path w="553085" h="451485">
                <a:moveTo>
                  <a:pt x="266700" y="19272"/>
                </a:moveTo>
                <a:lnTo>
                  <a:pt x="259041" y="13423"/>
                </a:lnTo>
                <a:lnTo>
                  <a:pt x="266700" y="9639"/>
                </a:lnTo>
                <a:lnTo>
                  <a:pt x="266700" y="19272"/>
                </a:lnTo>
                <a:close/>
              </a:path>
              <a:path w="553085" h="451485">
                <a:moveTo>
                  <a:pt x="536915" y="225628"/>
                </a:moveTo>
                <a:lnTo>
                  <a:pt x="266700" y="19272"/>
                </a:lnTo>
                <a:lnTo>
                  <a:pt x="266700" y="9639"/>
                </a:lnTo>
                <a:lnTo>
                  <a:pt x="269796" y="9639"/>
                </a:lnTo>
                <a:lnTo>
                  <a:pt x="547659" y="221843"/>
                </a:lnTo>
                <a:lnTo>
                  <a:pt x="541870" y="221843"/>
                </a:lnTo>
                <a:lnTo>
                  <a:pt x="536915" y="225628"/>
                </a:lnTo>
                <a:close/>
              </a:path>
              <a:path w="553085" h="451485">
                <a:moveTo>
                  <a:pt x="257175" y="327710"/>
                </a:moveTo>
                <a:lnTo>
                  <a:pt x="67500" y="327710"/>
                </a:lnTo>
                <a:lnTo>
                  <a:pt x="67500" y="123558"/>
                </a:lnTo>
                <a:lnTo>
                  <a:pt x="257175" y="123558"/>
                </a:lnTo>
                <a:lnTo>
                  <a:pt x="257175" y="128320"/>
                </a:lnTo>
                <a:lnTo>
                  <a:pt x="77025" y="128320"/>
                </a:lnTo>
                <a:lnTo>
                  <a:pt x="72262" y="133083"/>
                </a:lnTo>
                <a:lnTo>
                  <a:pt x="77025" y="133083"/>
                </a:lnTo>
                <a:lnTo>
                  <a:pt x="77025" y="318185"/>
                </a:lnTo>
                <a:lnTo>
                  <a:pt x="72262" y="318185"/>
                </a:lnTo>
                <a:lnTo>
                  <a:pt x="77025" y="322948"/>
                </a:lnTo>
                <a:lnTo>
                  <a:pt x="257175" y="322948"/>
                </a:lnTo>
                <a:lnTo>
                  <a:pt x="257175" y="327710"/>
                </a:lnTo>
                <a:close/>
              </a:path>
              <a:path w="553085" h="451485">
                <a:moveTo>
                  <a:pt x="266700" y="133083"/>
                </a:moveTo>
                <a:lnTo>
                  <a:pt x="77025" y="133083"/>
                </a:lnTo>
                <a:lnTo>
                  <a:pt x="77025" y="128320"/>
                </a:lnTo>
                <a:lnTo>
                  <a:pt x="257175" y="128320"/>
                </a:lnTo>
                <a:lnTo>
                  <a:pt x="261937" y="123558"/>
                </a:lnTo>
                <a:lnTo>
                  <a:pt x="266700" y="123558"/>
                </a:lnTo>
                <a:lnTo>
                  <a:pt x="266700" y="133083"/>
                </a:lnTo>
                <a:close/>
              </a:path>
              <a:path w="553085" h="451485">
                <a:moveTo>
                  <a:pt x="77025" y="133083"/>
                </a:moveTo>
                <a:lnTo>
                  <a:pt x="72262" y="133083"/>
                </a:lnTo>
                <a:lnTo>
                  <a:pt x="77025" y="128320"/>
                </a:lnTo>
                <a:lnTo>
                  <a:pt x="77025" y="133083"/>
                </a:lnTo>
                <a:close/>
              </a:path>
              <a:path w="553085" h="451485">
                <a:moveTo>
                  <a:pt x="541870" y="229412"/>
                </a:moveTo>
                <a:lnTo>
                  <a:pt x="536915" y="225628"/>
                </a:lnTo>
                <a:lnTo>
                  <a:pt x="541870" y="221843"/>
                </a:lnTo>
                <a:lnTo>
                  <a:pt x="541870" y="229412"/>
                </a:lnTo>
                <a:close/>
              </a:path>
              <a:path w="553085" h="451485">
                <a:moveTo>
                  <a:pt x="547659" y="229412"/>
                </a:moveTo>
                <a:lnTo>
                  <a:pt x="541870" y="229412"/>
                </a:lnTo>
                <a:lnTo>
                  <a:pt x="541870" y="221843"/>
                </a:lnTo>
                <a:lnTo>
                  <a:pt x="547659" y="221843"/>
                </a:lnTo>
                <a:lnTo>
                  <a:pt x="552615" y="225628"/>
                </a:lnTo>
                <a:lnTo>
                  <a:pt x="547659" y="229412"/>
                </a:lnTo>
                <a:close/>
              </a:path>
              <a:path w="553085" h="451485">
                <a:moveTo>
                  <a:pt x="269796" y="441629"/>
                </a:moveTo>
                <a:lnTo>
                  <a:pt x="266700" y="441629"/>
                </a:lnTo>
                <a:lnTo>
                  <a:pt x="266700" y="431996"/>
                </a:lnTo>
                <a:lnTo>
                  <a:pt x="536915" y="225628"/>
                </a:lnTo>
                <a:lnTo>
                  <a:pt x="541870" y="229412"/>
                </a:lnTo>
                <a:lnTo>
                  <a:pt x="547659" y="229412"/>
                </a:lnTo>
                <a:lnTo>
                  <a:pt x="269796" y="441629"/>
                </a:lnTo>
                <a:close/>
              </a:path>
              <a:path w="553085" h="451485">
                <a:moveTo>
                  <a:pt x="77025" y="322948"/>
                </a:moveTo>
                <a:lnTo>
                  <a:pt x="72262" y="318185"/>
                </a:lnTo>
                <a:lnTo>
                  <a:pt x="77025" y="318185"/>
                </a:lnTo>
                <a:lnTo>
                  <a:pt x="77025" y="322948"/>
                </a:lnTo>
                <a:close/>
              </a:path>
              <a:path w="553085" h="451485">
                <a:moveTo>
                  <a:pt x="266700" y="327710"/>
                </a:moveTo>
                <a:lnTo>
                  <a:pt x="261937" y="327710"/>
                </a:lnTo>
                <a:lnTo>
                  <a:pt x="257175" y="322948"/>
                </a:lnTo>
                <a:lnTo>
                  <a:pt x="77025" y="322948"/>
                </a:lnTo>
                <a:lnTo>
                  <a:pt x="77025" y="318185"/>
                </a:lnTo>
                <a:lnTo>
                  <a:pt x="266700" y="318185"/>
                </a:lnTo>
                <a:lnTo>
                  <a:pt x="266700" y="327710"/>
                </a:lnTo>
                <a:close/>
              </a:path>
              <a:path w="553085" h="451485">
                <a:moveTo>
                  <a:pt x="257175" y="451269"/>
                </a:moveTo>
                <a:lnTo>
                  <a:pt x="257175" y="322948"/>
                </a:lnTo>
                <a:lnTo>
                  <a:pt x="261937" y="327710"/>
                </a:lnTo>
                <a:lnTo>
                  <a:pt x="266700" y="327710"/>
                </a:lnTo>
                <a:lnTo>
                  <a:pt x="266700" y="431996"/>
                </a:lnTo>
                <a:lnTo>
                  <a:pt x="259041" y="437845"/>
                </a:lnTo>
                <a:lnTo>
                  <a:pt x="266700" y="441629"/>
                </a:lnTo>
                <a:lnTo>
                  <a:pt x="269796" y="441629"/>
                </a:lnTo>
                <a:lnTo>
                  <a:pt x="257175" y="451269"/>
                </a:lnTo>
                <a:close/>
              </a:path>
              <a:path w="553085" h="451485">
                <a:moveTo>
                  <a:pt x="266700" y="441629"/>
                </a:moveTo>
                <a:lnTo>
                  <a:pt x="259041" y="437845"/>
                </a:lnTo>
                <a:lnTo>
                  <a:pt x="266700" y="431996"/>
                </a:lnTo>
                <a:lnTo>
                  <a:pt x="266700" y="4416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1083881" y="3951516"/>
            <a:ext cx="36131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74015" algn="l"/>
                <a:tab pos="748665" algn="l"/>
                <a:tab pos="1123315" algn="l"/>
                <a:tab pos="1497965" algn="l"/>
                <a:tab pos="1872614" algn="l"/>
                <a:tab pos="2247265" algn="l"/>
                <a:tab pos="2621915" algn="l"/>
                <a:tab pos="2996565" algn="l"/>
                <a:tab pos="3371215" algn="l"/>
              </a:tabLst>
            </a:pPr>
            <a:r>
              <a:rPr dirty="0" sz="1800" spc="880" b="1" i="1">
                <a:latin typeface="华文楷体"/>
                <a:cs typeface="华文楷体"/>
              </a:rPr>
              <a:t>o	</a:t>
            </a:r>
            <a:r>
              <a:rPr dirty="0" sz="1800" spc="-5" b="1" i="1">
                <a:latin typeface="华文楷体"/>
                <a:cs typeface="华文楷体"/>
              </a:rPr>
              <a:t>速	度	减	小	的	</a:t>
            </a:r>
            <a:r>
              <a:rPr dirty="0" sz="1800" spc="1720" b="1" i="1">
                <a:latin typeface="华文楷体"/>
                <a:cs typeface="华文楷体"/>
              </a:rPr>
              <a:t>加	</a:t>
            </a:r>
            <a:r>
              <a:rPr dirty="0" sz="1800" spc="-5" b="1" i="1">
                <a:latin typeface="华文楷体"/>
                <a:cs typeface="华文楷体"/>
              </a:rPr>
              <a:t>速	运	动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10654" y="3847338"/>
            <a:ext cx="0" cy="628015"/>
          </a:xfrm>
          <a:custGeom>
            <a:avLst/>
            <a:gdLst/>
            <a:ahLst/>
            <a:cxnLst/>
            <a:rect l="l" t="t" r="r" b="b"/>
            <a:pathLst>
              <a:path w="0" h="628014">
                <a:moveTo>
                  <a:pt x="0" y="0"/>
                </a:moveTo>
                <a:lnTo>
                  <a:pt x="0" y="6276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112930" y="3847338"/>
            <a:ext cx="0" cy="628015"/>
          </a:xfrm>
          <a:custGeom>
            <a:avLst/>
            <a:gdLst/>
            <a:ahLst/>
            <a:cxnLst/>
            <a:rect l="l" t="t" r="r" b="b"/>
            <a:pathLst>
              <a:path w="0" h="628014">
                <a:moveTo>
                  <a:pt x="0" y="0"/>
                </a:moveTo>
                <a:lnTo>
                  <a:pt x="0" y="6276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81901" y="4298594"/>
            <a:ext cx="4608195" cy="76200"/>
          </a:xfrm>
          <a:custGeom>
            <a:avLst/>
            <a:gdLst/>
            <a:ahLst/>
            <a:cxnLst/>
            <a:rect l="l" t="t" r="r" b="b"/>
            <a:pathLst>
              <a:path w="4608195" h="76200">
                <a:moveTo>
                  <a:pt x="127000" y="76200"/>
                </a:moveTo>
                <a:lnTo>
                  <a:pt x="0" y="38100"/>
                </a:lnTo>
                <a:lnTo>
                  <a:pt x="127000" y="0"/>
                </a:lnTo>
                <a:lnTo>
                  <a:pt x="74083" y="31750"/>
                </a:lnTo>
                <a:lnTo>
                  <a:pt x="47625" y="31750"/>
                </a:lnTo>
                <a:lnTo>
                  <a:pt x="47625" y="44450"/>
                </a:lnTo>
                <a:lnTo>
                  <a:pt x="74083" y="44450"/>
                </a:lnTo>
                <a:lnTo>
                  <a:pt x="127000" y="76200"/>
                </a:lnTo>
                <a:close/>
              </a:path>
              <a:path w="4608195" h="76200">
                <a:moveTo>
                  <a:pt x="4481004" y="76200"/>
                </a:moveTo>
                <a:lnTo>
                  <a:pt x="4544504" y="38100"/>
                </a:lnTo>
                <a:lnTo>
                  <a:pt x="4481004" y="0"/>
                </a:lnTo>
                <a:lnTo>
                  <a:pt x="4586837" y="31750"/>
                </a:lnTo>
                <a:lnTo>
                  <a:pt x="4560379" y="31750"/>
                </a:lnTo>
                <a:lnTo>
                  <a:pt x="4560379" y="44450"/>
                </a:lnTo>
                <a:lnTo>
                  <a:pt x="4586837" y="44450"/>
                </a:lnTo>
                <a:lnTo>
                  <a:pt x="4481004" y="76200"/>
                </a:lnTo>
                <a:close/>
              </a:path>
              <a:path w="4608195" h="76200">
                <a:moveTo>
                  <a:pt x="74083" y="44450"/>
                </a:moveTo>
                <a:lnTo>
                  <a:pt x="47625" y="44450"/>
                </a:lnTo>
                <a:lnTo>
                  <a:pt x="47625" y="31750"/>
                </a:lnTo>
                <a:lnTo>
                  <a:pt x="74083" y="31750"/>
                </a:lnTo>
                <a:lnTo>
                  <a:pt x="63500" y="38100"/>
                </a:lnTo>
                <a:lnTo>
                  <a:pt x="74083" y="44450"/>
                </a:lnTo>
                <a:close/>
              </a:path>
              <a:path w="4608195" h="76200">
                <a:moveTo>
                  <a:pt x="4533921" y="44450"/>
                </a:moveTo>
                <a:lnTo>
                  <a:pt x="74083" y="44450"/>
                </a:lnTo>
                <a:lnTo>
                  <a:pt x="63500" y="38100"/>
                </a:lnTo>
                <a:lnTo>
                  <a:pt x="74083" y="31750"/>
                </a:lnTo>
                <a:lnTo>
                  <a:pt x="4533921" y="31750"/>
                </a:lnTo>
                <a:lnTo>
                  <a:pt x="4544504" y="38100"/>
                </a:lnTo>
                <a:lnTo>
                  <a:pt x="4533921" y="44450"/>
                </a:lnTo>
                <a:close/>
              </a:path>
              <a:path w="4608195" h="76200">
                <a:moveTo>
                  <a:pt x="4586837" y="44450"/>
                </a:moveTo>
                <a:lnTo>
                  <a:pt x="4560379" y="44450"/>
                </a:lnTo>
                <a:lnTo>
                  <a:pt x="4560379" y="31750"/>
                </a:lnTo>
                <a:lnTo>
                  <a:pt x="4586837" y="31750"/>
                </a:lnTo>
                <a:lnTo>
                  <a:pt x="4608004" y="38100"/>
                </a:lnTo>
                <a:lnTo>
                  <a:pt x="4586837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557894" y="2653842"/>
            <a:ext cx="114300" cy="360045"/>
          </a:xfrm>
          <a:custGeom>
            <a:avLst/>
            <a:gdLst/>
            <a:ahLst/>
            <a:cxnLst/>
            <a:rect l="l" t="t" r="r" b="b"/>
            <a:pathLst>
              <a:path w="114300" h="360044">
                <a:moveTo>
                  <a:pt x="57150" y="264744"/>
                </a:moveTo>
                <a:lnTo>
                  <a:pt x="38100" y="232994"/>
                </a:lnTo>
                <a:lnTo>
                  <a:pt x="38100" y="0"/>
                </a:lnTo>
                <a:lnTo>
                  <a:pt x="76200" y="0"/>
                </a:lnTo>
                <a:lnTo>
                  <a:pt x="76200" y="232994"/>
                </a:lnTo>
                <a:lnTo>
                  <a:pt x="57150" y="264744"/>
                </a:lnTo>
                <a:close/>
              </a:path>
              <a:path w="114300" h="360044">
                <a:moveTo>
                  <a:pt x="57150" y="359994"/>
                </a:moveTo>
                <a:lnTo>
                  <a:pt x="0" y="169494"/>
                </a:lnTo>
                <a:lnTo>
                  <a:pt x="38100" y="232994"/>
                </a:lnTo>
                <a:lnTo>
                  <a:pt x="38100" y="288556"/>
                </a:lnTo>
                <a:lnTo>
                  <a:pt x="78581" y="288556"/>
                </a:lnTo>
                <a:lnTo>
                  <a:pt x="57150" y="359994"/>
                </a:lnTo>
                <a:close/>
              </a:path>
              <a:path w="114300" h="360044">
                <a:moveTo>
                  <a:pt x="78581" y="288556"/>
                </a:moveTo>
                <a:lnTo>
                  <a:pt x="76200" y="288556"/>
                </a:lnTo>
                <a:lnTo>
                  <a:pt x="76200" y="232994"/>
                </a:lnTo>
                <a:lnTo>
                  <a:pt x="114300" y="169494"/>
                </a:lnTo>
                <a:lnTo>
                  <a:pt x="78581" y="288556"/>
                </a:lnTo>
                <a:close/>
              </a:path>
              <a:path w="114300" h="360044">
                <a:moveTo>
                  <a:pt x="76200" y="288556"/>
                </a:moveTo>
                <a:lnTo>
                  <a:pt x="38100" y="288556"/>
                </a:lnTo>
                <a:lnTo>
                  <a:pt x="38100" y="232994"/>
                </a:lnTo>
                <a:lnTo>
                  <a:pt x="57150" y="264744"/>
                </a:lnTo>
                <a:lnTo>
                  <a:pt x="76200" y="264744"/>
                </a:lnTo>
                <a:lnTo>
                  <a:pt x="76200" y="288556"/>
                </a:lnTo>
                <a:close/>
              </a:path>
              <a:path w="114300" h="360044">
                <a:moveTo>
                  <a:pt x="76200" y="264744"/>
                </a:moveTo>
                <a:lnTo>
                  <a:pt x="57150" y="264744"/>
                </a:lnTo>
                <a:lnTo>
                  <a:pt x="76200" y="232994"/>
                </a:lnTo>
                <a:lnTo>
                  <a:pt x="76200" y="2647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35291" y="3271342"/>
            <a:ext cx="114300" cy="360045"/>
          </a:xfrm>
          <a:custGeom>
            <a:avLst/>
            <a:gdLst/>
            <a:ahLst/>
            <a:cxnLst/>
            <a:rect l="l" t="t" r="r" b="b"/>
            <a:pathLst>
              <a:path w="114300" h="360045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360045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360045">
                <a:moveTo>
                  <a:pt x="114300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500"/>
                </a:lnTo>
                <a:close/>
              </a:path>
              <a:path w="114300" h="360045">
                <a:moveTo>
                  <a:pt x="76200" y="360006"/>
                </a:moveTo>
                <a:lnTo>
                  <a:pt x="38100" y="360006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360006"/>
                </a:lnTo>
                <a:close/>
              </a:path>
              <a:path w="114300" h="360045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964154" y="3271342"/>
            <a:ext cx="114300" cy="360045"/>
          </a:xfrm>
          <a:custGeom>
            <a:avLst/>
            <a:gdLst/>
            <a:ahLst/>
            <a:cxnLst/>
            <a:rect l="l" t="t" r="r" b="b"/>
            <a:pathLst>
              <a:path w="114300" h="360045">
                <a:moveTo>
                  <a:pt x="57150" y="264756"/>
                </a:moveTo>
                <a:lnTo>
                  <a:pt x="38100" y="233006"/>
                </a:lnTo>
                <a:lnTo>
                  <a:pt x="38100" y="0"/>
                </a:lnTo>
                <a:lnTo>
                  <a:pt x="76200" y="0"/>
                </a:lnTo>
                <a:lnTo>
                  <a:pt x="76200" y="233006"/>
                </a:lnTo>
                <a:lnTo>
                  <a:pt x="57150" y="264756"/>
                </a:lnTo>
                <a:close/>
              </a:path>
              <a:path w="114300" h="360045">
                <a:moveTo>
                  <a:pt x="57150" y="360006"/>
                </a:moveTo>
                <a:lnTo>
                  <a:pt x="0" y="169506"/>
                </a:lnTo>
                <a:lnTo>
                  <a:pt x="38100" y="233006"/>
                </a:lnTo>
                <a:lnTo>
                  <a:pt x="38100" y="288569"/>
                </a:lnTo>
                <a:lnTo>
                  <a:pt x="78581" y="288569"/>
                </a:lnTo>
                <a:lnTo>
                  <a:pt x="57150" y="360006"/>
                </a:lnTo>
                <a:close/>
              </a:path>
              <a:path w="114300" h="360045">
                <a:moveTo>
                  <a:pt x="78581" y="288569"/>
                </a:moveTo>
                <a:lnTo>
                  <a:pt x="76200" y="288569"/>
                </a:lnTo>
                <a:lnTo>
                  <a:pt x="76200" y="233006"/>
                </a:lnTo>
                <a:lnTo>
                  <a:pt x="114300" y="169506"/>
                </a:lnTo>
                <a:lnTo>
                  <a:pt x="78581" y="288569"/>
                </a:lnTo>
                <a:close/>
              </a:path>
              <a:path w="114300" h="360045">
                <a:moveTo>
                  <a:pt x="76200" y="288569"/>
                </a:moveTo>
                <a:lnTo>
                  <a:pt x="38100" y="288569"/>
                </a:lnTo>
                <a:lnTo>
                  <a:pt x="38100" y="233006"/>
                </a:lnTo>
                <a:lnTo>
                  <a:pt x="57150" y="264756"/>
                </a:lnTo>
                <a:lnTo>
                  <a:pt x="76200" y="264756"/>
                </a:lnTo>
                <a:lnTo>
                  <a:pt x="76200" y="288569"/>
                </a:lnTo>
                <a:close/>
              </a:path>
              <a:path w="114300" h="360045">
                <a:moveTo>
                  <a:pt x="76200" y="264756"/>
                </a:moveTo>
                <a:lnTo>
                  <a:pt x="57150" y="264756"/>
                </a:lnTo>
                <a:lnTo>
                  <a:pt x="76200" y="233006"/>
                </a:lnTo>
                <a:lnTo>
                  <a:pt x="76200" y="2647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219200" y="1225296"/>
            <a:ext cx="7078980" cy="3359150"/>
          </a:xfrm>
          <a:custGeom>
            <a:avLst/>
            <a:gdLst/>
            <a:ahLst/>
            <a:cxnLst/>
            <a:rect l="l" t="t" r="r" b="b"/>
            <a:pathLst>
              <a:path w="7078980" h="3359150">
                <a:moveTo>
                  <a:pt x="0" y="0"/>
                </a:moveTo>
                <a:lnTo>
                  <a:pt x="7078980" y="0"/>
                </a:lnTo>
                <a:lnTo>
                  <a:pt x="7078980" y="3358896"/>
                </a:lnTo>
                <a:lnTo>
                  <a:pt x="0" y="33588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12850" y="1219136"/>
            <a:ext cx="7092950" cy="3372485"/>
          </a:xfrm>
          <a:custGeom>
            <a:avLst/>
            <a:gdLst/>
            <a:ahLst/>
            <a:cxnLst/>
            <a:rect l="l" t="t" r="r" b="b"/>
            <a:pathLst>
              <a:path w="7092950" h="3372485">
                <a:moveTo>
                  <a:pt x="7092378" y="3372167"/>
                </a:moveTo>
                <a:lnTo>
                  <a:pt x="0" y="3372167"/>
                </a:lnTo>
                <a:lnTo>
                  <a:pt x="0" y="0"/>
                </a:lnTo>
                <a:lnTo>
                  <a:pt x="7092378" y="0"/>
                </a:lnTo>
                <a:lnTo>
                  <a:pt x="7092378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359467"/>
                </a:lnTo>
                <a:lnTo>
                  <a:pt x="6350" y="3359467"/>
                </a:lnTo>
                <a:lnTo>
                  <a:pt x="12700" y="3365817"/>
                </a:lnTo>
                <a:lnTo>
                  <a:pt x="7092378" y="3365817"/>
                </a:lnTo>
                <a:lnTo>
                  <a:pt x="7092378" y="3372167"/>
                </a:lnTo>
                <a:close/>
              </a:path>
              <a:path w="7092950" h="337248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092950" h="3372485">
                <a:moveTo>
                  <a:pt x="7079678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079678" y="6350"/>
                </a:lnTo>
                <a:lnTo>
                  <a:pt x="7079678" y="12700"/>
                </a:lnTo>
                <a:close/>
              </a:path>
              <a:path w="7092950" h="3372485">
                <a:moveTo>
                  <a:pt x="7079678" y="3365817"/>
                </a:moveTo>
                <a:lnTo>
                  <a:pt x="7079678" y="6350"/>
                </a:lnTo>
                <a:lnTo>
                  <a:pt x="7086028" y="12700"/>
                </a:lnTo>
                <a:lnTo>
                  <a:pt x="7092378" y="12700"/>
                </a:lnTo>
                <a:lnTo>
                  <a:pt x="7092378" y="3359467"/>
                </a:lnTo>
                <a:lnTo>
                  <a:pt x="7086028" y="3359467"/>
                </a:lnTo>
                <a:lnTo>
                  <a:pt x="7079678" y="3365817"/>
                </a:lnTo>
                <a:close/>
              </a:path>
              <a:path w="7092950" h="3372485">
                <a:moveTo>
                  <a:pt x="7092378" y="12700"/>
                </a:moveTo>
                <a:lnTo>
                  <a:pt x="7086028" y="12700"/>
                </a:lnTo>
                <a:lnTo>
                  <a:pt x="7079678" y="6350"/>
                </a:lnTo>
                <a:lnTo>
                  <a:pt x="7092378" y="6350"/>
                </a:lnTo>
                <a:lnTo>
                  <a:pt x="7092378" y="12700"/>
                </a:lnTo>
                <a:close/>
              </a:path>
              <a:path w="7092950" h="3372485">
                <a:moveTo>
                  <a:pt x="12700" y="3365817"/>
                </a:moveTo>
                <a:lnTo>
                  <a:pt x="6350" y="3359467"/>
                </a:lnTo>
                <a:lnTo>
                  <a:pt x="12700" y="3359467"/>
                </a:lnTo>
                <a:lnTo>
                  <a:pt x="12700" y="3365817"/>
                </a:lnTo>
                <a:close/>
              </a:path>
              <a:path w="7092950" h="3372485">
                <a:moveTo>
                  <a:pt x="7079678" y="3365817"/>
                </a:moveTo>
                <a:lnTo>
                  <a:pt x="12700" y="3365817"/>
                </a:lnTo>
                <a:lnTo>
                  <a:pt x="12700" y="3359467"/>
                </a:lnTo>
                <a:lnTo>
                  <a:pt x="7079678" y="3359467"/>
                </a:lnTo>
                <a:lnTo>
                  <a:pt x="7079678" y="3365817"/>
                </a:lnTo>
                <a:close/>
              </a:path>
              <a:path w="7092950" h="3372485">
                <a:moveTo>
                  <a:pt x="7092378" y="3365817"/>
                </a:moveTo>
                <a:lnTo>
                  <a:pt x="7079678" y="3365817"/>
                </a:lnTo>
                <a:lnTo>
                  <a:pt x="7086028" y="3359467"/>
                </a:lnTo>
                <a:lnTo>
                  <a:pt x="7092378" y="3359467"/>
                </a:lnTo>
                <a:lnTo>
                  <a:pt x="7092378" y="3365817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5759" y="771144"/>
            <a:ext cx="2124710" cy="394970"/>
          </a:xfrm>
          <a:custGeom>
            <a:avLst/>
            <a:gdLst/>
            <a:ahLst/>
            <a:cxnLst/>
            <a:rect l="l" t="t" r="r" b="b"/>
            <a:pathLst>
              <a:path w="2124710" h="394969">
                <a:moveTo>
                  <a:pt x="2057400" y="394715"/>
                </a:moveTo>
                <a:lnTo>
                  <a:pt x="65532" y="394715"/>
                </a:lnTo>
                <a:lnTo>
                  <a:pt x="40063" y="389886"/>
                </a:lnTo>
                <a:lnTo>
                  <a:pt x="19207" y="375908"/>
                </a:lnTo>
                <a:lnTo>
                  <a:pt x="5129" y="354952"/>
                </a:lnTo>
                <a:lnTo>
                  <a:pt x="0" y="329183"/>
                </a:lnTo>
                <a:lnTo>
                  <a:pt x="0" y="65531"/>
                </a:lnTo>
                <a:lnTo>
                  <a:pt x="5129" y="39735"/>
                </a:lnTo>
                <a:lnTo>
                  <a:pt x="19207" y="18769"/>
                </a:lnTo>
                <a:lnTo>
                  <a:pt x="40063" y="4801"/>
                </a:lnTo>
                <a:lnTo>
                  <a:pt x="65532" y="0"/>
                </a:lnTo>
                <a:lnTo>
                  <a:pt x="2057400" y="0"/>
                </a:lnTo>
                <a:lnTo>
                  <a:pt x="2083391" y="4801"/>
                </a:lnTo>
                <a:lnTo>
                  <a:pt x="2104582" y="18769"/>
                </a:lnTo>
                <a:lnTo>
                  <a:pt x="2118945" y="39735"/>
                </a:lnTo>
                <a:lnTo>
                  <a:pt x="2124456" y="65531"/>
                </a:lnTo>
                <a:lnTo>
                  <a:pt x="2124456" y="329183"/>
                </a:lnTo>
                <a:lnTo>
                  <a:pt x="2118945" y="354952"/>
                </a:lnTo>
                <a:lnTo>
                  <a:pt x="2104582" y="375908"/>
                </a:lnTo>
                <a:lnTo>
                  <a:pt x="2083391" y="389886"/>
                </a:lnTo>
                <a:lnTo>
                  <a:pt x="2057400" y="394715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6722" y="751420"/>
            <a:ext cx="2162175" cy="433070"/>
          </a:xfrm>
          <a:custGeom>
            <a:avLst/>
            <a:gdLst/>
            <a:ahLst/>
            <a:cxnLst/>
            <a:rect l="l" t="t" r="r" b="b"/>
            <a:pathLst>
              <a:path w="2162175" h="433069">
                <a:moveTo>
                  <a:pt x="2089873" y="433069"/>
                </a:moveTo>
                <a:lnTo>
                  <a:pt x="72021" y="433069"/>
                </a:lnTo>
                <a:lnTo>
                  <a:pt x="63703" y="430529"/>
                </a:lnTo>
                <a:lnTo>
                  <a:pt x="24790" y="408939"/>
                </a:lnTo>
                <a:lnTo>
                  <a:pt x="5054" y="377189"/>
                </a:lnTo>
                <a:lnTo>
                  <a:pt x="3721" y="373379"/>
                </a:lnTo>
                <a:lnTo>
                  <a:pt x="0" y="80009"/>
                </a:lnTo>
                <a:lnTo>
                  <a:pt x="330" y="76199"/>
                </a:lnTo>
                <a:lnTo>
                  <a:pt x="876" y="71119"/>
                </a:lnTo>
                <a:lnTo>
                  <a:pt x="1625" y="67309"/>
                </a:lnTo>
                <a:lnTo>
                  <a:pt x="2565" y="63499"/>
                </a:lnTo>
                <a:lnTo>
                  <a:pt x="3721" y="59689"/>
                </a:lnTo>
                <a:lnTo>
                  <a:pt x="5054" y="54609"/>
                </a:lnTo>
                <a:lnTo>
                  <a:pt x="30822" y="19049"/>
                </a:lnTo>
                <a:lnTo>
                  <a:pt x="72021" y="0"/>
                </a:lnTo>
                <a:lnTo>
                  <a:pt x="2089873" y="0"/>
                </a:lnTo>
                <a:lnTo>
                  <a:pt x="2131072" y="19049"/>
                </a:lnTo>
                <a:lnTo>
                  <a:pt x="2148192" y="38099"/>
                </a:lnTo>
                <a:lnTo>
                  <a:pt x="75933" y="38099"/>
                </a:lnTo>
                <a:lnTo>
                  <a:pt x="72745" y="39369"/>
                </a:lnTo>
                <a:lnTo>
                  <a:pt x="71424" y="39369"/>
                </a:lnTo>
                <a:lnTo>
                  <a:pt x="68364" y="40639"/>
                </a:lnTo>
                <a:lnTo>
                  <a:pt x="67525" y="40639"/>
                </a:lnTo>
                <a:lnTo>
                  <a:pt x="61760" y="43179"/>
                </a:lnTo>
                <a:lnTo>
                  <a:pt x="63385" y="43179"/>
                </a:lnTo>
                <a:lnTo>
                  <a:pt x="60661" y="44449"/>
                </a:lnTo>
                <a:lnTo>
                  <a:pt x="59461" y="44449"/>
                </a:lnTo>
                <a:lnTo>
                  <a:pt x="56074" y="46989"/>
                </a:lnTo>
                <a:lnTo>
                  <a:pt x="55778" y="46989"/>
                </a:lnTo>
                <a:lnTo>
                  <a:pt x="54381" y="48259"/>
                </a:lnTo>
                <a:lnTo>
                  <a:pt x="54606" y="48259"/>
                </a:lnTo>
                <a:lnTo>
                  <a:pt x="51735" y="51372"/>
                </a:lnTo>
                <a:lnTo>
                  <a:pt x="49538" y="53339"/>
                </a:lnTo>
                <a:lnTo>
                  <a:pt x="49276" y="53339"/>
                </a:lnTo>
                <a:lnTo>
                  <a:pt x="48120" y="54609"/>
                </a:lnTo>
                <a:lnTo>
                  <a:pt x="48326" y="54609"/>
                </a:lnTo>
                <a:lnTo>
                  <a:pt x="45478" y="58419"/>
                </a:lnTo>
                <a:lnTo>
                  <a:pt x="45678" y="58419"/>
                </a:lnTo>
                <a:lnTo>
                  <a:pt x="43192" y="62229"/>
                </a:lnTo>
                <a:lnTo>
                  <a:pt x="43525" y="62229"/>
                </a:lnTo>
                <a:lnTo>
                  <a:pt x="41815" y="66134"/>
                </a:lnTo>
                <a:lnTo>
                  <a:pt x="41268" y="67309"/>
                </a:lnTo>
                <a:lnTo>
                  <a:pt x="40995" y="67309"/>
                </a:lnTo>
                <a:lnTo>
                  <a:pt x="40309" y="69849"/>
                </a:lnTo>
                <a:lnTo>
                  <a:pt x="39653" y="72389"/>
                </a:lnTo>
                <a:lnTo>
                  <a:pt x="38849" y="74929"/>
                </a:lnTo>
                <a:lnTo>
                  <a:pt x="39039" y="74929"/>
                </a:lnTo>
                <a:lnTo>
                  <a:pt x="38754" y="76199"/>
                </a:lnTo>
                <a:lnTo>
                  <a:pt x="38608" y="76199"/>
                </a:lnTo>
                <a:lnTo>
                  <a:pt x="38328" y="78739"/>
                </a:lnTo>
                <a:lnTo>
                  <a:pt x="38201" y="80009"/>
                </a:lnTo>
                <a:lnTo>
                  <a:pt x="38074" y="81279"/>
                </a:lnTo>
                <a:lnTo>
                  <a:pt x="37998" y="83819"/>
                </a:lnTo>
                <a:lnTo>
                  <a:pt x="38023" y="350519"/>
                </a:lnTo>
                <a:lnTo>
                  <a:pt x="38290" y="354329"/>
                </a:lnTo>
                <a:lnTo>
                  <a:pt x="38608" y="355599"/>
                </a:lnTo>
                <a:lnTo>
                  <a:pt x="38468" y="355599"/>
                </a:lnTo>
                <a:lnTo>
                  <a:pt x="39039" y="358139"/>
                </a:lnTo>
                <a:lnTo>
                  <a:pt x="39585" y="360679"/>
                </a:lnTo>
                <a:lnTo>
                  <a:pt x="40246" y="363219"/>
                </a:lnTo>
                <a:lnTo>
                  <a:pt x="40481" y="363219"/>
                </a:lnTo>
                <a:lnTo>
                  <a:pt x="40995" y="364489"/>
                </a:lnTo>
                <a:lnTo>
                  <a:pt x="40678" y="364489"/>
                </a:lnTo>
                <a:lnTo>
                  <a:pt x="41856" y="367029"/>
                </a:lnTo>
                <a:lnTo>
                  <a:pt x="44081" y="372109"/>
                </a:lnTo>
                <a:lnTo>
                  <a:pt x="44518" y="372109"/>
                </a:lnTo>
                <a:lnTo>
                  <a:pt x="46507" y="375919"/>
                </a:lnTo>
                <a:lnTo>
                  <a:pt x="47377" y="375919"/>
                </a:lnTo>
                <a:lnTo>
                  <a:pt x="48326" y="377189"/>
                </a:lnTo>
                <a:lnTo>
                  <a:pt x="48120" y="377189"/>
                </a:lnTo>
                <a:lnTo>
                  <a:pt x="51311" y="380999"/>
                </a:lnTo>
                <a:lnTo>
                  <a:pt x="51092" y="380999"/>
                </a:lnTo>
                <a:lnTo>
                  <a:pt x="52374" y="382269"/>
                </a:lnTo>
                <a:lnTo>
                  <a:pt x="52654" y="382269"/>
                </a:lnTo>
                <a:lnTo>
                  <a:pt x="55778" y="384809"/>
                </a:lnTo>
                <a:lnTo>
                  <a:pt x="56074" y="384809"/>
                </a:lnTo>
                <a:lnTo>
                  <a:pt x="59461" y="387349"/>
                </a:lnTo>
                <a:lnTo>
                  <a:pt x="57937" y="387349"/>
                </a:lnTo>
                <a:lnTo>
                  <a:pt x="63385" y="389889"/>
                </a:lnTo>
                <a:lnTo>
                  <a:pt x="61760" y="389889"/>
                </a:lnTo>
                <a:lnTo>
                  <a:pt x="67525" y="392429"/>
                </a:lnTo>
                <a:lnTo>
                  <a:pt x="68364" y="392429"/>
                </a:lnTo>
                <a:lnTo>
                  <a:pt x="71424" y="393699"/>
                </a:lnTo>
                <a:lnTo>
                  <a:pt x="72745" y="393699"/>
                </a:lnTo>
                <a:lnTo>
                  <a:pt x="75933" y="394969"/>
                </a:lnTo>
                <a:lnTo>
                  <a:pt x="2148192" y="394969"/>
                </a:lnTo>
                <a:lnTo>
                  <a:pt x="2117509" y="422909"/>
                </a:lnTo>
                <a:lnTo>
                  <a:pt x="2098192" y="430529"/>
                </a:lnTo>
                <a:lnTo>
                  <a:pt x="2089873" y="433069"/>
                </a:lnTo>
                <a:close/>
              </a:path>
              <a:path w="2162175" h="433069">
                <a:moveTo>
                  <a:pt x="2103958" y="45719"/>
                </a:moveTo>
                <a:lnTo>
                  <a:pt x="2098509" y="43179"/>
                </a:lnTo>
                <a:lnTo>
                  <a:pt x="2100135" y="43179"/>
                </a:lnTo>
                <a:lnTo>
                  <a:pt x="2094369" y="40639"/>
                </a:lnTo>
                <a:lnTo>
                  <a:pt x="2093531" y="40639"/>
                </a:lnTo>
                <a:lnTo>
                  <a:pt x="2090470" y="39369"/>
                </a:lnTo>
                <a:lnTo>
                  <a:pt x="2089162" y="39369"/>
                </a:lnTo>
                <a:lnTo>
                  <a:pt x="2085962" y="38099"/>
                </a:lnTo>
                <a:lnTo>
                  <a:pt x="2148192" y="38099"/>
                </a:lnTo>
                <a:lnTo>
                  <a:pt x="2151748" y="44449"/>
                </a:lnTo>
                <a:lnTo>
                  <a:pt x="2102434" y="44449"/>
                </a:lnTo>
                <a:lnTo>
                  <a:pt x="2103958" y="45719"/>
                </a:lnTo>
                <a:close/>
              </a:path>
              <a:path w="2162175" h="433069">
                <a:moveTo>
                  <a:pt x="66243" y="41909"/>
                </a:moveTo>
                <a:lnTo>
                  <a:pt x="67525" y="40639"/>
                </a:lnTo>
                <a:lnTo>
                  <a:pt x="69240" y="40639"/>
                </a:lnTo>
                <a:lnTo>
                  <a:pt x="66243" y="41909"/>
                </a:lnTo>
                <a:close/>
              </a:path>
              <a:path w="2162175" h="433069">
                <a:moveTo>
                  <a:pt x="2095652" y="41909"/>
                </a:moveTo>
                <a:lnTo>
                  <a:pt x="2092655" y="40639"/>
                </a:lnTo>
                <a:lnTo>
                  <a:pt x="2094369" y="40639"/>
                </a:lnTo>
                <a:lnTo>
                  <a:pt x="2095652" y="41909"/>
                </a:lnTo>
                <a:close/>
              </a:path>
              <a:path w="2162175" h="433069">
                <a:moveTo>
                  <a:pt x="57937" y="45719"/>
                </a:moveTo>
                <a:lnTo>
                  <a:pt x="59461" y="44449"/>
                </a:lnTo>
                <a:lnTo>
                  <a:pt x="60661" y="44449"/>
                </a:lnTo>
                <a:lnTo>
                  <a:pt x="57937" y="45719"/>
                </a:lnTo>
                <a:close/>
              </a:path>
              <a:path w="2162175" h="433069">
                <a:moveTo>
                  <a:pt x="2106758" y="47685"/>
                </a:moveTo>
                <a:lnTo>
                  <a:pt x="2102434" y="44449"/>
                </a:lnTo>
                <a:lnTo>
                  <a:pt x="2151748" y="44449"/>
                </a:lnTo>
                <a:lnTo>
                  <a:pt x="2153140" y="46989"/>
                </a:lnTo>
                <a:lnTo>
                  <a:pt x="2106117" y="46989"/>
                </a:lnTo>
                <a:lnTo>
                  <a:pt x="2106758" y="47685"/>
                </a:lnTo>
                <a:close/>
              </a:path>
              <a:path w="2162175" h="433069">
                <a:moveTo>
                  <a:pt x="54381" y="48259"/>
                </a:moveTo>
                <a:lnTo>
                  <a:pt x="55778" y="46989"/>
                </a:lnTo>
                <a:lnTo>
                  <a:pt x="55113" y="47711"/>
                </a:lnTo>
                <a:lnTo>
                  <a:pt x="54381" y="48259"/>
                </a:lnTo>
                <a:close/>
              </a:path>
              <a:path w="2162175" h="433069">
                <a:moveTo>
                  <a:pt x="55113" y="47711"/>
                </a:moveTo>
                <a:lnTo>
                  <a:pt x="55778" y="46989"/>
                </a:lnTo>
                <a:lnTo>
                  <a:pt x="56074" y="46989"/>
                </a:lnTo>
                <a:lnTo>
                  <a:pt x="55113" y="47711"/>
                </a:lnTo>
                <a:close/>
              </a:path>
              <a:path w="2162175" h="433069">
                <a:moveTo>
                  <a:pt x="2107526" y="48259"/>
                </a:moveTo>
                <a:lnTo>
                  <a:pt x="2106758" y="47685"/>
                </a:lnTo>
                <a:lnTo>
                  <a:pt x="2106117" y="46989"/>
                </a:lnTo>
                <a:lnTo>
                  <a:pt x="2107526" y="48259"/>
                </a:lnTo>
                <a:close/>
              </a:path>
              <a:path w="2162175" h="433069">
                <a:moveTo>
                  <a:pt x="2153836" y="48259"/>
                </a:moveTo>
                <a:lnTo>
                  <a:pt x="2107526" y="48259"/>
                </a:lnTo>
                <a:lnTo>
                  <a:pt x="2106117" y="46989"/>
                </a:lnTo>
                <a:lnTo>
                  <a:pt x="2153140" y="46989"/>
                </a:lnTo>
                <a:lnTo>
                  <a:pt x="2153836" y="48259"/>
                </a:lnTo>
                <a:close/>
              </a:path>
              <a:path w="2162175" h="433069">
                <a:moveTo>
                  <a:pt x="2113151" y="54050"/>
                </a:moveTo>
                <a:lnTo>
                  <a:pt x="2110159" y="51372"/>
                </a:lnTo>
                <a:lnTo>
                  <a:pt x="2106758" y="47685"/>
                </a:lnTo>
                <a:lnTo>
                  <a:pt x="2107526" y="48259"/>
                </a:lnTo>
                <a:lnTo>
                  <a:pt x="2153836" y="48259"/>
                </a:lnTo>
                <a:lnTo>
                  <a:pt x="2155228" y="50799"/>
                </a:lnTo>
                <a:lnTo>
                  <a:pt x="2156303" y="53339"/>
                </a:lnTo>
                <a:lnTo>
                  <a:pt x="2112619" y="53339"/>
                </a:lnTo>
                <a:lnTo>
                  <a:pt x="2113151" y="54050"/>
                </a:lnTo>
                <a:close/>
              </a:path>
              <a:path w="2162175" h="433069">
                <a:moveTo>
                  <a:pt x="54606" y="48259"/>
                </a:moveTo>
                <a:lnTo>
                  <a:pt x="54381" y="48259"/>
                </a:lnTo>
                <a:lnTo>
                  <a:pt x="55113" y="47711"/>
                </a:lnTo>
                <a:lnTo>
                  <a:pt x="54606" y="48259"/>
                </a:lnTo>
                <a:close/>
              </a:path>
              <a:path w="2162175" h="433069">
                <a:moveTo>
                  <a:pt x="51092" y="52069"/>
                </a:moveTo>
                <a:lnTo>
                  <a:pt x="51735" y="51372"/>
                </a:lnTo>
                <a:lnTo>
                  <a:pt x="52374" y="50799"/>
                </a:lnTo>
                <a:lnTo>
                  <a:pt x="51092" y="52069"/>
                </a:lnTo>
                <a:close/>
              </a:path>
              <a:path w="2162175" h="433069">
                <a:moveTo>
                  <a:pt x="2110803" y="52069"/>
                </a:moveTo>
                <a:lnTo>
                  <a:pt x="2109520" y="50799"/>
                </a:lnTo>
                <a:lnTo>
                  <a:pt x="2110159" y="51372"/>
                </a:lnTo>
                <a:lnTo>
                  <a:pt x="2110803" y="52069"/>
                </a:lnTo>
                <a:close/>
              </a:path>
              <a:path w="2162175" h="433069">
                <a:moveTo>
                  <a:pt x="48120" y="54609"/>
                </a:moveTo>
                <a:lnTo>
                  <a:pt x="49276" y="53339"/>
                </a:lnTo>
                <a:lnTo>
                  <a:pt x="48744" y="54050"/>
                </a:lnTo>
                <a:lnTo>
                  <a:pt x="48120" y="54609"/>
                </a:lnTo>
                <a:close/>
              </a:path>
              <a:path w="2162175" h="433069">
                <a:moveTo>
                  <a:pt x="48744" y="54050"/>
                </a:moveTo>
                <a:lnTo>
                  <a:pt x="49276" y="53339"/>
                </a:lnTo>
                <a:lnTo>
                  <a:pt x="49538" y="53339"/>
                </a:lnTo>
                <a:lnTo>
                  <a:pt x="48744" y="54050"/>
                </a:lnTo>
                <a:close/>
              </a:path>
              <a:path w="2162175" h="433069">
                <a:moveTo>
                  <a:pt x="2113775" y="54609"/>
                </a:moveTo>
                <a:lnTo>
                  <a:pt x="2113151" y="54050"/>
                </a:lnTo>
                <a:lnTo>
                  <a:pt x="2112619" y="53339"/>
                </a:lnTo>
                <a:lnTo>
                  <a:pt x="2113775" y="54609"/>
                </a:lnTo>
                <a:close/>
              </a:path>
              <a:path w="2162175" h="433069">
                <a:moveTo>
                  <a:pt x="2156841" y="54609"/>
                </a:moveTo>
                <a:lnTo>
                  <a:pt x="2113775" y="54609"/>
                </a:lnTo>
                <a:lnTo>
                  <a:pt x="2112619" y="53339"/>
                </a:lnTo>
                <a:lnTo>
                  <a:pt x="2156303" y="53339"/>
                </a:lnTo>
                <a:lnTo>
                  <a:pt x="2156841" y="54609"/>
                </a:lnTo>
                <a:close/>
              </a:path>
              <a:path w="2162175" h="433069">
                <a:moveTo>
                  <a:pt x="48326" y="54609"/>
                </a:moveTo>
                <a:lnTo>
                  <a:pt x="48120" y="54609"/>
                </a:lnTo>
                <a:lnTo>
                  <a:pt x="48744" y="54050"/>
                </a:lnTo>
                <a:lnTo>
                  <a:pt x="48326" y="54609"/>
                </a:lnTo>
                <a:close/>
              </a:path>
              <a:path w="2162175" h="433069">
                <a:moveTo>
                  <a:pt x="2157841" y="58419"/>
                </a:moveTo>
                <a:lnTo>
                  <a:pt x="2116416" y="58419"/>
                </a:lnTo>
                <a:lnTo>
                  <a:pt x="2113151" y="54050"/>
                </a:lnTo>
                <a:lnTo>
                  <a:pt x="2113775" y="54609"/>
                </a:lnTo>
                <a:lnTo>
                  <a:pt x="2156841" y="54609"/>
                </a:lnTo>
                <a:lnTo>
                  <a:pt x="2157841" y="58419"/>
                </a:lnTo>
                <a:close/>
              </a:path>
              <a:path w="2162175" h="433069">
                <a:moveTo>
                  <a:pt x="45678" y="58419"/>
                </a:moveTo>
                <a:lnTo>
                  <a:pt x="45478" y="58419"/>
                </a:lnTo>
                <a:lnTo>
                  <a:pt x="46507" y="57149"/>
                </a:lnTo>
                <a:lnTo>
                  <a:pt x="45678" y="58419"/>
                </a:lnTo>
                <a:close/>
              </a:path>
              <a:path w="2162175" h="433069">
                <a:moveTo>
                  <a:pt x="2158944" y="62229"/>
                </a:moveTo>
                <a:lnTo>
                  <a:pt x="2118702" y="62229"/>
                </a:lnTo>
                <a:lnTo>
                  <a:pt x="2115400" y="57149"/>
                </a:lnTo>
                <a:lnTo>
                  <a:pt x="2116416" y="58419"/>
                </a:lnTo>
                <a:lnTo>
                  <a:pt x="2157841" y="58419"/>
                </a:lnTo>
                <a:lnTo>
                  <a:pt x="2158174" y="59689"/>
                </a:lnTo>
                <a:lnTo>
                  <a:pt x="2158944" y="62229"/>
                </a:lnTo>
                <a:close/>
              </a:path>
              <a:path w="2162175" h="433069">
                <a:moveTo>
                  <a:pt x="43525" y="62229"/>
                </a:moveTo>
                <a:lnTo>
                  <a:pt x="43192" y="62229"/>
                </a:lnTo>
                <a:lnTo>
                  <a:pt x="44081" y="60959"/>
                </a:lnTo>
                <a:lnTo>
                  <a:pt x="43525" y="62229"/>
                </a:lnTo>
                <a:close/>
              </a:path>
              <a:path w="2162175" h="433069">
                <a:moveTo>
                  <a:pt x="2121217" y="68579"/>
                </a:moveTo>
                <a:lnTo>
                  <a:pt x="2120038" y="66039"/>
                </a:lnTo>
                <a:lnTo>
                  <a:pt x="2117813" y="60959"/>
                </a:lnTo>
                <a:lnTo>
                  <a:pt x="2118702" y="62229"/>
                </a:lnTo>
                <a:lnTo>
                  <a:pt x="2158944" y="62229"/>
                </a:lnTo>
                <a:lnTo>
                  <a:pt x="2159330" y="63499"/>
                </a:lnTo>
                <a:lnTo>
                  <a:pt x="2160282" y="67309"/>
                </a:lnTo>
                <a:lnTo>
                  <a:pt x="2120900" y="67309"/>
                </a:lnTo>
                <a:lnTo>
                  <a:pt x="2121217" y="68579"/>
                </a:lnTo>
                <a:close/>
              </a:path>
              <a:path w="2162175" h="433069">
                <a:moveTo>
                  <a:pt x="40678" y="68579"/>
                </a:moveTo>
                <a:lnTo>
                  <a:pt x="40995" y="67309"/>
                </a:lnTo>
                <a:lnTo>
                  <a:pt x="41268" y="67309"/>
                </a:lnTo>
                <a:lnTo>
                  <a:pt x="40678" y="68579"/>
                </a:lnTo>
                <a:close/>
              </a:path>
              <a:path w="2162175" h="433069">
                <a:moveTo>
                  <a:pt x="2123415" y="77364"/>
                </a:moveTo>
                <a:lnTo>
                  <a:pt x="2122855" y="74929"/>
                </a:lnTo>
                <a:lnTo>
                  <a:pt x="2123046" y="74929"/>
                </a:lnTo>
                <a:lnTo>
                  <a:pt x="2122309" y="72389"/>
                </a:lnTo>
                <a:lnTo>
                  <a:pt x="2121649" y="69849"/>
                </a:lnTo>
                <a:lnTo>
                  <a:pt x="2120900" y="67309"/>
                </a:lnTo>
                <a:lnTo>
                  <a:pt x="2160282" y="67309"/>
                </a:lnTo>
                <a:lnTo>
                  <a:pt x="2161019" y="71119"/>
                </a:lnTo>
                <a:lnTo>
                  <a:pt x="2161565" y="76199"/>
                </a:lnTo>
                <a:lnTo>
                  <a:pt x="2123287" y="76199"/>
                </a:lnTo>
                <a:lnTo>
                  <a:pt x="2123415" y="77364"/>
                </a:lnTo>
                <a:close/>
              </a:path>
              <a:path w="2162175" h="433069">
                <a:moveTo>
                  <a:pt x="39966" y="71119"/>
                </a:moveTo>
                <a:lnTo>
                  <a:pt x="40246" y="69849"/>
                </a:lnTo>
                <a:lnTo>
                  <a:pt x="39966" y="71119"/>
                </a:lnTo>
                <a:close/>
              </a:path>
              <a:path w="2162175" h="433069">
                <a:moveTo>
                  <a:pt x="2121941" y="71119"/>
                </a:moveTo>
                <a:lnTo>
                  <a:pt x="2121594" y="69849"/>
                </a:lnTo>
                <a:lnTo>
                  <a:pt x="2121941" y="71119"/>
                </a:lnTo>
                <a:close/>
              </a:path>
              <a:path w="2162175" h="433069">
                <a:moveTo>
                  <a:pt x="39357" y="73659"/>
                </a:moveTo>
                <a:lnTo>
                  <a:pt x="39585" y="72389"/>
                </a:lnTo>
                <a:lnTo>
                  <a:pt x="39357" y="73659"/>
                </a:lnTo>
                <a:close/>
              </a:path>
              <a:path w="2162175" h="433069">
                <a:moveTo>
                  <a:pt x="2122538" y="73659"/>
                </a:moveTo>
                <a:lnTo>
                  <a:pt x="2122241" y="72389"/>
                </a:lnTo>
                <a:lnTo>
                  <a:pt x="2122538" y="73659"/>
                </a:lnTo>
                <a:close/>
              </a:path>
              <a:path w="2162175" h="433069">
                <a:moveTo>
                  <a:pt x="38468" y="77469"/>
                </a:moveTo>
                <a:lnTo>
                  <a:pt x="38608" y="76199"/>
                </a:lnTo>
                <a:lnTo>
                  <a:pt x="38754" y="76199"/>
                </a:lnTo>
                <a:lnTo>
                  <a:pt x="38468" y="77469"/>
                </a:lnTo>
                <a:close/>
              </a:path>
              <a:path w="2162175" h="433069">
                <a:moveTo>
                  <a:pt x="2161675" y="77469"/>
                </a:moveTo>
                <a:lnTo>
                  <a:pt x="2123440" y="77469"/>
                </a:lnTo>
                <a:lnTo>
                  <a:pt x="2123287" y="76199"/>
                </a:lnTo>
                <a:lnTo>
                  <a:pt x="2161565" y="76199"/>
                </a:lnTo>
                <a:lnTo>
                  <a:pt x="2161675" y="77469"/>
                </a:lnTo>
                <a:close/>
              </a:path>
              <a:path w="2162175" h="433069">
                <a:moveTo>
                  <a:pt x="2161895" y="80009"/>
                </a:moveTo>
                <a:lnTo>
                  <a:pt x="2123706" y="80009"/>
                </a:lnTo>
                <a:lnTo>
                  <a:pt x="2123617" y="78739"/>
                </a:lnTo>
                <a:lnTo>
                  <a:pt x="2123415" y="77364"/>
                </a:lnTo>
                <a:lnTo>
                  <a:pt x="2161675" y="77469"/>
                </a:lnTo>
                <a:lnTo>
                  <a:pt x="2161895" y="80009"/>
                </a:lnTo>
                <a:close/>
              </a:path>
              <a:path w="2162175" h="433069">
                <a:moveTo>
                  <a:pt x="38223" y="79692"/>
                </a:moveTo>
                <a:lnTo>
                  <a:pt x="38290" y="78739"/>
                </a:lnTo>
                <a:lnTo>
                  <a:pt x="38223" y="79692"/>
                </a:lnTo>
                <a:close/>
              </a:path>
              <a:path w="2162175" h="433069">
                <a:moveTo>
                  <a:pt x="2123695" y="79912"/>
                </a:moveTo>
                <a:lnTo>
                  <a:pt x="2123567" y="78739"/>
                </a:lnTo>
                <a:lnTo>
                  <a:pt x="2123695" y="79912"/>
                </a:lnTo>
                <a:close/>
              </a:path>
              <a:path w="2162175" h="433069">
                <a:moveTo>
                  <a:pt x="38201" y="80009"/>
                </a:moveTo>
                <a:lnTo>
                  <a:pt x="38223" y="79692"/>
                </a:lnTo>
                <a:lnTo>
                  <a:pt x="38201" y="80009"/>
                </a:lnTo>
                <a:close/>
              </a:path>
              <a:path w="2162175" h="433069">
                <a:moveTo>
                  <a:pt x="2161963" y="82549"/>
                </a:moveTo>
                <a:lnTo>
                  <a:pt x="2123871" y="82549"/>
                </a:lnTo>
                <a:lnTo>
                  <a:pt x="2123821" y="81279"/>
                </a:lnTo>
                <a:lnTo>
                  <a:pt x="2123695" y="79912"/>
                </a:lnTo>
                <a:lnTo>
                  <a:pt x="2161895" y="80009"/>
                </a:lnTo>
                <a:lnTo>
                  <a:pt x="2161963" y="82549"/>
                </a:lnTo>
                <a:close/>
              </a:path>
              <a:path w="2162175" h="433069">
                <a:moveTo>
                  <a:pt x="38059" y="82042"/>
                </a:moveTo>
                <a:lnTo>
                  <a:pt x="38074" y="81279"/>
                </a:lnTo>
                <a:lnTo>
                  <a:pt x="38059" y="82042"/>
                </a:lnTo>
                <a:close/>
              </a:path>
              <a:path w="2162175" h="433069">
                <a:moveTo>
                  <a:pt x="2123839" y="82061"/>
                </a:moveTo>
                <a:lnTo>
                  <a:pt x="2123787" y="81279"/>
                </a:lnTo>
                <a:lnTo>
                  <a:pt x="2123839" y="82061"/>
                </a:lnTo>
                <a:close/>
              </a:path>
              <a:path w="2162175" h="433069">
                <a:moveTo>
                  <a:pt x="38049" y="82549"/>
                </a:moveTo>
                <a:lnTo>
                  <a:pt x="38059" y="82042"/>
                </a:lnTo>
                <a:lnTo>
                  <a:pt x="38049" y="82549"/>
                </a:lnTo>
                <a:close/>
              </a:path>
              <a:path w="2162175" h="433069">
                <a:moveTo>
                  <a:pt x="2161997" y="85089"/>
                </a:moveTo>
                <a:lnTo>
                  <a:pt x="2123909" y="85089"/>
                </a:lnTo>
                <a:lnTo>
                  <a:pt x="2123897" y="83819"/>
                </a:lnTo>
                <a:lnTo>
                  <a:pt x="2123839" y="82061"/>
                </a:lnTo>
                <a:lnTo>
                  <a:pt x="2123871" y="82549"/>
                </a:lnTo>
                <a:lnTo>
                  <a:pt x="2161963" y="82549"/>
                </a:lnTo>
                <a:lnTo>
                  <a:pt x="2161997" y="85089"/>
                </a:lnTo>
                <a:close/>
              </a:path>
              <a:path w="2162175" h="433069">
                <a:moveTo>
                  <a:pt x="37998" y="85089"/>
                </a:moveTo>
                <a:lnTo>
                  <a:pt x="37998" y="83819"/>
                </a:lnTo>
                <a:lnTo>
                  <a:pt x="37998" y="85089"/>
                </a:lnTo>
                <a:close/>
              </a:path>
              <a:path w="2162175" h="433069">
                <a:moveTo>
                  <a:pt x="2123897" y="84545"/>
                </a:moveTo>
                <a:lnTo>
                  <a:pt x="2123880" y="83819"/>
                </a:lnTo>
                <a:lnTo>
                  <a:pt x="2123897" y="84545"/>
                </a:lnTo>
                <a:close/>
              </a:path>
              <a:path w="2162175" h="433069">
                <a:moveTo>
                  <a:pt x="2161929" y="351789"/>
                </a:moveTo>
                <a:lnTo>
                  <a:pt x="2123821" y="351789"/>
                </a:lnTo>
                <a:lnTo>
                  <a:pt x="2123871" y="350519"/>
                </a:lnTo>
                <a:lnTo>
                  <a:pt x="2123909" y="347979"/>
                </a:lnTo>
                <a:lnTo>
                  <a:pt x="2123897" y="84545"/>
                </a:lnTo>
                <a:lnTo>
                  <a:pt x="2123909" y="85089"/>
                </a:lnTo>
                <a:lnTo>
                  <a:pt x="2161997" y="85089"/>
                </a:lnTo>
                <a:lnTo>
                  <a:pt x="2161929" y="351789"/>
                </a:lnTo>
                <a:close/>
              </a:path>
              <a:path w="2162175" h="433069">
                <a:moveTo>
                  <a:pt x="38059" y="351027"/>
                </a:moveTo>
                <a:lnTo>
                  <a:pt x="38023" y="350519"/>
                </a:lnTo>
                <a:lnTo>
                  <a:pt x="38059" y="351027"/>
                </a:lnTo>
                <a:close/>
              </a:path>
              <a:path w="2162175" h="433069">
                <a:moveTo>
                  <a:pt x="2123839" y="351008"/>
                </a:moveTo>
                <a:lnTo>
                  <a:pt x="2123850" y="350519"/>
                </a:lnTo>
                <a:lnTo>
                  <a:pt x="2123839" y="351008"/>
                </a:lnTo>
                <a:close/>
              </a:path>
              <a:path w="2162175" h="433069">
                <a:moveTo>
                  <a:pt x="2161785" y="354329"/>
                </a:moveTo>
                <a:lnTo>
                  <a:pt x="2123617" y="354329"/>
                </a:lnTo>
                <a:lnTo>
                  <a:pt x="2123839" y="351008"/>
                </a:lnTo>
                <a:lnTo>
                  <a:pt x="2123821" y="351789"/>
                </a:lnTo>
                <a:lnTo>
                  <a:pt x="2161929" y="351789"/>
                </a:lnTo>
                <a:lnTo>
                  <a:pt x="2161884" y="353193"/>
                </a:lnTo>
                <a:lnTo>
                  <a:pt x="2161785" y="354329"/>
                </a:lnTo>
                <a:close/>
              </a:path>
              <a:path w="2162175" h="433069">
                <a:moveTo>
                  <a:pt x="38112" y="351789"/>
                </a:moveTo>
                <a:lnTo>
                  <a:pt x="38059" y="351027"/>
                </a:lnTo>
                <a:lnTo>
                  <a:pt x="38112" y="351789"/>
                </a:lnTo>
                <a:close/>
              </a:path>
              <a:path w="2162175" h="433069">
                <a:moveTo>
                  <a:pt x="2123699" y="353103"/>
                </a:moveTo>
                <a:close/>
              </a:path>
              <a:path w="2162175" h="433069">
                <a:moveTo>
                  <a:pt x="2161428" y="358139"/>
                </a:moveTo>
                <a:lnTo>
                  <a:pt x="2122855" y="358139"/>
                </a:lnTo>
                <a:lnTo>
                  <a:pt x="2123440" y="355599"/>
                </a:lnTo>
                <a:lnTo>
                  <a:pt x="2123287" y="355599"/>
                </a:lnTo>
                <a:lnTo>
                  <a:pt x="2123699" y="353103"/>
                </a:lnTo>
                <a:lnTo>
                  <a:pt x="2123617" y="354329"/>
                </a:lnTo>
                <a:lnTo>
                  <a:pt x="2161785" y="354329"/>
                </a:lnTo>
                <a:lnTo>
                  <a:pt x="2161565" y="356869"/>
                </a:lnTo>
                <a:lnTo>
                  <a:pt x="2161428" y="358139"/>
                </a:lnTo>
                <a:close/>
              </a:path>
              <a:path w="2162175" h="433069">
                <a:moveTo>
                  <a:pt x="38398" y="354329"/>
                </a:moveTo>
                <a:lnTo>
                  <a:pt x="38210" y="353193"/>
                </a:lnTo>
                <a:lnTo>
                  <a:pt x="38398" y="354329"/>
                </a:lnTo>
                <a:close/>
              </a:path>
              <a:path w="2162175" h="433069">
                <a:moveTo>
                  <a:pt x="39094" y="358139"/>
                </a:moveTo>
                <a:lnTo>
                  <a:pt x="38849" y="356869"/>
                </a:lnTo>
                <a:lnTo>
                  <a:pt x="39094" y="358139"/>
                </a:lnTo>
                <a:close/>
              </a:path>
              <a:path w="2162175" h="433069">
                <a:moveTo>
                  <a:pt x="2161155" y="360679"/>
                </a:moveTo>
                <a:lnTo>
                  <a:pt x="2122309" y="360679"/>
                </a:lnTo>
                <a:lnTo>
                  <a:pt x="2123046" y="356869"/>
                </a:lnTo>
                <a:lnTo>
                  <a:pt x="2122855" y="358139"/>
                </a:lnTo>
                <a:lnTo>
                  <a:pt x="2161428" y="358139"/>
                </a:lnTo>
                <a:lnTo>
                  <a:pt x="2161155" y="360679"/>
                </a:lnTo>
                <a:close/>
              </a:path>
              <a:path w="2162175" h="433069">
                <a:moveTo>
                  <a:pt x="39653" y="360679"/>
                </a:moveTo>
                <a:lnTo>
                  <a:pt x="39357" y="359409"/>
                </a:lnTo>
                <a:lnTo>
                  <a:pt x="39653" y="360679"/>
                </a:lnTo>
                <a:close/>
              </a:path>
              <a:path w="2162175" h="433069">
                <a:moveTo>
                  <a:pt x="2160773" y="363219"/>
                </a:moveTo>
                <a:lnTo>
                  <a:pt x="2121649" y="363219"/>
                </a:lnTo>
                <a:lnTo>
                  <a:pt x="2122538" y="359409"/>
                </a:lnTo>
                <a:lnTo>
                  <a:pt x="2122309" y="360679"/>
                </a:lnTo>
                <a:lnTo>
                  <a:pt x="2161155" y="360679"/>
                </a:lnTo>
                <a:lnTo>
                  <a:pt x="2161019" y="361949"/>
                </a:lnTo>
                <a:lnTo>
                  <a:pt x="2160773" y="363219"/>
                </a:lnTo>
                <a:close/>
              </a:path>
              <a:path w="2162175" h="433069">
                <a:moveTo>
                  <a:pt x="40481" y="363219"/>
                </a:moveTo>
                <a:lnTo>
                  <a:pt x="40246" y="363219"/>
                </a:lnTo>
                <a:lnTo>
                  <a:pt x="39966" y="361949"/>
                </a:lnTo>
                <a:lnTo>
                  <a:pt x="40481" y="363219"/>
                </a:lnTo>
                <a:close/>
              </a:path>
              <a:path w="2162175" h="433069">
                <a:moveTo>
                  <a:pt x="2158559" y="372109"/>
                </a:moveTo>
                <a:lnTo>
                  <a:pt x="2117813" y="372109"/>
                </a:lnTo>
                <a:lnTo>
                  <a:pt x="2120080" y="366935"/>
                </a:lnTo>
                <a:lnTo>
                  <a:pt x="2121217" y="364489"/>
                </a:lnTo>
                <a:lnTo>
                  <a:pt x="2120900" y="364489"/>
                </a:lnTo>
                <a:lnTo>
                  <a:pt x="2121941" y="361949"/>
                </a:lnTo>
                <a:lnTo>
                  <a:pt x="2121649" y="363219"/>
                </a:lnTo>
                <a:lnTo>
                  <a:pt x="2160773" y="363219"/>
                </a:lnTo>
                <a:lnTo>
                  <a:pt x="2160282" y="365759"/>
                </a:lnTo>
                <a:lnTo>
                  <a:pt x="2159330" y="369569"/>
                </a:lnTo>
                <a:lnTo>
                  <a:pt x="2158559" y="372109"/>
                </a:lnTo>
                <a:close/>
              </a:path>
              <a:path w="2162175" h="433069">
                <a:moveTo>
                  <a:pt x="44518" y="372109"/>
                </a:moveTo>
                <a:lnTo>
                  <a:pt x="44081" y="372109"/>
                </a:lnTo>
                <a:lnTo>
                  <a:pt x="43192" y="369569"/>
                </a:lnTo>
                <a:lnTo>
                  <a:pt x="44518" y="372109"/>
                </a:lnTo>
                <a:close/>
              </a:path>
              <a:path w="2162175" h="433069">
                <a:moveTo>
                  <a:pt x="2157285" y="375919"/>
                </a:moveTo>
                <a:lnTo>
                  <a:pt x="2115400" y="375919"/>
                </a:lnTo>
                <a:lnTo>
                  <a:pt x="2118702" y="369569"/>
                </a:lnTo>
                <a:lnTo>
                  <a:pt x="2117813" y="372109"/>
                </a:lnTo>
                <a:lnTo>
                  <a:pt x="2158559" y="372109"/>
                </a:lnTo>
                <a:lnTo>
                  <a:pt x="2158174" y="373379"/>
                </a:lnTo>
                <a:lnTo>
                  <a:pt x="2157285" y="375919"/>
                </a:lnTo>
                <a:close/>
              </a:path>
              <a:path w="2162175" h="433069">
                <a:moveTo>
                  <a:pt x="47377" y="375919"/>
                </a:moveTo>
                <a:lnTo>
                  <a:pt x="46507" y="375919"/>
                </a:lnTo>
                <a:lnTo>
                  <a:pt x="45478" y="373379"/>
                </a:lnTo>
                <a:lnTo>
                  <a:pt x="47377" y="375919"/>
                </a:lnTo>
                <a:close/>
              </a:path>
              <a:path w="2162175" h="433069">
                <a:moveTo>
                  <a:pt x="2112619" y="378459"/>
                </a:moveTo>
                <a:lnTo>
                  <a:pt x="2116416" y="373379"/>
                </a:lnTo>
                <a:lnTo>
                  <a:pt x="2115400" y="375919"/>
                </a:lnTo>
                <a:lnTo>
                  <a:pt x="2157285" y="375919"/>
                </a:lnTo>
                <a:lnTo>
                  <a:pt x="2156841" y="377189"/>
                </a:lnTo>
                <a:lnTo>
                  <a:pt x="2113775" y="377189"/>
                </a:lnTo>
                <a:lnTo>
                  <a:pt x="2112619" y="378459"/>
                </a:lnTo>
                <a:close/>
              </a:path>
              <a:path w="2162175" h="433069">
                <a:moveTo>
                  <a:pt x="49276" y="378459"/>
                </a:moveTo>
                <a:lnTo>
                  <a:pt x="48120" y="377189"/>
                </a:lnTo>
                <a:lnTo>
                  <a:pt x="48326" y="377189"/>
                </a:lnTo>
                <a:lnTo>
                  <a:pt x="49276" y="378459"/>
                </a:lnTo>
                <a:close/>
              </a:path>
              <a:path w="2162175" h="433069">
                <a:moveTo>
                  <a:pt x="2110116" y="381558"/>
                </a:moveTo>
                <a:lnTo>
                  <a:pt x="2113775" y="377189"/>
                </a:lnTo>
                <a:lnTo>
                  <a:pt x="2156841" y="377189"/>
                </a:lnTo>
                <a:lnTo>
                  <a:pt x="2155631" y="380999"/>
                </a:lnTo>
                <a:lnTo>
                  <a:pt x="2110803" y="380999"/>
                </a:lnTo>
                <a:lnTo>
                  <a:pt x="2110116" y="381558"/>
                </a:lnTo>
                <a:close/>
              </a:path>
              <a:path w="2162175" h="433069">
                <a:moveTo>
                  <a:pt x="52374" y="382269"/>
                </a:moveTo>
                <a:lnTo>
                  <a:pt x="51092" y="380999"/>
                </a:lnTo>
                <a:lnTo>
                  <a:pt x="51778" y="381558"/>
                </a:lnTo>
                <a:lnTo>
                  <a:pt x="52374" y="382269"/>
                </a:lnTo>
                <a:close/>
              </a:path>
              <a:path w="2162175" h="433069">
                <a:moveTo>
                  <a:pt x="51778" y="381558"/>
                </a:moveTo>
                <a:lnTo>
                  <a:pt x="51092" y="380999"/>
                </a:lnTo>
                <a:lnTo>
                  <a:pt x="51311" y="380999"/>
                </a:lnTo>
                <a:lnTo>
                  <a:pt x="51778" y="381558"/>
                </a:lnTo>
                <a:close/>
              </a:path>
              <a:path w="2162175" h="433069">
                <a:moveTo>
                  <a:pt x="2109520" y="382269"/>
                </a:moveTo>
                <a:lnTo>
                  <a:pt x="2110116" y="381558"/>
                </a:lnTo>
                <a:lnTo>
                  <a:pt x="2110803" y="380999"/>
                </a:lnTo>
                <a:lnTo>
                  <a:pt x="2109520" y="382269"/>
                </a:lnTo>
                <a:close/>
              </a:path>
              <a:path w="2162175" h="433069">
                <a:moveTo>
                  <a:pt x="2155228" y="382269"/>
                </a:moveTo>
                <a:lnTo>
                  <a:pt x="2109520" y="382269"/>
                </a:lnTo>
                <a:lnTo>
                  <a:pt x="2110803" y="380999"/>
                </a:lnTo>
                <a:lnTo>
                  <a:pt x="2155631" y="380999"/>
                </a:lnTo>
                <a:lnTo>
                  <a:pt x="2155228" y="382269"/>
                </a:lnTo>
                <a:close/>
              </a:path>
              <a:path w="2162175" h="433069">
                <a:moveTo>
                  <a:pt x="52654" y="382269"/>
                </a:moveTo>
                <a:lnTo>
                  <a:pt x="52374" y="382269"/>
                </a:lnTo>
                <a:lnTo>
                  <a:pt x="51778" y="381558"/>
                </a:lnTo>
                <a:lnTo>
                  <a:pt x="52654" y="382269"/>
                </a:lnTo>
                <a:close/>
              </a:path>
              <a:path w="2162175" h="433069">
                <a:moveTo>
                  <a:pt x="2153836" y="384809"/>
                </a:moveTo>
                <a:lnTo>
                  <a:pt x="2106117" y="384809"/>
                </a:lnTo>
                <a:lnTo>
                  <a:pt x="2110116" y="381558"/>
                </a:lnTo>
                <a:lnTo>
                  <a:pt x="2109520" y="382269"/>
                </a:lnTo>
                <a:lnTo>
                  <a:pt x="2155228" y="382269"/>
                </a:lnTo>
                <a:lnTo>
                  <a:pt x="2153836" y="384809"/>
                </a:lnTo>
                <a:close/>
              </a:path>
              <a:path w="2162175" h="433069">
                <a:moveTo>
                  <a:pt x="56074" y="384809"/>
                </a:moveTo>
                <a:lnTo>
                  <a:pt x="55778" y="384809"/>
                </a:lnTo>
                <a:lnTo>
                  <a:pt x="54381" y="383539"/>
                </a:lnTo>
                <a:lnTo>
                  <a:pt x="56074" y="384809"/>
                </a:lnTo>
                <a:close/>
              </a:path>
              <a:path w="2162175" h="433069">
                <a:moveTo>
                  <a:pt x="2148192" y="394969"/>
                </a:moveTo>
                <a:lnTo>
                  <a:pt x="2085962" y="394969"/>
                </a:lnTo>
                <a:lnTo>
                  <a:pt x="2089162" y="393699"/>
                </a:lnTo>
                <a:lnTo>
                  <a:pt x="2090470" y="393699"/>
                </a:lnTo>
                <a:lnTo>
                  <a:pt x="2093531" y="392429"/>
                </a:lnTo>
                <a:lnTo>
                  <a:pt x="2094369" y="392429"/>
                </a:lnTo>
                <a:lnTo>
                  <a:pt x="2100135" y="389889"/>
                </a:lnTo>
                <a:lnTo>
                  <a:pt x="2098509" y="389889"/>
                </a:lnTo>
                <a:lnTo>
                  <a:pt x="2103958" y="387349"/>
                </a:lnTo>
                <a:lnTo>
                  <a:pt x="2102434" y="387349"/>
                </a:lnTo>
                <a:lnTo>
                  <a:pt x="2107526" y="383539"/>
                </a:lnTo>
                <a:lnTo>
                  <a:pt x="2106117" y="384809"/>
                </a:lnTo>
                <a:lnTo>
                  <a:pt x="2153836" y="384809"/>
                </a:lnTo>
                <a:lnTo>
                  <a:pt x="2151748" y="388619"/>
                </a:lnTo>
                <a:lnTo>
                  <a:pt x="2148192" y="394969"/>
                </a:lnTo>
                <a:close/>
              </a:path>
              <a:path w="2162175" h="433069">
                <a:moveTo>
                  <a:pt x="69240" y="392429"/>
                </a:moveTo>
                <a:lnTo>
                  <a:pt x="67525" y="392429"/>
                </a:lnTo>
                <a:lnTo>
                  <a:pt x="66243" y="391159"/>
                </a:lnTo>
                <a:lnTo>
                  <a:pt x="69240" y="392429"/>
                </a:lnTo>
                <a:close/>
              </a:path>
              <a:path w="2162175" h="433069">
                <a:moveTo>
                  <a:pt x="2094369" y="392429"/>
                </a:moveTo>
                <a:lnTo>
                  <a:pt x="2092655" y="392429"/>
                </a:lnTo>
                <a:lnTo>
                  <a:pt x="2095652" y="391159"/>
                </a:lnTo>
                <a:lnTo>
                  <a:pt x="2094369" y="392429"/>
                </a:lnTo>
                <a:close/>
              </a:path>
              <a:path w="2162175" h="433069">
                <a:moveTo>
                  <a:pt x="78244" y="394969"/>
                </a:moveTo>
                <a:lnTo>
                  <a:pt x="75933" y="394969"/>
                </a:lnTo>
                <a:lnTo>
                  <a:pt x="74993" y="393699"/>
                </a:lnTo>
                <a:lnTo>
                  <a:pt x="78244" y="394969"/>
                </a:lnTo>
                <a:close/>
              </a:path>
              <a:path w="2162175" h="433069">
                <a:moveTo>
                  <a:pt x="2085962" y="394969"/>
                </a:moveTo>
                <a:lnTo>
                  <a:pt x="2083650" y="394969"/>
                </a:lnTo>
                <a:lnTo>
                  <a:pt x="2086902" y="393699"/>
                </a:lnTo>
                <a:lnTo>
                  <a:pt x="2085962" y="394969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6784" y="685800"/>
            <a:ext cx="561340" cy="559435"/>
          </a:xfrm>
          <a:custGeom>
            <a:avLst/>
            <a:gdLst/>
            <a:ahLst/>
            <a:cxnLst/>
            <a:rect l="l" t="t" r="r" b="b"/>
            <a:pathLst>
              <a:path w="561340" h="559435">
                <a:moveTo>
                  <a:pt x="303275" y="559308"/>
                </a:moveTo>
                <a:lnTo>
                  <a:pt x="0" y="303275"/>
                </a:lnTo>
                <a:lnTo>
                  <a:pt x="257556" y="0"/>
                </a:lnTo>
                <a:lnTo>
                  <a:pt x="560832" y="256031"/>
                </a:lnTo>
                <a:lnTo>
                  <a:pt x="303275" y="559308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0253" y="658812"/>
            <a:ext cx="614045" cy="614045"/>
          </a:xfrm>
          <a:custGeom>
            <a:avLst/>
            <a:gdLst/>
            <a:ahLst/>
            <a:cxnLst/>
            <a:rect l="l" t="t" r="r" b="b"/>
            <a:pathLst>
              <a:path w="614045" h="614044">
                <a:moveTo>
                  <a:pt x="332447" y="613752"/>
                </a:moveTo>
                <a:lnTo>
                  <a:pt x="0" y="332460"/>
                </a:lnTo>
                <a:lnTo>
                  <a:pt x="281305" y="0"/>
                </a:lnTo>
                <a:lnTo>
                  <a:pt x="327577" y="39154"/>
                </a:lnTo>
                <a:lnTo>
                  <a:pt x="298081" y="39154"/>
                </a:lnTo>
                <a:lnTo>
                  <a:pt x="271233" y="41389"/>
                </a:lnTo>
                <a:lnTo>
                  <a:pt x="285777" y="53695"/>
                </a:lnTo>
                <a:lnTo>
                  <a:pt x="64106" y="315671"/>
                </a:lnTo>
                <a:lnTo>
                  <a:pt x="39154" y="315671"/>
                </a:lnTo>
                <a:lnTo>
                  <a:pt x="41389" y="342519"/>
                </a:lnTo>
                <a:lnTo>
                  <a:pt x="70882" y="342519"/>
                </a:lnTo>
                <a:lnTo>
                  <a:pt x="327969" y="560062"/>
                </a:lnTo>
                <a:lnTo>
                  <a:pt x="315658" y="574611"/>
                </a:lnTo>
                <a:lnTo>
                  <a:pt x="365567" y="574611"/>
                </a:lnTo>
                <a:lnTo>
                  <a:pt x="332447" y="613752"/>
                </a:lnTo>
                <a:close/>
              </a:path>
              <a:path w="614045" h="614044">
                <a:moveTo>
                  <a:pt x="285777" y="53695"/>
                </a:moveTo>
                <a:lnTo>
                  <a:pt x="271233" y="41389"/>
                </a:lnTo>
                <a:lnTo>
                  <a:pt x="298081" y="39154"/>
                </a:lnTo>
                <a:lnTo>
                  <a:pt x="285777" y="53695"/>
                </a:lnTo>
                <a:close/>
              </a:path>
              <a:path w="614045" h="614044">
                <a:moveTo>
                  <a:pt x="560057" y="285777"/>
                </a:moveTo>
                <a:lnTo>
                  <a:pt x="285777" y="53695"/>
                </a:lnTo>
                <a:lnTo>
                  <a:pt x="298081" y="39154"/>
                </a:lnTo>
                <a:lnTo>
                  <a:pt x="327577" y="39154"/>
                </a:lnTo>
                <a:lnTo>
                  <a:pt x="601850" y="271233"/>
                </a:lnTo>
                <a:lnTo>
                  <a:pt x="572363" y="271233"/>
                </a:lnTo>
                <a:lnTo>
                  <a:pt x="560057" y="285777"/>
                </a:lnTo>
                <a:close/>
              </a:path>
              <a:path w="614045" h="614044">
                <a:moveTo>
                  <a:pt x="574598" y="298081"/>
                </a:moveTo>
                <a:lnTo>
                  <a:pt x="560057" y="285777"/>
                </a:lnTo>
                <a:lnTo>
                  <a:pt x="572363" y="271233"/>
                </a:lnTo>
                <a:lnTo>
                  <a:pt x="574598" y="298081"/>
                </a:lnTo>
                <a:close/>
              </a:path>
              <a:path w="614045" h="614044">
                <a:moveTo>
                  <a:pt x="599557" y="298081"/>
                </a:moveTo>
                <a:lnTo>
                  <a:pt x="574598" y="298081"/>
                </a:lnTo>
                <a:lnTo>
                  <a:pt x="572363" y="271233"/>
                </a:lnTo>
                <a:lnTo>
                  <a:pt x="601850" y="271233"/>
                </a:lnTo>
                <a:lnTo>
                  <a:pt x="613752" y="281305"/>
                </a:lnTo>
                <a:lnTo>
                  <a:pt x="599557" y="298081"/>
                </a:lnTo>
                <a:close/>
              </a:path>
              <a:path w="614045" h="614044">
                <a:moveTo>
                  <a:pt x="365567" y="574611"/>
                </a:moveTo>
                <a:lnTo>
                  <a:pt x="315658" y="574611"/>
                </a:lnTo>
                <a:lnTo>
                  <a:pt x="342506" y="572363"/>
                </a:lnTo>
                <a:lnTo>
                  <a:pt x="327969" y="560062"/>
                </a:lnTo>
                <a:lnTo>
                  <a:pt x="560057" y="285777"/>
                </a:lnTo>
                <a:lnTo>
                  <a:pt x="574598" y="298081"/>
                </a:lnTo>
                <a:lnTo>
                  <a:pt x="599557" y="298081"/>
                </a:lnTo>
                <a:lnTo>
                  <a:pt x="365567" y="574611"/>
                </a:lnTo>
                <a:close/>
              </a:path>
              <a:path w="614045" h="614044">
                <a:moveTo>
                  <a:pt x="41389" y="342519"/>
                </a:moveTo>
                <a:lnTo>
                  <a:pt x="39154" y="315671"/>
                </a:lnTo>
                <a:lnTo>
                  <a:pt x="53695" y="327975"/>
                </a:lnTo>
                <a:lnTo>
                  <a:pt x="41389" y="342519"/>
                </a:lnTo>
                <a:close/>
              </a:path>
              <a:path w="614045" h="614044">
                <a:moveTo>
                  <a:pt x="53695" y="327975"/>
                </a:moveTo>
                <a:lnTo>
                  <a:pt x="39154" y="315671"/>
                </a:lnTo>
                <a:lnTo>
                  <a:pt x="64106" y="315671"/>
                </a:lnTo>
                <a:lnTo>
                  <a:pt x="53695" y="327975"/>
                </a:lnTo>
                <a:close/>
              </a:path>
              <a:path w="614045" h="614044">
                <a:moveTo>
                  <a:pt x="70882" y="342519"/>
                </a:moveTo>
                <a:lnTo>
                  <a:pt x="41389" y="342519"/>
                </a:lnTo>
                <a:lnTo>
                  <a:pt x="53695" y="327975"/>
                </a:lnTo>
                <a:lnTo>
                  <a:pt x="70882" y="342519"/>
                </a:lnTo>
                <a:close/>
              </a:path>
              <a:path w="614045" h="614044">
                <a:moveTo>
                  <a:pt x="315658" y="574611"/>
                </a:moveTo>
                <a:lnTo>
                  <a:pt x="327969" y="560062"/>
                </a:lnTo>
                <a:lnTo>
                  <a:pt x="342506" y="572363"/>
                </a:lnTo>
                <a:lnTo>
                  <a:pt x="315658" y="574611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1022" y="749604"/>
            <a:ext cx="7839709" cy="33420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35560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恒定功率启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动</a:t>
            </a:r>
            <a:endParaRPr sz="2200">
              <a:latin typeface="黑体"/>
              <a:cs typeface="黑体"/>
            </a:endParaRPr>
          </a:p>
          <a:p>
            <a:pPr marL="988694" marR="5080" indent="508000">
              <a:lnSpc>
                <a:spcPct val="150000"/>
              </a:lnSpc>
              <a:spcBef>
                <a:spcPts val="1875"/>
              </a:spcBef>
            </a:pPr>
            <a:r>
              <a:rPr dirty="0" sz="2000" spc="50" b="1" i="1">
                <a:latin typeface="华文楷体"/>
                <a:cs typeface="华文楷体"/>
              </a:rPr>
              <a:t>某汽车发动机的额定功率</a:t>
            </a:r>
            <a:r>
              <a:rPr dirty="0" sz="2000" b="1" i="1">
                <a:latin typeface="华文楷体"/>
                <a:cs typeface="华文楷体"/>
              </a:rPr>
              <a:t>为</a:t>
            </a:r>
            <a:r>
              <a:rPr dirty="0" sz="2000" spc="85" b="1" i="1">
                <a:latin typeface="华文楷体"/>
                <a:cs typeface="华文楷体"/>
              </a:rPr>
              <a:t> </a:t>
            </a:r>
            <a:r>
              <a:rPr dirty="0" sz="2000" spc="25" b="1">
                <a:latin typeface="Times New Roman"/>
                <a:cs typeface="Times New Roman"/>
              </a:rPr>
              <a:t>60</a:t>
            </a:r>
            <a:r>
              <a:rPr dirty="0" sz="2000" spc="85" b="1">
                <a:latin typeface="Times New Roman"/>
                <a:cs typeface="Times New Roman"/>
              </a:rPr>
              <a:t> </a:t>
            </a:r>
            <a:r>
              <a:rPr dirty="0" sz="2000" spc="50" b="1">
                <a:latin typeface="Times New Roman"/>
                <a:cs typeface="Times New Roman"/>
              </a:rPr>
              <a:t>kW</a:t>
            </a:r>
            <a:r>
              <a:rPr dirty="0" sz="2000" spc="50" b="1" i="1">
                <a:latin typeface="华文楷体"/>
                <a:cs typeface="华文楷体"/>
              </a:rPr>
              <a:t>，</a:t>
            </a:r>
            <a:r>
              <a:rPr dirty="0" sz="2000" spc="55" b="1" i="1">
                <a:latin typeface="华文楷体"/>
                <a:cs typeface="华文楷体"/>
              </a:rPr>
              <a:t>已知汽车质量</a:t>
            </a:r>
            <a:r>
              <a:rPr dirty="0" sz="2000" b="1">
                <a:latin typeface="Times New Roman"/>
                <a:cs typeface="Times New Roman"/>
              </a:rPr>
              <a:t>5</a:t>
            </a:r>
            <a:r>
              <a:rPr dirty="0" sz="2000" spc="95" b="1">
                <a:latin typeface="Times New Roman"/>
                <a:cs typeface="Times New Roman"/>
              </a:rPr>
              <a:t> </a:t>
            </a:r>
            <a:r>
              <a:rPr dirty="0" sz="2000" spc="25" b="1">
                <a:latin typeface="Times New Roman"/>
                <a:cs typeface="Times New Roman"/>
              </a:rPr>
              <a:t>t</a:t>
            </a:r>
            <a:r>
              <a:rPr dirty="0" sz="2000" spc="25" b="1" i="1">
                <a:latin typeface="华文楷体"/>
                <a:cs typeface="华文楷体"/>
              </a:rPr>
              <a:t>，  </a:t>
            </a:r>
            <a:r>
              <a:rPr dirty="0" sz="2000" spc="140" b="1" i="1">
                <a:latin typeface="华文楷体"/>
                <a:cs typeface="华文楷体"/>
              </a:rPr>
              <a:t>在水平路面上行驶时受到的阻力是车重的</a:t>
            </a:r>
            <a:r>
              <a:rPr dirty="0" sz="2000" spc="65" b="1">
                <a:latin typeface="Times New Roman"/>
                <a:cs typeface="Times New Roman"/>
              </a:rPr>
              <a:t>0.</a:t>
            </a:r>
            <a:r>
              <a:rPr dirty="0" sz="2000" spc="265" b="1">
                <a:latin typeface="Times New Roman"/>
                <a:cs typeface="Times New Roman"/>
              </a:rPr>
              <a:t> </a:t>
            </a:r>
            <a:r>
              <a:rPr dirty="0" sz="2000" spc="135" b="1">
                <a:latin typeface="Times New Roman"/>
                <a:cs typeface="Times New Roman"/>
              </a:rPr>
              <a:t>1</a:t>
            </a:r>
            <a:r>
              <a:rPr dirty="0" sz="2000" spc="140" b="1" i="1">
                <a:latin typeface="华文楷体"/>
                <a:cs typeface="华文楷体"/>
              </a:rPr>
              <a:t>倍</a:t>
            </a:r>
            <a:r>
              <a:rPr dirty="0" sz="2000" spc="145" b="1" i="1">
                <a:latin typeface="华文楷体"/>
                <a:cs typeface="华文楷体"/>
              </a:rPr>
              <a:t>。取</a:t>
            </a:r>
            <a:r>
              <a:rPr dirty="0" sz="2000" spc="70" b="1" i="1">
                <a:latin typeface="Times New Roman"/>
                <a:cs typeface="Times New Roman"/>
              </a:rPr>
              <a:t>g</a:t>
            </a:r>
            <a:r>
              <a:rPr dirty="0" sz="2000" spc="70" b="1">
                <a:latin typeface="Times New Roman"/>
                <a:cs typeface="Times New Roman"/>
              </a:rPr>
              <a:t>=</a:t>
            </a:r>
            <a:r>
              <a:rPr dirty="0" sz="2000" spc="280" b="1">
                <a:latin typeface="Times New Roman"/>
                <a:cs typeface="Times New Roman"/>
              </a:rPr>
              <a:t> </a:t>
            </a:r>
            <a:r>
              <a:rPr dirty="0" sz="2000" spc="70" b="1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  <a:p>
            <a:pPr marL="988694">
              <a:lnSpc>
                <a:spcPct val="100000"/>
              </a:lnSpc>
              <a:spcBef>
                <a:spcPts val="1200"/>
              </a:spcBef>
            </a:pPr>
            <a:r>
              <a:rPr dirty="0" sz="2000" spc="-5" b="1">
                <a:latin typeface="Times New Roman"/>
                <a:cs typeface="Times New Roman"/>
              </a:rPr>
              <a:t>m/s</a:t>
            </a:r>
            <a:r>
              <a:rPr dirty="0" baseline="21367" sz="1950" spc="-7" b="1">
                <a:latin typeface="Times New Roman"/>
                <a:cs typeface="Times New Roman"/>
              </a:rPr>
              <a:t>2</a:t>
            </a:r>
            <a:r>
              <a:rPr dirty="0" sz="2000" b="1" i="1">
                <a:latin typeface="华文楷体"/>
                <a:cs typeface="华文楷体"/>
              </a:rPr>
              <a:t>。若汽车以额定功率从静止启动，求：</a:t>
            </a:r>
            <a:endParaRPr sz="2000">
              <a:latin typeface="华文楷体"/>
              <a:cs typeface="华文楷体"/>
            </a:endParaRPr>
          </a:p>
          <a:p>
            <a:pPr lvl="1" marL="1625600" indent="-636905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1626235" algn="l"/>
              </a:tabLst>
            </a:pPr>
            <a:r>
              <a:rPr dirty="0" sz="2000" b="1" i="1">
                <a:latin typeface="华文楷体"/>
                <a:cs typeface="华文楷体"/>
              </a:rPr>
              <a:t>汽车所能达到的最大速</a:t>
            </a:r>
            <a:r>
              <a:rPr dirty="0" sz="2000" spc="500" b="1" i="1">
                <a:latin typeface="华文楷体"/>
                <a:cs typeface="华文楷体"/>
              </a:rPr>
              <a:t>度</a:t>
            </a:r>
            <a:r>
              <a:rPr dirty="0" sz="2000" b="1" i="1">
                <a:latin typeface="华文楷体"/>
                <a:cs typeface="华文楷体"/>
              </a:rPr>
              <a:t>；</a:t>
            </a:r>
            <a:endParaRPr sz="2000">
              <a:latin typeface="华文楷体"/>
              <a:cs typeface="华文楷体"/>
            </a:endParaRPr>
          </a:p>
          <a:p>
            <a:pPr lvl="1" marL="1625600" indent="-636905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1626235" algn="l"/>
              </a:tabLst>
            </a:pPr>
            <a:r>
              <a:rPr dirty="0" sz="2000" b="1" i="1">
                <a:latin typeface="华文楷体"/>
                <a:cs typeface="华文楷体"/>
              </a:rPr>
              <a:t>汽车速度为</a:t>
            </a:r>
            <a:r>
              <a:rPr dirty="0" sz="2000" spc="-10" b="1" i="1">
                <a:latin typeface="华文楷体"/>
                <a:cs typeface="华文楷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4</a:t>
            </a:r>
            <a:r>
              <a:rPr dirty="0" sz="2000" spc="-5" b="1">
                <a:latin typeface="Times New Roman"/>
                <a:cs typeface="Times New Roman"/>
              </a:rPr>
              <a:t> m/s </a:t>
            </a:r>
            <a:r>
              <a:rPr dirty="0" sz="2000" b="1" i="1">
                <a:latin typeface="华文楷体"/>
                <a:cs typeface="华文楷体"/>
              </a:rPr>
              <a:t>时的</a:t>
            </a:r>
            <a:r>
              <a:rPr dirty="0" sz="2000" spc="1925" b="1" i="1">
                <a:latin typeface="华文楷体"/>
                <a:cs typeface="华文楷体"/>
              </a:rPr>
              <a:t>加</a:t>
            </a:r>
            <a:r>
              <a:rPr dirty="0" sz="2000" b="1" i="1">
                <a:latin typeface="华文楷体"/>
                <a:cs typeface="华文楷体"/>
              </a:rPr>
              <a:t>速度；</a:t>
            </a:r>
            <a:endParaRPr sz="2000">
              <a:latin typeface="华文楷体"/>
              <a:cs typeface="华文楷体"/>
            </a:endParaRPr>
          </a:p>
          <a:p>
            <a:pPr lvl="1" marL="1625600" indent="-636905">
              <a:lnSpc>
                <a:spcPct val="100000"/>
              </a:lnSpc>
              <a:spcBef>
                <a:spcPts val="1200"/>
              </a:spcBef>
              <a:buSzPct val="95000"/>
              <a:buAutoNum type="arabicPlain"/>
              <a:tabLst>
                <a:tab pos="1626235" algn="l"/>
              </a:tabLst>
            </a:pPr>
            <a:r>
              <a:rPr dirty="0" sz="2000" b="1" i="1">
                <a:latin typeface="华文楷体"/>
                <a:cs typeface="华文楷体"/>
              </a:rPr>
              <a:t>汽车的</a:t>
            </a:r>
            <a:r>
              <a:rPr dirty="0" sz="2000" spc="1925" b="1" i="1">
                <a:latin typeface="华文楷体"/>
                <a:cs typeface="华文楷体"/>
              </a:rPr>
              <a:t>加</a:t>
            </a:r>
            <a:r>
              <a:rPr dirty="0" sz="2000" b="1" i="1">
                <a:latin typeface="华文楷体"/>
                <a:cs typeface="华文楷体"/>
              </a:rPr>
              <a:t>速度为</a:t>
            </a:r>
            <a:r>
              <a:rPr dirty="0" sz="2000" spc="-10" b="1" i="1">
                <a:latin typeface="华文楷体"/>
                <a:cs typeface="华文楷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spc="-5" b="1">
                <a:latin typeface="Times New Roman"/>
                <a:cs typeface="Times New Roman"/>
              </a:rPr>
              <a:t> m/s</a:t>
            </a:r>
            <a:r>
              <a:rPr dirty="0" baseline="21367" sz="1950" spc="-7" b="1">
                <a:latin typeface="Times New Roman"/>
                <a:cs typeface="Times New Roman"/>
              </a:rPr>
              <a:t>2</a:t>
            </a:r>
            <a:r>
              <a:rPr dirty="0" baseline="21367" sz="1950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华文楷体"/>
                <a:cs typeface="华文楷体"/>
              </a:rPr>
              <a:t>时的速度。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417" y="2315921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例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417" y="2845511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题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417" y="3375101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㈠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6179" y="1927898"/>
            <a:ext cx="0" cy="2160270"/>
          </a:xfrm>
          <a:custGeom>
            <a:avLst/>
            <a:gdLst/>
            <a:ahLst/>
            <a:cxnLst/>
            <a:rect l="l" t="t" r="r" b="b"/>
            <a:pathLst>
              <a:path w="0" h="2160270">
                <a:moveTo>
                  <a:pt x="0" y="0"/>
                </a:moveTo>
                <a:lnTo>
                  <a:pt x="0" y="2160104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00" y="1505711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72795" y="0"/>
                </a:move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lnTo>
                  <a:pt x="272795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6051" y="1655064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5">
                <a:moveTo>
                  <a:pt x="184404" y="0"/>
                </a:moveTo>
                <a:lnTo>
                  <a:pt x="184404" y="184404"/>
                </a:lnTo>
                <a:lnTo>
                  <a:pt x="0" y="184404"/>
                </a:lnTo>
                <a:lnTo>
                  <a:pt x="0" y="0"/>
                </a:lnTo>
                <a:lnTo>
                  <a:pt x="184404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900683" y="1225296"/>
            <a:ext cx="7717790" cy="3359150"/>
          </a:xfrm>
          <a:custGeom>
            <a:avLst/>
            <a:gdLst/>
            <a:ahLst/>
            <a:cxnLst/>
            <a:rect l="l" t="t" r="r" b="b"/>
            <a:pathLst>
              <a:path w="7717790" h="3359150">
                <a:moveTo>
                  <a:pt x="0" y="0"/>
                </a:moveTo>
                <a:lnTo>
                  <a:pt x="7717535" y="0"/>
                </a:lnTo>
                <a:lnTo>
                  <a:pt x="7717535" y="3358896"/>
                </a:lnTo>
                <a:lnTo>
                  <a:pt x="0" y="33588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4194" y="1219136"/>
            <a:ext cx="7729855" cy="3372485"/>
          </a:xfrm>
          <a:custGeom>
            <a:avLst/>
            <a:gdLst/>
            <a:ahLst/>
            <a:cxnLst/>
            <a:rect l="l" t="t" r="r" b="b"/>
            <a:pathLst>
              <a:path w="7729855" h="3372485">
                <a:moveTo>
                  <a:pt x="7729677" y="3372167"/>
                </a:moveTo>
                <a:lnTo>
                  <a:pt x="0" y="3372167"/>
                </a:lnTo>
                <a:lnTo>
                  <a:pt x="0" y="0"/>
                </a:lnTo>
                <a:lnTo>
                  <a:pt x="7729677" y="0"/>
                </a:lnTo>
                <a:lnTo>
                  <a:pt x="772967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359467"/>
                </a:lnTo>
                <a:lnTo>
                  <a:pt x="6350" y="3359467"/>
                </a:lnTo>
                <a:lnTo>
                  <a:pt x="12700" y="3365817"/>
                </a:lnTo>
                <a:lnTo>
                  <a:pt x="7729677" y="3365817"/>
                </a:lnTo>
                <a:lnTo>
                  <a:pt x="7729677" y="3372167"/>
                </a:lnTo>
                <a:close/>
              </a:path>
              <a:path w="7729855" h="337248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729855" h="3372485">
                <a:moveTo>
                  <a:pt x="771697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716977" y="6350"/>
                </a:lnTo>
                <a:lnTo>
                  <a:pt x="7716977" y="12700"/>
                </a:lnTo>
                <a:close/>
              </a:path>
              <a:path w="7729855" h="3372485">
                <a:moveTo>
                  <a:pt x="7716977" y="3365817"/>
                </a:moveTo>
                <a:lnTo>
                  <a:pt x="7716977" y="6350"/>
                </a:lnTo>
                <a:lnTo>
                  <a:pt x="7723327" y="12700"/>
                </a:lnTo>
                <a:lnTo>
                  <a:pt x="7729677" y="12700"/>
                </a:lnTo>
                <a:lnTo>
                  <a:pt x="7729677" y="3359467"/>
                </a:lnTo>
                <a:lnTo>
                  <a:pt x="7723327" y="3359467"/>
                </a:lnTo>
                <a:lnTo>
                  <a:pt x="7716977" y="3365817"/>
                </a:lnTo>
                <a:close/>
              </a:path>
              <a:path w="7729855" h="3372485">
                <a:moveTo>
                  <a:pt x="7729677" y="12700"/>
                </a:moveTo>
                <a:lnTo>
                  <a:pt x="7723327" y="12700"/>
                </a:lnTo>
                <a:lnTo>
                  <a:pt x="7716977" y="6350"/>
                </a:lnTo>
                <a:lnTo>
                  <a:pt x="7729677" y="6350"/>
                </a:lnTo>
                <a:lnTo>
                  <a:pt x="7729677" y="12700"/>
                </a:lnTo>
                <a:close/>
              </a:path>
              <a:path w="7729855" h="3372485">
                <a:moveTo>
                  <a:pt x="12700" y="3365817"/>
                </a:moveTo>
                <a:lnTo>
                  <a:pt x="6350" y="3359467"/>
                </a:lnTo>
                <a:lnTo>
                  <a:pt x="12700" y="3359467"/>
                </a:lnTo>
                <a:lnTo>
                  <a:pt x="12700" y="3365817"/>
                </a:lnTo>
                <a:close/>
              </a:path>
              <a:path w="7729855" h="3372485">
                <a:moveTo>
                  <a:pt x="7716977" y="3365817"/>
                </a:moveTo>
                <a:lnTo>
                  <a:pt x="12700" y="3365817"/>
                </a:lnTo>
                <a:lnTo>
                  <a:pt x="12700" y="3359467"/>
                </a:lnTo>
                <a:lnTo>
                  <a:pt x="7716977" y="3359467"/>
                </a:lnTo>
                <a:lnTo>
                  <a:pt x="7716977" y="3365817"/>
                </a:lnTo>
                <a:close/>
              </a:path>
              <a:path w="7729855" h="3372485">
                <a:moveTo>
                  <a:pt x="7729677" y="3365817"/>
                </a:moveTo>
                <a:lnTo>
                  <a:pt x="7716977" y="3365817"/>
                </a:lnTo>
                <a:lnTo>
                  <a:pt x="7723327" y="3359467"/>
                </a:lnTo>
                <a:lnTo>
                  <a:pt x="7729677" y="3359467"/>
                </a:lnTo>
                <a:lnTo>
                  <a:pt x="7729677" y="3365817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8417" y="2315921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例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417" y="2845511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题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17" y="3375101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㈠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6179" y="1927898"/>
            <a:ext cx="0" cy="2160270"/>
          </a:xfrm>
          <a:custGeom>
            <a:avLst/>
            <a:gdLst/>
            <a:ahLst/>
            <a:cxnLst/>
            <a:rect l="l" t="t" r="r" b="b"/>
            <a:pathLst>
              <a:path w="0" h="2160270">
                <a:moveTo>
                  <a:pt x="0" y="0"/>
                </a:moveTo>
                <a:lnTo>
                  <a:pt x="0" y="2160104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00" y="1505711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72795" y="0"/>
                </a:move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lnTo>
                  <a:pt x="272795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6051" y="1655064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5">
                <a:moveTo>
                  <a:pt x="184404" y="0"/>
                </a:moveTo>
                <a:lnTo>
                  <a:pt x="184404" y="184404"/>
                </a:lnTo>
                <a:lnTo>
                  <a:pt x="0" y="184404"/>
                </a:lnTo>
                <a:lnTo>
                  <a:pt x="0" y="0"/>
                </a:lnTo>
                <a:lnTo>
                  <a:pt x="184404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36675" y="2089226"/>
            <a:ext cx="42265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华文楷体"/>
                <a:cs typeface="华文楷体"/>
              </a:rPr>
              <a:t>（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b="1" i="1">
                <a:latin typeface="华文楷体"/>
                <a:cs typeface="华文楷体"/>
              </a:rPr>
              <a:t>）当牵引力等于阻力时达最大速度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7150" y="2698826"/>
            <a:ext cx="23799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f </a:t>
            </a:r>
            <a:r>
              <a:rPr dirty="0" sz="2000" b="1">
                <a:latin typeface="Times New Roman"/>
                <a:cs typeface="Times New Roman"/>
              </a:rPr>
              <a:t>= </a:t>
            </a:r>
            <a:r>
              <a:rPr dirty="0" sz="2000" spc="-5" b="1">
                <a:latin typeface="Times New Roman"/>
                <a:cs typeface="Times New Roman"/>
              </a:rPr>
              <a:t>0. </a:t>
            </a:r>
            <a:r>
              <a:rPr dirty="0" sz="2000" b="1">
                <a:latin typeface="Times New Roman"/>
                <a:cs typeface="Times New Roman"/>
              </a:rPr>
              <a:t>1 </a:t>
            </a:r>
            <a:r>
              <a:rPr dirty="0" sz="2000" spc="-5" b="1">
                <a:latin typeface="Times New Roman"/>
                <a:cs typeface="Times New Roman"/>
              </a:rPr>
              <a:t>mg </a:t>
            </a:r>
            <a:r>
              <a:rPr dirty="0" sz="2000" b="1">
                <a:latin typeface="Times New Roman"/>
                <a:cs typeface="Times New Roman"/>
              </a:rPr>
              <a:t>= </a:t>
            </a:r>
            <a:r>
              <a:rPr dirty="0" sz="2000" spc="-5" b="1">
                <a:latin typeface="Times New Roman"/>
                <a:cs typeface="Times New Roman"/>
              </a:rPr>
              <a:t>5</a:t>
            </a:r>
            <a:r>
              <a:rPr dirty="0" sz="2000" spc="-5" b="1" i="1">
                <a:latin typeface="华文楷体"/>
                <a:cs typeface="华文楷体"/>
              </a:rPr>
              <a:t>×</a:t>
            </a:r>
            <a:r>
              <a:rPr dirty="0" sz="2000" spc="-5" b="1">
                <a:latin typeface="Times New Roman"/>
                <a:cs typeface="Times New Roman"/>
              </a:rPr>
              <a:t>10</a:t>
            </a:r>
            <a:r>
              <a:rPr dirty="0" baseline="21367" sz="1950" spc="-7" b="1">
                <a:latin typeface="Times New Roman"/>
                <a:cs typeface="Times New Roman"/>
              </a:rPr>
              <a:t>3</a:t>
            </a:r>
            <a:r>
              <a:rPr dirty="0" baseline="21367" sz="1950" spc="-112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8730" y="3716731"/>
            <a:ext cx="1384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1760" y="3857066"/>
            <a:ext cx="16256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53055" y="3568141"/>
            <a:ext cx="6527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0040" algn="l"/>
              </a:tabLst>
            </a:pPr>
            <a:r>
              <a:rPr dirty="0" baseline="-31944" sz="3000" b="1" i="1">
                <a:latin typeface="Times New Roman"/>
                <a:cs typeface="Times New Roman"/>
              </a:rPr>
              <a:t>=</a:t>
            </a:r>
            <a:r>
              <a:rPr dirty="0" baseline="-31944" sz="3000" b="1" i="1">
                <a:latin typeface="Times New Roman"/>
                <a:cs typeface="Times New Roman"/>
              </a:rPr>
              <a:t>	</a:t>
            </a:r>
            <a:r>
              <a:rPr dirty="0" sz="2000" spc="-5" b="1" i="1">
                <a:latin typeface="Times New Roman"/>
                <a:cs typeface="Times New Roman"/>
              </a:rPr>
              <a:t>P</a:t>
            </a:r>
            <a:r>
              <a:rPr dirty="0" baseline="-17094" sz="1950" spc="-15" b="1" i="1">
                <a:latin typeface="华文楷体"/>
                <a:cs typeface="华文楷体"/>
              </a:rPr>
              <a:t>额</a:t>
            </a:r>
            <a:endParaRPr baseline="-17094" sz="195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917215" y="3910996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0" y="0"/>
                </a:moveTo>
                <a:lnTo>
                  <a:pt x="441325" y="0"/>
                </a:lnTo>
              </a:path>
            </a:pathLst>
          </a:custGeom>
          <a:ln w="166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082950" y="3844366"/>
            <a:ext cx="11048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09340" y="3716731"/>
            <a:ext cx="9328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= 12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m/s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10158" y="3500882"/>
            <a:ext cx="1512570" cy="76200"/>
          </a:xfrm>
          <a:custGeom>
            <a:avLst/>
            <a:gdLst/>
            <a:ahLst/>
            <a:cxnLst/>
            <a:rect l="l" t="t" r="r" b="b"/>
            <a:pathLst>
              <a:path w="1512570" h="76200">
                <a:moveTo>
                  <a:pt x="1385011" y="76200"/>
                </a:moveTo>
                <a:lnTo>
                  <a:pt x="1385011" y="0"/>
                </a:lnTo>
                <a:lnTo>
                  <a:pt x="1480261" y="28575"/>
                </a:lnTo>
                <a:lnTo>
                  <a:pt x="1416761" y="28575"/>
                </a:lnTo>
                <a:lnTo>
                  <a:pt x="1416761" y="47625"/>
                </a:lnTo>
                <a:lnTo>
                  <a:pt x="1480261" y="47625"/>
                </a:lnTo>
                <a:lnTo>
                  <a:pt x="1385011" y="76200"/>
                </a:lnTo>
                <a:close/>
              </a:path>
              <a:path w="1512570" h="76200">
                <a:moveTo>
                  <a:pt x="1385011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1385011" y="28575"/>
                </a:lnTo>
                <a:lnTo>
                  <a:pt x="1385011" y="47625"/>
                </a:lnTo>
                <a:close/>
              </a:path>
              <a:path w="1512570" h="76200">
                <a:moveTo>
                  <a:pt x="1480261" y="47625"/>
                </a:moveTo>
                <a:lnTo>
                  <a:pt x="1416761" y="47625"/>
                </a:lnTo>
                <a:lnTo>
                  <a:pt x="1416761" y="28575"/>
                </a:lnTo>
                <a:lnTo>
                  <a:pt x="1480261" y="28575"/>
                </a:lnTo>
                <a:lnTo>
                  <a:pt x="1512011" y="38100"/>
                </a:lnTo>
                <a:lnTo>
                  <a:pt x="1480261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76707" y="2283396"/>
            <a:ext cx="76200" cy="1260475"/>
          </a:xfrm>
          <a:custGeom>
            <a:avLst/>
            <a:gdLst/>
            <a:ahLst/>
            <a:cxnLst/>
            <a:rect l="l" t="t" r="r" b="b"/>
            <a:pathLst>
              <a:path w="76200" h="1260475">
                <a:moveTo>
                  <a:pt x="28575" y="127000"/>
                </a:moveTo>
                <a:lnTo>
                  <a:pt x="0" y="127000"/>
                </a:lnTo>
                <a:lnTo>
                  <a:pt x="38100" y="0"/>
                </a:lnTo>
                <a:lnTo>
                  <a:pt x="66675" y="95250"/>
                </a:lnTo>
                <a:lnTo>
                  <a:pt x="28575" y="95250"/>
                </a:lnTo>
                <a:lnTo>
                  <a:pt x="28575" y="127000"/>
                </a:lnTo>
                <a:close/>
              </a:path>
              <a:path w="76200" h="1260475">
                <a:moveTo>
                  <a:pt x="47625" y="1260005"/>
                </a:moveTo>
                <a:lnTo>
                  <a:pt x="28575" y="1260005"/>
                </a:lnTo>
                <a:lnTo>
                  <a:pt x="28575" y="95250"/>
                </a:lnTo>
                <a:lnTo>
                  <a:pt x="47625" y="95250"/>
                </a:lnTo>
                <a:lnTo>
                  <a:pt x="47625" y="1260005"/>
                </a:lnTo>
                <a:close/>
              </a:path>
              <a:path w="76200" h="1260475">
                <a:moveTo>
                  <a:pt x="76200" y="127000"/>
                </a:moveTo>
                <a:lnTo>
                  <a:pt x="47625" y="127000"/>
                </a:lnTo>
                <a:lnTo>
                  <a:pt x="47625" y="95250"/>
                </a:lnTo>
                <a:lnTo>
                  <a:pt x="66675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14070" y="2647162"/>
            <a:ext cx="1040765" cy="0"/>
          </a:xfrm>
          <a:custGeom>
            <a:avLst/>
            <a:gdLst/>
            <a:ahLst/>
            <a:cxnLst/>
            <a:rect l="l" t="t" r="r" b="b"/>
            <a:pathLst>
              <a:path w="1040765" h="0">
                <a:moveTo>
                  <a:pt x="0" y="0"/>
                </a:moveTo>
                <a:lnTo>
                  <a:pt x="1040752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08431" y="2635618"/>
            <a:ext cx="1047115" cy="895350"/>
          </a:xfrm>
          <a:custGeom>
            <a:avLst/>
            <a:gdLst/>
            <a:ahLst/>
            <a:cxnLst/>
            <a:rect l="l" t="t" r="r" b="b"/>
            <a:pathLst>
              <a:path w="1047115" h="895350">
                <a:moveTo>
                  <a:pt x="465518" y="167639"/>
                </a:moveTo>
                <a:lnTo>
                  <a:pt x="425869" y="167639"/>
                </a:lnTo>
                <a:lnTo>
                  <a:pt x="430631" y="163830"/>
                </a:lnTo>
                <a:lnTo>
                  <a:pt x="430288" y="163830"/>
                </a:lnTo>
                <a:lnTo>
                  <a:pt x="435343" y="160019"/>
                </a:lnTo>
                <a:lnTo>
                  <a:pt x="435127" y="160019"/>
                </a:lnTo>
                <a:lnTo>
                  <a:pt x="446366" y="149860"/>
                </a:lnTo>
                <a:lnTo>
                  <a:pt x="459651" y="139700"/>
                </a:lnTo>
                <a:lnTo>
                  <a:pt x="467321" y="133350"/>
                </a:lnTo>
                <a:lnTo>
                  <a:pt x="475678" y="127000"/>
                </a:lnTo>
                <a:lnTo>
                  <a:pt x="484809" y="120650"/>
                </a:lnTo>
                <a:lnTo>
                  <a:pt x="494779" y="114300"/>
                </a:lnTo>
                <a:lnTo>
                  <a:pt x="505637" y="106680"/>
                </a:lnTo>
                <a:lnTo>
                  <a:pt x="517436" y="100330"/>
                </a:lnTo>
                <a:lnTo>
                  <a:pt x="530237" y="92710"/>
                </a:lnTo>
                <a:lnTo>
                  <a:pt x="544118" y="85089"/>
                </a:lnTo>
                <a:lnTo>
                  <a:pt x="559117" y="78739"/>
                </a:lnTo>
                <a:lnTo>
                  <a:pt x="575297" y="71119"/>
                </a:lnTo>
                <a:lnTo>
                  <a:pt x="592734" y="64769"/>
                </a:lnTo>
                <a:lnTo>
                  <a:pt x="611416" y="58419"/>
                </a:lnTo>
                <a:lnTo>
                  <a:pt x="621347" y="54610"/>
                </a:lnTo>
                <a:lnTo>
                  <a:pt x="631571" y="50800"/>
                </a:lnTo>
                <a:lnTo>
                  <a:pt x="642162" y="48260"/>
                </a:lnTo>
                <a:lnTo>
                  <a:pt x="653110" y="44450"/>
                </a:lnTo>
                <a:lnTo>
                  <a:pt x="676148" y="39369"/>
                </a:lnTo>
                <a:lnTo>
                  <a:pt x="713625" y="30480"/>
                </a:lnTo>
                <a:lnTo>
                  <a:pt x="754837" y="22860"/>
                </a:lnTo>
                <a:lnTo>
                  <a:pt x="799973" y="15239"/>
                </a:lnTo>
                <a:lnTo>
                  <a:pt x="815924" y="13969"/>
                </a:lnTo>
                <a:lnTo>
                  <a:pt x="832345" y="11430"/>
                </a:lnTo>
                <a:lnTo>
                  <a:pt x="849249" y="10160"/>
                </a:lnTo>
                <a:lnTo>
                  <a:pt x="866635" y="7619"/>
                </a:lnTo>
                <a:lnTo>
                  <a:pt x="961123" y="1269"/>
                </a:lnTo>
                <a:lnTo>
                  <a:pt x="981582" y="1269"/>
                </a:lnTo>
                <a:lnTo>
                  <a:pt x="1002588" y="0"/>
                </a:lnTo>
                <a:lnTo>
                  <a:pt x="1046200" y="0"/>
                </a:lnTo>
                <a:lnTo>
                  <a:pt x="1046568" y="25400"/>
                </a:lnTo>
                <a:lnTo>
                  <a:pt x="1003338" y="25400"/>
                </a:lnTo>
                <a:lnTo>
                  <a:pt x="982446" y="26669"/>
                </a:lnTo>
                <a:lnTo>
                  <a:pt x="962317" y="26669"/>
                </a:lnTo>
                <a:lnTo>
                  <a:pt x="942505" y="27939"/>
                </a:lnTo>
                <a:lnTo>
                  <a:pt x="923328" y="29210"/>
                </a:lnTo>
                <a:lnTo>
                  <a:pt x="904684" y="30480"/>
                </a:lnTo>
                <a:lnTo>
                  <a:pt x="886548" y="31750"/>
                </a:lnTo>
                <a:lnTo>
                  <a:pt x="868921" y="33019"/>
                </a:lnTo>
                <a:lnTo>
                  <a:pt x="851789" y="35560"/>
                </a:lnTo>
                <a:lnTo>
                  <a:pt x="835151" y="36830"/>
                </a:lnTo>
                <a:lnTo>
                  <a:pt x="818997" y="39369"/>
                </a:lnTo>
                <a:lnTo>
                  <a:pt x="819124" y="39369"/>
                </a:lnTo>
                <a:lnTo>
                  <a:pt x="803313" y="40639"/>
                </a:lnTo>
                <a:lnTo>
                  <a:pt x="803452" y="40639"/>
                </a:lnTo>
                <a:lnTo>
                  <a:pt x="788098" y="43180"/>
                </a:lnTo>
                <a:lnTo>
                  <a:pt x="788238" y="43180"/>
                </a:lnTo>
                <a:lnTo>
                  <a:pt x="773341" y="45719"/>
                </a:lnTo>
                <a:lnTo>
                  <a:pt x="773493" y="45719"/>
                </a:lnTo>
                <a:lnTo>
                  <a:pt x="759040" y="46989"/>
                </a:lnTo>
                <a:lnTo>
                  <a:pt x="759180" y="46989"/>
                </a:lnTo>
                <a:lnTo>
                  <a:pt x="745172" y="49530"/>
                </a:lnTo>
                <a:lnTo>
                  <a:pt x="745324" y="49530"/>
                </a:lnTo>
                <a:lnTo>
                  <a:pt x="731748" y="52069"/>
                </a:lnTo>
                <a:lnTo>
                  <a:pt x="731901" y="52069"/>
                </a:lnTo>
                <a:lnTo>
                  <a:pt x="718743" y="54610"/>
                </a:lnTo>
                <a:lnTo>
                  <a:pt x="718908" y="54610"/>
                </a:lnTo>
                <a:lnTo>
                  <a:pt x="706170" y="58419"/>
                </a:lnTo>
                <a:lnTo>
                  <a:pt x="706323" y="58419"/>
                </a:lnTo>
                <a:lnTo>
                  <a:pt x="693991" y="60960"/>
                </a:lnTo>
                <a:lnTo>
                  <a:pt x="694156" y="60960"/>
                </a:lnTo>
                <a:lnTo>
                  <a:pt x="682231" y="63500"/>
                </a:lnTo>
                <a:lnTo>
                  <a:pt x="682396" y="63500"/>
                </a:lnTo>
                <a:lnTo>
                  <a:pt x="670852" y="66039"/>
                </a:lnTo>
                <a:lnTo>
                  <a:pt x="671029" y="66039"/>
                </a:lnTo>
                <a:lnTo>
                  <a:pt x="659866" y="69850"/>
                </a:lnTo>
                <a:lnTo>
                  <a:pt x="660044" y="69850"/>
                </a:lnTo>
                <a:lnTo>
                  <a:pt x="649262" y="72389"/>
                </a:lnTo>
                <a:lnTo>
                  <a:pt x="649439" y="72389"/>
                </a:lnTo>
                <a:lnTo>
                  <a:pt x="639025" y="76200"/>
                </a:lnTo>
                <a:lnTo>
                  <a:pt x="639203" y="76200"/>
                </a:lnTo>
                <a:lnTo>
                  <a:pt x="629145" y="78739"/>
                </a:lnTo>
                <a:lnTo>
                  <a:pt x="629323" y="78739"/>
                </a:lnTo>
                <a:lnTo>
                  <a:pt x="622854" y="81280"/>
                </a:lnTo>
                <a:lnTo>
                  <a:pt x="619899" y="81280"/>
                </a:lnTo>
                <a:lnTo>
                  <a:pt x="601522" y="88900"/>
                </a:lnTo>
                <a:lnTo>
                  <a:pt x="601891" y="88900"/>
                </a:lnTo>
                <a:lnTo>
                  <a:pt x="584822" y="95250"/>
                </a:lnTo>
                <a:lnTo>
                  <a:pt x="585190" y="95250"/>
                </a:lnTo>
                <a:lnTo>
                  <a:pt x="569379" y="101600"/>
                </a:lnTo>
                <a:lnTo>
                  <a:pt x="569747" y="101600"/>
                </a:lnTo>
                <a:lnTo>
                  <a:pt x="555117" y="107950"/>
                </a:lnTo>
                <a:lnTo>
                  <a:pt x="555485" y="107950"/>
                </a:lnTo>
                <a:lnTo>
                  <a:pt x="541972" y="115569"/>
                </a:lnTo>
                <a:lnTo>
                  <a:pt x="542328" y="115569"/>
                </a:lnTo>
                <a:lnTo>
                  <a:pt x="529882" y="121919"/>
                </a:lnTo>
                <a:lnTo>
                  <a:pt x="530225" y="121919"/>
                </a:lnTo>
                <a:lnTo>
                  <a:pt x="518769" y="128269"/>
                </a:lnTo>
                <a:lnTo>
                  <a:pt x="519099" y="128269"/>
                </a:lnTo>
                <a:lnTo>
                  <a:pt x="508571" y="134619"/>
                </a:lnTo>
                <a:lnTo>
                  <a:pt x="508889" y="134619"/>
                </a:lnTo>
                <a:lnTo>
                  <a:pt x="499224" y="140969"/>
                </a:lnTo>
                <a:lnTo>
                  <a:pt x="499503" y="140969"/>
                </a:lnTo>
                <a:lnTo>
                  <a:pt x="490639" y="147319"/>
                </a:lnTo>
                <a:lnTo>
                  <a:pt x="490893" y="147319"/>
                </a:lnTo>
                <a:lnTo>
                  <a:pt x="482765" y="153669"/>
                </a:lnTo>
                <a:lnTo>
                  <a:pt x="482980" y="153669"/>
                </a:lnTo>
                <a:lnTo>
                  <a:pt x="475526" y="158750"/>
                </a:lnTo>
                <a:lnTo>
                  <a:pt x="475742" y="158750"/>
                </a:lnTo>
                <a:lnTo>
                  <a:pt x="465518" y="167639"/>
                </a:lnTo>
                <a:close/>
              </a:path>
              <a:path w="1047115" h="895350">
                <a:moveTo>
                  <a:pt x="619620" y="82550"/>
                </a:moveTo>
                <a:lnTo>
                  <a:pt x="619899" y="81280"/>
                </a:lnTo>
                <a:lnTo>
                  <a:pt x="622854" y="81280"/>
                </a:lnTo>
                <a:lnTo>
                  <a:pt x="619620" y="82550"/>
                </a:lnTo>
                <a:close/>
              </a:path>
              <a:path w="1047115" h="895350">
                <a:moveTo>
                  <a:pt x="24739" y="895350"/>
                </a:moveTo>
                <a:lnTo>
                  <a:pt x="0" y="889000"/>
                </a:lnTo>
                <a:lnTo>
                  <a:pt x="4813" y="868679"/>
                </a:lnTo>
                <a:lnTo>
                  <a:pt x="9893" y="848360"/>
                </a:lnTo>
                <a:lnTo>
                  <a:pt x="20764" y="807720"/>
                </a:lnTo>
                <a:lnTo>
                  <a:pt x="32499" y="768350"/>
                </a:lnTo>
                <a:lnTo>
                  <a:pt x="45046" y="730250"/>
                </a:lnTo>
                <a:lnTo>
                  <a:pt x="65201" y="676910"/>
                </a:lnTo>
                <a:lnTo>
                  <a:pt x="79425" y="641350"/>
                </a:lnTo>
                <a:lnTo>
                  <a:pt x="101765" y="591819"/>
                </a:lnTo>
                <a:lnTo>
                  <a:pt x="109448" y="576580"/>
                </a:lnTo>
                <a:lnTo>
                  <a:pt x="117221" y="560069"/>
                </a:lnTo>
                <a:lnTo>
                  <a:pt x="125095" y="544830"/>
                </a:lnTo>
                <a:lnTo>
                  <a:pt x="133045" y="529589"/>
                </a:lnTo>
                <a:lnTo>
                  <a:pt x="141058" y="515619"/>
                </a:lnTo>
                <a:lnTo>
                  <a:pt x="149148" y="501650"/>
                </a:lnTo>
                <a:lnTo>
                  <a:pt x="157289" y="486410"/>
                </a:lnTo>
                <a:lnTo>
                  <a:pt x="165480" y="473710"/>
                </a:lnTo>
                <a:lnTo>
                  <a:pt x="181952" y="445769"/>
                </a:lnTo>
                <a:lnTo>
                  <a:pt x="198513" y="420369"/>
                </a:lnTo>
                <a:lnTo>
                  <a:pt x="215036" y="396239"/>
                </a:lnTo>
                <a:lnTo>
                  <a:pt x="231495" y="373380"/>
                </a:lnTo>
                <a:lnTo>
                  <a:pt x="247827" y="351789"/>
                </a:lnTo>
                <a:lnTo>
                  <a:pt x="263931" y="331469"/>
                </a:lnTo>
                <a:lnTo>
                  <a:pt x="279742" y="311150"/>
                </a:lnTo>
                <a:lnTo>
                  <a:pt x="295186" y="293369"/>
                </a:lnTo>
                <a:lnTo>
                  <a:pt x="310197" y="275589"/>
                </a:lnTo>
                <a:lnTo>
                  <a:pt x="324700" y="260350"/>
                </a:lnTo>
                <a:lnTo>
                  <a:pt x="338620" y="245110"/>
                </a:lnTo>
                <a:lnTo>
                  <a:pt x="351891" y="232410"/>
                </a:lnTo>
                <a:lnTo>
                  <a:pt x="364439" y="219710"/>
                </a:lnTo>
                <a:lnTo>
                  <a:pt x="376174" y="208280"/>
                </a:lnTo>
                <a:lnTo>
                  <a:pt x="387057" y="199389"/>
                </a:lnTo>
                <a:lnTo>
                  <a:pt x="397001" y="190500"/>
                </a:lnTo>
                <a:lnTo>
                  <a:pt x="405942" y="182880"/>
                </a:lnTo>
                <a:lnTo>
                  <a:pt x="413804" y="176530"/>
                </a:lnTo>
                <a:lnTo>
                  <a:pt x="420547" y="171450"/>
                </a:lnTo>
                <a:lnTo>
                  <a:pt x="425945" y="166369"/>
                </a:lnTo>
                <a:lnTo>
                  <a:pt x="425869" y="167639"/>
                </a:lnTo>
                <a:lnTo>
                  <a:pt x="465518" y="167639"/>
                </a:lnTo>
                <a:lnTo>
                  <a:pt x="462597" y="170180"/>
                </a:lnTo>
                <a:lnTo>
                  <a:pt x="451345" y="179069"/>
                </a:lnTo>
                <a:lnTo>
                  <a:pt x="446024" y="184150"/>
                </a:lnTo>
                <a:lnTo>
                  <a:pt x="441058" y="187960"/>
                </a:lnTo>
                <a:lnTo>
                  <a:pt x="437519" y="190500"/>
                </a:lnTo>
                <a:lnTo>
                  <a:pt x="436016" y="190500"/>
                </a:lnTo>
                <a:lnTo>
                  <a:pt x="429514" y="195580"/>
                </a:lnTo>
                <a:lnTo>
                  <a:pt x="429729" y="195580"/>
                </a:lnTo>
                <a:lnTo>
                  <a:pt x="422059" y="201930"/>
                </a:lnTo>
                <a:lnTo>
                  <a:pt x="422249" y="201930"/>
                </a:lnTo>
                <a:lnTo>
                  <a:pt x="413499" y="209550"/>
                </a:lnTo>
                <a:lnTo>
                  <a:pt x="413677" y="209550"/>
                </a:lnTo>
                <a:lnTo>
                  <a:pt x="405305" y="217169"/>
                </a:lnTo>
                <a:lnTo>
                  <a:pt x="404088" y="217169"/>
                </a:lnTo>
                <a:lnTo>
                  <a:pt x="393369" y="227330"/>
                </a:lnTo>
                <a:lnTo>
                  <a:pt x="393534" y="227330"/>
                </a:lnTo>
                <a:lnTo>
                  <a:pt x="381965" y="238760"/>
                </a:lnTo>
                <a:lnTo>
                  <a:pt x="382117" y="238760"/>
                </a:lnTo>
                <a:lnTo>
                  <a:pt x="369747" y="250189"/>
                </a:lnTo>
                <a:lnTo>
                  <a:pt x="369900" y="250189"/>
                </a:lnTo>
                <a:lnTo>
                  <a:pt x="356793" y="262889"/>
                </a:lnTo>
                <a:lnTo>
                  <a:pt x="356958" y="262889"/>
                </a:lnTo>
                <a:lnTo>
                  <a:pt x="343204" y="278130"/>
                </a:lnTo>
                <a:lnTo>
                  <a:pt x="343369" y="278130"/>
                </a:lnTo>
                <a:lnTo>
                  <a:pt x="329018" y="293369"/>
                </a:lnTo>
                <a:lnTo>
                  <a:pt x="329183" y="293369"/>
                </a:lnTo>
                <a:lnTo>
                  <a:pt x="314337" y="309880"/>
                </a:lnTo>
                <a:lnTo>
                  <a:pt x="314490" y="309880"/>
                </a:lnTo>
                <a:lnTo>
                  <a:pt x="299211" y="327660"/>
                </a:lnTo>
                <a:lnTo>
                  <a:pt x="299377" y="327660"/>
                </a:lnTo>
                <a:lnTo>
                  <a:pt x="283718" y="346710"/>
                </a:lnTo>
                <a:lnTo>
                  <a:pt x="283883" y="346710"/>
                </a:lnTo>
                <a:lnTo>
                  <a:pt x="267944" y="367030"/>
                </a:lnTo>
                <a:lnTo>
                  <a:pt x="268097" y="367030"/>
                </a:lnTo>
                <a:lnTo>
                  <a:pt x="251942" y="388619"/>
                </a:lnTo>
                <a:lnTo>
                  <a:pt x="252095" y="388619"/>
                </a:lnTo>
                <a:lnTo>
                  <a:pt x="235788" y="411480"/>
                </a:lnTo>
                <a:lnTo>
                  <a:pt x="235940" y="411480"/>
                </a:lnTo>
                <a:lnTo>
                  <a:pt x="220419" y="434339"/>
                </a:lnTo>
                <a:lnTo>
                  <a:pt x="219684" y="434339"/>
                </a:lnTo>
                <a:lnTo>
                  <a:pt x="211480" y="447039"/>
                </a:lnTo>
                <a:lnTo>
                  <a:pt x="203377" y="459739"/>
                </a:lnTo>
                <a:lnTo>
                  <a:pt x="195275" y="472439"/>
                </a:lnTo>
                <a:lnTo>
                  <a:pt x="187210" y="486410"/>
                </a:lnTo>
                <a:lnTo>
                  <a:pt x="179920" y="499110"/>
                </a:lnTo>
                <a:lnTo>
                  <a:pt x="179260" y="499110"/>
                </a:lnTo>
                <a:lnTo>
                  <a:pt x="171196" y="513080"/>
                </a:lnTo>
                <a:lnTo>
                  <a:pt x="163926" y="527050"/>
                </a:lnTo>
                <a:lnTo>
                  <a:pt x="163334" y="527050"/>
                </a:lnTo>
                <a:lnTo>
                  <a:pt x="155384" y="542289"/>
                </a:lnTo>
                <a:lnTo>
                  <a:pt x="148242" y="556260"/>
                </a:lnTo>
                <a:lnTo>
                  <a:pt x="147650" y="556260"/>
                </a:lnTo>
                <a:lnTo>
                  <a:pt x="139865" y="571500"/>
                </a:lnTo>
                <a:lnTo>
                  <a:pt x="132812" y="586739"/>
                </a:lnTo>
                <a:lnTo>
                  <a:pt x="132295" y="586739"/>
                </a:lnTo>
                <a:lnTo>
                  <a:pt x="124688" y="603250"/>
                </a:lnTo>
                <a:lnTo>
                  <a:pt x="117259" y="618489"/>
                </a:lnTo>
                <a:lnTo>
                  <a:pt x="109943" y="635000"/>
                </a:lnTo>
                <a:lnTo>
                  <a:pt x="102755" y="651510"/>
                </a:lnTo>
                <a:lnTo>
                  <a:pt x="96216" y="668020"/>
                </a:lnTo>
                <a:lnTo>
                  <a:pt x="95770" y="668020"/>
                </a:lnTo>
                <a:lnTo>
                  <a:pt x="88798" y="685800"/>
                </a:lnTo>
                <a:lnTo>
                  <a:pt x="82029" y="703579"/>
                </a:lnTo>
                <a:lnTo>
                  <a:pt x="75437" y="721360"/>
                </a:lnTo>
                <a:lnTo>
                  <a:pt x="68999" y="739139"/>
                </a:lnTo>
                <a:lnTo>
                  <a:pt x="63171" y="756920"/>
                </a:lnTo>
                <a:lnTo>
                  <a:pt x="62801" y="756920"/>
                </a:lnTo>
                <a:lnTo>
                  <a:pt x="56692" y="775970"/>
                </a:lnTo>
                <a:lnTo>
                  <a:pt x="50825" y="795020"/>
                </a:lnTo>
                <a:lnTo>
                  <a:pt x="45161" y="814070"/>
                </a:lnTo>
                <a:lnTo>
                  <a:pt x="39712" y="834389"/>
                </a:lnTo>
                <a:lnTo>
                  <a:pt x="34810" y="853439"/>
                </a:lnTo>
                <a:lnTo>
                  <a:pt x="34531" y="853439"/>
                </a:lnTo>
                <a:lnTo>
                  <a:pt x="29489" y="873760"/>
                </a:lnTo>
                <a:lnTo>
                  <a:pt x="24739" y="895350"/>
                </a:lnTo>
                <a:close/>
              </a:path>
              <a:path w="1047115" h="895350">
                <a:moveTo>
                  <a:pt x="435749" y="191769"/>
                </a:moveTo>
                <a:lnTo>
                  <a:pt x="436016" y="190500"/>
                </a:lnTo>
                <a:lnTo>
                  <a:pt x="437519" y="190500"/>
                </a:lnTo>
                <a:lnTo>
                  <a:pt x="435749" y="191769"/>
                </a:lnTo>
                <a:close/>
              </a:path>
              <a:path w="1047115" h="895350">
                <a:moveTo>
                  <a:pt x="403910" y="218439"/>
                </a:moveTo>
                <a:lnTo>
                  <a:pt x="404088" y="217169"/>
                </a:lnTo>
                <a:lnTo>
                  <a:pt x="405305" y="217169"/>
                </a:lnTo>
                <a:lnTo>
                  <a:pt x="403910" y="218439"/>
                </a:lnTo>
                <a:close/>
              </a:path>
              <a:path w="1047115" h="895350">
                <a:moveTo>
                  <a:pt x="219557" y="435610"/>
                </a:moveTo>
                <a:lnTo>
                  <a:pt x="219684" y="434339"/>
                </a:lnTo>
                <a:lnTo>
                  <a:pt x="220419" y="434339"/>
                </a:lnTo>
                <a:lnTo>
                  <a:pt x="219557" y="435610"/>
                </a:lnTo>
                <a:close/>
              </a:path>
              <a:path w="1047115" h="895350">
                <a:moveTo>
                  <a:pt x="179184" y="500380"/>
                </a:moveTo>
                <a:lnTo>
                  <a:pt x="179260" y="499110"/>
                </a:lnTo>
                <a:lnTo>
                  <a:pt x="179920" y="499110"/>
                </a:lnTo>
                <a:lnTo>
                  <a:pt x="179184" y="500380"/>
                </a:lnTo>
                <a:close/>
              </a:path>
              <a:path w="1047115" h="895350">
                <a:moveTo>
                  <a:pt x="163258" y="528319"/>
                </a:moveTo>
                <a:lnTo>
                  <a:pt x="163334" y="527050"/>
                </a:lnTo>
                <a:lnTo>
                  <a:pt x="163926" y="527050"/>
                </a:lnTo>
                <a:lnTo>
                  <a:pt x="163258" y="528319"/>
                </a:lnTo>
                <a:close/>
              </a:path>
              <a:path w="1047115" h="895350">
                <a:moveTo>
                  <a:pt x="147586" y="557530"/>
                </a:moveTo>
                <a:lnTo>
                  <a:pt x="147650" y="556260"/>
                </a:lnTo>
                <a:lnTo>
                  <a:pt x="148242" y="556260"/>
                </a:lnTo>
                <a:lnTo>
                  <a:pt x="147586" y="557530"/>
                </a:lnTo>
                <a:close/>
              </a:path>
              <a:path w="1047115" h="895350">
                <a:moveTo>
                  <a:pt x="132219" y="588010"/>
                </a:moveTo>
                <a:lnTo>
                  <a:pt x="132295" y="586739"/>
                </a:lnTo>
                <a:lnTo>
                  <a:pt x="132812" y="586739"/>
                </a:lnTo>
                <a:lnTo>
                  <a:pt x="132219" y="588010"/>
                </a:lnTo>
                <a:close/>
              </a:path>
              <a:path w="1047115" h="895350">
                <a:moveTo>
                  <a:pt x="95707" y="669289"/>
                </a:moveTo>
                <a:lnTo>
                  <a:pt x="95770" y="668020"/>
                </a:lnTo>
                <a:lnTo>
                  <a:pt x="96216" y="668020"/>
                </a:lnTo>
                <a:lnTo>
                  <a:pt x="95707" y="669289"/>
                </a:lnTo>
                <a:close/>
              </a:path>
              <a:path w="1047115" h="895350">
                <a:moveTo>
                  <a:pt x="62750" y="758189"/>
                </a:moveTo>
                <a:lnTo>
                  <a:pt x="62801" y="756920"/>
                </a:lnTo>
                <a:lnTo>
                  <a:pt x="63171" y="756920"/>
                </a:lnTo>
                <a:lnTo>
                  <a:pt x="62750" y="758189"/>
                </a:lnTo>
                <a:close/>
              </a:path>
              <a:path w="1047115" h="895350">
                <a:moveTo>
                  <a:pt x="34480" y="854710"/>
                </a:moveTo>
                <a:lnTo>
                  <a:pt x="34531" y="853439"/>
                </a:lnTo>
                <a:lnTo>
                  <a:pt x="34810" y="853439"/>
                </a:lnTo>
                <a:lnTo>
                  <a:pt x="34480" y="8547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951660" y="2650693"/>
            <a:ext cx="323215" cy="0"/>
          </a:xfrm>
          <a:custGeom>
            <a:avLst/>
            <a:gdLst/>
            <a:ahLst/>
            <a:cxnLst/>
            <a:rect l="l" t="t" r="r" b="b"/>
            <a:pathLst>
              <a:path w="323215" h="0">
                <a:moveTo>
                  <a:pt x="0" y="0"/>
                </a:moveTo>
                <a:lnTo>
                  <a:pt x="323126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953241" y="2648280"/>
            <a:ext cx="0" cy="879475"/>
          </a:xfrm>
          <a:custGeom>
            <a:avLst/>
            <a:gdLst/>
            <a:ahLst/>
            <a:cxnLst/>
            <a:rect l="l" t="t" r="r" b="b"/>
            <a:pathLst>
              <a:path w="0" h="879475">
                <a:moveTo>
                  <a:pt x="0" y="0"/>
                </a:moveTo>
                <a:lnTo>
                  <a:pt x="0" y="879195"/>
                </a:lnTo>
              </a:path>
            </a:pathLst>
          </a:custGeom>
          <a:ln w="1925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041108" y="2057234"/>
            <a:ext cx="1384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14067" y="3525316"/>
            <a:ext cx="965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10680" y="3391204"/>
            <a:ext cx="12700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01028" y="2373858"/>
            <a:ext cx="2755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36675" y="1258189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华文楷体"/>
                <a:cs typeface="华文楷体"/>
              </a:rPr>
              <a:t>解</a:t>
            </a:r>
            <a:r>
              <a:rPr dirty="0" sz="2400" spc="-5" b="1" i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900683" y="1225296"/>
            <a:ext cx="7717790" cy="3491865"/>
          </a:xfrm>
          <a:custGeom>
            <a:avLst/>
            <a:gdLst/>
            <a:ahLst/>
            <a:cxnLst/>
            <a:rect l="l" t="t" r="r" b="b"/>
            <a:pathLst>
              <a:path w="7717790" h="3491865">
                <a:moveTo>
                  <a:pt x="0" y="0"/>
                </a:moveTo>
                <a:lnTo>
                  <a:pt x="7717535" y="0"/>
                </a:lnTo>
                <a:lnTo>
                  <a:pt x="7717535" y="3491484"/>
                </a:lnTo>
                <a:lnTo>
                  <a:pt x="0" y="34914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94194" y="1219136"/>
            <a:ext cx="7729855" cy="3505200"/>
          </a:xfrm>
          <a:custGeom>
            <a:avLst/>
            <a:gdLst/>
            <a:ahLst/>
            <a:cxnLst/>
            <a:rect l="l" t="t" r="r" b="b"/>
            <a:pathLst>
              <a:path w="7729855" h="3505200">
                <a:moveTo>
                  <a:pt x="7729677" y="3504704"/>
                </a:moveTo>
                <a:lnTo>
                  <a:pt x="0" y="3504704"/>
                </a:lnTo>
                <a:lnTo>
                  <a:pt x="0" y="0"/>
                </a:lnTo>
                <a:lnTo>
                  <a:pt x="7729677" y="0"/>
                </a:lnTo>
                <a:lnTo>
                  <a:pt x="772967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492004"/>
                </a:lnTo>
                <a:lnTo>
                  <a:pt x="6350" y="3492004"/>
                </a:lnTo>
                <a:lnTo>
                  <a:pt x="12700" y="3498354"/>
                </a:lnTo>
                <a:lnTo>
                  <a:pt x="7729677" y="3498354"/>
                </a:lnTo>
                <a:lnTo>
                  <a:pt x="7729677" y="3504704"/>
                </a:lnTo>
                <a:close/>
              </a:path>
              <a:path w="7729855" h="350520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729855" h="3505200">
                <a:moveTo>
                  <a:pt x="771697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716977" y="6350"/>
                </a:lnTo>
                <a:lnTo>
                  <a:pt x="7716977" y="12700"/>
                </a:lnTo>
                <a:close/>
              </a:path>
              <a:path w="7729855" h="3505200">
                <a:moveTo>
                  <a:pt x="7716977" y="3498354"/>
                </a:moveTo>
                <a:lnTo>
                  <a:pt x="7716977" y="6350"/>
                </a:lnTo>
                <a:lnTo>
                  <a:pt x="7723327" y="12700"/>
                </a:lnTo>
                <a:lnTo>
                  <a:pt x="7729677" y="12700"/>
                </a:lnTo>
                <a:lnTo>
                  <a:pt x="7729677" y="3492004"/>
                </a:lnTo>
                <a:lnTo>
                  <a:pt x="7723327" y="3492004"/>
                </a:lnTo>
                <a:lnTo>
                  <a:pt x="7716977" y="3498354"/>
                </a:lnTo>
                <a:close/>
              </a:path>
              <a:path w="7729855" h="3505200">
                <a:moveTo>
                  <a:pt x="7729677" y="12700"/>
                </a:moveTo>
                <a:lnTo>
                  <a:pt x="7723327" y="12700"/>
                </a:lnTo>
                <a:lnTo>
                  <a:pt x="7716977" y="6350"/>
                </a:lnTo>
                <a:lnTo>
                  <a:pt x="7729677" y="6350"/>
                </a:lnTo>
                <a:lnTo>
                  <a:pt x="7729677" y="12700"/>
                </a:lnTo>
                <a:close/>
              </a:path>
              <a:path w="7729855" h="3505200">
                <a:moveTo>
                  <a:pt x="12700" y="3498354"/>
                </a:moveTo>
                <a:lnTo>
                  <a:pt x="6350" y="3492004"/>
                </a:lnTo>
                <a:lnTo>
                  <a:pt x="12700" y="3492004"/>
                </a:lnTo>
                <a:lnTo>
                  <a:pt x="12700" y="3498354"/>
                </a:lnTo>
                <a:close/>
              </a:path>
              <a:path w="7729855" h="3505200">
                <a:moveTo>
                  <a:pt x="7716977" y="3498354"/>
                </a:moveTo>
                <a:lnTo>
                  <a:pt x="12700" y="3498354"/>
                </a:lnTo>
                <a:lnTo>
                  <a:pt x="12700" y="3492004"/>
                </a:lnTo>
                <a:lnTo>
                  <a:pt x="7716977" y="3492004"/>
                </a:lnTo>
                <a:lnTo>
                  <a:pt x="7716977" y="3498354"/>
                </a:lnTo>
                <a:close/>
              </a:path>
              <a:path w="7729855" h="3505200">
                <a:moveTo>
                  <a:pt x="7729677" y="3498354"/>
                </a:moveTo>
                <a:lnTo>
                  <a:pt x="7716977" y="3498354"/>
                </a:lnTo>
                <a:lnTo>
                  <a:pt x="7723327" y="3492004"/>
                </a:lnTo>
                <a:lnTo>
                  <a:pt x="7729677" y="3492004"/>
                </a:lnTo>
                <a:lnTo>
                  <a:pt x="7729677" y="3498354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38417" y="2315921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例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8417" y="2845511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题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417" y="3375101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㈠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6179" y="1927898"/>
            <a:ext cx="0" cy="2160270"/>
          </a:xfrm>
          <a:custGeom>
            <a:avLst/>
            <a:gdLst/>
            <a:ahLst/>
            <a:cxnLst/>
            <a:rect l="l" t="t" r="r" b="b"/>
            <a:pathLst>
              <a:path w="0" h="2160270">
                <a:moveTo>
                  <a:pt x="0" y="0"/>
                </a:moveTo>
                <a:lnTo>
                  <a:pt x="0" y="2160104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300" y="1505711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72795" y="0"/>
                </a:move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lnTo>
                  <a:pt x="272795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6051" y="1655064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5">
                <a:moveTo>
                  <a:pt x="184404" y="0"/>
                </a:moveTo>
                <a:lnTo>
                  <a:pt x="184404" y="184404"/>
                </a:lnTo>
                <a:lnTo>
                  <a:pt x="0" y="184404"/>
                </a:lnTo>
                <a:lnTo>
                  <a:pt x="0" y="0"/>
                </a:lnTo>
                <a:lnTo>
                  <a:pt x="184404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620596" y="2921418"/>
            <a:ext cx="9321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华文楷体"/>
                <a:cs typeface="华文楷体"/>
              </a:rPr>
              <a:t>得：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b="1" i="1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9936" y="2772829"/>
            <a:ext cx="41020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96875" algn="l"/>
              </a:tabLst>
            </a:pPr>
            <a:r>
              <a:rPr dirty="0" u="heavy" sz="2000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	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55976" y="2913164"/>
            <a:ext cx="278765" cy="4673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1600">
              <a:lnSpc>
                <a:spcPts val="1320"/>
              </a:lnSpc>
              <a:spcBef>
                <a:spcPts val="95"/>
              </a:spcBef>
            </a:pPr>
            <a:r>
              <a:rPr dirty="0" sz="1300" spc="-10" b="1" i="1">
                <a:latin typeface="华文楷体"/>
                <a:cs typeface="华文楷体"/>
              </a:rPr>
              <a:t>额</a:t>
            </a:r>
            <a:endParaRPr sz="1300">
              <a:latin typeface="华文楷体"/>
              <a:cs typeface="华文楷体"/>
            </a:endParaRPr>
          </a:p>
          <a:p>
            <a:pPr marL="12700">
              <a:lnSpc>
                <a:spcPts val="2160"/>
              </a:lnSpc>
            </a:pPr>
            <a:r>
              <a:rPr dirty="0" sz="2000" spc="-5" b="1" i="1">
                <a:latin typeface="Times New Roman"/>
                <a:cs typeface="Times New Roman"/>
              </a:rPr>
              <a:t>v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8246" y="2921418"/>
            <a:ext cx="13042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= </a:t>
            </a:r>
            <a:r>
              <a:rPr dirty="0" sz="2000" spc="-5" b="1">
                <a:latin typeface="Times New Roman"/>
                <a:cs typeface="Times New Roman"/>
              </a:rPr>
              <a:t>15</a:t>
            </a:r>
            <a:r>
              <a:rPr dirty="0" sz="2000" spc="-5" b="1" i="1">
                <a:latin typeface="华文楷体"/>
                <a:cs typeface="华文楷体"/>
              </a:rPr>
              <a:t>×</a:t>
            </a:r>
            <a:r>
              <a:rPr dirty="0" sz="2000" spc="-5" b="1">
                <a:latin typeface="Times New Roman"/>
                <a:cs typeface="Times New Roman"/>
              </a:rPr>
              <a:t>10</a:t>
            </a:r>
            <a:r>
              <a:rPr dirty="0" baseline="21367" sz="1950" spc="-7" b="1">
                <a:latin typeface="Times New Roman"/>
                <a:cs typeface="Times New Roman"/>
              </a:rPr>
              <a:t>3</a:t>
            </a:r>
            <a:r>
              <a:rPr dirty="0" baseline="21367" sz="1950" spc="-10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21866" y="3431959"/>
            <a:ext cx="16141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华文楷体"/>
                <a:cs typeface="华文楷体"/>
              </a:rPr>
              <a:t>由 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1 </a:t>
            </a:r>
            <a:r>
              <a:rPr dirty="0" sz="2000" spc="-10" b="1">
                <a:latin typeface="宋体"/>
                <a:cs typeface="宋体"/>
              </a:rPr>
              <a:t>-</a:t>
            </a:r>
            <a:r>
              <a:rPr dirty="0" sz="2000" spc="-730" b="1">
                <a:latin typeface="宋体"/>
                <a:cs typeface="宋体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f </a:t>
            </a:r>
            <a:r>
              <a:rPr dirty="0" sz="2000" b="1">
                <a:latin typeface="Times New Roman"/>
                <a:cs typeface="Times New Roman"/>
              </a:rPr>
              <a:t>= </a:t>
            </a:r>
            <a:r>
              <a:rPr dirty="0" sz="2000" spc="-5" b="1" i="1">
                <a:latin typeface="Times New Roman"/>
                <a:cs typeface="Times New Roman"/>
              </a:rPr>
              <a:t>ma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15286" y="4278414"/>
            <a:ext cx="10795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1866" y="4138079"/>
            <a:ext cx="9467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华文楷体"/>
                <a:cs typeface="华文楷体"/>
              </a:rPr>
              <a:t>得：</a:t>
            </a:r>
            <a:r>
              <a:rPr dirty="0" sz="2000" spc="-90" b="1" i="1">
                <a:latin typeface="华文楷体"/>
                <a:cs typeface="华文楷体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a</a:t>
            </a:r>
            <a:r>
              <a:rPr dirty="0" sz="2000" spc="9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75356" y="4126649"/>
            <a:ext cx="9525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45" b="1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5811" y="3973594"/>
            <a:ext cx="79311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sz="2000" spc="-15" b="1" i="1">
                <a:latin typeface="Times New Roman"/>
                <a:cs typeface="Times New Roman"/>
              </a:rPr>
              <a:t> </a:t>
            </a:r>
            <a:r>
              <a:rPr dirty="0" sz="2100" spc="-800" b="1" i="1">
                <a:latin typeface="Cambria Math"/>
                <a:cs typeface="Cambria Math"/>
              </a:rPr>
              <a:t>−</a:t>
            </a:r>
            <a:r>
              <a:rPr dirty="0" sz="2100" spc="-800" b="1" i="1">
                <a:latin typeface="宋体"/>
                <a:cs typeface="宋体"/>
              </a:rPr>
              <a:t> </a:t>
            </a:r>
            <a:r>
              <a:rPr dirty="0" sz="2000" spc="-800" b="1" i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61996" y="4332719"/>
            <a:ext cx="775970" cy="0"/>
          </a:xfrm>
          <a:custGeom>
            <a:avLst/>
            <a:gdLst/>
            <a:ahLst/>
            <a:cxnLst/>
            <a:rect l="l" t="t" r="r" b="b"/>
            <a:pathLst>
              <a:path w="775970" h="0">
                <a:moveTo>
                  <a:pt x="0" y="0"/>
                </a:moveTo>
                <a:lnTo>
                  <a:pt x="775970" y="0"/>
                </a:lnTo>
              </a:path>
            </a:pathLst>
          </a:custGeom>
          <a:ln w="166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938221" y="4266349"/>
            <a:ext cx="2235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88766" y="4138079"/>
            <a:ext cx="8058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= 2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m/s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68546" y="4165384"/>
            <a:ext cx="10795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1141" y="1085448"/>
            <a:ext cx="2378710" cy="1471295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247650">
              <a:lnSpc>
                <a:spcPct val="100000"/>
              </a:lnSpc>
              <a:spcBef>
                <a:spcPts val="1460"/>
              </a:spcBef>
            </a:pPr>
            <a:r>
              <a:rPr dirty="0" sz="2400" b="1" i="1">
                <a:latin typeface="华文楷体"/>
                <a:cs typeface="华文楷体"/>
              </a:rPr>
              <a:t>解</a:t>
            </a:r>
            <a:r>
              <a:rPr dirty="0" sz="2400" spc="-5" b="1" i="1"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2000" b="1" i="1">
                <a:latin typeface="华文楷体"/>
                <a:cs typeface="华文楷体"/>
              </a:rPr>
              <a:t>（</a:t>
            </a:r>
            <a:r>
              <a:rPr dirty="0" sz="2000" b="1">
                <a:latin typeface="Times New Roman"/>
                <a:cs typeface="Times New Roman"/>
              </a:rPr>
              <a:t>2</a:t>
            </a:r>
            <a:r>
              <a:rPr dirty="0" sz="2000" b="1" i="1">
                <a:latin typeface="华文楷体"/>
                <a:cs typeface="华文楷体"/>
              </a:rPr>
              <a:t>）车速为</a:t>
            </a:r>
            <a:r>
              <a:rPr dirty="0" sz="2000" spc="-30" b="1" i="1">
                <a:latin typeface="华文楷体"/>
                <a:cs typeface="华文楷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4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m/s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华文楷体"/>
                <a:cs typeface="华文楷体"/>
              </a:rPr>
              <a:t>时</a:t>
            </a:r>
            <a:endParaRPr sz="2000">
              <a:latin typeface="华文楷体"/>
              <a:cs typeface="华文楷体"/>
            </a:endParaRPr>
          </a:p>
          <a:p>
            <a:pPr marL="731520">
              <a:lnSpc>
                <a:spcPct val="100000"/>
              </a:lnSpc>
              <a:spcBef>
                <a:spcPts val="1200"/>
              </a:spcBef>
            </a:pPr>
            <a:r>
              <a:rPr dirty="0" sz="2000" b="1" i="1">
                <a:latin typeface="华文楷体"/>
                <a:cs typeface="华文楷体"/>
              </a:rPr>
              <a:t>由</a:t>
            </a:r>
            <a:r>
              <a:rPr dirty="0" sz="2000" spc="-15" b="1" i="1">
                <a:latin typeface="华文楷体"/>
                <a:cs typeface="华文楷体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P</a:t>
            </a:r>
            <a:r>
              <a:rPr dirty="0" baseline="-17094" sz="1950" b="1" i="1">
                <a:latin typeface="华文楷体"/>
                <a:cs typeface="华文楷体"/>
              </a:rPr>
              <a:t>额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sz="2000" spc="-5" b="1" i="1">
                <a:latin typeface="Times New Roman"/>
                <a:cs typeface="Times New Roman"/>
              </a:rPr>
              <a:t>v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12017" y="1616621"/>
            <a:ext cx="322516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1520" marR="5080" indent="-719455">
              <a:lnSpc>
                <a:spcPct val="150000"/>
              </a:lnSpc>
              <a:spcBef>
                <a:spcPts val="100"/>
              </a:spcBef>
            </a:pPr>
            <a:r>
              <a:rPr dirty="0" sz="2000" b="1" i="1">
                <a:latin typeface="华文楷体"/>
                <a:cs typeface="华文楷体"/>
              </a:rPr>
              <a:t>（</a:t>
            </a:r>
            <a:r>
              <a:rPr dirty="0" sz="2000" b="1">
                <a:latin typeface="Times New Roman"/>
                <a:cs typeface="Times New Roman"/>
              </a:rPr>
              <a:t>3</a:t>
            </a:r>
            <a:r>
              <a:rPr dirty="0" sz="2000" b="1" i="1">
                <a:latin typeface="华文楷体"/>
                <a:cs typeface="华文楷体"/>
              </a:rPr>
              <a:t>）汽车</a:t>
            </a:r>
            <a:r>
              <a:rPr dirty="0" sz="2000" spc="1925" b="1" i="1">
                <a:latin typeface="华文楷体"/>
                <a:cs typeface="华文楷体"/>
              </a:rPr>
              <a:t>加</a:t>
            </a:r>
            <a:r>
              <a:rPr dirty="0" sz="2000" b="1" i="1">
                <a:latin typeface="华文楷体"/>
                <a:cs typeface="华文楷体"/>
              </a:rPr>
              <a:t>速度为</a:t>
            </a:r>
            <a:r>
              <a:rPr dirty="0" sz="2000" spc="-30" b="1" i="1">
                <a:latin typeface="华文楷体"/>
                <a:cs typeface="华文楷体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m/s</a:t>
            </a:r>
            <a:r>
              <a:rPr dirty="0" baseline="21367" sz="1950" spc="-7" b="1">
                <a:latin typeface="Times New Roman"/>
                <a:cs typeface="Times New Roman"/>
              </a:rPr>
              <a:t>2</a:t>
            </a:r>
            <a:r>
              <a:rPr dirty="0" baseline="21367" sz="1950" spc="225" b="1">
                <a:latin typeface="Times New Roman"/>
                <a:cs typeface="Times New Roman"/>
              </a:rPr>
              <a:t> </a:t>
            </a:r>
            <a:r>
              <a:rPr dirty="0" sz="2000" spc="-1935" b="1" i="1">
                <a:latin typeface="华文楷体"/>
                <a:cs typeface="华文楷体"/>
              </a:rPr>
              <a:t>时 </a:t>
            </a:r>
            <a:r>
              <a:rPr dirty="0" sz="2000" b="1" i="1">
                <a:latin typeface="华文楷体"/>
                <a:cs typeface="华文楷体"/>
              </a:rPr>
              <a:t>由 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2 </a:t>
            </a:r>
            <a:r>
              <a:rPr dirty="0" sz="2000" spc="-10" b="1">
                <a:latin typeface="宋体"/>
                <a:cs typeface="宋体"/>
              </a:rPr>
              <a:t>- </a:t>
            </a:r>
            <a:r>
              <a:rPr dirty="0" sz="2000" b="1" i="1">
                <a:latin typeface="Times New Roman"/>
                <a:cs typeface="Times New Roman"/>
              </a:rPr>
              <a:t>f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350" b="1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ma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  <a:p>
            <a:pPr marL="731520">
              <a:lnSpc>
                <a:spcPct val="100000"/>
              </a:lnSpc>
              <a:spcBef>
                <a:spcPts val="1200"/>
              </a:spcBef>
            </a:pPr>
            <a:r>
              <a:rPr dirty="0" sz="2000" b="1" i="1">
                <a:latin typeface="华文楷体"/>
                <a:cs typeface="华文楷体"/>
              </a:rPr>
              <a:t>得：</a:t>
            </a:r>
            <a:r>
              <a:rPr dirty="0" sz="2000" spc="-15" b="1" i="1">
                <a:latin typeface="华文楷体"/>
                <a:cs typeface="华文楷体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2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10</a:t>
            </a:r>
            <a:r>
              <a:rPr dirty="0" sz="2000" spc="-5" b="1" i="1">
                <a:latin typeface="华文楷体"/>
                <a:cs typeface="华文楷体"/>
              </a:rPr>
              <a:t>×</a:t>
            </a:r>
            <a:r>
              <a:rPr dirty="0" sz="2000" spc="-5" b="1">
                <a:latin typeface="Times New Roman"/>
                <a:cs typeface="Times New Roman"/>
              </a:rPr>
              <a:t>10</a:t>
            </a:r>
            <a:r>
              <a:rPr dirty="0" baseline="21367" sz="1950" spc="-7" b="1">
                <a:latin typeface="Times New Roman"/>
                <a:cs typeface="Times New Roman"/>
              </a:rPr>
              <a:t>3 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731520">
              <a:lnSpc>
                <a:spcPct val="100000"/>
              </a:lnSpc>
              <a:spcBef>
                <a:spcPts val="1200"/>
              </a:spcBef>
            </a:pPr>
            <a:r>
              <a:rPr dirty="0" sz="2000" b="1" i="1">
                <a:latin typeface="华文楷体"/>
                <a:cs typeface="华文楷体"/>
              </a:rPr>
              <a:t>由 </a:t>
            </a:r>
            <a:r>
              <a:rPr dirty="0" sz="2000" spc="-5" b="1" i="1">
                <a:latin typeface="Times New Roman"/>
                <a:cs typeface="Times New Roman"/>
              </a:rPr>
              <a:t>P </a:t>
            </a:r>
            <a:r>
              <a:rPr dirty="0" baseline="-17094" sz="1950" spc="-15" b="1" i="1">
                <a:latin typeface="华文楷体"/>
                <a:cs typeface="华文楷体"/>
              </a:rPr>
              <a:t>额 </a:t>
            </a:r>
            <a:r>
              <a:rPr dirty="0" sz="2000" b="1">
                <a:latin typeface="Times New Roman"/>
                <a:cs typeface="Times New Roman"/>
              </a:rPr>
              <a:t>=</a:t>
            </a:r>
            <a:r>
              <a:rPr dirty="0" sz="2000" spc="-325" b="1">
                <a:latin typeface="Times New Roman"/>
                <a:cs typeface="Times New Roman"/>
              </a:rPr>
              <a:t> 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spc="-5" b="1" i="1">
                <a:latin typeface="Times New Roman"/>
                <a:cs typeface="Times New Roman"/>
              </a:rPr>
              <a:t>v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55042" y="3737393"/>
            <a:ext cx="107950" cy="222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32742" y="3597059"/>
            <a:ext cx="15741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0415" algn="l"/>
              </a:tabLst>
            </a:pPr>
            <a:r>
              <a:rPr dirty="0" sz="2000" b="1" i="1">
                <a:latin typeface="华文楷体"/>
                <a:cs typeface="华文楷体"/>
              </a:rPr>
              <a:t>得：</a:t>
            </a:r>
            <a:r>
              <a:rPr dirty="0" sz="2000" b="1" i="1">
                <a:latin typeface="Times New Roman"/>
                <a:cs typeface="Times New Roman"/>
              </a:rPr>
              <a:t>v	</a:t>
            </a:r>
            <a:r>
              <a:rPr dirty="0" sz="2000" b="1">
                <a:latin typeface="Times New Roman"/>
                <a:cs typeface="Times New Roman"/>
              </a:rPr>
              <a:t>= 6</a:t>
            </a:r>
            <a:r>
              <a:rPr dirty="0" sz="2000" spc="-90" b="1">
                <a:latin typeface="Times New Roman"/>
                <a:cs typeface="Times New Roman"/>
              </a:rPr>
              <a:t> </a:t>
            </a:r>
            <a:r>
              <a:rPr dirty="0" sz="2000" spc="-5" b="1">
                <a:latin typeface="Times New Roman"/>
                <a:cs typeface="Times New Roman"/>
              </a:rPr>
              <a:t>m/s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83819" y="1975104"/>
            <a:ext cx="8996680" cy="3060700"/>
          </a:xfrm>
          <a:custGeom>
            <a:avLst/>
            <a:gdLst/>
            <a:ahLst/>
            <a:cxnLst/>
            <a:rect l="l" t="t" r="r" b="b"/>
            <a:pathLst>
              <a:path w="8996680" h="3060700">
                <a:moveTo>
                  <a:pt x="0" y="0"/>
                </a:moveTo>
                <a:lnTo>
                  <a:pt x="8996172" y="0"/>
                </a:lnTo>
                <a:lnTo>
                  <a:pt x="8996172" y="3060192"/>
                </a:lnTo>
                <a:lnTo>
                  <a:pt x="0" y="30601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771" y="1969414"/>
            <a:ext cx="9009380" cy="3072765"/>
          </a:xfrm>
          <a:custGeom>
            <a:avLst/>
            <a:gdLst/>
            <a:ahLst/>
            <a:cxnLst/>
            <a:rect l="l" t="t" r="r" b="b"/>
            <a:pathLst>
              <a:path w="9009380" h="3072765">
                <a:moveTo>
                  <a:pt x="9008821" y="3072688"/>
                </a:moveTo>
                <a:lnTo>
                  <a:pt x="0" y="3072688"/>
                </a:lnTo>
                <a:lnTo>
                  <a:pt x="0" y="0"/>
                </a:lnTo>
                <a:lnTo>
                  <a:pt x="9008821" y="0"/>
                </a:lnTo>
                <a:lnTo>
                  <a:pt x="900882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059988"/>
                </a:lnTo>
                <a:lnTo>
                  <a:pt x="6349" y="3059988"/>
                </a:lnTo>
                <a:lnTo>
                  <a:pt x="12700" y="3066338"/>
                </a:lnTo>
                <a:lnTo>
                  <a:pt x="9008821" y="3066338"/>
                </a:lnTo>
                <a:lnTo>
                  <a:pt x="9008821" y="3072688"/>
                </a:lnTo>
                <a:close/>
              </a:path>
              <a:path w="9009380" h="307276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9009380" h="3072765">
                <a:moveTo>
                  <a:pt x="899612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8996121" y="6350"/>
                </a:lnTo>
                <a:lnTo>
                  <a:pt x="8996121" y="12700"/>
                </a:lnTo>
                <a:close/>
              </a:path>
              <a:path w="9009380" h="3072765">
                <a:moveTo>
                  <a:pt x="8996121" y="3066338"/>
                </a:moveTo>
                <a:lnTo>
                  <a:pt x="8996121" y="6350"/>
                </a:lnTo>
                <a:lnTo>
                  <a:pt x="9002471" y="12700"/>
                </a:lnTo>
                <a:lnTo>
                  <a:pt x="9008821" y="12700"/>
                </a:lnTo>
                <a:lnTo>
                  <a:pt x="9008821" y="3059988"/>
                </a:lnTo>
                <a:lnTo>
                  <a:pt x="9002471" y="3059988"/>
                </a:lnTo>
                <a:lnTo>
                  <a:pt x="8996121" y="3066338"/>
                </a:lnTo>
                <a:close/>
              </a:path>
              <a:path w="9009380" h="3072765">
                <a:moveTo>
                  <a:pt x="9008821" y="12700"/>
                </a:moveTo>
                <a:lnTo>
                  <a:pt x="9002471" y="12700"/>
                </a:lnTo>
                <a:lnTo>
                  <a:pt x="8996121" y="6350"/>
                </a:lnTo>
                <a:lnTo>
                  <a:pt x="9008821" y="6350"/>
                </a:lnTo>
                <a:lnTo>
                  <a:pt x="9008821" y="12700"/>
                </a:lnTo>
                <a:close/>
              </a:path>
              <a:path w="9009380" h="3072765">
                <a:moveTo>
                  <a:pt x="12700" y="3066338"/>
                </a:moveTo>
                <a:lnTo>
                  <a:pt x="6349" y="3059988"/>
                </a:lnTo>
                <a:lnTo>
                  <a:pt x="12700" y="3059988"/>
                </a:lnTo>
                <a:lnTo>
                  <a:pt x="12700" y="3066338"/>
                </a:lnTo>
                <a:close/>
              </a:path>
              <a:path w="9009380" h="3072765">
                <a:moveTo>
                  <a:pt x="8996121" y="3066338"/>
                </a:moveTo>
                <a:lnTo>
                  <a:pt x="12700" y="3066338"/>
                </a:lnTo>
                <a:lnTo>
                  <a:pt x="12700" y="3059988"/>
                </a:lnTo>
                <a:lnTo>
                  <a:pt x="8996121" y="3059988"/>
                </a:lnTo>
                <a:lnTo>
                  <a:pt x="8996121" y="3066338"/>
                </a:lnTo>
                <a:close/>
              </a:path>
              <a:path w="9009380" h="3072765">
                <a:moveTo>
                  <a:pt x="9008821" y="3066338"/>
                </a:moveTo>
                <a:lnTo>
                  <a:pt x="8996121" y="3066338"/>
                </a:lnTo>
                <a:lnTo>
                  <a:pt x="9002471" y="3059988"/>
                </a:lnTo>
                <a:lnTo>
                  <a:pt x="9008821" y="3059988"/>
                </a:lnTo>
                <a:lnTo>
                  <a:pt x="9008821" y="3066338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4047" y="1504188"/>
            <a:ext cx="2592705" cy="396240"/>
          </a:xfrm>
          <a:custGeom>
            <a:avLst/>
            <a:gdLst/>
            <a:ahLst/>
            <a:cxnLst/>
            <a:rect l="l" t="t" r="r" b="b"/>
            <a:pathLst>
              <a:path w="2592705" h="396239">
                <a:moveTo>
                  <a:pt x="2526791" y="396239"/>
                </a:moveTo>
                <a:lnTo>
                  <a:pt x="65532" y="396239"/>
                </a:lnTo>
                <a:lnTo>
                  <a:pt x="40263" y="390843"/>
                </a:lnTo>
                <a:lnTo>
                  <a:pt x="19473" y="376518"/>
                </a:lnTo>
                <a:lnTo>
                  <a:pt x="5329" y="355290"/>
                </a:lnTo>
                <a:lnTo>
                  <a:pt x="0" y="329184"/>
                </a:lnTo>
                <a:lnTo>
                  <a:pt x="0" y="65531"/>
                </a:lnTo>
                <a:lnTo>
                  <a:pt x="5329" y="40051"/>
                </a:lnTo>
                <a:lnTo>
                  <a:pt x="19473" y="19192"/>
                </a:lnTo>
                <a:lnTo>
                  <a:pt x="40263" y="5120"/>
                </a:lnTo>
                <a:lnTo>
                  <a:pt x="65532" y="0"/>
                </a:lnTo>
                <a:lnTo>
                  <a:pt x="2526791" y="0"/>
                </a:lnTo>
                <a:lnTo>
                  <a:pt x="2552179" y="5120"/>
                </a:lnTo>
                <a:lnTo>
                  <a:pt x="2573007" y="19192"/>
                </a:lnTo>
                <a:lnTo>
                  <a:pt x="2587110" y="40051"/>
                </a:lnTo>
                <a:lnTo>
                  <a:pt x="2592324" y="65531"/>
                </a:lnTo>
                <a:lnTo>
                  <a:pt x="2592324" y="329184"/>
                </a:lnTo>
                <a:lnTo>
                  <a:pt x="2587110" y="355290"/>
                </a:lnTo>
                <a:lnTo>
                  <a:pt x="2573007" y="376518"/>
                </a:lnTo>
                <a:lnTo>
                  <a:pt x="2552179" y="390843"/>
                </a:lnTo>
                <a:lnTo>
                  <a:pt x="2526791" y="396239"/>
                </a:lnTo>
                <a:close/>
              </a:path>
            </a:pathLst>
          </a:custGeom>
          <a:solidFill>
            <a:srgbClr val="94C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5366" y="1485036"/>
            <a:ext cx="2630170" cy="433070"/>
          </a:xfrm>
          <a:custGeom>
            <a:avLst/>
            <a:gdLst/>
            <a:ahLst/>
            <a:cxnLst/>
            <a:rect l="l" t="t" r="r" b="b"/>
            <a:pathLst>
              <a:path w="2630170" h="433069">
                <a:moveTo>
                  <a:pt x="2566187" y="2539"/>
                </a:moveTo>
                <a:lnTo>
                  <a:pt x="63703" y="2539"/>
                </a:lnTo>
                <a:lnTo>
                  <a:pt x="72021" y="0"/>
                </a:lnTo>
                <a:lnTo>
                  <a:pt x="2557868" y="0"/>
                </a:lnTo>
                <a:lnTo>
                  <a:pt x="2566187" y="2539"/>
                </a:lnTo>
                <a:close/>
              </a:path>
              <a:path w="2630170" h="433069">
                <a:moveTo>
                  <a:pt x="2557868" y="433069"/>
                </a:moveTo>
                <a:lnTo>
                  <a:pt x="72021" y="433069"/>
                </a:lnTo>
                <a:lnTo>
                  <a:pt x="63703" y="430529"/>
                </a:lnTo>
                <a:lnTo>
                  <a:pt x="24790" y="408939"/>
                </a:lnTo>
                <a:lnTo>
                  <a:pt x="5054" y="377189"/>
                </a:lnTo>
                <a:lnTo>
                  <a:pt x="3721" y="373379"/>
                </a:lnTo>
                <a:lnTo>
                  <a:pt x="0" y="80009"/>
                </a:lnTo>
                <a:lnTo>
                  <a:pt x="330" y="76199"/>
                </a:lnTo>
                <a:lnTo>
                  <a:pt x="876" y="71119"/>
                </a:lnTo>
                <a:lnTo>
                  <a:pt x="1625" y="67309"/>
                </a:lnTo>
                <a:lnTo>
                  <a:pt x="2565" y="63499"/>
                </a:lnTo>
                <a:lnTo>
                  <a:pt x="3721" y="59689"/>
                </a:lnTo>
                <a:lnTo>
                  <a:pt x="5054" y="54609"/>
                </a:lnTo>
                <a:lnTo>
                  <a:pt x="30835" y="19049"/>
                </a:lnTo>
                <a:lnTo>
                  <a:pt x="55702" y="5079"/>
                </a:lnTo>
                <a:lnTo>
                  <a:pt x="59664" y="2539"/>
                </a:lnTo>
                <a:lnTo>
                  <a:pt x="2570226" y="2539"/>
                </a:lnTo>
                <a:lnTo>
                  <a:pt x="2574188" y="5079"/>
                </a:lnTo>
                <a:lnTo>
                  <a:pt x="2578277" y="6349"/>
                </a:lnTo>
                <a:lnTo>
                  <a:pt x="2610586" y="30479"/>
                </a:lnTo>
                <a:lnTo>
                  <a:pt x="2615476" y="36829"/>
                </a:lnTo>
                <a:lnTo>
                  <a:pt x="85432" y="36829"/>
                </a:lnTo>
                <a:lnTo>
                  <a:pt x="82042" y="38099"/>
                </a:lnTo>
                <a:lnTo>
                  <a:pt x="75933" y="38099"/>
                </a:lnTo>
                <a:lnTo>
                  <a:pt x="72745" y="39369"/>
                </a:lnTo>
                <a:lnTo>
                  <a:pt x="71424" y="39369"/>
                </a:lnTo>
                <a:lnTo>
                  <a:pt x="68364" y="40639"/>
                </a:lnTo>
                <a:lnTo>
                  <a:pt x="67525" y="40639"/>
                </a:lnTo>
                <a:lnTo>
                  <a:pt x="61760" y="43179"/>
                </a:lnTo>
                <a:lnTo>
                  <a:pt x="63385" y="43179"/>
                </a:lnTo>
                <a:lnTo>
                  <a:pt x="60661" y="44449"/>
                </a:lnTo>
                <a:lnTo>
                  <a:pt x="59461" y="44449"/>
                </a:lnTo>
                <a:lnTo>
                  <a:pt x="56074" y="46989"/>
                </a:lnTo>
                <a:lnTo>
                  <a:pt x="55778" y="46989"/>
                </a:lnTo>
                <a:lnTo>
                  <a:pt x="54381" y="48259"/>
                </a:lnTo>
                <a:lnTo>
                  <a:pt x="54606" y="48259"/>
                </a:lnTo>
                <a:lnTo>
                  <a:pt x="51735" y="51372"/>
                </a:lnTo>
                <a:lnTo>
                  <a:pt x="49538" y="53339"/>
                </a:lnTo>
                <a:lnTo>
                  <a:pt x="49276" y="53339"/>
                </a:lnTo>
                <a:lnTo>
                  <a:pt x="48120" y="54609"/>
                </a:lnTo>
                <a:lnTo>
                  <a:pt x="48326" y="54609"/>
                </a:lnTo>
                <a:lnTo>
                  <a:pt x="45478" y="58419"/>
                </a:lnTo>
                <a:lnTo>
                  <a:pt x="45678" y="58419"/>
                </a:lnTo>
                <a:lnTo>
                  <a:pt x="43192" y="62229"/>
                </a:lnTo>
                <a:lnTo>
                  <a:pt x="43525" y="62229"/>
                </a:lnTo>
                <a:lnTo>
                  <a:pt x="41815" y="66134"/>
                </a:lnTo>
                <a:lnTo>
                  <a:pt x="41268" y="67309"/>
                </a:lnTo>
                <a:lnTo>
                  <a:pt x="40995" y="67309"/>
                </a:lnTo>
                <a:lnTo>
                  <a:pt x="40309" y="69849"/>
                </a:lnTo>
                <a:lnTo>
                  <a:pt x="39653" y="72389"/>
                </a:lnTo>
                <a:lnTo>
                  <a:pt x="38849" y="74929"/>
                </a:lnTo>
                <a:lnTo>
                  <a:pt x="39039" y="74929"/>
                </a:lnTo>
                <a:lnTo>
                  <a:pt x="38754" y="76199"/>
                </a:lnTo>
                <a:lnTo>
                  <a:pt x="38608" y="76199"/>
                </a:lnTo>
                <a:lnTo>
                  <a:pt x="38328" y="78739"/>
                </a:lnTo>
                <a:lnTo>
                  <a:pt x="38201" y="80009"/>
                </a:lnTo>
                <a:lnTo>
                  <a:pt x="38074" y="81279"/>
                </a:lnTo>
                <a:lnTo>
                  <a:pt x="37998" y="83819"/>
                </a:lnTo>
                <a:lnTo>
                  <a:pt x="38023" y="350519"/>
                </a:lnTo>
                <a:lnTo>
                  <a:pt x="38290" y="354329"/>
                </a:lnTo>
                <a:lnTo>
                  <a:pt x="38608" y="355600"/>
                </a:lnTo>
                <a:lnTo>
                  <a:pt x="38468" y="355600"/>
                </a:lnTo>
                <a:lnTo>
                  <a:pt x="39039" y="358139"/>
                </a:lnTo>
                <a:lnTo>
                  <a:pt x="39585" y="360679"/>
                </a:lnTo>
                <a:lnTo>
                  <a:pt x="40246" y="363219"/>
                </a:lnTo>
                <a:lnTo>
                  <a:pt x="40481" y="363219"/>
                </a:lnTo>
                <a:lnTo>
                  <a:pt x="40995" y="364489"/>
                </a:lnTo>
                <a:lnTo>
                  <a:pt x="40678" y="364489"/>
                </a:lnTo>
                <a:lnTo>
                  <a:pt x="41856" y="367029"/>
                </a:lnTo>
                <a:lnTo>
                  <a:pt x="44081" y="372109"/>
                </a:lnTo>
                <a:lnTo>
                  <a:pt x="44518" y="372109"/>
                </a:lnTo>
                <a:lnTo>
                  <a:pt x="46507" y="375919"/>
                </a:lnTo>
                <a:lnTo>
                  <a:pt x="47377" y="375919"/>
                </a:lnTo>
                <a:lnTo>
                  <a:pt x="48326" y="377189"/>
                </a:lnTo>
                <a:lnTo>
                  <a:pt x="48120" y="377189"/>
                </a:lnTo>
                <a:lnTo>
                  <a:pt x="51311" y="381000"/>
                </a:lnTo>
                <a:lnTo>
                  <a:pt x="51092" y="381000"/>
                </a:lnTo>
                <a:lnTo>
                  <a:pt x="52374" y="382269"/>
                </a:lnTo>
                <a:lnTo>
                  <a:pt x="52654" y="382269"/>
                </a:lnTo>
                <a:lnTo>
                  <a:pt x="55778" y="384809"/>
                </a:lnTo>
                <a:lnTo>
                  <a:pt x="56074" y="384809"/>
                </a:lnTo>
                <a:lnTo>
                  <a:pt x="59461" y="387350"/>
                </a:lnTo>
                <a:lnTo>
                  <a:pt x="57937" y="387350"/>
                </a:lnTo>
                <a:lnTo>
                  <a:pt x="63385" y="389889"/>
                </a:lnTo>
                <a:lnTo>
                  <a:pt x="61760" y="389889"/>
                </a:lnTo>
                <a:lnTo>
                  <a:pt x="67525" y="392429"/>
                </a:lnTo>
                <a:lnTo>
                  <a:pt x="68364" y="392429"/>
                </a:lnTo>
                <a:lnTo>
                  <a:pt x="71424" y="393700"/>
                </a:lnTo>
                <a:lnTo>
                  <a:pt x="72745" y="393700"/>
                </a:lnTo>
                <a:lnTo>
                  <a:pt x="75933" y="394969"/>
                </a:lnTo>
                <a:lnTo>
                  <a:pt x="2616187" y="394969"/>
                </a:lnTo>
                <a:lnTo>
                  <a:pt x="2585504" y="422909"/>
                </a:lnTo>
                <a:lnTo>
                  <a:pt x="2562072" y="431800"/>
                </a:lnTo>
                <a:lnTo>
                  <a:pt x="2557868" y="433069"/>
                </a:lnTo>
                <a:close/>
              </a:path>
              <a:path w="2630170" h="433069">
                <a:moveTo>
                  <a:pt x="2544940" y="38099"/>
                </a:moveTo>
                <a:lnTo>
                  <a:pt x="84950" y="38099"/>
                </a:lnTo>
                <a:lnTo>
                  <a:pt x="85432" y="36829"/>
                </a:lnTo>
                <a:lnTo>
                  <a:pt x="2544470" y="36829"/>
                </a:lnTo>
                <a:lnTo>
                  <a:pt x="2544940" y="38099"/>
                </a:lnTo>
                <a:close/>
              </a:path>
              <a:path w="2630170" h="433069">
                <a:moveTo>
                  <a:pt x="2571953" y="45719"/>
                </a:moveTo>
                <a:lnTo>
                  <a:pt x="2566517" y="43179"/>
                </a:lnTo>
                <a:lnTo>
                  <a:pt x="2568143" y="43179"/>
                </a:lnTo>
                <a:lnTo>
                  <a:pt x="2562364" y="40639"/>
                </a:lnTo>
                <a:lnTo>
                  <a:pt x="2561539" y="40639"/>
                </a:lnTo>
                <a:lnTo>
                  <a:pt x="2558465" y="39369"/>
                </a:lnTo>
                <a:lnTo>
                  <a:pt x="2557157" y="39369"/>
                </a:lnTo>
                <a:lnTo>
                  <a:pt x="2553970" y="38099"/>
                </a:lnTo>
                <a:lnTo>
                  <a:pt x="2547861" y="38099"/>
                </a:lnTo>
                <a:lnTo>
                  <a:pt x="2544470" y="36829"/>
                </a:lnTo>
                <a:lnTo>
                  <a:pt x="2615476" y="36829"/>
                </a:lnTo>
                <a:lnTo>
                  <a:pt x="2619743" y="44449"/>
                </a:lnTo>
                <a:lnTo>
                  <a:pt x="2570441" y="44449"/>
                </a:lnTo>
                <a:lnTo>
                  <a:pt x="2571953" y="45719"/>
                </a:lnTo>
                <a:close/>
              </a:path>
              <a:path w="2630170" h="433069">
                <a:moveTo>
                  <a:pt x="66243" y="41909"/>
                </a:moveTo>
                <a:lnTo>
                  <a:pt x="67525" y="40639"/>
                </a:lnTo>
                <a:lnTo>
                  <a:pt x="69240" y="40639"/>
                </a:lnTo>
                <a:lnTo>
                  <a:pt x="66243" y="41909"/>
                </a:lnTo>
                <a:close/>
              </a:path>
              <a:path w="2630170" h="433069">
                <a:moveTo>
                  <a:pt x="2563647" y="41909"/>
                </a:moveTo>
                <a:lnTo>
                  <a:pt x="2560650" y="40639"/>
                </a:lnTo>
                <a:lnTo>
                  <a:pt x="2562364" y="40639"/>
                </a:lnTo>
                <a:lnTo>
                  <a:pt x="2563647" y="41909"/>
                </a:lnTo>
                <a:close/>
              </a:path>
              <a:path w="2630170" h="433069">
                <a:moveTo>
                  <a:pt x="57937" y="45719"/>
                </a:moveTo>
                <a:lnTo>
                  <a:pt x="59461" y="44449"/>
                </a:lnTo>
                <a:lnTo>
                  <a:pt x="60661" y="44449"/>
                </a:lnTo>
                <a:lnTo>
                  <a:pt x="57937" y="45719"/>
                </a:lnTo>
                <a:close/>
              </a:path>
              <a:path w="2630170" h="433069">
                <a:moveTo>
                  <a:pt x="2574749" y="47680"/>
                </a:moveTo>
                <a:lnTo>
                  <a:pt x="2570441" y="44449"/>
                </a:lnTo>
                <a:lnTo>
                  <a:pt x="2619743" y="44449"/>
                </a:lnTo>
                <a:lnTo>
                  <a:pt x="2621135" y="46989"/>
                </a:lnTo>
                <a:lnTo>
                  <a:pt x="2574112" y="46989"/>
                </a:lnTo>
                <a:lnTo>
                  <a:pt x="2574749" y="47680"/>
                </a:lnTo>
                <a:close/>
              </a:path>
              <a:path w="2630170" h="433069">
                <a:moveTo>
                  <a:pt x="54381" y="48259"/>
                </a:moveTo>
                <a:lnTo>
                  <a:pt x="55778" y="46989"/>
                </a:lnTo>
                <a:lnTo>
                  <a:pt x="55113" y="47711"/>
                </a:lnTo>
                <a:lnTo>
                  <a:pt x="54381" y="48259"/>
                </a:lnTo>
                <a:close/>
              </a:path>
              <a:path w="2630170" h="433069">
                <a:moveTo>
                  <a:pt x="55113" y="47711"/>
                </a:moveTo>
                <a:lnTo>
                  <a:pt x="55778" y="46989"/>
                </a:lnTo>
                <a:lnTo>
                  <a:pt x="56074" y="46989"/>
                </a:lnTo>
                <a:lnTo>
                  <a:pt x="55113" y="47711"/>
                </a:lnTo>
                <a:close/>
              </a:path>
              <a:path w="2630170" h="433069">
                <a:moveTo>
                  <a:pt x="2575521" y="48259"/>
                </a:moveTo>
                <a:lnTo>
                  <a:pt x="2574749" y="47680"/>
                </a:lnTo>
                <a:lnTo>
                  <a:pt x="2574112" y="46989"/>
                </a:lnTo>
                <a:lnTo>
                  <a:pt x="2575521" y="48259"/>
                </a:lnTo>
                <a:close/>
              </a:path>
              <a:path w="2630170" h="433069">
                <a:moveTo>
                  <a:pt x="2621831" y="48259"/>
                </a:moveTo>
                <a:lnTo>
                  <a:pt x="2575521" y="48259"/>
                </a:lnTo>
                <a:lnTo>
                  <a:pt x="2574112" y="46989"/>
                </a:lnTo>
                <a:lnTo>
                  <a:pt x="2621135" y="46989"/>
                </a:lnTo>
                <a:lnTo>
                  <a:pt x="2621831" y="48259"/>
                </a:lnTo>
                <a:close/>
              </a:path>
              <a:path w="2630170" h="433069">
                <a:moveTo>
                  <a:pt x="2581129" y="54026"/>
                </a:moveTo>
                <a:lnTo>
                  <a:pt x="2578145" y="51362"/>
                </a:lnTo>
                <a:lnTo>
                  <a:pt x="2574749" y="47680"/>
                </a:lnTo>
                <a:lnTo>
                  <a:pt x="2575521" y="48259"/>
                </a:lnTo>
                <a:lnTo>
                  <a:pt x="2621831" y="48259"/>
                </a:lnTo>
                <a:lnTo>
                  <a:pt x="2623223" y="50799"/>
                </a:lnTo>
                <a:lnTo>
                  <a:pt x="2624298" y="53339"/>
                </a:lnTo>
                <a:lnTo>
                  <a:pt x="2580614" y="53339"/>
                </a:lnTo>
                <a:lnTo>
                  <a:pt x="2581129" y="54026"/>
                </a:lnTo>
                <a:close/>
              </a:path>
              <a:path w="2630170" h="433069">
                <a:moveTo>
                  <a:pt x="54606" y="48259"/>
                </a:moveTo>
                <a:lnTo>
                  <a:pt x="54381" y="48259"/>
                </a:lnTo>
                <a:lnTo>
                  <a:pt x="55113" y="47711"/>
                </a:lnTo>
                <a:lnTo>
                  <a:pt x="54606" y="48259"/>
                </a:lnTo>
                <a:close/>
              </a:path>
              <a:path w="2630170" h="433069">
                <a:moveTo>
                  <a:pt x="51092" y="52069"/>
                </a:moveTo>
                <a:lnTo>
                  <a:pt x="51746" y="51362"/>
                </a:lnTo>
                <a:lnTo>
                  <a:pt x="52374" y="50799"/>
                </a:lnTo>
                <a:lnTo>
                  <a:pt x="51092" y="52069"/>
                </a:lnTo>
                <a:close/>
              </a:path>
              <a:path w="2630170" h="433069">
                <a:moveTo>
                  <a:pt x="2578798" y="52069"/>
                </a:moveTo>
                <a:lnTo>
                  <a:pt x="2577515" y="50799"/>
                </a:lnTo>
                <a:lnTo>
                  <a:pt x="2578154" y="51372"/>
                </a:lnTo>
                <a:lnTo>
                  <a:pt x="2578798" y="52069"/>
                </a:lnTo>
                <a:close/>
              </a:path>
              <a:path w="2630170" h="433069">
                <a:moveTo>
                  <a:pt x="48120" y="54609"/>
                </a:moveTo>
                <a:lnTo>
                  <a:pt x="49276" y="53339"/>
                </a:lnTo>
                <a:lnTo>
                  <a:pt x="48744" y="54050"/>
                </a:lnTo>
                <a:lnTo>
                  <a:pt x="48120" y="54609"/>
                </a:lnTo>
                <a:close/>
              </a:path>
              <a:path w="2630170" h="433069">
                <a:moveTo>
                  <a:pt x="48744" y="54050"/>
                </a:moveTo>
                <a:lnTo>
                  <a:pt x="49276" y="53339"/>
                </a:lnTo>
                <a:lnTo>
                  <a:pt x="49538" y="53339"/>
                </a:lnTo>
                <a:lnTo>
                  <a:pt x="48744" y="54050"/>
                </a:lnTo>
                <a:close/>
              </a:path>
              <a:path w="2630170" h="433069">
                <a:moveTo>
                  <a:pt x="2581783" y="54609"/>
                </a:moveTo>
                <a:lnTo>
                  <a:pt x="2581129" y="54026"/>
                </a:lnTo>
                <a:lnTo>
                  <a:pt x="2580614" y="53339"/>
                </a:lnTo>
                <a:lnTo>
                  <a:pt x="2581783" y="54609"/>
                </a:lnTo>
                <a:close/>
              </a:path>
              <a:path w="2630170" h="433069">
                <a:moveTo>
                  <a:pt x="2624836" y="54609"/>
                </a:moveTo>
                <a:lnTo>
                  <a:pt x="2581783" y="54609"/>
                </a:lnTo>
                <a:lnTo>
                  <a:pt x="2580614" y="53339"/>
                </a:lnTo>
                <a:lnTo>
                  <a:pt x="2624298" y="53339"/>
                </a:lnTo>
                <a:lnTo>
                  <a:pt x="2624836" y="54609"/>
                </a:lnTo>
                <a:close/>
              </a:path>
              <a:path w="2630170" h="433069">
                <a:moveTo>
                  <a:pt x="2625845" y="58419"/>
                </a:moveTo>
                <a:lnTo>
                  <a:pt x="2584424" y="58419"/>
                </a:lnTo>
                <a:lnTo>
                  <a:pt x="2581129" y="54026"/>
                </a:lnTo>
                <a:lnTo>
                  <a:pt x="2581783" y="54609"/>
                </a:lnTo>
                <a:lnTo>
                  <a:pt x="2624836" y="54609"/>
                </a:lnTo>
                <a:lnTo>
                  <a:pt x="2625845" y="58419"/>
                </a:lnTo>
                <a:close/>
              </a:path>
              <a:path w="2630170" h="433069">
                <a:moveTo>
                  <a:pt x="48326" y="54609"/>
                </a:moveTo>
                <a:lnTo>
                  <a:pt x="48120" y="54609"/>
                </a:lnTo>
                <a:lnTo>
                  <a:pt x="48744" y="54050"/>
                </a:lnTo>
                <a:lnTo>
                  <a:pt x="48326" y="54609"/>
                </a:lnTo>
                <a:close/>
              </a:path>
              <a:path w="2630170" h="433069">
                <a:moveTo>
                  <a:pt x="45678" y="58419"/>
                </a:moveTo>
                <a:lnTo>
                  <a:pt x="45478" y="58419"/>
                </a:lnTo>
                <a:lnTo>
                  <a:pt x="46507" y="57149"/>
                </a:lnTo>
                <a:lnTo>
                  <a:pt x="45678" y="58419"/>
                </a:lnTo>
                <a:close/>
              </a:path>
              <a:path w="2630170" h="433069">
                <a:moveTo>
                  <a:pt x="2626944" y="62229"/>
                </a:moveTo>
                <a:lnTo>
                  <a:pt x="2586697" y="62229"/>
                </a:lnTo>
                <a:lnTo>
                  <a:pt x="2583395" y="57149"/>
                </a:lnTo>
                <a:lnTo>
                  <a:pt x="2584424" y="58419"/>
                </a:lnTo>
                <a:lnTo>
                  <a:pt x="2625845" y="58419"/>
                </a:lnTo>
                <a:lnTo>
                  <a:pt x="2626182" y="59689"/>
                </a:lnTo>
                <a:lnTo>
                  <a:pt x="2626944" y="62229"/>
                </a:lnTo>
                <a:close/>
              </a:path>
              <a:path w="2630170" h="433069">
                <a:moveTo>
                  <a:pt x="43525" y="62229"/>
                </a:moveTo>
                <a:lnTo>
                  <a:pt x="43192" y="62229"/>
                </a:lnTo>
                <a:lnTo>
                  <a:pt x="44081" y="60959"/>
                </a:lnTo>
                <a:lnTo>
                  <a:pt x="43525" y="62229"/>
                </a:lnTo>
                <a:close/>
              </a:path>
              <a:path w="2630170" h="433069">
                <a:moveTo>
                  <a:pt x="2589225" y="68579"/>
                </a:moveTo>
                <a:lnTo>
                  <a:pt x="2588046" y="66039"/>
                </a:lnTo>
                <a:lnTo>
                  <a:pt x="2585821" y="60959"/>
                </a:lnTo>
                <a:lnTo>
                  <a:pt x="2586697" y="62229"/>
                </a:lnTo>
                <a:lnTo>
                  <a:pt x="2626944" y="62229"/>
                </a:lnTo>
                <a:lnTo>
                  <a:pt x="2627325" y="63499"/>
                </a:lnTo>
                <a:lnTo>
                  <a:pt x="2628277" y="67309"/>
                </a:lnTo>
                <a:lnTo>
                  <a:pt x="2588895" y="67309"/>
                </a:lnTo>
                <a:lnTo>
                  <a:pt x="2589225" y="68579"/>
                </a:lnTo>
                <a:close/>
              </a:path>
              <a:path w="2630170" h="433069">
                <a:moveTo>
                  <a:pt x="40678" y="68579"/>
                </a:moveTo>
                <a:lnTo>
                  <a:pt x="40995" y="67309"/>
                </a:lnTo>
                <a:lnTo>
                  <a:pt x="41268" y="67309"/>
                </a:lnTo>
                <a:lnTo>
                  <a:pt x="40678" y="68579"/>
                </a:lnTo>
                <a:close/>
              </a:path>
              <a:path w="2630170" h="433069">
                <a:moveTo>
                  <a:pt x="2591435" y="77469"/>
                </a:moveTo>
                <a:lnTo>
                  <a:pt x="2590850" y="74929"/>
                </a:lnTo>
                <a:lnTo>
                  <a:pt x="2591041" y="74929"/>
                </a:lnTo>
                <a:lnTo>
                  <a:pt x="2590304" y="72389"/>
                </a:lnTo>
                <a:lnTo>
                  <a:pt x="2589657" y="69849"/>
                </a:lnTo>
                <a:lnTo>
                  <a:pt x="2588895" y="67309"/>
                </a:lnTo>
                <a:lnTo>
                  <a:pt x="2628277" y="67309"/>
                </a:lnTo>
                <a:lnTo>
                  <a:pt x="2629027" y="71119"/>
                </a:lnTo>
                <a:lnTo>
                  <a:pt x="2629560" y="76199"/>
                </a:lnTo>
                <a:lnTo>
                  <a:pt x="2591295" y="76199"/>
                </a:lnTo>
                <a:lnTo>
                  <a:pt x="2591435" y="77469"/>
                </a:lnTo>
                <a:close/>
              </a:path>
              <a:path w="2630170" h="433069">
                <a:moveTo>
                  <a:pt x="39966" y="71119"/>
                </a:moveTo>
                <a:lnTo>
                  <a:pt x="40246" y="69849"/>
                </a:lnTo>
                <a:lnTo>
                  <a:pt x="39966" y="71119"/>
                </a:lnTo>
                <a:close/>
              </a:path>
              <a:path w="2630170" h="433069">
                <a:moveTo>
                  <a:pt x="2589936" y="71119"/>
                </a:moveTo>
                <a:lnTo>
                  <a:pt x="2589589" y="69849"/>
                </a:lnTo>
                <a:lnTo>
                  <a:pt x="2589936" y="71119"/>
                </a:lnTo>
                <a:close/>
              </a:path>
              <a:path w="2630170" h="433069">
                <a:moveTo>
                  <a:pt x="39357" y="73659"/>
                </a:moveTo>
                <a:lnTo>
                  <a:pt x="39585" y="72389"/>
                </a:lnTo>
                <a:lnTo>
                  <a:pt x="39357" y="73659"/>
                </a:lnTo>
                <a:close/>
              </a:path>
              <a:path w="2630170" h="433069">
                <a:moveTo>
                  <a:pt x="2590546" y="73659"/>
                </a:moveTo>
                <a:lnTo>
                  <a:pt x="2590249" y="72389"/>
                </a:lnTo>
                <a:lnTo>
                  <a:pt x="2590546" y="73659"/>
                </a:lnTo>
                <a:close/>
              </a:path>
              <a:path w="2630170" h="433069">
                <a:moveTo>
                  <a:pt x="38468" y="77469"/>
                </a:moveTo>
                <a:lnTo>
                  <a:pt x="38608" y="76199"/>
                </a:lnTo>
                <a:lnTo>
                  <a:pt x="38754" y="76199"/>
                </a:lnTo>
                <a:lnTo>
                  <a:pt x="38468" y="77469"/>
                </a:lnTo>
                <a:close/>
              </a:path>
              <a:path w="2630170" h="433069">
                <a:moveTo>
                  <a:pt x="2629890" y="80009"/>
                </a:moveTo>
                <a:lnTo>
                  <a:pt x="2591714" y="80009"/>
                </a:lnTo>
                <a:lnTo>
                  <a:pt x="2591612" y="78739"/>
                </a:lnTo>
                <a:lnTo>
                  <a:pt x="2591295" y="76199"/>
                </a:lnTo>
                <a:lnTo>
                  <a:pt x="2629560" y="76199"/>
                </a:lnTo>
                <a:lnTo>
                  <a:pt x="2629890" y="80009"/>
                </a:lnTo>
                <a:close/>
              </a:path>
              <a:path w="2630170" h="433069">
                <a:moveTo>
                  <a:pt x="38223" y="79692"/>
                </a:moveTo>
                <a:lnTo>
                  <a:pt x="38290" y="78739"/>
                </a:lnTo>
                <a:lnTo>
                  <a:pt x="38223" y="79692"/>
                </a:lnTo>
                <a:close/>
              </a:path>
              <a:path w="2630170" h="433069">
                <a:moveTo>
                  <a:pt x="2591671" y="79619"/>
                </a:moveTo>
                <a:lnTo>
                  <a:pt x="2591574" y="78739"/>
                </a:lnTo>
                <a:lnTo>
                  <a:pt x="2591671" y="79619"/>
                </a:lnTo>
                <a:close/>
              </a:path>
              <a:path w="2630170" h="433069">
                <a:moveTo>
                  <a:pt x="2629958" y="82549"/>
                </a:moveTo>
                <a:lnTo>
                  <a:pt x="2591866" y="82549"/>
                </a:lnTo>
                <a:lnTo>
                  <a:pt x="2591816" y="81279"/>
                </a:lnTo>
                <a:lnTo>
                  <a:pt x="2591671" y="79619"/>
                </a:lnTo>
                <a:lnTo>
                  <a:pt x="2591714" y="80009"/>
                </a:lnTo>
                <a:lnTo>
                  <a:pt x="2629890" y="80009"/>
                </a:lnTo>
                <a:lnTo>
                  <a:pt x="2629958" y="82549"/>
                </a:lnTo>
                <a:close/>
              </a:path>
              <a:path w="2630170" h="433069">
                <a:moveTo>
                  <a:pt x="38201" y="80009"/>
                </a:moveTo>
                <a:lnTo>
                  <a:pt x="38223" y="79692"/>
                </a:lnTo>
                <a:lnTo>
                  <a:pt x="38201" y="80009"/>
                </a:lnTo>
                <a:close/>
              </a:path>
              <a:path w="2630170" h="433069">
                <a:moveTo>
                  <a:pt x="38059" y="82042"/>
                </a:moveTo>
                <a:lnTo>
                  <a:pt x="38074" y="81279"/>
                </a:lnTo>
                <a:lnTo>
                  <a:pt x="38059" y="82042"/>
                </a:lnTo>
                <a:close/>
              </a:path>
              <a:path w="2630170" h="433069">
                <a:moveTo>
                  <a:pt x="2591834" y="82061"/>
                </a:moveTo>
                <a:lnTo>
                  <a:pt x="2591782" y="81279"/>
                </a:lnTo>
                <a:lnTo>
                  <a:pt x="2591834" y="82061"/>
                </a:lnTo>
                <a:close/>
              </a:path>
              <a:path w="2630170" h="433069">
                <a:moveTo>
                  <a:pt x="38049" y="82549"/>
                </a:moveTo>
                <a:lnTo>
                  <a:pt x="38059" y="82042"/>
                </a:lnTo>
                <a:lnTo>
                  <a:pt x="38049" y="82549"/>
                </a:lnTo>
                <a:close/>
              </a:path>
              <a:path w="2630170" h="433069">
                <a:moveTo>
                  <a:pt x="2629992" y="85089"/>
                </a:moveTo>
                <a:lnTo>
                  <a:pt x="2591904" y="85089"/>
                </a:lnTo>
                <a:lnTo>
                  <a:pt x="2591892" y="83819"/>
                </a:lnTo>
                <a:lnTo>
                  <a:pt x="2591834" y="82061"/>
                </a:lnTo>
                <a:lnTo>
                  <a:pt x="2591866" y="82549"/>
                </a:lnTo>
                <a:lnTo>
                  <a:pt x="2629958" y="82549"/>
                </a:lnTo>
                <a:lnTo>
                  <a:pt x="2629992" y="85089"/>
                </a:lnTo>
                <a:close/>
              </a:path>
              <a:path w="2630170" h="433069">
                <a:moveTo>
                  <a:pt x="37998" y="85089"/>
                </a:moveTo>
                <a:lnTo>
                  <a:pt x="37998" y="83819"/>
                </a:lnTo>
                <a:lnTo>
                  <a:pt x="37998" y="85089"/>
                </a:lnTo>
                <a:close/>
              </a:path>
              <a:path w="2630170" h="433069">
                <a:moveTo>
                  <a:pt x="2591892" y="84545"/>
                </a:moveTo>
                <a:lnTo>
                  <a:pt x="2591875" y="83819"/>
                </a:lnTo>
                <a:lnTo>
                  <a:pt x="2591892" y="84545"/>
                </a:lnTo>
                <a:close/>
              </a:path>
              <a:path w="2630170" h="433069">
                <a:moveTo>
                  <a:pt x="2629924" y="351789"/>
                </a:moveTo>
                <a:lnTo>
                  <a:pt x="2591816" y="351789"/>
                </a:lnTo>
                <a:lnTo>
                  <a:pt x="2591866" y="350519"/>
                </a:lnTo>
                <a:lnTo>
                  <a:pt x="2591904" y="347979"/>
                </a:lnTo>
                <a:lnTo>
                  <a:pt x="2591892" y="84545"/>
                </a:lnTo>
                <a:lnTo>
                  <a:pt x="2591904" y="85089"/>
                </a:lnTo>
                <a:lnTo>
                  <a:pt x="2629992" y="85089"/>
                </a:lnTo>
                <a:lnTo>
                  <a:pt x="2629924" y="351789"/>
                </a:lnTo>
                <a:close/>
              </a:path>
              <a:path w="2630170" h="433069">
                <a:moveTo>
                  <a:pt x="38059" y="351027"/>
                </a:moveTo>
                <a:lnTo>
                  <a:pt x="38023" y="350519"/>
                </a:lnTo>
                <a:lnTo>
                  <a:pt x="38059" y="351027"/>
                </a:lnTo>
                <a:close/>
              </a:path>
              <a:path w="2630170" h="433069">
                <a:moveTo>
                  <a:pt x="2591834" y="351008"/>
                </a:moveTo>
                <a:lnTo>
                  <a:pt x="2591845" y="350519"/>
                </a:lnTo>
                <a:lnTo>
                  <a:pt x="2591834" y="351008"/>
                </a:lnTo>
                <a:close/>
              </a:path>
              <a:path w="2630170" h="433069">
                <a:moveTo>
                  <a:pt x="2629780" y="354329"/>
                </a:moveTo>
                <a:lnTo>
                  <a:pt x="2591612" y="354329"/>
                </a:lnTo>
                <a:lnTo>
                  <a:pt x="2591714" y="353059"/>
                </a:lnTo>
                <a:lnTo>
                  <a:pt x="2591834" y="351008"/>
                </a:lnTo>
                <a:lnTo>
                  <a:pt x="2591816" y="351789"/>
                </a:lnTo>
                <a:lnTo>
                  <a:pt x="2629924" y="351789"/>
                </a:lnTo>
                <a:lnTo>
                  <a:pt x="2629875" y="353232"/>
                </a:lnTo>
                <a:lnTo>
                  <a:pt x="2629780" y="354329"/>
                </a:lnTo>
                <a:close/>
              </a:path>
              <a:path w="2630170" h="433069">
                <a:moveTo>
                  <a:pt x="38112" y="351789"/>
                </a:moveTo>
                <a:lnTo>
                  <a:pt x="38059" y="351027"/>
                </a:lnTo>
                <a:lnTo>
                  <a:pt x="38112" y="351789"/>
                </a:lnTo>
                <a:close/>
              </a:path>
              <a:path w="2630170" h="433069">
                <a:moveTo>
                  <a:pt x="2591685" y="353232"/>
                </a:moveTo>
                <a:lnTo>
                  <a:pt x="2591697" y="353059"/>
                </a:lnTo>
                <a:lnTo>
                  <a:pt x="2591685" y="353232"/>
                </a:lnTo>
                <a:close/>
              </a:path>
              <a:path w="2630170" h="433069">
                <a:moveTo>
                  <a:pt x="38398" y="354329"/>
                </a:moveTo>
                <a:lnTo>
                  <a:pt x="38210" y="353193"/>
                </a:lnTo>
                <a:lnTo>
                  <a:pt x="38398" y="354329"/>
                </a:lnTo>
                <a:close/>
              </a:path>
              <a:path w="2630170" h="433069">
                <a:moveTo>
                  <a:pt x="2629427" y="358139"/>
                </a:moveTo>
                <a:lnTo>
                  <a:pt x="2590850" y="358139"/>
                </a:lnTo>
                <a:lnTo>
                  <a:pt x="2591435" y="355600"/>
                </a:lnTo>
                <a:lnTo>
                  <a:pt x="2591295" y="355600"/>
                </a:lnTo>
                <a:lnTo>
                  <a:pt x="2591685" y="353232"/>
                </a:lnTo>
                <a:lnTo>
                  <a:pt x="2591612" y="354329"/>
                </a:lnTo>
                <a:lnTo>
                  <a:pt x="2629780" y="354329"/>
                </a:lnTo>
                <a:lnTo>
                  <a:pt x="2629560" y="356869"/>
                </a:lnTo>
                <a:lnTo>
                  <a:pt x="2629427" y="358139"/>
                </a:lnTo>
                <a:close/>
              </a:path>
              <a:path w="2630170" h="433069">
                <a:moveTo>
                  <a:pt x="39094" y="358139"/>
                </a:moveTo>
                <a:lnTo>
                  <a:pt x="38849" y="356869"/>
                </a:lnTo>
                <a:lnTo>
                  <a:pt x="39094" y="358139"/>
                </a:lnTo>
                <a:close/>
              </a:path>
              <a:path w="2630170" h="433069">
                <a:moveTo>
                  <a:pt x="2629160" y="360679"/>
                </a:moveTo>
                <a:lnTo>
                  <a:pt x="2590304" y="360679"/>
                </a:lnTo>
                <a:lnTo>
                  <a:pt x="2591041" y="356869"/>
                </a:lnTo>
                <a:lnTo>
                  <a:pt x="2590850" y="358139"/>
                </a:lnTo>
                <a:lnTo>
                  <a:pt x="2629427" y="358139"/>
                </a:lnTo>
                <a:lnTo>
                  <a:pt x="2629160" y="360679"/>
                </a:lnTo>
                <a:close/>
              </a:path>
              <a:path w="2630170" h="433069">
                <a:moveTo>
                  <a:pt x="39653" y="360679"/>
                </a:moveTo>
                <a:lnTo>
                  <a:pt x="39357" y="359409"/>
                </a:lnTo>
                <a:lnTo>
                  <a:pt x="39653" y="360679"/>
                </a:lnTo>
                <a:close/>
              </a:path>
              <a:path w="2630170" h="433069">
                <a:moveTo>
                  <a:pt x="2628777" y="363219"/>
                </a:moveTo>
                <a:lnTo>
                  <a:pt x="2589657" y="363219"/>
                </a:lnTo>
                <a:lnTo>
                  <a:pt x="2590546" y="359409"/>
                </a:lnTo>
                <a:lnTo>
                  <a:pt x="2590304" y="360679"/>
                </a:lnTo>
                <a:lnTo>
                  <a:pt x="2629160" y="360679"/>
                </a:lnTo>
                <a:lnTo>
                  <a:pt x="2629027" y="361950"/>
                </a:lnTo>
                <a:lnTo>
                  <a:pt x="2628777" y="363219"/>
                </a:lnTo>
                <a:close/>
              </a:path>
              <a:path w="2630170" h="433069">
                <a:moveTo>
                  <a:pt x="40481" y="363219"/>
                </a:moveTo>
                <a:lnTo>
                  <a:pt x="40246" y="363219"/>
                </a:lnTo>
                <a:lnTo>
                  <a:pt x="39966" y="361950"/>
                </a:lnTo>
                <a:lnTo>
                  <a:pt x="40481" y="363219"/>
                </a:lnTo>
                <a:close/>
              </a:path>
              <a:path w="2630170" h="433069">
                <a:moveTo>
                  <a:pt x="2626563" y="372109"/>
                </a:moveTo>
                <a:lnTo>
                  <a:pt x="2585821" y="372109"/>
                </a:lnTo>
                <a:lnTo>
                  <a:pt x="2588087" y="366935"/>
                </a:lnTo>
                <a:lnTo>
                  <a:pt x="2589225" y="364489"/>
                </a:lnTo>
                <a:lnTo>
                  <a:pt x="2588895" y="364489"/>
                </a:lnTo>
                <a:lnTo>
                  <a:pt x="2589936" y="361950"/>
                </a:lnTo>
                <a:lnTo>
                  <a:pt x="2589657" y="363219"/>
                </a:lnTo>
                <a:lnTo>
                  <a:pt x="2628777" y="363219"/>
                </a:lnTo>
                <a:lnTo>
                  <a:pt x="2628277" y="365759"/>
                </a:lnTo>
                <a:lnTo>
                  <a:pt x="2627325" y="369569"/>
                </a:lnTo>
                <a:lnTo>
                  <a:pt x="2626563" y="372109"/>
                </a:lnTo>
                <a:close/>
              </a:path>
              <a:path w="2630170" h="433069">
                <a:moveTo>
                  <a:pt x="44518" y="372109"/>
                </a:moveTo>
                <a:lnTo>
                  <a:pt x="44081" y="372109"/>
                </a:lnTo>
                <a:lnTo>
                  <a:pt x="43192" y="369569"/>
                </a:lnTo>
                <a:lnTo>
                  <a:pt x="44518" y="372109"/>
                </a:lnTo>
                <a:close/>
              </a:path>
              <a:path w="2630170" h="433069">
                <a:moveTo>
                  <a:pt x="2625284" y="375919"/>
                </a:moveTo>
                <a:lnTo>
                  <a:pt x="2583395" y="375919"/>
                </a:lnTo>
                <a:lnTo>
                  <a:pt x="2586697" y="369569"/>
                </a:lnTo>
                <a:lnTo>
                  <a:pt x="2585821" y="372109"/>
                </a:lnTo>
                <a:lnTo>
                  <a:pt x="2626563" y="372109"/>
                </a:lnTo>
                <a:lnTo>
                  <a:pt x="2626182" y="373379"/>
                </a:lnTo>
                <a:lnTo>
                  <a:pt x="2625284" y="375919"/>
                </a:lnTo>
                <a:close/>
              </a:path>
              <a:path w="2630170" h="433069">
                <a:moveTo>
                  <a:pt x="47377" y="375919"/>
                </a:moveTo>
                <a:lnTo>
                  <a:pt x="46507" y="375919"/>
                </a:lnTo>
                <a:lnTo>
                  <a:pt x="45478" y="373379"/>
                </a:lnTo>
                <a:lnTo>
                  <a:pt x="47377" y="375919"/>
                </a:lnTo>
                <a:close/>
              </a:path>
              <a:path w="2630170" h="433069">
                <a:moveTo>
                  <a:pt x="2580614" y="378459"/>
                </a:moveTo>
                <a:lnTo>
                  <a:pt x="2584424" y="373379"/>
                </a:lnTo>
                <a:lnTo>
                  <a:pt x="2583395" y="375919"/>
                </a:lnTo>
                <a:lnTo>
                  <a:pt x="2625284" y="375919"/>
                </a:lnTo>
                <a:lnTo>
                  <a:pt x="2624836" y="377189"/>
                </a:lnTo>
                <a:lnTo>
                  <a:pt x="2581783" y="377189"/>
                </a:lnTo>
                <a:lnTo>
                  <a:pt x="2580614" y="378459"/>
                </a:lnTo>
                <a:close/>
              </a:path>
              <a:path w="2630170" h="433069">
                <a:moveTo>
                  <a:pt x="49276" y="378459"/>
                </a:moveTo>
                <a:lnTo>
                  <a:pt x="48120" y="377189"/>
                </a:lnTo>
                <a:lnTo>
                  <a:pt x="48326" y="377189"/>
                </a:lnTo>
                <a:lnTo>
                  <a:pt x="49276" y="378459"/>
                </a:lnTo>
                <a:close/>
              </a:path>
              <a:path w="2630170" h="433069">
                <a:moveTo>
                  <a:pt x="2578117" y="381553"/>
                </a:moveTo>
                <a:lnTo>
                  <a:pt x="2581783" y="377189"/>
                </a:lnTo>
                <a:lnTo>
                  <a:pt x="2624836" y="377189"/>
                </a:lnTo>
                <a:lnTo>
                  <a:pt x="2623626" y="381000"/>
                </a:lnTo>
                <a:lnTo>
                  <a:pt x="2578798" y="381000"/>
                </a:lnTo>
                <a:lnTo>
                  <a:pt x="2578117" y="381553"/>
                </a:lnTo>
                <a:close/>
              </a:path>
              <a:path w="2630170" h="433069">
                <a:moveTo>
                  <a:pt x="52374" y="382269"/>
                </a:moveTo>
                <a:lnTo>
                  <a:pt x="51092" y="381000"/>
                </a:lnTo>
                <a:lnTo>
                  <a:pt x="51778" y="381558"/>
                </a:lnTo>
                <a:lnTo>
                  <a:pt x="52374" y="382269"/>
                </a:lnTo>
                <a:close/>
              </a:path>
              <a:path w="2630170" h="433069">
                <a:moveTo>
                  <a:pt x="51778" y="381558"/>
                </a:moveTo>
                <a:lnTo>
                  <a:pt x="51092" y="381000"/>
                </a:lnTo>
                <a:lnTo>
                  <a:pt x="51311" y="381000"/>
                </a:lnTo>
                <a:lnTo>
                  <a:pt x="51778" y="381558"/>
                </a:lnTo>
                <a:close/>
              </a:path>
              <a:path w="2630170" h="433069">
                <a:moveTo>
                  <a:pt x="2577515" y="382269"/>
                </a:moveTo>
                <a:lnTo>
                  <a:pt x="2578117" y="381553"/>
                </a:lnTo>
                <a:lnTo>
                  <a:pt x="2578798" y="381000"/>
                </a:lnTo>
                <a:lnTo>
                  <a:pt x="2577515" y="382269"/>
                </a:lnTo>
                <a:close/>
              </a:path>
              <a:path w="2630170" h="433069">
                <a:moveTo>
                  <a:pt x="2623223" y="382269"/>
                </a:moveTo>
                <a:lnTo>
                  <a:pt x="2577515" y="382269"/>
                </a:lnTo>
                <a:lnTo>
                  <a:pt x="2578798" y="381000"/>
                </a:lnTo>
                <a:lnTo>
                  <a:pt x="2623626" y="381000"/>
                </a:lnTo>
                <a:lnTo>
                  <a:pt x="2623223" y="382269"/>
                </a:lnTo>
                <a:close/>
              </a:path>
              <a:path w="2630170" h="433069">
                <a:moveTo>
                  <a:pt x="2621831" y="384809"/>
                </a:moveTo>
                <a:lnTo>
                  <a:pt x="2574112" y="384809"/>
                </a:lnTo>
                <a:lnTo>
                  <a:pt x="2578117" y="381553"/>
                </a:lnTo>
                <a:lnTo>
                  <a:pt x="2577515" y="382269"/>
                </a:lnTo>
                <a:lnTo>
                  <a:pt x="2623223" y="382269"/>
                </a:lnTo>
                <a:lnTo>
                  <a:pt x="2621831" y="384809"/>
                </a:lnTo>
                <a:close/>
              </a:path>
              <a:path w="2630170" h="433069">
                <a:moveTo>
                  <a:pt x="52654" y="382269"/>
                </a:moveTo>
                <a:lnTo>
                  <a:pt x="52374" y="382269"/>
                </a:lnTo>
                <a:lnTo>
                  <a:pt x="51778" y="381558"/>
                </a:lnTo>
                <a:lnTo>
                  <a:pt x="52654" y="382269"/>
                </a:lnTo>
                <a:close/>
              </a:path>
              <a:path w="2630170" h="433069">
                <a:moveTo>
                  <a:pt x="56074" y="384809"/>
                </a:moveTo>
                <a:lnTo>
                  <a:pt x="55778" y="384809"/>
                </a:lnTo>
                <a:lnTo>
                  <a:pt x="54381" y="383539"/>
                </a:lnTo>
                <a:lnTo>
                  <a:pt x="56074" y="384809"/>
                </a:lnTo>
                <a:close/>
              </a:path>
              <a:path w="2630170" h="433069">
                <a:moveTo>
                  <a:pt x="2616187" y="394969"/>
                </a:moveTo>
                <a:lnTo>
                  <a:pt x="2553970" y="394969"/>
                </a:lnTo>
                <a:lnTo>
                  <a:pt x="2557157" y="393700"/>
                </a:lnTo>
                <a:lnTo>
                  <a:pt x="2558465" y="393700"/>
                </a:lnTo>
                <a:lnTo>
                  <a:pt x="2561539" y="392429"/>
                </a:lnTo>
                <a:lnTo>
                  <a:pt x="2562364" y="392429"/>
                </a:lnTo>
                <a:lnTo>
                  <a:pt x="2568143" y="389889"/>
                </a:lnTo>
                <a:lnTo>
                  <a:pt x="2566517" y="389889"/>
                </a:lnTo>
                <a:lnTo>
                  <a:pt x="2571953" y="387350"/>
                </a:lnTo>
                <a:lnTo>
                  <a:pt x="2570441" y="387350"/>
                </a:lnTo>
                <a:lnTo>
                  <a:pt x="2575521" y="383539"/>
                </a:lnTo>
                <a:lnTo>
                  <a:pt x="2574112" y="384809"/>
                </a:lnTo>
                <a:lnTo>
                  <a:pt x="2621831" y="384809"/>
                </a:lnTo>
                <a:lnTo>
                  <a:pt x="2619743" y="388619"/>
                </a:lnTo>
                <a:lnTo>
                  <a:pt x="2616187" y="394969"/>
                </a:lnTo>
                <a:close/>
              </a:path>
              <a:path w="2630170" h="433069">
                <a:moveTo>
                  <a:pt x="69240" y="392429"/>
                </a:moveTo>
                <a:lnTo>
                  <a:pt x="67525" y="392429"/>
                </a:lnTo>
                <a:lnTo>
                  <a:pt x="66243" y="391159"/>
                </a:lnTo>
                <a:lnTo>
                  <a:pt x="69240" y="392429"/>
                </a:lnTo>
                <a:close/>
              </a:path>
              <a:path w="2630170" h="433069">
                <a:moveTo>
                  <a:pt x="2562364" y="392429"/>
                </a:moveTo>
                <a:lnTo>
                  <a:pt x="2560650" y="392429"/>
                </a:lnTo>
                <a:lnTo>
                  <a:pt x="2563647" y="391159"/>
                </a:lnTo>
                <a:lnTo>
                  <a:pt x="2562364" y="392429"/>
                </a:lnTo>
                <a:close/>
              </a:path>
              <a:path w="2630170" h="433069">
                <a:moveTo>
                  <a:pt x="78244" y="394969"/>
                </a:moveTo>
                <a:lnTo>
                  <a:pt x="75933" y="394969"/>
                </a:lnTo>
                <a:lnTo>
                  <a:pt x="74993" y="393700"/>
                </a:lnTo>
                <a:lnTo>
                  <a:pt x="78244" y="394969"/>
                </a:lnTo>
                <a:close/>
              </a:path>
              <a:path w="2630170" h="433069">
                <a:moveTo>
                  <a:pt x="2553970" y="394969"/>
                </a:moveTo>
                <a:lnTo>
                  <a:pt x="2551645" y="394969"/>
                </a:lnTo>
                <a:lnTo>
                  <a:pt x="2554897" y="393700"/>
                </a:lnTo>
                <a:lnTo>
                  <a:pt x="2553970" y="394969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5071" y="1418844"/>
            <a:ext cx="561340" cy="561340"/>
          </a:xfrm>
          <a:custGeom>
            <a:avLst/>
            <a:gdLst/>
            <a:ahLst/>
            <a:cxnLst/>
            <a:rect l="l" t="t" r="r" b="b"/>
            <a:pathLst>
              <a:path w="561340" h="561339">
                <a:moveTo>
                  <a:pt x="303276" y="560831"/>
                </a:moveTo>
                <a:lnTo>
                  <a:pt x="0" y="303275"/>
                </a:lnTo>
                <a:lnTo>
                  <a:pt x="257556" y="0"/>
                </a:lnTo>
                <a:lnTo>
                  <a:pt x="560832" y="257555"/>
                </a:lnTo>
                <a:lnTo>
                  <a:pt x="303276" y="560831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8897" y="1392427"/>
            <a:ext cx="614045" cy="614045"/>
          </a:xfrm>
          <a:custGeom>
            <a:avLst/>
            <a:gdLst/>
            <a:ahLst/>
            <a:cxnLst/>
            <a:rect l="l" t="t" r="r" b="b"/>
            <a:pathLst>
              <a:path w="614045" h="614044">
                <a:moveTo>
                  <a:pt x="332447" y="613752"/>
                </a:moveTo>
                <a:lnTo>
                  <a:pt x="0" y="332447"/>
                </a:lnTo>
                <a:lnTo>
                  <a:pt x="281305" y="0"/>
                </a:lnTo>
                <a:lnTo>
                  <a:pt x="327577" y="39154"/>
                </a:lnTo>
                <a:lnTo>
                  <a:pt x="298081" y="39154"/>
                </a:lnTo>
                <a:lnTo>
                  <a:pt x="271233" y="41389"/>
                </a:lnTo>
                <a:lnTo>
                  <a:pt x="285777" y="53695"/>
                </a:lnTo>
                <a:lnTo>
                  <a:pt x="64106" y="315671"/>
                </a:lnTo>
                <a:lnTo>
                  <a:pt x="39154" y="315671"/>
                </a:lnTo>
                <a:lnTo>
                  <a:pt x="41389" y="342519"/>
                </a:lnTo>
                <a:lnTo>
                  <a:pt x="70883" y="342519"/>
                </a:lnTo>
                <a:lnTo>
                  <a:pt x="327975" y="560057"/>
                </a:lnTo>
                <a:lnTo>
                  <a:pt x="315671" y="574598"/>
                </a:lnTo>
                <a:lnTo>
                  <a:pt x="365578" y="574598"/>
                </a:lnTo>
                <a:lnTo>
                  <a:pt x="332447" y="613752"/>
                </a:lnTo>
                <a:close/>
              </a:path>
              <a:path w="614045" h="614044">
                <a:moveTo>
                  <a:pt x="285777" y="53695"/>
                </a:moveTo>
                <a:lnTo>
                  <a:pt x="271233" y="41389"/>
                </a:lnTo>
                <a:lnTo>
                  <a:pt x="298081" y="39154"/>
                </a:lnTo>
                <a:lnTo>
                  <a:pt x="285777" y="53695"/>
                </a:lnTo>
                <a:close/>
              </a:path>
              <a:path w="614045" h="614044">
                <a:moveTo>
                  <a:pt x="560057" y="285777"/>
                </a:moveTo>
                <a:lnTo>
                  <a:pt x="285777" y="53695"/>
                </a:lnTo>
                <a:lnTo>
                  <a:pt x="298081" y="39154"/>
                </a:lnTo>
                <a:lnTo>
                  <a:pt x="327577" y="39154"/>
                </a:lnTo>
                <a:lnTo>
                  <a:pt x="601850" y="271233"/>
                </a:lnTo>
                <a:lnTo>
                  <a:pt x="572363" y="271233"/>
                </a:lnTo>
                <a:lnTo>
                  <a:pt x="560057" y="285777"/>
                </a:lnTo>
                <a:close/>
              </a:path>
              <a:path w="614045" h="614044">
                <a:moveTo>
                  <a:pt x="574598" y="298081"/>
                </a:moveTo>
                <a:lnTo>
                  <a:pt x="560057" y="285777"/>
                </a:lnTo>
                <a:lnTo>
                  <a:pt x="572363" y="271233"/>
                </a:lnTo>
                <a:lnTo>
                  <a:pt x="574598" y="298081"/>
                </a:lnTo>
                <a:close/>
              </a:path>
              <a:path w="614045" h="614044">
                <a:moveTo>
                  <a:pt x="599557" y="298081"/>
                </a:moveTo>
                <a:lnTo>
                  <a:pt x="574598" y="298081"/>
                </a:lnTo>
                <a:lnTo>
                  <a:pt x="572363" y="271233"/>
                </a:lnTo>
                <a:lnTo>
                  <a:pt x="601850" y="271233"/>
                </a:lnTo>
                <a:lnTo>
                  <a:pt x="613752" y="281305"/>
                </a:lnTo>
                <a:lnTo>
                  <a:pt x="599557" y="298081"/>
                </a:lnTo>
                <a:close/>
              </a:path>
              <a:path w="614045" h="614044">
                <a:moveTo>
                  <a:pt x="365578" y="574598"/>
                </a:moveTo>
                <a:lnTo>
                  <a:pt x="315671" y="574598"/>
                </a:lnTo>
                <a:lnTo>
                  <a:pt x="342519" y="572363"/>
                </a:lnTo>
                <a:lnTo>
                  <a:pt x="327975" y="560057"/>
                </a:lnTo>
                <a:lnTo>
                  <a:pt x="560057" y="285777"/>
                </a:lnTo>
                <a:lnTo>
                  <a:pt x="574598" y="298081"/>
                </a:lnTo>
                <a:lnTo>
                  <a:pt x="599557" y="298081"/>
                </a:lnTo>
                <a:lnTo>
                  <a:pt x="365578" y="574598"/>
                </a:lnTo>
                <a:close/>
              </a:path>
              <a:path w="614045" h="614044">
                <a:moveTo>
                  <a:pt x="41389" y="342519"/>
                </a:moveTo>
                <a:lnTo>
                  <a:pt x="39154" y="315671"/>
                </a:lnTo>
                <a:lnTo>
                  <a:pt x="53695" y="327975"/>
                </a:lnTo>
                <a:lnTo>
                  <a:pt x="41389" y="342519"/>
                </a:lnTo>
                <a:close/>
              </a:path>
              <a:path w="614045" h="614044">
                <a:moveTo>
                  <a:pt x="53695" y="327975"/>
                </a:moveTo>
                <a:lnTo>
                  <a:pt x="39154" y="315671"/>
                </a:lnTo>
                <a:lnTo>
                  <a:pt x="64106" y="315671"/>
                </a:lnTo>
                <a:lnTo>
                  <a:pt x="53695" y="327975"/>
                </a:lnTo>
                <a:close/>
              </a:path>
              <a:path w="614045" h="614044">
                <a:moveTo>
                  <a:pt x="70883" y="342519"/>
                </a:moveTo>
                <a:lnTo>
                  <a:pt x="41389" y="342519"/>
                </a:lnTo>
                <a:lnTo>
                  <a:pt x="53695" y="327975"/>
                </a:lnTo>
                <a:lnTo>
                  <a:pt x="70883" y="342519"/>
                </a:lnTo>
                <a:close/>
              </a:path>
              <a:path w="614045" h="614044">
                <a:moveTo>
                  <a:pt x="315671" y="574598"/>
                </a:moveTo>
                <a:lnTo>
                  <a:pt x="327975" y="560057"/>
                </a:lnTo>
                <a:lnTo>
                  <a:pt x="342519" y="572363"/>
                </a:lnTo>
                <a:lnTo>
                  <a:pt x="315671" y="574598"/>
                </a:lnTo>
                <a:close/>
              </a:path>
            </a:pathLst>
          </a:custGeom>
          <a:solidFill>
            <a:srgbClr val="94C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9666" y="1483296"/>
            <a:ext cx="247205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6570" indent="-48387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495934" algn="l"/>
                <a:tab pos="49657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恒定加速度启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动</a:t>
            </a:r>
            <a:endParaRPr sz="2200">
              <a:latin typeface="黑体"/>
              <a:cs typeface="黑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98635" y="769708"/>
            <a:ext cx="3225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2CB1AE"/>
                </a:solidFill>
                <a:latin typeface="微软雅黑"/>
                <a:cs typeface="微软雅黑"/>
              </a:rPr>
              <a:t>机车的两种启动方</a:t>
            </a:r>
            <a:r>
              <a:rPr dirty="0" sz="2800" spc="-5" b="1">
                <a:solidFill>
                  <a:srgbClr val="2CB1AE"/>
                </a:solidFill>
                <a:latin typeface="微软雅黑"/>
                <a:cs typeface="微软雅黑"/>
              </a:rPr>
              <a:t>式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49740" y="1294593"/>
            <a:ext cx="3780154" cy="0"/>
          </a:xfrm>
          <a:custGeom>
            <a:avLst/>
            <a:gdLst/>
            <a:ahLst/>
            <a:cxnLst/>
            <a:rect l="l" t="t" r="r" b="b"/>
            <a:pathLst>
              <a:path w="3780154" h="0">
                <a:moveTo>
                  <a:pt x="0" y="0"/>
                </a:moveTo>
                <a:lnTo>
                  <a:pt x="3780053" y="0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27504" y="1091183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76855" y="1258824"/>
            <a:ext cx="184785" cy="186055"/>
          </a:xfrm>
          <a:custGeom>
            <a:avLst/>
            <a:gdLst/>
            <a:ahLst/>
            <a:cxnLst/>
            <a:rect l="l" t="t" r="r" b="b"/>
            <a:pathLst>
              <a:path w="184785" h="186055">
                <a:moveTo>
                  <a:pt x="0" y="0"/>
                </a:moveTo>
                <a:lnTo>
                  <a:pt x="184404" y="0"/>
                </a:lnTo>
                <a:lnTo>
                  <a:pt x="184404" y="185928"/>
                </a:lnTo>
                <a:lnTo>
                  <a:pt x="0" y="185928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5686" y="2860039"/>
            <a:ext cx="6446570" cy="7395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8231" y="2967215"/>
            <a:ext cx="56769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4629" marR="5080" indent="-20193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Times New Roman"/>
                <a:cs typeface="Times New Roman"/>
              </a:rPr>
              <a:t>F</a:t>
            </a:r>
            <a:r>
              <a:rPr dirty="0" sz="1600" b="1">
                <a:latin typeface="楷体"/>
                <a:cs typeface="楷体"/>
              </a:rPr>
              <a:t>恒</a:t>
            </a:r>
            <a:r>
              <a:rPr dirty="0" sz="1600" spc="-10" b="1">
                <a:latin typeface="楷体"/>
                <a:cs typeface="楷体"/>
              </a:rPr>
              <a:t>定   </a:t>
            </a:r>
            <a:r>
              <a:rPr dirty="0" sz="1600" spc="-5" b="1" i="1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88643" y="2785834"/>
            <a:ext cx="1877060" cy="6654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700"/>
              </a:spcBef>
              <a:tabLst>
                <a:tab pos="1193165" algn="l"/>
              </a:tabLst>
            </a:pPr>
            <a:r>
              <a:rPr dirty="0" sz="1600" spc="-5" b="1" i="1">
                <a:latin typeface="Times New Roman"/>
                <a:cs typeface="Times New Roman"/>
              </a:rPr>
              <a:t>P</a:t>
            </a:r>
            <a:r>
              <a:rPr dirty="0" sz="1600" spc="-5" b="1">
                <a:latin typeface="Times New Roman"/>
                <a:cs typeface="Times New Roman"/>
              </a:rPr>
              <a:t>=</a:t>
            </a:r>
            <a:r>
              <a:rPr dirty="0" sz="1600" spc="-5" b="1" i="1">
                <a:latin typeface="Times New Roman"/>
                <a:cs typeface="Times New Roman"/>
              </a:rPr>
              <a:t>Fv</a:t>
            </a:r>
            <a:r>
              <a:rPr dirty="0" sz="1600" spc="-5" b="1" i="1">
                <a:latin typeface="Times New Roman"/>
                <a:cs typeface="Times New Roman"/>
              </a:rPr>
              <a:t>	</a:t>
            </a:r>
            <a:r>
              <a:rPr dirty="0" baseline="1736" sz="2400" b="1">
                <a:latin typeface="楷体"/>
                <a:cs typeface="楷体"/>
              </a:rPr>
              <a:t>达</a:t>
            </a:r>
            <a:r>
              <a:rPr dirty="0" baseline="1736" sz="2400" spc="-7" b="1" i="1">
                <a:latin typeface="Times New Roman"/>
                <a:cs typeface="Times New Roman"/>
              </a:rPr>
              <a:t>P</a:t>
            </a:r>
            <a:r>
              <a:rPr dirty="0" baseline="-13227" sz="1575" spc="-15" b="1">
                <a:latin typeface="楷体"/>
                <a:cs typeface="楷体"/>
              </a:rPr>
              <a:t>额</a:t>
            </a:r>
            <a:r>
              <a:rPr dirty="0" baseline="1736" sz="2400" spc="-22" b="1">
                <a:latin typeface="楷体"/>
                <a:cs typeface="楷体"/>
              </a:rPr>
              <a:t>时</a:t>
            </a:r>
            <a:endParaRPr baseline="1736" sz="24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1188720" algn="l"/>
              </a:tabLst>
            </a:pPr>
            <a:r>
              <a:rPr dirty="0" sz="1600" spc="-5" b="1" i="1">
                <a:latin typeface="Times New Roman"/>
                <a:cs typeface="Times New Roman"/>
              </a:rPr>
              <a:t>F</a:t>
            </a:r>
            <a:r>
              <a:rPr dirty="0" sz="1600" spc="-5" b="1">
                <a:latin typeface="Times New Roman"/>
                <a:cs typeface="Times New Roman"/>
              </a:rPr>
              <a:t>-</a:t>
            </a:r>
            <a:r>
              <a:rPr dirty="0" sz="1600" spc="-5" b="1" i="1">
                <a:latin typeface="Times New Roman"/>
                <a:cs typeface="Times New Roman"/>
              </a:rPr>
              <a:t>f</a:t>
            </a:r>
            <a:r>
              <a:rPr dirty="0" sz="1600" b="1" i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=</a:t>
            </a:r>
            <a:r>
              <a:rPr dirty="0" sz="1600" spc="5" b="1">
                <a:latin typeface="Times New Roman"/>
                <a:cs typeface="Times New Roman"/>
              </a:rPr>
              <a:t> </a:t>
            </a:r>
            <a:r>
              <a:rPr dirty="0" sz="1600" spc="-5" b="1" i="1">
                <a:latin typeface="Times New Roman"/>
                <a:cs typeface="Times New Roman"/>
              </a:rPr>
              <a:t>ma	</a:t>
            </a:r>
            <a:r>
              <a:rPr dirty="0" baseline="1736" sz="2400" spc="-15" b="1" i="1">
                <a:latin typeface="Times New Roman"/>
                <a:cs typeface="Times New Roman"/>
              </a:rPr>
              <a:t>v</a:t>
            </a:r>
            <a:r>
              <a:rPr dirty="0" baseline="-13227" sz="1575" spc="-15" b="1">
                <a:latin typeface="Times New Roman"/>
                <a:cs typeface="Times New Roman"/>
              </a:rPr>
              <a:t>m</a:t>
            </a:r>
            <a:r>
              <a:rPr dirty="0" baseline="1736" sz="2400" spc="-15" b="1">
                <a:latin typeface="Times New Roman"/>
                <a:cs typeface="Times New Roman"/>
              </a:rPr>
              <a:t>ʹ </a:t>
            </a:r>
            <a:r>
              <a:rPr dirty="0" baseline="1736" sz="2400" spc="-7" b="1">
                <a:latin typeface="Times New Roman"/>
                <a:cs typeface="Times New Roman"/>
              </a:rPr>
              <a:t>&lt;</a:t>
            </a:r>
            <a:r>
              <a:rPr dirty="0" baseline="1736" sz="2400" spc="-112" b="1">
                <a:latin typeface="Times New Roman"/>
                <a:cs typeface="Times New Roman"/>
              </a:rPr>
              <a:t> </a:t>
            </a:r>
            <a:r>
              <a:rPr dirty="0" baseline="1736" sz="2400" spc="-7" b="1" i="1">
                <a:latin typeface="Times New Roman"/>
                <a:cs typeface="Times New Roman"/>
              </a:rPr>
              <a:t>v</a:t>
            </a:r>
            <a:r>
              <a:rPr dirty="0" baseline="-13227" sz="1575" spc="-7" b="1">
                <a:latin typeface="Times New Roman"/>
                <a:cs typeface="Times New Roman"/>
              </a:rPr>
              <a:t>m</a:t>
            </a:r>
            <a:endParaRPr baseline="-13227" sz="157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80231" y="2883166"/>
            <a:ext cx="55816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楷体"/>
                <a:cs typeface="楷体"/>
              </a:rPr>
              <a:t>保持</a:t>
            </a:r>
            <a:r>
              <a:rPr dirty="0" sz="1600" spc="-5" b="1" i="1">
                <a:latin typeface="Times New Roman"/>
                <a:cs typeface="Times New Roman"/>
              </a:rPr>
              <a:t>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12996" y="2993021"/>
            <a:ext cx="158115" cy="184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10" b="1">
                <a:latin typeface="楷体"/>
                <a:cs typeface="楷体"/>
              </a:rPr>
              <a:t>额</a:t>
            </a:r>
            <a:endParaRPr sz="1050">
              <a:latin typeface="楷体"/>
              <a:cs typeface="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75670" y="2814574"/>
            <a:ext cx="75120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7955" marR="5080" indent="-135890">
              <a:lnSpc>
                <a:spcPct val="131200"/>
              </a:lnSpc>
              <a:spcBef>
                <a:spcPts val="100"/>
              </a:spcBef>
            </a:pPr>
            <a:r>
              <a:rPr dirty="0" sz="1600" b="1">
                <a:latin typeface="楷体"/>
                <a:cs typeface="楷体"/>
              </a:rPr>
              <a:t>当</a:t>
            </a:r>
            <a:r>
              <a:rPr dirty="0" sz="1600" spc="-5" b="1" i="1">
                <a:latin typeface="Times New Roman"/>
                <a:cs typeface="Times New Roman"/>
              </a:rPr>
              <a:t>F</a:t>
            </a:r>
            <a:r>
              <a:rPr dirty="0" sz="1600" spc="-5" b="1">
                <a:latin typeface="Times New Roman"/>
                <a:cs typeface="Times New Roman"/>
              </a:rPr>
              <a:t>=</a:t>
            </a:r>
            <a:r>
              <a:rPr dirty="0" sz="1600" spc="-5" b="1" i="1">
                <a:latin typeface="Times New Roman"/>
                <a:cs typeface="Times New Roman"/>
              </a:rPr>
              <a:t>f</a:t>
            </a:r>
            <a:r>
              <a:rPr dirty="0" sz="1600" spc="-10" b="1">
                <a:latin typeface="楷体"/>
                <a:cs typeface="楷体"/>
              </a:rPr>
              <a:t>时 </a:t>
            </a:r>
            <a:r>
              <a:rPr dirty="0" sz="1600" spc="-15" b="1">
                <a:latin typeface="楷体"/>
                <a:cs typeface="楷体"/>
              </a:rPr>
              <a:t>达</a:t>
            </a:r>
            <a:r>
              <a:rPr dirty="0" sz="1600" spc="-425" b="1">
                <a:latin typeface="楷体"/>
                <a:cs typeface="楷体"/>
              </a:rPr>
              <a:t> </a:t>
            </a:r>
            <a:r>
              <a:rPr dirty="0" sz="1600" spc="-5" b="1" i="1">
                <a:latin typeface="Times New Roman"/>
                <a:cs typeface="Times New Roman"/>
              </a:rPr>
              <a:t>v</a:t>
            </a:r>
            <a:r>
              <a:rPr dirty="0" baseline="-15873" sz="1575" spc="-7" b="1">
                <a:latin typeface="Times New Roman"/>
                <a:cs typeface="Times New Roman"/>
              </a:rPr>
              <a:t>m</a:t>
            </a:r>
            <a:endParaRPr baseline="-15873" sz="15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28753" y="2885439"/>
            <a:ext cx="52451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楷体"/>
                <a:cs typeface="楷体"/>
              </a:rPr>
              <a:t>保持</a:t>
            </a:r>
            <a:r>
              <a:rPr dirty="0" sz="1600" spc="-5" b="1" i="1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27863" y="2995295"/>
            <a:ext cx="136525" cy="184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50" spc="-5" b="1">
                <a:latin typeface="Times New Roman"/>
                <a:cs typeface="Times New Roman"/>
              </a:rPr>
              <a:t>m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24613" y="3129914"/>
            <a:ext cx="84137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楷体"/>
                <a:cs typeface="楷体"/>
              </a:rPr>
              <a:t>匀速运</a:t>
            </a:r>
            <a:r>
              <a:rPr dirty="0" sz="1600" spc="-15" b="1">
                <a:latin typeface="楷体"/>
                <a:cs typeface="楷体"/>
              </a:rPr>
              <a:t>动</a:t>
            </a:r>
            <a:endParaRPr sz="1600">
              <a:latin typeface="楷体"/>
              <a:cs typeface="楷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7656" y="3836187"/>
            <a:ext cx="1863089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0370" algn="l"/>
                <a:tab pos="829310" algn="l"/>
                <a:tab pos="1238250" algn="l"/>
                <a:tab pos="1647189" algn="l"/>
              </a:tabLst>
            </a:pPr>
            <a:r>
              <a:rPr dirty="0" sz="1600" spc="-10" b="1" i="1">
                <a:latin typeface="华文楷体"/>
                <a:cs typeface="华文楷体"/>
              </a:rPr>
              <a:t>匀</a:t>
            </a:r>
            <a:r>
              <a:rPr dirty="0" sz="1600" spc="-10" b="1" i="1">
                <a:latin typeface="华文楷体"/>
                <a:cs typeface="华文楷体"/>
              </a:rPr>
              <a:t>	</a:t>
            </a:r>
            <a:r>
              <a:rPr dirty="0" sz="1600" spc="1520" b="1" i="1">
                <a:latin typeface="华文楷体"/>
                <a:cs typeface="华文楷体"/>
              </a:rPr>
              <a:t>加</a:t>
            </a:r>
            <a:r>
              <a:rPr dirty="0" sz="1600" spc="1520" b="1" i="1">
                <a:latin typeface="华文楷体"/>
                <a:cs typeface="华文楷体"/>
              </a:rPr>
              <a:t>	</a:t>
            </a:r>
            <a:r>
              <a:rPr dirty="0" sz="1600" spc="-10" b="1" i="1">
                <a:latin typeface="华文楷体"/>
                <a:cs typeface="华文楷体"/>
              </a:rPr>
              <a:t>速</a:t>
            </a:r>
            <a:r>
              <a:rPr dirty="0" sz="1600" spc="-10" b="1" i="1">
                <a:latin typeface="华文楷体"/>
                <a:cs typeface="华文楷体"/>
              </a:rPr>
              <a:t>	</a:t>
            </a:r>
            <a:r>
              <a:rPr dirty="0" sz="1600" spc="-10" b="1" i="1">
                <a:latin typeface="华文楷体"/>
                <a:cs typeface="华文楷体"/>
              </a:rPr>
              <a:t>运</a:t>
            </a:r>
            <a:r>
              <a:rPr dirty="0" sz="1600" spc="-10" b="1" i="1">
                <a:latin typeface="华文楷体"/>
                <a:cs typeface="华文楷体"/>
              </a:rPr>
              <a:t>	</a:t>
            </a:r>
            <a:r>
              <a:rPr dirty="0" sz="1600" spc="-10" b="1" i="1">
                <a:latin typeface="华文楷体"/>
                <a:cs typeface="华文楷体"/>
              </a:rPr>
              <a:t>动</a:t>
            </a:r>
            <a:endParaRPr sz="1600">
              <a:latin typeface="华文楷体"/>
              <a:cs typeface="华文楷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5645" y="373252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5999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184461" y="373252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5999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9930" y="4145889"/>
            <a:ext cx="2813050" cy="76200"/>
          </a:xfrm>
          <a:custGeom>
            <a:avLst/>
            <a:gdLst/>
            <a:ahLst/>
            <a:cxnLst/>
            <a:rect l="l" t="t" r="r" b="b"/>
            <a:pathLst>
              <a:path w="2813050" h="76200">
                <a:moveTo>
                  <a:pt x="127000" y="76200"/>
                </a:moveTo>
                <a:lnTo>
                  <a:pt x="0" y="38100"/>
                </a:lnTo>
                <a:lnTo>
                  <a:pt x="127000" y="0"/>
                </a:lnTo>
                <a:lnTo>
                  <a:pt x="74083" y="31750"/>
                </a:lnTo>
                <a:lnTo>
                  <a:pt x="47625" y="31750"/>
                </a:lnTo>
                <a:lnTo>
                  <a:pt x="47625" y="44450"/>
                </a:lnTo>
                <a:lnTo>
                  <a:pt x="74083" y="44450"/>
                </a:lnTo>
                <a:lnTo>
                  <a:pt x="127000" y="76200"/>
                </a:lnTo>
                <a:close/>
              </a:path>
              <a:path w="2813050" h="76200">
                <a:moveTo>
                  <a:pt x="2685491" y="76200"/>
                </a:moveTo>
                <a:lnTo>
                  <a:pt x="2748991" y="38100"/>
                </a:lnTo>
                <a:lnTo>
                  <a:pt x="2685491" y="0"/>
                </a:lnTo>
                <a:lnTo>
                  <a:pt x="2791324" y="31750"/>
                </a:lnTo>
                <a:lnTo>
                  <a:pt x="2764866" y="31750"/>
                </a:lnTo>
                <a:lnTo>
                  <a:pt x="2764866" y="44450"/>
                </a:lnTo>
                <a:lnTo>
                  <a:pt x="2791324" y="44450"/>
                </a:lnTo>
                <a:lnTo>
                  <a:pt x="2685491" y="76200"/>
                </a:lnTo>
                <a:close/>
              </a:path>
              <a:path w="2813050" h="76200">
                <a:moveTo>
                  <a:pt x="74083" y="44450"/>
                </a:moveTo>
                <a:lnTo>
                  <a:pt x="47625" y="44450"/>
                </a:lnTo>
                <a:lnTo>
                  <a:pt x="47625" y="31750"/>
                </a:lnTo>
                <a:lnTo>
                  <a:pt x="74083" y="31750"/>
                </a:lnTo>
                <a:lnTo>
                  <a:pt x="63500" y="38100"/>
                </a:lnTo>
                <a:lnTo>
                  <a:pt x="74083" y="44450"/>
                </a:lnTo>
                <a:close/>
              </a:path>
              <a:path w="2813050" h="76200">
                <a:moveTo>
                  <a:pt x="2738407" y="44450"/>
                </a:moveTo>
                <a:lnTo>
                  <a:pt x="74083" y="44450"/>
                </a:lnTo>
                <a:lnTo>
                  <a:pt x="63500" y="38100"/>
                </a:lnTo>
                <a:lnTo>
                  <a:pt x="74083" y="31750"/>
                </a:lnTo>
                <a:lnTo>
                  <a:pt x="2738407" y="31750"/>
                </a:lnTo>
                <a:lnTo>
                  <a:pt x="2748991" y="38100"/>
                </a:lnTo>
                <a:lnTo>
                  <a:pt x="2738407" y="44450"/>
                </a:lnTo>
                <a:close/>
              </a:path>
              <a:path w="2813050" h="76200">
                <a:moveTo>
                  <a:pt x="2791324" y="44450"/>
                </a:moveTo>
                <a:lnTo>
                  <a:pt x="2764866" y="44450"/>
                </a:lnTo>
                <a:lnTo>
                  <a:pt x="2764866" y="31750"/>
                </a:lnTo>
                <a:lnTo>
                  <a:pt x="2791324" y="31750"/>
                </a:lnTo>
                <a:lnTo>
                  <a:pt x="2812491" y="38100"/>
                </a:lnTo>
                <a:lnTo>
                  <a:pt x="2791324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3375342" y="3836187"/>
            <a:ext cx="220218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1650" b="1" i="1">
                <a:latin typeface="华文楷体"/>
                <a:cs typeface="华文楷体"/>
              </a:rPr>
              <a:t>加</a:t>
            </a:r>
            <a:r>
              <a:rPr dirty="0" sz="1600" spc="120" b="1" i="1">
                <a:latin typeface="华文楷体"/>
                <a:cs typeface="华文楷体"/>
              </a:rPr>
              <a:t>速度减小</a:t>
            </a:r>
            <a:r>
              <a:rPr dirty="0" sz="1600" spc="125" b="1" i="1">
                <a:latin typeface="华文楷体"/>
                <a:cs typeface="华文楷体"/>
              </a:rPr>
              <a:t>的</a:t>
            </a:r>
            <a:r>
              <a:rPr dirty="0" sz="1600" spc="1655" b="1" i="1">
                <a:latin typeface="华文楷体"/>
                <a:cs typeface="华文楷体"/>
              </a:rPr>
              <a:t>加</a:t>
            </a:r>
            <a:r>
              <a:rPr dirty="0" sz="1600" spc="125" b="1" i="1">
                <a:latin typeface="华文楷体"/>
                <a:cs typeface="华文楷体"/>
              </a:rPr>
              <a:t>速</a:t>
            </a:r>
            <a:r>
              <a:rPr dirty="0" sz="1600" spc="-1285" b="1" i="1">
                <a:latin typeface="华文楷体"/>
                <a:cs typeface="华文楷体"/>
              </a:rPr>
              <a:t>运 </a:t>
            </a:r>
            <a:r>
              <a:rPr dirty="0" sz="1600" spc="-10" b="1" i="1">
                <a:latin typeface="华文楷体"/>
                <a:cs typeface="华文楷体"/>
              </a:rPr>
              <a:t>动</a:t>
            </a:r>
            <a:endParaRPr sz="1600">
              <a:latin typeface="华文楷体"/>
              <a:cs typeface="华文楷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14453" y="3732529"/>
            <a:ext cx="0" cy="600075"/>
          </a:xfrm>
          <a:custGeom>
            <a:avLst/>
            <a:gdLst/>
            <a:ahLst/>
            <a:cxnLst/>
            <a:rect l="l" t="t" r="r" b="b"/>
            <a:pathLst>
              <a:path w="0" h="600075">
                <a:moveTo>
                  <a:pt x="0" y="0"/>
                </a:moveTo>
                <a:lnTo>
                  <a:pt x="0" y="59997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84461" y="4145889"/>
            <a:ext cx="2622550" cy="76200"/>
          </a:xfrm>
          <a:custGeom>
            <a:avLst/>
            <a:gdLst/>
            <a:ahLst/>
            <a:cxnLst/>
            <a:rect l="l" t="t" r="r" b="b"/>
            <a:pathLst>
              <a:path w="2622550" h="76200">
                <a:moveTo>
                  <a:pt x="127000" y="76200"/>
                </a:moveTo>
                <a:lnTo>
                  <a:pt x="0" y="38100"/>
                </a:lnTo>
                <a:lnTo>
                  <a:pt x="127000" y="0"/>
                </a:lnTo>
                <a:lnTo>
                  <a:pt x="74083" y="31750"/>
                </a:lnTo>
                <a:lnTo>
                  <a:pt x="47625" y="31750"/>
                </a:lnTo>
                <a:lnTo>
                  <a:pt x="47625" y="44450"/>
                </a:lnTo>
                <a:lnTo>
                  <a:pt x="74083" y="44450"/>
                </a:lnTo>
                <a:lnTo>
                  <a:pt x="127000" y="76200"/>
                </a:lnTo>
                <a:close/>
              </a:path>
              <a:path w="2622550" h="76200">
                <a:moveTo>
                  <a:pt x="2495435" y="76200"/>
                </a:moveTo>
                <a:lnTo>
                  <a:pt x="2558935" y="38100"/>
                </a:lnTo>
                <a:lnTo>
                  <a:pt x="2495435" y="0"/>
                </a:lnTo>
                <a:lnTo>
                  <a:pt x="2601269" y="31750"/>
                </a:lnTo>
                <a:lnTo>
                  <a:pt x="2574810" y="31750"/>
                </a:lnTo>
                <a:lnTo>
                  <a:pt x="2574810" y="44450"/>
                </a:lnTo>
                <a:lnTo>
                  <a:pt x="2601269" y="44450"/>
                </a:lnTo>
                <a:lnTo>
                  <a:pt x="2495435" y="76200"/>
                </a:lnTo>
                <a:close/>
              </a:path>
              <a:path w="2622550" h="76200">
                <a:moveTo>
                  <a:pt x="74083" y="44450"/>
                </a:moveTo>
                <a:lnTo>
                  <a:pt x="47625" y="44450"/>
                </a:lnTo>
                <a:lnTo>
                  <a:pt x="47625" y="31750"/>
                </a:lnTo>
                <a:lnTo>
                  <a:pt x="74083" y="31750"/>
                </a:lnTo>
                <a:lnTo>
                  <a:pt x="63500" y="38100"/>
                </a:lnTo>
                <a:lnTo>
                  <a:pt x="74083" y="44450"/>
                </a:lnTo>
                <a:close/>
              </a:path>
              <a:path w="2622550" h="76200">
                <a:moveTo>
                  <a:pt x="2548352" y="44450"/>
                </a:moveTo>
                <a:lnTo>
                  <a:pt x="74083" y="44450"/>
                </a:lnTo>
                <a:lnTo>
                  <a:pt x="63500" y="38100"/>
                </a:lnTo>
                <a:lnTo>
                  <a:pt x="74083" y="31750"/>
                </a:lnTo>
                <a:lnTo>
                  <a:pt x="2548352" y="31750"/>
                </a:lnTo>
                <a:lnTo>
                  <a:pt x="2558935" y="38100"/>
                </a:lnTo>
                <a:lnTo>
                  <a:pt x="2548352" y="44450"/>
                </a:lnTo>
                <a:close/>
              </a:path>
              <a:path w="2622550" h="76200">
                <a:moveTo>
                  <a:pt x="2601269" y="44450"/>
                </a:moveTo>
                <a:lnTo>
                  <a:pt x="2574810" y="44450"/>
                </a:lnTo>
                <a:lnTo>
                  <a:pt x="2574810" y="31750"/>
                </a:lnTo>
                <a:lnTo>
                  <a:pt x="2601269" y="31750"/>
                </a:lnTo>
                <a:lnTo>
                  <a:pt x="2622435" y="38100"/>
                </a:lnTo>
                <a:lnTo>
                  <a:pt x="2601269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133983" y="2186317"/>
            <a:ext cx="30378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华文楷体"/>
                <a:cs typeface="华文楷体"/>
              </a:rPr>
              <a:t>设启动过程中阻力</a:t>
            </a:r>
            <a:r>
              <a:rPr dirty="0" sz="2000" spc="-35" b="1" i="1">
                <a:latin typeface="华文楷体"/>
                <a:cs typeface="华文楷体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sz="2000" spc="-3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华文楷体"/>
                <a:cs typeface="华文楷体"/>
              </a:rPr>
              <a:t>不变。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228814" y="4101045"/>
            <a:ext cx="1800225" cy="76200"/>
          </a:xfrm>
          <a:custGeom>
            <a:avLst/>
            <a:gdLst/>
            <a:ahLst/>
            <a:cxnLst/>
            <a:rect l="l" t="t" r="r" b="b"/>
            <a:pathLst>
              <a:path w="1800225" h="76200">
                <a:moveTo>
                  <a:pt x="1672996" y="76200"/>
                </a:moveTo>
                <a:lnTo>
                  <a:pt x="1672996" y="0"/>
                </a:lnTo>
                <a:lnTo>
                  <a:pt x="1768246" y="28575"/>
                </a:lnTo>
                <a:lnTo>
                  <a:pt x="1704746" y="28575"/>
                </a:lnTo>
                <a:lnTo>
                  <a:pt x="1704746" y="47625"/>
                </a:lnTo>
                <a:lnTo>
                  <a:pt x="1768246" y="47625"/>
                </a:lnTo>
                <a:lnTo>
                  <a:pt x="1672996" y="76200"/>
                </a:lnTo>
                <a:close/>
              </a:path>
              <a:path w="1800225" h="76200">
                <a:moveTo>
                  <a:pt x="1672996" y="47625"/>
                </a:moveTo>
                <a:lnTo>
                  <a:pt x="0" y="47625"/>
                </a:lnTo>
                <a:lnTo>
                  <a:pt x="0" y="28575"/>
                </a:lnTo>
                <a:lnTo>
                  <a:pt x="1672996" y="28575"/>
                </a:lnTo>
                <a:lnTo>
                  <a:pt x="1672996" y="47625"/>
                </a:lnTo>
                <a:close/>
              </a:path>
              <a:path w="1800225" h="76200">
                <a:moveTo>
                  <a:pt x="1768246" y="47625"/>
                </a:moveTo>
                <a:lnTo>
                  <a:pt x="1704746" y="47625"/>
                </a:lnTo>
                <a:lnTo>
                  <a:pt x="1704746" y="28575"/>
                </a:lnTo>
                <a:lnTo>
                  <a:pt x="1768246" y="28575"/>
                </a:lnTo>
                <a:lnTo>
                  <a:pt x="1799996" y="38100"/>
                </a:lnTo>
                <a:lnTo>
                  <a:pt x="1768246" y="476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196480" y="2580271"/>
            <a:ext cx="76200" cy="1564640"/>
          </a:xfrm>
          <a:custGeom>
            <a:avLst/>
            <a:gdLst/>
            <a:ahLst/>
            <a:cxnLst/>
            <a:rect l="l" t="t" r="r" b="b"/>
            <a:pathLst>
              <a:path w="76200" h="1564639">
                <a:moveTo>
                  <a:pt x="28575" y="127000"/>
                </a:moveTo>
                <a:lnTo>
                  <a:pt x="0" y="127000"/>
                </a:lnTo>
                <a:lnTo>
                  <a:pt x="38100" y="0"/>
                </a:lnTo>
                <a:lnTo>
                  <a:pt x="66675" y="95250"/>
                </a:lnTo>
                <a:lnTo>
                  <a:pt x="28575" y="95250"/>
                </a:lnTo>
                <a:lnTo>
                  <a:pt x="28575" y="127000"/>
                </a:lnTo>
                <a:close/>
              </a:path>
              <a:path w="76200" h="1564639">
                <a:moveTo>
                  <a:pt x="47625" y="1564360"/>
                </a:moveTo>
                <a:lnTo>
                  <a:pt x="28575" y="1564360"/>
                </a:lnTo>
                <a:lnTo>
                  <a:pt x="28575" y="95250"/>
                </a:lnTo>
                <a:lnTo>
                  <a:pt x="47625" y="95250"/>
                </a:lnTo>
                <a:lnTo>
                  <a:pt x="47625" y="1564360"/>
                </a:lnTo>
                <a:close/>
              </a:path>
              <a:path w="76200" h="1564639">
                <a:moveTo>
                  <a:pt x="76200" y="127000"/>
                </a:moveTo>
                <a:lnTo>
                  <a:pt x="47625" y="127000"/>
                </a:lnTo>
                <a:lnTo>
                  <a:pt x="47625" y="95250"/>
                </a:lnTo>
                <a:lnTo>
                  <a:pt x="66675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7345095" y="2346934"/>
            <a:ext cx="1384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v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19146" y="4083100"/>
            <a:ext cx="965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72934" y="4005884"/>
            <a:ext cx="12700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521865" y="3036277"/>
            <a:ext cx="360045" cy="0"/>
          </a:xfrm>
          <a:custGeom>
            <a:avLst/>
            <a:gdLst/>
            <a:ahLst/>
            <a:cxnLst/>
            <a:rect l="l" t="t" r="r" b="b"/>
            <a:pathLst>
              <a:path w="360045" h="0">
                <a:moveTo>
                  <a:pt x="0" y="0"/>
                </a:moveTo>
                <a:lnTo>
                  <a:pt x="359994" y="0"/>
                </a:lnTo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233640" y="3031896"/>
            <a:ext cx="1276350" cy="0"/>
          </a:xfrm>
          <a:custGeom>
            <a:avLst/>
            <a:gdLst/>
            <a:ahLst/>
            <a:cxnLst/>
            <a:rect l="l" t="t" r="r" b="b"/>
            <a:pathLst>
              <a:path w="1276350" h="0">
                <a:moveTo>
                  <a:pt x="0" y="0"/>
                </a:moveTo>
                <a:lnTo>
                  <a:pt x="127635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53045" y="3019805"/>
            <a:ext cx="873125" cy="313690"/>
          </a:xfrm>
          <a:custGeom>
            <a:avLst/>
            <a:gdLst/>
            <a:ahLst/>
            <a:cxnLst/>
            <a:rect l="l" t="t" r="r" b="b"/>
            <a:pathLst>
              <a:path w="873125" h="313689">
                <a:moveTo>
                  <a:pt x="20472" y="313118"/>
                </a:moveTo>
                <a:lnTo>
                  <a:pt x="0" y="298094"/>
                </a:lnTo>
                <a:lnTo>
                  <a:pt x="7518" y="287832"/>
                </a:lnTo>
                <a:lnTo>
                  <a:pt x="15862" y="276948"/>
                </a:lnTo>
                <a:lnTo>
                  <a:pt x="45885" y="241681"/>
                </a:lnTo>
                <a:lnTo>
                  <a:pt x="84480" y="203860"/>
                </a:lnTo>
                <a:lnTo>
                  <a:pt x="115773" y="177965"/>
                </a:lnTo>
                <a:lnTo>
                  <a:pt x="151892" y="152184"/>
                </a:lnTo>
                <a:lnTo>
                  <a:pt x="193306" y="126949"/>
                </a:lnTo>
                <a:lnTo>
                  <a:pt x="228092" y="108661"/>
                </a:lnTo>
                <a:lnTo>
                  <a:pt x="266255" y="91147"/>
                </a:lnTo>
                <a:lnTo>
                  <a:pt x="307987" y="74599"/>
                </a:lnTo>
                <a:lnTo>
                  <a:pt x="353453" y="59207"/>
                </a:lnTo>
                <a:lnTo>
                  <a:pt x="402818" y="45173"/>
                </a:lnTo>
                <a:lnTo>
                  <a:pt x="456285" y="32677"/>
                </a:lnTo>
                <a:lnTo>
                  <a:pt x="494296" y="25298"/>
                </a:lnTo>
                <a:lnTo>
                  <a:pt x="534250" y="18745"/>
                </a:lnTo>
                <a:lnTo>
                  <a:pt x="576211" y="13081"/>
                </a:lnTo>
                <a:lnTo>
                  <a:pt x="620229" y="8356"/>
                </a:lnTo>
                <a:lnTo>
                  <a:pt x="666356" y="4635"/>
                </a:lnTo>
                <a:lnTo>
                  <a:pt x="714654" y="1955"/>
                </a:lnTo>
                <a:lnTo>
                  <a:pt x="765162" y="393"/>
                </a:lnTo>
                <a:lnTo>
                  <a:pt x="817956" y="0"/>
                </a:lnTo>
                <a:lnTo>
                  <a:pt x="845223" y="266"/>
                </a:lnTo>
                <a:lnTo>
                  <a:pt x="872998" y="838"/>
                </a:lnTo>
                <a:lnTo>
                  <a:pt x="872494" y="25400"/>
                </a:lnTo>
                <a:lnTo>
                  <a:pt x="817778" y="25400"/>
                </a:lnTo>
                <a:lnTo>
                  <a:pt x="791540" y="25450"/>
                </a:lnTo>
                <a:lnTo>
                  <a:pt x="765581" y="25793"/>
                </a:lnTo>
                <a:lnTo>
                  <a:pt x="765721" y="25793"/>
                </a:lnTo>
                <a:lnTo>
                  <a:pt x="740333" y="26428"/>
                </a:lnTo>
                <a:lnTo>
                  <a:pt x="740486" y="26428"/>
                </a:lnTo>
                <a:lnTo>
                  <a:pt x="716015" y="27330"/>
                </a:lnTo>
                <a:lnTo>
                  <a:pt x="691811" y="28511"/>
                </a:lnTo>
                <a:lnTo>
                  <a:pt x="668199" y="29971"/>
                </a:lnTo>
                <a:lnTo>
                  <a:pt x="645002" y="31686"/>
                </a:lnTo>
                <a:lnTo>
                  <a:pt x="622515" y="33655"/>
                </a:lnTo>
                <a:lnTo>
                  <a:pt x="600636" y="35864"/>
                </a:lnTo>
                <a:lnTo>
                  <a:pt x="579249" y="38303"/>
                </a:lnTo>
                <a:lnTo>
                  <a:pt x="558490" y="40957"/>
                </a:lnTo>
                <a:lnTo>
                  <a:pt x="537908" y="43878"/>
                </a:lnTo>
                <a:lnTo>
                  <a:pt x="518045" y="46989"/>
                </a:lnTo>
                <a:lnTo>
                  <a:pt x="498900" y="50279"/>
                </a:lnTo>
                <a:lnTo>
                  <a:pt x="480010" y="53797"/>
                </a:lnTo>
                <a:lnTo>
                  <a:pt x="461419" y="57556"/>
                </a:lnTo>
                <a:lnTo>
                  <a:pt x="443496" y="61455"/>
                </a:lnTo>
                <a:lnTo>
                  <a:pt x="426277" y="65481"/>
                </a:lnTo>
                <a:lnTo>
                  <a:pt x="409092" y="69786"/>
                </a:lnTo>
                <a:lnTo>
                  <a:pt x="392569" y="74193"/>
                </a:lnTo>
                <a:lnTo>
                  <a:pt x="376516" y="78765"/>
                </a:lnTo>
                <a:lnTo>
                  <a:pt x="360900" y="83489"/>
                </a:lnTo>
                <a:lnTo>
                  <a:pt x="345722" y="88353"/>
                </a:lnTo>
                <a:lnTo>
                  <a:pt x="330962" y="93344"/>
                </a:lnTo>
                <a:lnTo>
                  <a:pt x="316637" y="98475"/>
                </a:lnTo>
                <a:lnTo>
                  <a:pt x="302729" y="103720"/>
                </a:lnTo>
                <a:lnTo>
                  <a:pt x="289453" y="108991"/>
                </a:lnTo>
                <a:lnTo>
                  <a:pt x="276136" y="114541"/>
                </a:lnTo>
                <a:lnTo>
                  <a:pt x="263436" y="120103"/>
                </a:lnTo>
                <a:lnTo>
                  <a:pt x="251350" y="125666"/>
                </a:lnTo>
                <a:lnTo>
                  <a:pt x="239204" y="131495"/>
                </a:lnTo>
                <a:lnTo>
                  <a:pt x="227647" y="137312"/>
                </a:lnTo>
                <a:lnTo>
                  <a:pt x="216676" y="143090"/>
                </a:lnTo>
                <a:lnTo>
                  <a:pt x="205642" y="149148"/>
                </a:lnTo>
                <a:lnTo>
                  <a:pt x="195160" y="155155"/>
                </a:lnTo>
                <a:lnTo>
                  <a:pt x="185251" y="161086"/>
                </a:lnTo>
                <a:lnTo>
                  <a:pt x="175463" y="167182"/>
                </a:lnTo>
                <a:lnTo>
                  <a:pt x="165798" y="173431"/>
                </a:lnTo>
                <a:lnTo>
                  <a:pt x="156679" y="179590"/>
                </a:lnTo>
                <a:lnTo>
                  <a:pt x="148065" y="185635"/>
                </a:lnTo>
                <a:lnTo>
                  <a:pt x="139369" y="191960"/>
                </a:lnTo>
                <a:lnTo>
                  <a:pt x="131363" y="198018"/>
                </a:lnTo>
                <a:lnTo>
                  <a:pt x="123278" y="204355"/>
                </a:lnTo>
                <a:lnTo>
                  <a:pt x="115871" y="210400"/>
                </a:lnTo>
                <a:lnTo>
                  <a:pt x="108361" y="216725"/>
                </a:lnTo>
                <a:lnTo>
                  <a:pt x="101314" y="222885"/>
                </a:lnTo>
                <a:lnTo>
                  <a:pt x="87955" y="235178"/>
                </a:lnTo>
                <a:lnTo>
                  <a:pt x="75679" y="247243"/>
                </a:lnTo>
                <a:lnTo>
                  <a:pt x="64389" y="259080"/>
                </a:lnTo>
                <a:lnTo>
                  <a:pt x="54004" y="270649"/>
                </a:lnTo>
                <a:lnTo>
                  <a:pt x="44476" y="281889"/>
                </a:lnTo>
                <a:lnTo>
                  <a:pt x="35756" y="292747"/>
                </a:lnTo>
                <a:lnTo>
                  <a:pt x="27778" y="303174"/>
                </a:lnTo>
                <a:lnTo>
                  <a:pt x="20472" y="313118"/>
                </a:lnTo>
                <a:close/>
              </a:path>
              <a:path w="873125" h="313689">
                <a:moveTo>
                  <a:pt x="817803" y="25400"/>
                </a:moveTo>
                <a:lnTo>
                  <a:pt x="817930" y="25400"/>
                </a:lnTo>
                <a:lnTo>
                  <a:pt x="817803" y="25400"/>
                </a:lnTo>
                <a:close/>
              </a:path>
              <a:path w="873125" h="313689">
                <a:moveTo>
                  <a:pt x="844905" y="25666"/>
                </a:moveTo>
                <a:lnTo>
                  <a:pt x="817803" y="25400"/>
                </a:lnTo>
                <a:lnTo>
                  <a:pt x="817930" y="25400"/>
                </a:lnTo>
                <a:lnTo>
                  <a:pt x="872494" y="25400"/>
                </a:lnTo>
                <a:lnTo>
                  <a:pt x="872489" y="25654"/>
                </a:lnTo>
                <a:lnTo>
                  <a:pt x="844765" y="25654"/>
                </a:lnTo>
                <a:lnTo>
                  <a:pt x="844905" y="25666"/>
                </a:lnTo>
                <a:close/>
              </a:path>
              <a:path w="873125" h="313689">
                <a:moveTo>
                  <a:pt x="872477" y="26225"/>
                </a:moveTo>
                <a:lnTo>
                  <a:pt x="844765" y="25654"/>
                </a:lnTo>
                <a:lnTo>
                  <a:pt x="872489" y="25654"/>
                </a:lnTo>
                <a:lnTo>
                  <a:pt x="872477" y="26225"/>
                </a:lnTo>
                <a:close/>
              </a:path>
              <a:path w="873125" h="313689">
                <a:moveTo>
                  <a:pt x="715670" y="27343"/>
                </a:moveTo>
                <a:lnTo>
                  <a:pt x="715822" y="27330"/>
                </a:lnTo>
                <a:lnTo>
                  <a:pt x="716015" y="27330"/>
                </a:lnTo>
                <a:lnTo>
                  <a:pt x="715670" y="27343"/>
                </a:lnTo>
                <a:close/>
              </a:path>
              <a:path w="873125" h="313689">
                <a:moveTo>
                  <a:pt x="691553" y="28524"/>
                </a:moveTo>
                <a:lnTo>
                  <a:pt x="691718" y="28511"/>
                </a:lnTo>
                <a:lnTo>
                  <a:pt x="691553" y="28524"/>
                </a:lnTo>
                <a:close/>
              </a:path>
              <a:path w="873125" h="313689">
                <a:moveTo>
                  <a:pt x="667994" y="29984"/>
                </a:moveTo>
                <a:lnTo>
                  <a:pt x="668159" y="29971"/>
                </a:lnTo>
                <a:lnTo>
                  <a:pt x="667994" y="29984"/>
                </a:lnTo>
                <a:close/>
              </a:path>
              <a:path w="873125" h="313689">
                <a:moveTo>
                  <a:pt x="645111" y="31676"/>
                </a:moveTo>
                <a:close/>
              </a:path>
              <a:path w="873125" h="313689">
                <a:moveTo>
                  <a:pt x="645002" y="31686"/>
                </a:moveTo>
                <a:close/>
              </a:path>
              <a:path w="873125" h="313689">
                <a:moveTo>
                  <a:pt x="622554" y="33655"/>
                </a:moveTo>
                <a:close/>
              </a:path>
              <a:path w="873125" h="313689">
                <a:moveTo>
                  <a:pt x="600636" y="35864"/>
                </a:moveTo>
                <a:close/>
              </a:path>
              <a:path w="873125" h="313689">
                <a:moveTo>
                  <a:pt x="579249" y="38303"/>
                </a:moveTo>
                <a:close/>
              </a:path>
              <a:path w="873125" h="313689">
                <a:moveTo>
                  <a:pt x="558292" y="40982"/>
                </a:moveTo>
                <a:lnTo>
                  <a:pt x="558457" y="40957"/>
                </a:lnTo>
                <a:lnTo>
                  <a:pt x="558292" y="40982"/>
                </a:lnTo>
                <a:close/>
              </a:path>
              <a:path w="873125" h="313689">
                <a:moveTo>
                  <a:pt x="538077" y="43854"/>
                </a:moveTo>
                <a:close/>
              </a:path>
              <a:path w="873125" h="313689">
                <a:moveTo>
                  <a:pt x="537924" y="43878"/>
                </a:moveTo>
                <a:lnTo>
                  <a:pt x="538077" y="43854"/>
                </a:lnTo>
                <a:lnTo>
                  <a:pt x="537924" y="43878"/>
                </a:lnTo>
                <a:close/>
              </a:path>
              <a:path w="873125" h="313689">
                <a:moveTo>
                  <a:pt x="518075" y="46989"/>
                </a:moveTo>
                <a:lnTo>
                  <a:pt x="518223" y="46964"/>
                </a:lnTo>
                <a:lnTo>
                  <a:pt x="518075" y="46989"/>
                </a:lnTo>
                <a:close/>
              </a:path>
              <a:path w="873125" h="313689">
                <a:moveTo>
                  <a:pt x="498678" y="50317"/>
                </a:moveTo>
                <a:lnTo>
                  <a:pt x="498855" y="50279"/>
                </a:lnTo>
                <a:lnTo>
                  <a:pt x="498678" y="50317"/>
                </a:lnTo>
                <a:close/>
              </a:path>
              <a:path w="873125" h="313689">
                <a:moveTo>
                  <a:pt x="479805" y="53835"/>
                </a:moveTo>
                <a:lnTo>
                  <a:pt x="479983" y="53797"/>
                </a:lnTo>
                <a:lnTo>
                  <a:pt x="479805" y="53835"/>
                </a:lnTo>
                <a:close/>
              </a:path>
              <a:path w="873125" h="313689">
                <a:moveTo>
                  <a:pt x="461454" y="57548"/>
                </a:moveTo>
                <a:lnTo>
                  <a:pt x="461594" y="57518"/>
                </a:lnTo>
                <a:lnTo>
                  <a:pt x="461454" y="57548"/>
                </a:lnTo>
                <a:close/>
              </a:path>
              <a:path w="873125" h="313689">
                <a:moveTo>
                  <a:pt x="461419" y="57556"/>
                </a:moveTo>
                <a:close/>
              </a:path>
              <a:path w="873125" h="313689">
                <a:moveTo>
                  <a:pt x="443523" y="61455"/>
                </a:moveTo>
                <a:lnTo>
                  <a:pt x="443687" y="61417"/>
                </a:lnTo>
                <a:lnTo>
                  <a:pt x="443523" y="61455"/>
                </a:lnTo>
                <a:close/>
              </a:path>
              <a:path w="873125" h="313689">
                <a:moveTo>
                  <a:pt x="426059" y="65531"/>
                </a:moveTo>
                <a:lnTo>
                  <a:pt x="426250" y="65481"/>
                </a:lnTo>
                <a:lnTo>
                  <a:pt x="426059" y="65531"/>
                </a:lnTo>
                <a:close/>
              </a:path>
              <a:path w="873125" h="313689">
                <a:moveTo>
                  <a:pt x="409093" y="69786"/>
                </a:moveTo>
                <a:lnTo>
                  <a:pt x="409282" y="69735"/>
                </a:lnTo>
                <a:lnTo>
                  <a:pt x="409093" y="69786"/>
                </a:lnTo>
                <a:close/>
              </a:path>
              <a:path w="873125" h="313689">
                <a:moveTo>
                  <a:pt x="409092" y="69786"/>
                </a:moveTo>
                <a:close/>
              </a:path>
              <a:path w="873125" h="313689">
                <a:moveTo>
                  <a:pt x="392594" y="74193"/>
                </a:moveTo>
                <a:lnTo>
                  <a:pt x="392772" y="74142"/>
                </a:lnTo>
                <a:lnTo>
                  <a:pt x="392594" y="74193"/>
                </a:lnTo>
                <a:close/>
              </a:path>
              <a:path w="873125" h="313689">
                <a:moveTo>
                  <a:pt x="376539" y="78765"/>
                </a:moveTo>
                <a:lnTo>
                  <a:pt x="376707" y="78714"/>
                </a:lnTo>
                <a:lnTo>
                  <a:pt x="376539" y="78765"/>
                </a:lnTo>
                <a:close/>
              </a:path>
              <a:path w="873125" h="313689">
                <a:moveTo>
                  <a:pt x="360983" y="83463"/>
                </a:moveTo>
                <a:close/>
              </a:path>
              <a:path w="873125" h="313689">
                <a:moveTo>
                  <a:pt x="360900" y="83489"/>
                </a:moveTo>
                <a:close/>
              </a:path>
              <a:path w="873125" h="313689">
                <a:moveTo>
                  <a:pt x="345771" y="88337"/>
                </a:moveTo>
                <a:lnTo>
                  <a:pt x="345909" y="88290"/>
                </a:lnTo>
                <a:lnTo>
                  <a:pt x="345771" y="88337"/>
                </a:lnTo>
                <a:close/>
              </a:path>
              <a:path w="873125" h="313689">
                <a:moveTo>
                  <a:pt x="345722" y="88353"/>
                </a:moveTo>
                <a:close/>
              </a:path>
              <a:path w="873125" h="313689">
                <a:moveTo>
                  <a:pt x="330987" y="93344"/>
                </a:moveTo>
                <a:lnTo>
                  <a:pt x="331165" y="93281"/>
                </a:lnTo>
                <a:lnTo>
                  <a:pt x="330987" y="93344"/>
                </a:lnTo>
                <a:close/>
              </a:path>
              <a:path w="873125" h="313689">
                <a:moveTo>
                  <a:pt x="316658" y="98467"/>
                </a:moveTo>
                <a:lnTo>
                  <a:pt x="316839" y="98399"/>
                </a:lnTo>
                <a:lnTo>
                  <a:pt x="316658" y="98467"/>
                </a:lnTo>
                <a:close/>
              </a:path>
              <a:path w="873125" h="313689">
                <a:moveTo>
                  <a:pt x="316637" y="98475"/>
                </a:moveTo>
                <a:close/>
              </a:path>
              <a:path w="873125" h="313689">
                <a:moveTo>
                  <a:pt x="302740" y="103720"/>
                </a:moveTo>
                <a:lnTo>
                  <a:pt x="302933" y="103644"/>
                </a:lnTo>
                <a:lnTo>
                  <a:pt x="302740" y="103720"/>
                </a:lnTo>
                <a:close/>
              </a:path>
              <a:path w="873125" h="313689">
                <a:moveTo>
                  <a:pt x="289229" y="109080"/>
                </a:moveTo>
                <a:lnTo>
                  <a:pt x="289433" y="108991"/>
                </a:lnTo>
                <a:lnTo>
                  <a:pt x="289229" y="109080"/>
                </a:lnTo>
                <a:close/>
              </a:path>
              <a:path w="873125" h="313689">
                <a:moveTo>
                  <a:pt x="276140" y="114539"/>
                </a:moveTo>
                <a:lnTo>
                  <a:pt x="276339" y="114452"/>
                </a:lnTo>
                <a:lnTo>
                  <a:pt x="276140" y="114539"/>
                </a:lnTo>
                <a:close/>
              </a:path>
              <a:path w="873125" h="313689">
                <a:moveTo>
                  <a:pt x="276136" y="114541"/>
                </a:moveTo>
                <a:close/>
              </a:path>
              <a:path w="873125" h="313689">
                <a:moveTo>
                  <a:pt x="263445" y="120103"/>
                </a:moveTo>
                <a:lnTo>
                  <a:pt x="263639" y="120014"/>
                </a:lnTo>
                <a:lnTo>
                  <a:pt x="263445" y="120103"/>
                </a:lnTo>
                <a:close/>
              </a:path>
              <a:path w="873125" h="313689">
                <a:moveTo>
                  <a:pt x="251129" y="125768"/>
                </a:moveTo>
                <a:lnTo>
                  <a:pt x="251333" y="125666"/>
                </a:lnTo>
                <a:lnTo>
                  <a:pt x="251129" y="125768"/>
                </a:lnTo>
                <a:close/>
              </a:path>
              <a:path w="873125" h="313689">
                <a:moveTo>
                  <a:pt x="239230" y="131495"/>
                </a:moveTo>
                <a:lnTo>
                  <a:pt x="239407" y="131406"/>
                </a:lnTo>
                <a:lnTo>
                  <a:pt x="239230" y="131495"/>
                </a:lnTo>
                <a:close/>
              </a:path>
              <a:path w="873125" h="313689">
                <a:moveTo>
                  <a:pt x="227657" y="137312"/>
                </a:moveTo>
                <a:lnTo>
                  <a:pt x="227850" y="137210"/>
                </a:lnTo>
                <a:lnTo>
                  <a:pt x="227657" y="137312"/>
                </a:lnTo>
                <a:close/>
              </a:path>
              <a:path w="873125" h="313689">
                <a:moveTo>
                  <a:pt x="216458" y="143205"/>
                </a:moveTo>
                <a:lnTo>
                  <a:pt x="216662" y="143090"/>
                </a:lnTo>
                <a:lnTo>
                  <a:pt x="216458" y="143205"/>
                </a:lnTo>
                <a:close/>
              </a:path>
              <a:path w="873125" h="313689">
                <a:moveTo>
                  <a:pt x="205729" y="149098"/>
                </a:moveTo>
                <a:close/>
              </a:path>
              <a:path w="873125" h="313689">
                <a:moveTo>
                  <a:pt x="205642" y="149148"/>
                </a:moveTo>
                <a:close/>
              </a:path>
              <a:path w="873125" h="313689">
                <a:moveTo>
                  <a:pt x="195172" y="155155"/>
                </a:moveTo>
                <a:lnTo>
                  <a:pt x="195364" y="155041"/>
                </a:lnTo>
                <a:lnTo>
                  <a:pt x="195172" y="155155"/>
                </a:lnTo>
                <a:close/>
              </a:path>
              <a:path w="873125" h="313689">
                <a:moveTo>
                  <a:pt x="185039" y="161213"/>
                </a:moveTo>
                <a:lnTo>
                  <a:pt x="185242" y="161086"/>
                </a:lnTo>
                <a:lnTo>
                  <a:pt x="185039" y="161213"/>
                </a:lnTo>
                <a:close/>
              </a:path>
              <a:path w="873125" h="313689">
                <a:moveTo>
                  <a:pt x="175260" y="167309"/>
                </a:moveTo>
                <a:lnTo>
                  <a:pt x="175450" y="167182"/>
                </a:lnTo>
                <a:lnTo>
                  <a:pt x="175260" y="167309"/>
                </a:lnTo>
                <a:close/>
              </a:path>
              <a:path w="873125" h="313689">
                <a:moveTo>
                  <a:pt x="165813" y="173431"/>
                </a:moveTo>
                <a:lnTo>
                  <a:pt x="166001" y="173304"/>
                </a:lnTo>
                <a:lnTo>
                  <a:pt x="165813" y="173431"/>
                </a:lnTo>
                <a:close/>
              </a:path>
              <a:path w="873125" h="313689">
                <a:moveTo>
                  <a:pt x="156689" y="179590"/>
                </a:moveTo>
                <a:lnTo>
                  <a:pt x="156870" y="179463"/>
                </a:lnTo>
                <a:lnTo>
                  <a:pt x="156689" y="179590"/>
                </a:lnTo>
                <a:close/>
              </a:path>
              <a:path w="873125" h="313689">
                <a:moveTo>
                  <a:pt x="147866" y="185775"/>
                </a:moveTo>
                <a:lnTo>
                  <a:pt x="148056" y="185635"/>
                </a:lnTo>
                <a:lnTo>
                  <a:pt x="147866" y="185775"/>
                </a:lnTo>
                <a:close/>
              </a:path>
              <a:path w="873125" h="313689">
                <a:moveTo>
                  <a:pt x="139524" y="191847"/>
                </a:moveTo>
                <a:close/>
              </a:path>
              <a:path w="873125" h="313689">
                <a:moveTo>
                  <a:pt x="139375" y="191960"/>
                </a:moveTo>
                <a:lnTo>
                  <a:pt x="139524" y="191847"/>
                </a:lnTo>
                <a:lnTo>
                  <a:pt x="139375" y="191960"/>
                </a:lnTo>
                <a:close/>
              </a:path>
              <a:path w="873125" h="313689">
                <a:moveTo>
                  <a:pt x="131178" y="198158"/>
                </a:moveTo>
                <a:lnTo>
                  <a:pt x="131356" y="198018"/>
                </a:lnTo>
                <a:lnTo>
                  <a:pt x="131178" y="198158"/>
                </a:lnTo>
                <a:close/>
              </a:path>
              <a:path w="873125" h="313689">
                <a:moveTo>
                  <a:pt x="123450" y="204221"/>
                </a:moveTo>
                <a:close/>
              </a:path>
              <a:path w="873125" h="313689">
                <a:moveTo>
                  <a:pt x="123285" y="204355"/>
                </a:moveTo>
                <a:lnTo>
                  <a:pt x="123450" y="204221"/>
                </a:lnTo>
                <a:lnTo>
                  <a:pt x="123285" y="204355"/>
                </a:lnTo>
                <a:close/>
              </a:path>
              <a:path w="873125" h="313689">
                <a:moveTo>
                  <a:pt x="115684" y="210553"/>
                </a:moveTo>
                <a:lnTo>
                  <a:pt x="115849" y="210400"/>
                </a:lnTo>
                <a:lnTo>
                  <a:pt x="115684" y="210553"/>
                </a:lnTo>
                <a:close/>
              </a:path>
              <a:path w="873125" h="313689">
                <a:moveTo>
                  <a:pt x="108509" y="216596"/>
                </a:moveTo>
                <a:close/>
              </a:path>
              <a:path w="873125" h="313689">
                <a:moveTo>
                  <a:pt x="108361" y="216725"/>
                </a:moveTo>
                <a:lnTo>
                  <a:pt x="108509" y="216596"/>
                </a:lnTo>
                <a:lnTo>
                  <a:pt x="108361" y="216725"/>
                </a:lnTo>
                <a:close/>
              </a:path>
              <a:path w="873125" h="313689">
                <a:moveTo>
                  <a:pt x="101437" y="222771"/>
                </a:moveTo>
                <a:close/>
              </a:path>
              <a:path w="873125" h="313689">
                <a:moveTo>
                  <a:pt x="101314" y="222885"/>
                </a:moveTo>
                <a:close/>
              </a:path>
              <a:path w="873125" h="313689">
                <a:moveTo>
                  <a:pt x="88065" y="235069"/>
                </a:moveTo>
                <a:lnTo>
                  <a:pt x="88252" y="234886"/>
                </a:lnTo>
                <a:lnTo>
                  <a:pt x="88065" y="235069"/>
                </a:lnTo>
                <a:close/>
              </a:path>
              <a:path w="873125" h="313689">
                <a:moveTo>
                  <a:pt x="87955" y="235178"/>
                </a:moveTo>
                <a:close/>
              </a:path>
              <a:path w="873125" h="313689">
                <a:moveTo>
                  <a:pt x="75893" y="247033"/>
                </a:moveTo>
                <a:close/>
              </a:path>
              <a:path w="873125" h="313689">
                <a:moveTo>
                  <a:pt x="75692" y="247243"/>
                </a:moveTo>
                <a:lnTo>
                  <a:pt x="75893" y="247033"/>
                </a:lnTo>
                <a:lnTo>
                  <a:pt x="75692" y="247243"/>
                </a:lnTo>
                <a:close/>
              </a:path>
              <a:path w="873125" h="313689">
                <a:moveTo>
                  <a:pt x="64653" y="258802"/>
                </a:moveTo>
                <a:close/>
              </a:path>
              <a:path w="873125" h="313689">
                <a:moveTo>
                  <a:pt x="64404" y="259080"/>
                </a:moveTo>
                <a:lnTo>
                  <a:pt x="64653" y="258802"/>
                </a:lnTo>
                <a:lnTo>
                  <a:pt x="64404" y="259080"/>
                </a:lnTo>
                <a:close/>
              </a:path>
              <a:path w="873125" h="313689">
                <a:moveTo>
                  <a:pt x="54077" y="270563"/>
                </a:moveTo>
                <a:lnTo>
                  <a:pt x="54241" y="270370"/>
                </a:lnTo>
                <a:lnTo>
                  <a:pt x="54077" y="270563"/>
                </a:lnTo>
                <a:close/>
              </a:path>
              <a:path w="873125" h="313689">
                <a:moveTo>
                  <a:pt x="54004" y="270649"/>
                </a:moveTo>
                <a:close/>
              </a:path>
              <a:path w="873125" h="313689">
                <a:moveTo>
                  <a:pt x="44505" y="281853"/>
                </a:moveTo>
                <a:lnTo>
                  <a:pt x="44691" y="281622"/>
                </a:lnTo>
                <a:lnTo>
                  <a:pt x="44505" y="281853"/>
                </a:lnTo>
                <a:close/>
              </a:path>
              <a:path w="873125" h="313689">
                <a:moveTo>
                  <a:pt x="44476" y="281889"/>
                </a:moveTo>
                <a:close/>
              </a:path>
              <a:path w="873125" h="313689">
                <a:moveTo>
                  <a:pt x="35872" y="292596"/>
                </a:moveTo>
                <a:close/>
              </a:path>
              <a:path w="873125" h="313689">
                <a:moveTo>
                  <a:pt x="35756" y="292747"/>
                </a:moveTo>
                <a:lnTo>
                  <a:pt x="35872" y="292596"/>
                </a:lnTo>
                <a:lnTo>
                  <a:pt x="35756" y="292747"/>
                </a:lnTo>
                <a:close/>
              </a:path>
              <a:path w="873125" h="313689">
                <a:moveTo>
                  <a:pt x="27852" y="303073"/>
                </a:moveTo>
                <a:close/>
              </a:path>
              <a:path w="873125" h="313689">
                <a:moveTo>
                  <a:pt x="27778" y="303174"/>
                </a:move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233640" y="3324402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57150" y="19050"/>
                </a:moveTo>
                <a:lnTo>
                  <a:pt x="0" y="19050"/>
                </a:lnTo>
                <a:lnTo>
                  <a:pt x="0" y="0"/>
                </a:lnTo>
                <a:lnTo>
                  <a:pt x="57150" y="0"/>
                </a:lnTo>
                <a:lnTo>
                  <a:pt x="571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309840" y="3324402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57150" y="19050"/>
                </a:moveTo>
                <a:lnTo>
                  <a:pt x="0" y="19050"/>
                </a:lnTo>
                <a:lnTo>
                  <a:pt x="0" y="0"/>
                </a:lnTo>
                <a:lnTo>
                  <a:pt x="57150" y="0"/>
                </a:lnTo>
                <a:lnTo>
                  <a:pt x="571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386040" y="3324402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57150" y="19050"/>
                </a:moveTo>
                <a:lnTo>
                  <a:pt x="0" y="19050"/>
                </a:lnTo>
                <a:lnTo>
                  <a:pt x="0" y="0"/>
                </a:lnTo>
                <a:lnTo>
                  <a:pt x="57150" y="0"/>
                </a:lnTo>
                <a:lnTo>
                  <a:pt x="571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462240" y="3324402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57150" y="19050"/>
                </a:moveTo>
                <a:lnTo>
                  <a:pt x="0" y="19050"/>
                </a:lnTo>
                <a:lnTo>
                  <a:pt x="0" y="0"/>
                </a:lnTo>
                <a:lnTo>
                  <a:pt x="57150" y="0"/>
                </a:lnTo>
                <a:lnTo>
                  <a:pt x="571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538440" y="3324402"/>
            <a:ext cx="57150" cy="19050"/>
          </a:xfrm>
          <a:custGeom>
            <a:avLst/>
            <a:gdLst/>
            <a:ahLst/>
            <a:cxnLst/>
            <a:rect l="l" t="t" r="r" b="b"/>
            <a:pathLst>
              <a:path w="57150" h="19050">
                <a:moveTo>
                  <a:pt x="57150" y="19050"/>
                </a:moveTo>
                <a:lnTo>
                  <a:pt x="0" y="19050"/>
                </a:lnTo>
                <a:lnTo>
                  <a:pt x="0" y="0"/>
                </a:lnTo>
                <a:lnTo>
                  <a:pt x="57150" y="0"/>
                </a:lnTo>
                <a:lnTo>
                  <a:pt x="57150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614640" y="3324402"/>
            <a:ext cx="48895" cy="19050"/>
          </a:xfrm>
          <a:custGeom>
            <a:avLst/>
            <a:gdLst/>
            <a:ahLst/>
            <a:cxnLst/>
            <a:rect l="l" t="t" r="r" b="b"/>
            <a:pathLst>
              <a:path w="48895" h="19050">
                <a:moveTo>
                  <a:pt x="48641" y="19050"/>
                </a:moveTo>
                <a:lnTo>
                  <a:pt x="0" y="19050"/>
                </a:lnTo>
                <a:lnTo>
                  <a:pt x="0" y="0"/>
                </a:lnTo>
                <a:lnTo>
                  <a:pt x="48641" y="0"/>
                </a:lnTo>
                <a:lnTo>
                  <a:pt x="48641" y="19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26033" y="3319513"/>
            <a:ext cx="448945" cy="823594"/>
          </a:xfrm>
          <a:custGeom>
            <a:avLst/>
            <a:gdLst/>
            <a:ahLst/>
            <a:cxnLst/>
            <a:rect l="l" t="t" r="r" b="b"/>
            <a:pathLst>
              <a:path w="448945" h="823595">
                <a:moveTo>
                  <a:pt x="22491" y="823112"/>
                </a:moveTo>
                <a:lnTo>
                  <a:pt x="0" y="811301"/>
                </a:lnTo>
                <a:lnTo>
                  <a:pt x="426008" y="0"/>
                </a:lnTo>
                <a:lnTo>
                  <a:pt x="448487" y="11811"/>
                </a:lnTo>
                <a:lnTo>
                  <a:pt x="22491" y="82311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880606" y="2560751"/>
            <a:ext cx="347980" cy="860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48260">
              <a:lnSpc>
                <a:spcPct val="137000"/>
              </a:lnSpc>
              <a:spcBef>
                <a:spcPts val="95"/>
              </a:spcBef>
            </a:pP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17094" sz="1950" spc="-7" b="1">
                <a:solidFill>
                  <a:srgbClr val="FF0000"/>
                </a:solidFill>
                <a:latin typeface="Times New Roman"/>
                <a:cs typeface="Times New Roman"/>
              </a:rPr>
              <a:t>m  </a:t>
            </a:r>
            <a:r>
              <a:rPr dirty="0" sz="2000" b="1" i="1">
                <a:solidFill>
                  <a:srgbClr val="5B9BD4"/>
                </a:solidFill>
                <a:latin typeface="Times New Roman"/>
                <a:cs typeface="Times New Roman"/>
              </a:rPr>
              <a:t>v</a:t>
            </a:r>
            <a:r>
              <a:rPr dirty="0" baseline="-17094" sz="1950" b="1">
                <a:solidFill>
                  <a:srgbClr val="5B9BD4"/>
                </a:solidFill>
                <a:latin typeface="Times New Roman"/>
                <a:cs typeface="Times New Roman"/>
              </a:rPr>
              <a:t>m</a:t>
            </a:r>
            <a:r>
              <a:rPr dirty="0" sz="2000" b="1">
                <a:solidFill>
                  <a:srgbClr val="5B9BD4"/>
                </a:solidFill>
                <a:latin typeface="Times New Roman"/>
                <a:cs typeface="Times New Roman"/>
              </a:rPr>
              <a:t>ʹ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71766" y="3262071"/>
            <a:ext cx="114300" cy="360045"/>
          </a:xfrm>
          <a:custGeom>
            <a:avLst/>
            <a:gdLst/>
            <a:ahLst/>
            <a:cxnLst/>
            <a:rect l="l" t="t" r="r" b="b"/>
            <a:pathLst>
              <a:path w="114300" h="360045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360045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360045">
                <a:moveTo>
                  <a:pt x="114300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500"/>
                </a:lnTo>
                <a:close/>
              </a:path>
              <a:path w="114300" h="360045">
                <a:moveTo>
                  <a:pt x="76200" y="360006"/>
                </a:moveTo>
                <a:lnTo>
                  <a:pt x="38100" y="360006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360006"/>
                </a:lnTo>
                <a:close/>
              </a:path>
              <a:path w="114300" h="360045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37576" y="2700883"/>
            <a:ext cx="114300" cy="360045"/>
          </a:xfrm>
          <a:custGeom>
            <a:avLst/>
            <a:gdLst/>
            <a:ahLst/>
            <a:cxnLst/>
            <a:rect l="l" t="t" r="r" b="b"/>
            <a:pathLst>
              <a:path w="114300" h="360044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360044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360044">
                <a:moveTo>
                  <a:pt x="114299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299" y="190500"/>
                </a:lnTo>
                <a:close/>
              </a:path>
              <a:path w="114300" h="360044">
                <a:moveTo>
                  <a:pt x="76200" y="359994"/>
                </a:moveTo>
                <a:lnTo>
                  <a:pt x="38100" y="359994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359994"/>
                </a:lnTo>
                <a:close/>
              </a:path>
              <a:path w="114300" h="360044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994660" y="1507236"/>
            <a:ext cx="1979930" cy="399415"/>
          </a:xfrm>
          <a:custGeom>
            <a:avLst/>
            <a:gdLst/>
            <a:ahLst/>
            <a:cxnLst/>
            <a:rect l="l" t="t" r="r" b="b"/>
            <a:pathLst>
              <a:path w="1979929" h="399414">
                <a:moveTo>
                  <a:pt x="0" y="0"/>
                </a:moveTo>
                <a:lnTo>
                  <a:pt x="1979676" y="0"/>
                </a:lnTo>
                <a:lnTo>
                  <a:pt x="1979676" y="399288"/>
                </a:lnTo>
                <a:lnTo>
                  <a:pt x="0" y="39928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88017" y="1500276"/>
            <a:ext cx="1993264" cy="413384"/>
          </a:xfrm>
          <a:custGeom>
            <a:avLst/>
            <a:gdLst/>
            <a:ahLst/>
            <a:cxnLst/>
            <a:rect l="l" t="t" r="r" b="b"/>
            <a:pathLst>
              <a:path w="1993264" h="413385">
                <a:moveTo>
                  <a:pt x="1992731" y="412813"/>
                </a:moveTo>
                <a:lnTo>
                  <a:pt x="0" y="412813"/>
                </a:lnTo>
                <a:lnTo>
                  <a:pt x="0" y="0"/>
                </a:lnTo>
                <a:lnTo>
                  <a:pt x="1992731" y="0"/>
                </a:lnTo>
                <a:lnTo>
                  <a:pt x="199273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00113"/>
                </a:lnTo>
                <a:lnTo>
                  <a:pt x="6350" y="400113"/>
                </a:lnTo>
                <a:lnTo>
                  <a:pt x="12700" y="406463"/>
                </a:lnTo>
                <a:lnTo>
                  <a:pt x="1992731" y="406463"/>
                </a:lnTo>
                <a:lnTo>
                  <a:pt x="1992731" y="412813"/>
                </a:lnTo>
                <a:close/>
              </a:path>
              <a:path w="1993264" h="41338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993264" h="413385">
                <a:moveTo>
                  <a:pt x="198003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980031" y="6350"/>
                </a:lnTo>
                <a:lnTo>
                  <a:pt x="1980031" y="12700"/>
                </a:lnTo>
                <a:close/>
              </a:path>
              <a:path w="1993264" h="413385">
                <a:moveTo>
                  <a:pt x="1980031" y="406463"/>
                </a:moveTo>
                <a:lnTo>
                  <a:pt x="1980031" y="6350"/>
                </a:lnTo>
                <a:lnTo>
                  <a:pt x="1986381" y="12700"/>
                </a:lnTo>
                <a:lnTo>
                  <a:pt x="1992731" y="12700"/>
                </a:lnTo>
                <a:lnTo>
                  <a:pt x="1992731" y="400113"/>
                </a:lnTo>
                <a:lnTo>
                  <a:pt x="1986381" y="400113"/>
                </a:lnTo>
                <a:lnTo>
                  <a:pt x="1980031" y="406463"/>
                </a:lnTo>
                <a:close/>
              </a:path>
              <a:path w="1993264" h="413385">
                <a:moveTo>
                  <a:pt x="1992731" y="12700"/>
                </a:moveTo>
                <a:lnTo>
                  <a:pt x="1986381" y="12700"/>
                </a:lnTo>
                <a:lnTo>
                  <a:pt x="1980031" y="6350"/>
                </a:lnTo>
                <a:lnTo>
                  <a:pt x="1992731" y="6350"/>
                </a:lnTo>
                <a:lnTo>
                  <a:pt x="1992731" y="12700"/>
                </a:lnTo>
                <a:close/>
              </a:path>
              <a:path w="1993264" h="413385">
                <a:moveTo>
                  <a:pt x="12700" y="406463"/>
                </a:moveTo>
                <a:lnTo>
                  <a:pt x="6350" y="400113"/>
                </a:lnTo>
                <a:lnTo>
                  <a:pt x="12700" y="400113"/>
                </a:lnTo>
                <a:lnTo>
                  <a:pt x="12700" y="406463"/>
                </a:lnTo>
                <a:close/>
              </a:path>
              <a:path w="1993264" h="413385">
                <a:moveTo>
                  <a:pt x="1980031" y="406463"/>
                </a:moveTo>
                <a:lnTo>
                  <a:pt x="12700" y="406463"/>
                </a:lnTo>
                <a:lnTo>
                  <a:pt x="12700" y="400113"/>
                </a:lnTo>
                <a:lnTo>
                  <a:pt x="1980031" y="400113"/>
                </a:lnTo>
                <a:lnTo>
                  <a:pt x="1980031" y="406463"/>
                </a:lnTo>
                <a:close/>
              </a:path>
              <a:path w="1993264" h="413385">
                <a:moveTo>
                  <a:pt x="1992731" y="406463"/>
                </a:moveTo>
                <a:lnTo>
                  <a:pt x="1980031" y="406463"/>
                </a:lnTo>
                <a:lnTo>
                  <a:pt x="1986381" y="400113"/>
                </a:lnTo>
                <a:lnTo>
                  <a:pt x="1992731" y="400113"/>
                </a:lnTo>
                <a:lnTo>
                  <a:pt x="1992731" y="406463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2994660" y="1532661"/>
            <a:ext cx="19799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6FAC46"/>
                </a:solidFill>
                <a:latin typeface="微软雅黑"/>
                <a:cs typeface="微软雅黑"/>
              </a:rPr>
              <a:t>恒定牵引力启</a:t>
            </a:r>
            <a:r>
              <a:rPr dirty="0" sz="2000" spc="5">
                <a:solidFill>
                  <a:srgbClr val="6FAC46"/>
                </a:solidFill>
                <a:latin typeface="微软雅黑"/>
                <a:cs typeface="微软雅黑"/>
              </a:rPr>
              <a:t>动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800462" y="3158578"/>
            <a:ext cx="114300" cy="360045"/>
          </a:xfrm>
          <a:custGeom>
            <a:avLst/>
            <a:gdLst/>
            <a:ahLst/>
            <a:cxnLst/>
            <a:rect l="l" t="t" r="r" b="b"/>
            <a:pathLst>
              <a:path w="114300" h="360045">
                <a:moveTo>
                  <a:pt x="57150" y="264756"/>
                </a:moveTo>
                <a:lnTo>
                  <a:pt x="38100" y="233006"/>
                </a:lnTo>
                <a:lnTo>
                  <a:pt x="38100" y="0"/>
                </a:lnTo>
                <a:lnTo>
                  <a:pt x="76200" y="0"/>
                </a:lnTo>
                <a:lnTo>
                  <a:pt x="76200" y="233006"/>
                </a:lnTo>
                <a:lnTo>
                  <a:pt x="57150" y="264756"/>
                </a:lnTo>
                <a:close/>
              </a:path>
              <a:path w="114300" h="360045">
                <a:moveTo>
                  <a:pt x="57150" y="360006"/>
                </a:moveTo>
                <a:lnTo>
                  <a:pt x="0" y="169506"/>
                </a:lnTo>
                <a:lnTo>
                  <a:pt x="38100" y="233006"/>
                </a:lnTo>
                <a:lnTo>
                  <a:pt x="38100" y="288569"/>
                </a:lnTo>
                <a:lnTo>
                  <a:pt x="78581" y="288569"/>
                </a:lnTo>
                <a:lnTo>
                  <a:pt x="57150" y="360006"/>
                </a:lnTo>
                <a:close/>
              </a:path>
              <a:path w="114300" h="360045">
                <a:moveTo>
                  <a:pt x="78581" y="288569"/>
                </a:moveTo>
                <a:lnTo>
                  <a:pt x="76200" y="288569"/>
                </a:lnTo>
                <a:lnTo>
                  <a:pt x="76200" y="233006"/>
                </a:lnTo>
                <a:lnTo>
                  <a:pt x="114300" y="169506"/>
                </a:lnTo>
                <a:lnTo>
                  <a:pt x="78581" y="288569"/>
                </a:lnTo>
                <a:close/>
              </a:path>
              <a:path w="114300" h="360045">
                <a:moveTo>
                  <a:pt x="76200" y="288569"/>
                </a:moveTo>
                <a:lnTo>
                  <a:pt x="38100" y="288569"/>
                </a:lnTo>
                <a:lnTo>
                  <a:pt x="38100" y="233006"/>
                </a:lnTo>
                <a:lnTo>
                  <a:pt x="57150" y="264756"/>
                </a:lnTo>
                <a:lnTo>
                  <a:pt x="76200" y="264756"/>
                </a:lnTo>
                <a:lnTo>
                  <a:pt x="76200" y="288569"/>
                </a:lnTo>
                <a:close/>
              </a:path>
              <a:path w="114300" h="360045">
                <a:moveTo>
                  <a:pt x="76200" y="264756"/>
                </a:moveTo>
                <a:lnTo>
                  <a:pt x="57150" y="264756"/>
                </a:lnTo>
                <a:lnTo>
                  <a:pt x="76200" y="233006"/>
                </a:lnTo>
                <a:lnTo>
                  <a:pt x="76200" y="2647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3600170" y="3212934"/>
            <a:ext cx="16065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Times New Roman"/>
                <a:cs typeface="Times New Roman"/>
              </a:rPr>
              <a:t>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151376" y="3141217"/>
            <a:ext cx="114300" cy="360045"/>
          </a:xfrm>
          <a:custGeom>
            <a:avLst/>
            <a:gdLst/>
            <a:ahLst/>
            <a:cxnLst/>
            <a:rect l="l" t="t" r="r" b="b"/>
            <a:pathLst>
              <a:path w="114300" h="360045">
                <a:moveTo>
                  <a:pt x="0" y="190499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6999"/>
                </a:lnTo>
                <a:lnTo>
                  <a:pt x="0" y="190499"/>
                </a:lnTo>
                <a:close/>
              </a:path>
              <a:path w="114300" h="360045">
                <a:moveTo>
                  <a:pt x="38100" y="126999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6999"/>
                </a:lnTo>
                <a:close/>
              </a:path>
              <a:path w="114300" h="360045">
                <a:moveTo>
                  <a:pt x="114300" y="190499"/>
                </a:moveTo>
                <a:lnTo>
                  <a:pt x="76200" y="126999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499"/>
                </a:lnTo>
                <a:close/>
              </a:path>
              <a:path w="114300" h="360045">
                <a:moveTo>
                  <a:pt x="76200" y="360006"/>
                </a:moveTo>
                <a:lnTo>
                  <a:pt x="38100" y="360006"/>
                </a:lnTo>
                <a:lnTo>
                  <a:pt x="38100" y="126999"/>
                </a:lnTo>
                <a:lnTo>
                  <a:pt x="57150" y="95250"/>
                </a:lnTo>
                <a:lnTo>
                  <a:pt x="76200" y="126999"/>
                </a:lnTo>
                <a:lnTo>
                  <a:pt x="76200" y="360006"/>
                </a:lnTo>
                <a:close/>
              </a:path>
              <a:path w="114300" h="360045">
                <a:moveTo>
                  <a:pt x="76200" y="126999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6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3985831" y="3226028"/>
            <a:ext cx="11557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Times New Roman"/>
                <a:cs typeface="Times New Roman"/>
              </a:rPr>
              <a:t>v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207008" y="1266444"/>
            <a:ext cx="7313930" cy="2863850"/>
          </a:xfrm>
          <a:custGeom>
            <a:avLst/>
            <a:gdLst/>
            <a:ahLst/>
            <a:cxnLst/>
            <a:rect l="l" t="t" r="r" b="b"/>
            <a:pathLst>
              <a:path w="7313930" h="2863850">
                <a:moveTo>
                  <a:pt x="0" y="0"/>
                </a:moveTo>
                <a:lnTo>
                  <a:pt x="7313676" y="0"/>
                </a:lnTo>
                <a:lnTo>
                  <a:pt x="7313676" y="2863595"/>
                </a:lnTo>
                <a:lnTo>
                  <a:pt x="0" y="28635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00454" y="1260703"/>
            <a:ext cx="7326630" cy="2875280"/>
          </a:xfrm>
          <a:custGeom>
            <a:avLst/>
            <a:gdLst/>
            <a:ahLst/>
            <a:cxnLst/>
            <a:rect l="l" t="t" r="r" b="b"/>
            <a:pathLst>
              <a:path w="7326630" h="2875279">
                <a:moveTo>
                  <a:pt x="7326439" y="2875026"/>
                </a:moveTo>
                <a:lnTo>
                  <a:pt x="0" y="2875026"/>
                </a:lnTo>
                <a:lnTo>
                  <a:pt x="0" y="0"/>
                </a:lnTo>
                <a:lnTo>
                  <a:pt x="7326439" y="0"/>
                </a:lnTo>
                <a:lnTo>
                  <a:pt x="7326439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2862326"/>
                </a:lnTo>
                <a:lnTo>
                  <a:pt x="6350" y="2862326"/>
                </a:lnTo>
                <a:lnTo>
                  <a:pt x="12700" y="2868676"/>
                </a:lnTo>
                <a:lnTo>
                  <a:pt x="7326439" y="2868676"/>
                </a:lnTo>
                <a:lnTo>
                  <a:pt x="7326439" y="2875026"/>
                </a:lnTo>
                <a:close/>
              </a:path>
              <a:path w="7326630" h="2875279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7326630" h="2875279">
                <a:moveTo>
                  <a:pt x="7313739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7313739" y="6349"/>
                </a:lnTo>
                <a:lnTo>
                  <a:pt x="7313739" y="12699"/>
                </a:lnTo>
                <a:close/>
              </a:path>
              <a:path w="7326630" h="2875279">
                <a:moveTo>
                  <a:pt x="7313739" y="2868676"/>
                </a:moveTo>
                <a:lnTo>
                  <a:pt x="7313739" y="6349"/>
                </a:lnTo>
                <a:lnTo>
                  <a:pt x="7320089" y="12699"/>
                </a:lnTo>
                <a:lnTo>
                  <a:pt x="7326439" y="12699"/>
                </a:lnTo>
                <a:lnTo>
                  <a:pt x="7326439" y="2862326"/>
                </a:lnTo>
                <a:lnTo>
                  <a:pt x="7320089" y="2862326"/>
                </a:lnTo>
                <a:lnTo>
                  <a:pt x="7313739" y="2868676"/>
                </a:lnTo>
                <a:close/>
              </a:path>
              <a:path w="7326630" h="2875279">
                <a:moveTo>
                  <a:pt x="7326439" y="12699"/>
                </a:moveTo>
                <a:lnTo>
                  <a:pt x="7320089" y="12699"/>
                </a:lnTo>
                <a:lnTo>
                  <a:pt x="7313739" y="6349"/>
                </a:lnTo>
                <a:lnTo>
                  <a:pt x="7326439" y="6349"/>
                </a:lnTo>
                <a:lnTo>
                  <a:pt x="7326439" y="12699"/>
                </a:lnTo>
                <a:close/>
              </a:path>
              <a:path w="7326630" h="2875279">
                <a:moveTo>
                  <a:pt x="12700" y="2868676"/>
                </a:moveTo>
                <a:lnTo>
                  <a:pt x="6350" y="2862326"/>
                </a:lnTo>
                <a:lnTo>
                  <a:pt x="12700" y="2862326"/>
                </a:lnTo>
                <a:lnTo>
                  <a:pt x="12700" y="2868676"/>
                </a:lnTo>
                <a:close/>
              </a:path>
              <a:path w="7326630" h="2875279">
                <a:moveTo>
                  <a:pt x="7313739" y="2868676"/>
                </a:moveTo>
                <a:lnTo>
                  <a:pt x="12700" y="2868676"/>
                </a:lnTo>
                <a:lnTo>
                  <a:pt x="12700" y="2862326"/>
                </a:lnTo>
                <a:lnTo>
                  <a:pt x="7313739" y="2862326"/>
                </a:lnTo>
                <a:lnTo>
                  <a:pt x="7313739" y="2868676"/>
                </a:lnTo>
                <a:close/>
              </a:path>
              <a:path w="7326630" h="2875279">
                <a:moveTo>
                  <a:pt x="7326439" y="2868676"/>
                </a:moveTo>
                <a:lnTo>
                  <a:pt x="7313739" y="2868676"/>
                </a:lnTo>
                <a:lnTo>
                  <a:pt x="7320089" y="2862326"/>
                </a:lnTo>
                <a:lnTo>
                  <a:pt x="7326439" y="2862326"/>
                </a:lnTo>
                <a:lnTo>
                  <a:pt x="7326439" y="2868676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0331" y="783336"/>
            <a:ext cx="2592705" cy="396240"/>
          </a:xfrm>
          <a:custGeom>
            <a:avLst/>
            <a:gdLst/>
            <a:ahLst/>
            <a:cxnLst/>
            <a:rect l="l" t="t" r="r" b="b"/>
            <a:pathLst>
              <a:path w="2592705" h="396240">
                <a:moveTo>
                  <a:pt x="2526792" y="396239"/>
                </a:moveTo>
                <a:lnTo>
                  <a:pt x="65532" y="396239"/>
                </a:lnTo>
                <a:lnTo>
                  <a:pt x="40185" y="391088"/>
                </a:lnTo>
                <a:lnTo>
                  <a:pt x="19369" y="377004"/>
                </a:lnTo>
                <a:lnTo>
                  <a:pt x="5251" y="356154"/>
                </a:lnTo>
                <a:lnTo>
                  <a:pt x="0" y="330707"/>
                </a:lnTo>
                <a:lnTo>
                  <a:pt x="0" y="65531"/>
                </a:lnTo>
                <a:lnTo>
                  <a:pt x="5251" y="40271"/>
                </a:lnTo>
                <a:lnTo>
                  <a:pt x="19369" y="19483"/>
                </a:lnTo>
                <a:lnTo>
                  <a:pt x="40185" y="5336"/>
                </a:lnTo>
                <a:lnTo>
                  <a:pt x="65532" y="0"/>
                </a:lnTo>
                <a:lnTo>
                  <a:pt x="2526792" y="0"/>
                </a:lnTo>
                <a:lnTo>
                  <a:pt x="2552102" y="5336"/>
                </a:lnTo>
                <a:lnTo>
                  <a:pt x="2572907" y="19483"/>
                </a:lnTo>
                <a:lnTo>
                  <a:pt x="2587037" y="40271"/>
                </a:lnTo>
                <a:lnTo>
                  <a:pt x="2592324" y="65531"/>
                </a:lnTo>
                <a:lnTo>
                  <a:pt x="2592324" y="330707"/>
                </a:lnTo>
                <a:lnTo>
                  <a:pt x="2587037" y="356154"/>
                </a:lnTo>
                <a:lnTo>
                  <a:pt x="2572907" y="377004"/>
                </a:lnTo>
                <a:lnTo>
                  <a:pt x="2552102" y="391088"/>
                </a:lnTo>
                <a:lnTo>
                  <a:pt x="2526792" y="396239"/>
                </a:lnTo>
                <a:close/>
              </a:path>
            </a:pathLst>
          </a:custGeom>
          <a:solidFill>
            <a:srgbClr val="94C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1510" y="764565"/>
            <a:ext cx="2630170" cy="433070"/>
          </a:xfrm>
          <a:custGeom>
            <a:avLst/>
            <a:gdLst/>
            <a:ahLst/>
            <a:cxnLst/>
            <a:rect l="l" t="t" r="r" b="b"/>
            <a:pathLst>
              <a:path w="2630170" h="433069">
                <a:moveTo>
                  <a:pt x="2557881" y="433069"/>
                </a:moveTo>
                <a:lnTo>
                  <a:pt x="72021" y="433069"/>
                </a:lnTo>
                <a:lnTo>
                  <a:pt x="51625" y="426719"/>
                </a:lnTo>
                <a:lnTo>
                  <a:pt x="19316" y="402590"/>
                </a:lnTo>
                <a:lnTo>
                  <a:pt x="5054" y="377190"/>
                </a:lnTo>
                <a:lnTo>
                  <a:pt x="3721" y="373380"/>
                </a:lnTo>
                <a:lnTo>
                  <a:pt x="0" y="80009"/>
                </a:lnTo>
                <a:lnTo>
                  <a:pt x="330" y="76200"/>
                </a:lnTo>
                <a:lnTo>
                  <a:pt x="876" y="71119"/>
                </a:lnTo>
                <a:lnTo>
                  <a:pt x="1625" y="67309"/>
                </a:lnTo>
                <a:lnTo>
                  <a:pt x="2578" y="63500"/>
                </a:lnTo>
                <a:lnTo>
                  <a:pt x="3721" y="59690"/>
                </a:lnTo>
                <a:lnTo>
                  <a:pt x="5054" y="54609"/>
                </a:lnTo>
                <a:lnTo>
                  <a:pt x="30835" y="19050"/>
                </a:lnTo>
                <a:lnTo>
                  <a:pt x="72021" y="0"/>
                </a:lnTo>
                <a:lnTo>
                  <a:pt x="2557881" y="0"/>
                </a:lnTo>
                <a:lnTo>
                  <a:pt x="2570238" y="3809"/>
                </a:lnTo>
                <a:lnTo>
                  <a:pt x="2574188" y="5079"/>
                </a:lnTo>
                <a:lnTo>
                  <a:pt x="2578277" y="6350"/>
                </a:lnTo>
                <a:lnTo>
                  <a:pt x="2610586" y="30479"/>
                </a:lnTo>
                <a:lnTo>
                  <a:pt x="2616187" y="38100"/>
                </a:lnTo>
                <a:lnTo>
                  <a:pt x="75933" y="38100"/>
                </a:lnTo>
                <a:lnTo>
                  <a:pt x="72745" y="39370"/>
                </a:lnTo>
                <a:lnTo>
                  <a:pt x="71424" y="39370"/>
                </a:lnTo>
                <a:lnTo>
                  <a:pt x="68364" y="40640"/>
                </a:lnTo>
                <a:lnTo>
                  <a:pt x="67525" y="40640"/>
                </a:lnTo>
                <a:lnTo>
                  <a:pt x="61760" y="43179"/>
                </a:lnTo>
                <a:lnTo>
                  <a:pt x="63385" y="43179"/>
                </a:lnTo>
                <a:lnTo>
                  <a:pt x="60661" y="44450"/>
                </a:lnTo>
                <a:lnTo>
                  <a:pt x="59461" y="44450"/>
                </a:lnTo>
                <a:lnTo>
                  <a:pt x="56074" y="46990"/>
                </a:lnTo>
                <a:lnTo>
                  <a:pt x="55778" y="46990"/>
                </a:lnTo>
                <a:lnTo>
                  <a:pt x="54381" y="48259"/>
                </a:lnTo>
                <a:lnTo>
                  <a:pt x="54606" y="48259"/>
                </a:lnTo>
                <a:lnTo>
                  <a:pt x="51092" y="52069"/>
                </a:lnTo>
                <a:lnTo>
                  <a:pt x="51311" y="52069"/>
                </a:lnTo>
                <a:lnTo>
                  <a:pt x="50247" y="53340"/>
                </a:lnTo>
                <a:lnTo>
                  <a:pt x="49275" y="53340"/>
                </a:lnTo>
                <a:lnTo>
                  <a:pt x="45478" y="58419"/>
                </a:lnTo>
                <a:lnTo>
                  <a:pt x="45678" y="58419"/>
                </a:lnTo>
                <a:lnTo>
                  <a:pt x="43192" y="62230"/>
                </a:lnTo>
                <a:lnTo>
                  <a:pt x="43525" y="62230"/>
                </a:lnTo>
                <a:lnTo>
                  <a:pt x="41815" y="66134"/>
                </a:lnTo>
                <a:lnTo>
                  <a:pt x="41268" y="67309"/>
                </a:lnTo>
                <a:lnTo>
                  <a:pt x="40995" y="67309"/>
                </a:lnTo>
                <a:lnTo>
                  <a:pt x="40309" y="69850"/>
                </a:lnTo>
                <a:lnTo>
                  <a:pt x="39653" y="72390"/>
                </a:lnTo>
                <a:lnTo>
                  <a:pt x="38849" y="74930"/>
                </a:lnTo>
                <a:lnTo>
                  <a:pt x="39039" y="74930"/>
                </a:lnTo>
                <a:lnTo>
                  <a:pt x="38754" y="76200"/>
                </a:lnTo>
                <a:lnTo>
                  <a:pt x="38607" y="76200"/>
                </a:lnTo>
                <a:lnTo>
                  <a:pt x="38328" y="78740"/>
                </a:lnTo>
                <a:lnTo>
                  <a:pt x="38121" y="81280"/>
                </a:lnTo>
                <a:lnTo>
                  <a:pt x="37998" y="83819"/>
                </a:lnTo>
                <a:lnTo>
                  <a:pt x="38036" y="350519"/>
                </a:lnTo>
                <a:lnTo>
                  <a:pt x="38188" y="353059"/>
                </a:lnTo>
                <a:lnTo>
                  <a:pt x="38290" y="354330"/>
                </a:lnTo>
                <a:lnTo>
                  <a:pt x="38607" y="355600"/>
                </a:lnTo>
                <a:lnTo>
                  <a:pt x="38468" y="355600"/>
                </a:lnTo>
                <a:lnTo>
                  <a:pt x="39039" y="358140"/>
                </a:lnTo>
                <a:lnTo>
                  <a:pt x="39585" y="360680"/>
                </a:lnTo>
                <a:lnTo>
                  <a:pt x="40246" y="363219"/>
                </a:lnTo>
                <a:lnTo>
                  <a:pt x="40481" y="363219"/>
                </a:lnTo>
                <a:lnTo>
                  <a:pt x="40995" y="364490"/>
                </a:lnTo>
                <a:lnTo>
                  <a:pt x="40678" y="364490"/>
                </a:lnTo>
                <a:lnTo>
                  <a:pt x="41856" y="367030"/>
                </a:lnTo>
                <a:lnTo>
                  <a:pt x="44081" y="372109"/>
                </a:lnTo>
                <a:lnTo>
                  <a:pt x="44518" y="372109"/>
                </a:lnTo>
                <a:lnTo>
                  <a:pt x="46507" y="375919"/>
                </a:lnTo>
                <a:lnTo>
                  <a:pt x="47377" y="375919"/>
                </a:lnTo>
                <a:lnTo>
                  <a:pt x="48326" y="377190"/>
                </a:lnTo>
                <a:lnTo>
                  <a:pt x="48120" y="377190"/>
                </a:lnTo>
                <a:lnTo>
                  <a:pt x="51311" y="381000"/>
                </a:lnTo>
                <a:lnTo>
                  <a:pt x="51092" y="381000"/>
                </a:lnTo>
                <a:lnTo>
                  <a:pt x="52374" y="382269"/>
                </a:lnTo>
                <a:lnTo>
                  <a:pt x="52654" y="382269"/>
                </a:lnTo>
                <a:lnTo>
                  <a:pt x="55778" y="384809"/>
                </a:lnTo>
                <a:lnTo>
                  <a:pt x="56074" y="384809"/>
                </a:lnTo>
                <a:lnTo>
                  <a:pt x="59461" y="387350"/>
                </a:lnTo>
                <a:lnTo>
                  <a:pt x="57937" y="387350"/>
                </a:lnTo>
                <a:lnTo>
                  <a:pt x="63385" y="389890"/>
                </a:lnTo>
                <a:lnTo>
                  <a:pt x="61760" y="389890"/>
                </a:lnTo>
                <a:lnTo>
                  <a:pt x="67525" y="392430"/>
                </a:lnTo>
                <a:lnTo>
                  <a:pt x="68364" y="392430"/>
                </a:lnTo>
                <a:lnTo>
                  <a:pt x="71424" y="393700"/>
                </a:lnTo>
                <a:lnTo>
                  <a:pt x="72745" y="393700"/>
                </a:lnTo>
                <a:lnTo>
                  <a:pt x="75933" y="394969"/>
                </a:lnTo>
                <a:lnTo>
                  <a:pt x="2616187" y="394969"/>
                </a:lnTo>
                <a:lnTo>
                  <a:pt x="2585504" y="422909"/>
                </a:lnTo>
                <a:lnTo>
                  <a:pt x="2574188" y="427990"/>
                </a:lnTo>
                <a:lnTo>
                  <a:pt x="2570238" y="429259"/>
                </a:lnTo>
                <a:lnTo>
                  <a:pt x="2557881" y="433069"/>
                </a:lnTo>
                <a:close/>
              </a:path>
              <a:path w="2630170" h="433069">
                <a:moveTo>
                  <a:pt x="2571953" y="45720"/>
                </a:moveTo>
                <a:lnTo>
                  <a:pt x="2566517" y="43179"/>
                </a:lnTo>
                <a:lnTo>
                  <a:pt x="2568143" y="43179"/>
                </a:lnTo>
                <a:lnTo>
                  <a:pt x="2562364" y="40640"/>
                </a:lnTo>
                <a:lnTo>
                  <a:pt x="2561539" y="40640"/>
                </a:lnTo>
                <a:lnTo>
                  <a:pt x="2558465" y="39370"/>
                </a:lnTo>
                <a:lnTo>
                  <a:pt x="2557157" y="39370"/>
                </a:lnTo>
                <a:lnTo>
                  <a:pt x="2553970" y="38100"/>
                </a:lnTo>
                <a:lnTo>
                  <a:pt x="2616187" y="38100"/>
                </a:lnTo>
                <a:lnTo>
                  <a:pt x="2619743" y="44450"/>
                </a:lnTo>
                <a:lnTo>
                  <a:pt x="2570441" y="44450"/>
                </a:lnTo>
                <a:lnTo>
                  <a:pt x="2571953" y="45720"/>
                </a:lnTo>
                <a:close/>
              </a:path>
              <a:path w="2630170" h="433069">
                <a:moveTo>
                  <a:pt x="66243" y="41909"/>
                </a:moveTo>
                <a:lnTo>
                  <a:pt x="67525" y="40640"/>
                </a:lnTo>
                <a:lnTo>
                  <a:pt x="69240" y="40640"/>
                </a:lnTo>
                <a:lnTo>
                  <a:pt x="66243" y="41909"/>
                </a:lnTo>
                <a:close/>
              </a:path>
              <a:path w="2630170" h="433069">
                <a:moveTo>
                  <a:pt x="2563647" y="41909"/>
                </a:moveTo>
                <a:lnTo>
                  <a:pt x="2560650" y="40640"/>
                </a:lnTo>
                <a:lnTo>
                  <a:pt x="2562364" y="40640"/>
                </a:lnTo>
                <a:lnTo>
                  <a:pt x="2563647" y="41909"/>
                </a:lnTo>
                <a:close/>
              </a:path>
              <a:path w="2630170" h="433069">
                <a:moveTo>
                  <a:pt x="57937" y="45720"/>
                </a:moveTo>
                <a:lnTo>
                  <a:pt x="59461" y="44450"/>
                </a:lnTo>
                <a:lnTo>
                  <a:pt x="60661" y="44450"/>
                </a:lnTo>
                <a:lnTo>
                  <a:pt x="57937" y="45720"/>
                </a:lnTo>
                <a:close/>
              </a:path>
              <a:path w="2630170" h="433069">
                <a:moveTo>
                  <a:pt x="2574754" y="47684"/>
                </a:moveTo>
                <a:lnTo>
                  <a:pt x="2570441" y="44450"/>
                </a:lnTo>
                <a:lnTo>
                  <a:pt x="2619743" y="44450"/>
                </a:lnTo>
                <a:lnTo>
                  <a:pt x="2621135" y="46990"/>
                </a:lnTo>
                <a:lnTo>
                  <a:pt x="2574112" y="46990"/>
                </a:lnTo>
                <a:lnTo>
                  <a:pt x="2574754" y="47684"/>
                </a:lnTo>
                <a:close/>
              </a:path>
              <a:path w="2630170" h="433069">
                <a:moveTo>
                  <a:pt x="54381" y="48259"/>
                </a:moveTo>
                <a:lnTo>
                  <a:pt x="55778" y="46990"/>
                </a:lnTo>
                <a:lnTo>
                  <a:pt x="55113" y="47711"/>
                </a:lnTo>
                <a:lnTo>
                  <a:pt x="54381" y="48259"/>
                </a:lnTo>
                <a:close/>
              </a:path>
              <a:path w="2630170" h="433069">
                <a:moveTo>
                  <a:pt x="55113" y="47711"/>
                </a:moveTo>
                <a:lnTo>
                  <a:pt x="55778" y="46990"/>
                </a:lnTo>
                <a:lnTo>
                  <a:pt x="56074" y="46990"/>
                </a:lnTo>
                <a:lnTo>
                  <a:pt x="55113" y="47711"/>
                </a:lnTo>
                <a:close/>
              </a:path>
              <a:path w="2630170" h="433069">
                <a:moveTo>
                  <a:pt x="2575521" y="48259"/>
                </a:moveTo>
                <a:lnTo>
                  <a:pt x="2574754" y="47684"/>
                </a:lnTo>
                <a:lnTo>
                  <a:pt x="2574112" y="46990"/>
                </a:lnTo>
                <a:lnTo>
                  <a:pt x="2575521" y="48259"/>
                </a:lnTo>
                <a:close/>
              </a:path>
              <a:path w="2630170" h="433069">
                <a:moveTo>
                  <a:pt x="2621831" y="48259"/>
                </a:moveTo>
                <a:lnTo>
                  <a:pt x="2575521" y="48259"/>
                </a:lnTo>
                <a:lnTo>
                  <a:pt x="2574112" y="46990"/>
                </a:lnTo>
                <a:lnTo>
                  <a:pt x="2621135" y="46990"/>
                </a:lnTo>
                <a:lnTo>
                  <a:pt x="2621831" y="48259"/>
                </a:lnTo>
                <a:close/>
              </a:path>
              <a:path w="2630170" h="433069">
                <a:moveTo>
                  <a:pt x="2623760" y="52069"/>
                </a:moveTo>
                <a:lnTo>
                  <a:pt x="2578811" y="52069"/>
                </a:lnTo>
                <a:lnTo>
                  <a:pt x="2574754" y="47684"/>
                </a:lnTo>
                <a:lnTo>
                  <a:pt x="2575521" y="48259"/>
                </a:lnTo>
                <a:lnTo>
                  <a:pt x="2621831" y="48259"/>
                </a:lnTo>
                <a:lnTo>
                  <a:pt x="2623223" y="50800"/>
                </a:lnTo>
                <a:lnTo>
                  <a:pt x="2623760" y="52069"/>
                </a:lnTo>
                <a:close/>
              </a:path>
              <a:path w="2630170" h="433069">
                <a:moveTo>
                  <a:pt x="54606" y="48259"/>
                </a:moveTo>
                <a:lnTo>
                  <a:pt x="54381" y="48259"/>
                </a:lnTo>
                <a:lnTo>
                  <a:pt x="55113" y="47711"/>
                </a:lnTo>
                <a:lnTo>
                  <a:pt x="54606" y="48259"/>
                </a:lnTo>
                <a:close/>
              </a:path>
              <a:path w="2630170" h="433069">
                <a:moveTo>
                  <a:pt x="51311" y="52069"/>
                </a:moveTo>
                <a:lnTo>
                  <a:pt x="51092" y="52069"/>
                </a:lnTo>
                <a:lnTo>
                  <a:pt x="52374" y="50800"/>
                </a:lnTo>
                <a:lnTo>
                  <a:pt x="51311" y="52069"/>
                </a:lnTo>
                <a:close/>
              </a:path>
              <a:path w="2630170" h="433069">
                <a:moveTo>
                  <a:pt x="2581783" y="55880"/>
                </a:moveTo>
                <a:lnTo>
                  <a:pt x="2577515" y="50800"/>
                </a:lnTo>
                <a:lnTo>
                  <a:pt x="2578811" y="52069"/>
                </a:lnTo>
                <a:lnTo>
                  <a:pt x="2623760" y="52069"/>
                </a:lnTo>
                <a:lnTo>
                  <a:pt x="2624298" y="53340"/>
                </a:lnTo>
                <a:lnTo>
                  <a:pt x="2580627" y="53340"/>
                </a:lnTo>
                <a:lnTo>
                  <a:pt x="2581783" y="55880"/>
                </a:lnTo>
                <a:close/>
              </a:path>
              <a:path w="2630170" h="433069">
                <a:moveTo>
                  <a:pt x="48120" y="55880"/>
                </a:moveTo>
                <a:lnTo>
                  <a:pt x="49275" y="53340"/>
                </a:lnTo>
                <a:lnTo>
                  <a:pt x="50247" y="53340"/>
                </a:lnTo>
                <a:lnTo>
                  <a:pt x="48120" y="55880"/>
                </a:lnTo>
                <a:close/>
              </a:path>
              <a:path w="2630170" h="433069">
                <a:moveTo>
                  <a:pt x="2625845" y="58419"/>
                </a:moveTo>
                <a:lnTo>
                  <a:pt x="2584424" y="58419"/>
                </a:lnTo>
                <a:lnTo>
                  <a:pt x="2580627" y="53340"/>
                </a:lnTo>
                <a:lnTo>
                  <a:pt x="2624298" y="53340"/>
                </a:lnTo>
                <a:lnTo>
                  <a:pt x="2624836" y="54609"/>
                </a:lnTo>
                <a:lnTo>
                  <a:pt x="2625845" y="58419"/>
                </a:lnTo>
                <a:close/>
              </a:path>
              <a:path w="2630170" h="433069">
                <a:moveTo>
                  <a:pt x="45678" y="58419"/>
                </a:moveTo>
                <a:lnTo>
                  <a:pt x="45478" y="58419"/>
                </a:lnTo>
                <a:lnTo>
                  <a:pt x="46507" y="57150"/>
                </a:lnTo>
                <a:lnTo>
                  <a:pt x="45678" y="58419"/>
                </a:lnTo>
                <a:close/>
              </a:path>
              <a:path w="2630170" h="433069">
                <a:moveTo>
                  <a:pt x="2626944" y="62230"/>
                </a:moveTo>
                <a:lnTo>
                  <a:pt x="2586697" y="62230"/>
                </a:lnTo>
                <a:lnTo>
                  <a:pt x="2583395" y="57150"/>
                </a:lnTo>
                <a:lnTo>
                  <a:pt x="2584424" y="58419"/>
                </a:lnTo>
                <a:lnTo>
                  <a:pt x="2625845" y="58419"/>
                </a:lnTo>
                <a:lnTo>
                  <a:pt x="2626182" y="59690"/>
                </a:lnTo>
                <a:lnTo>
                  <a:pt x="2626944" y="62230"/>
                </a:lnTo>
                <a:close/>
              </a:path>
              <a:path w="2630170" h="433069">
                <a:moveTo>
                  <a:pt x="43525" y="62230"/>
                </a:moveTo>
                <a:lnTo>
                  <a:pt x="43192" y="62230"/>
                </a:lnTo>
                <a:lnTo>
                  <a:pt x="44081" y="60959"/>
                </a:lnTo>
                <a:lnTo>
                  <a:pt x="43525" y="62230"/>
                </a:lnTo>
                <a:close/>
              </a:path>
              <a:path w="2630170" h="433069">
                <a:moveTo>
                  <a:pt x="2589225" y="68580"/>
                </a:moveTo>
                <a:lnTo>
                  <a:pt x="2588046" y="66040"/>
                </a:lnTo>
                <a:lnTo>
                  <a:pt x="2585821" y="60959"/>
                </a:lnTo>
                <a:lnTo>
                  <a:pt x="2586697" y="62230"/>
                </a:lnTo>
                <a:lnTo>
                  <a:pt x="2626944" y="62230"/>
                </a:lnTo>
                <a:lnTo>
                  <a:pt x="2627325" y="63500"/>
                </a:lnTo>
                <a:lnTo>
                  <a:pt x="2628277" y="67309"/>
                </a:lnTo>
                <a:lnTo>
                  <a:pt x="2588895" y="67309"/>
                </a:lnTo>
                <a:lnTo>
                  <a:pt x="2589225" y="68580"/>
                </a:lnTo>
                <a:close/>
              </a:path>
              <a:path w="2630170" h="433069">
                <a:moveTo>
                  <a:pt x="40678" y="68580"/>
                </a:moveTo>
                <a:lnTo>
                  <a:pt x="40995" y="67309"/>
                </a:lnTo>
                <a:lnTo>
                  <a:pt x="41268" y="67309"/>
                </a:lnTo>
                <a:lnTo>
                  <a:pt x="40678" y="68580"/>
                </a:lnTo>
                <a:close/>
              </a:path>
              <a:path w="2630170" h="433069">
                <a:moveTo>
                  <a:pt x="2591435" y="77469"/>
                </a:moveTo>
                <a:lnTo>
                  <a:pt x="2590850" y="74930"/>
                </a:lnTo>
                <a:lnTo>
                  <a:pt x="2591041" y="74930"/>
                </a:lnTo>
                <a:lnTo>
                  <a:pt x="2590304" y="72390"/>
                </a:lnTo>
                <a:lnTo>
                  <a:pt x="2589657" y="69850"/>
                </a:lnTo>
                <a:lnTo>
                  <a:pt x="2588895" y="67309"/>
                </a:lnTo>
                <a:lnTo>
                  <a:pt x="2628277" y="67309"/>
                </a:lnTo>
                <a:lnTo>
                  <a:pt x="2629027" y="71119"/>
                </a:lnTo>
                <a:lnTo>
                  <a:pt x="2629573" y="76200"/>
                </a:lnTo>
                <a:lnTo>
                  <a:pt x="2591295" y="76200"/>
                </a:lnTo>
                <a:lnTo>
                  <a:pt x="2591435" y="77469"/>
                </a:lnTo>
                <a:close/>
              </a:path>
              <a:path w="2630170" h="433069">
                <a:moveTo>
                  <a:pt x="39966" y="71119"/>
                </a:moveTo>
                <a:lnTo>
                  <a:pt x="40246" y="69850"/>
                </a:lnTo>
                <a:lnTo>
                  <a:pt x="39966" y="71119"/>
                </a:lnTo>
                <a:close/>
              </a:path>
              <a:path w="2630170" h="433069">
                <a:moveTo>
                  <a:pt x="2589936" y="71119"/>
                </a:moveTo>
                <a:lnTo>
                  <a:pt x="2589589" y="69850"/>
                </a:lnTo>
                <a:lnTo>
                  <a:pt x="2589936" y="71119"/>
                </a:lnTo>
                <a:close/>
              </a:path>
              <a:path w="2630170" h="433069">
                <a:moveTo>
                  <a:pt x="39357" y="73659"/>
                </a:moveTo>
                <a:lnTo>
                  <a:pt x="39585" y="72390"/>
                </a:lnTo>
                <a:lnTo>
                  <a:pt x="39357" y="73659"/>
                </a:lnTo>
                <a:close/>
              </a:path>
              <a:path w="2630170" h="433069">
                <a:moveTo>
                  <a:pt x="2590546" y="73659"/>
                </a:moveTo>
                <a:lnTo>
                  <a:pt x="2590249" y="72390"/>
                </a:lnTo>
                <a:lnTo>
                  <a:pt x="2590546" y="73659"/>
                </a:lnTo>
                <a:close/>
              </a:path>
              <a:path w="2630170" h="433069">
                <a:moveTo>
                  <a:pt x="38468" y="77469"/>
                </a:moveTo>
                <a:lnTo>
                  <a:pt x="38607" y="76200"/>
                </a:lnTo>
                <a:lnTo>
                  <a:pt x="38754" y="76200"/>
                </a:lnTo>
                <a:lnTo>
                  <a:pt x="38468" y="77469"/>
                </a:lnTo>
                <a:close/>
              </a:path>
              <a:path w="2630170" h="433069">
                <a:moveTo>
                  <a:pt x="2629890" y="80009"/>
                </a:moveTo>
                <a:lnTo>
                  <a:pt x="2591714" y="80009"/>
                </a:lnTo>
                <a:lnTo>
                  <a:pt x="2591612" y="78740"/>
                </a:lnTo>
                <a:lnTo>
                  <a:pt x="2591295" y="76200"/>
                </a:lnTo>
                <a:lnTo>
                  <a:pt x="2629573" y="76200"/>
                </a:lnTo>
                <a:lnTo>
                  <a:pt x="2629890" y="80009"/>
                </a:lnTo>
                <a:close/>
              </a:path>
              <a:path w="2630170" h="433069">
                <a:moveTo>
                  <a:pt x="38231" y="79619"/>
                </a:moveTo>
                <a:lnTo>
                  <a:pt x="38290" y="78740"/>
                </a:lnTo>
                <a:lnTo>
                  <a:pt x="38231" y="79619"/>
                </a:lnTo>
                <a:close/>
              </a:path>
              <a:path w="2630170" h="433069">
                <a:moveTo>
                  <a:pt x="2591671" y="79619"/>
                </a:moveTo>
                <a:lnTo>
                  <a:pt x="2591574" y="78740"/>
                </a:lnTo>
                <a:lnTo>
                  <a:pt x="2591671" y="79619"/>
                </a:lnTo>
                <a:close/>
              </a:path>
              <a:path w="2630170" h="433069">
                <a:moveTo>
                  <a:pt x="38205" y="80009"/>
                </a:moveTo>
                <a:lnTo>
                  <a:pt x="38231" y="79619"/>
                </a:lnTo>
                <a:lnTo>
                  <a:pt x="38205" y="80009"/>
                </a:lnTo>
                <a:close/>
              </a:path>
              <a:path w="2630170" h="433069">
                <a:moveTo>
                  <a:pt x="2629966" y="82550"/>
                </a:moveTo>
                <a:lnTo>
                  <a:pt x="2591866" y="82550"/>
                </a:lnTo>
                <a:lnTo>
                  <a:pt x="2591816" y="81280"/>
                </a:lnTo>
                <a:lnTo>
                  <a:pt x="2591671" y="79619"/>
                </a:lnTo>
                <a:lnTo>
                  <a:pt x="2591714" y="80009"/>
                </a:lnTo>
                <a:lnTo>
                  <a:pt x="2629890" y="80009"/>
                </a:lnTo>
                <a:lnTo>
                  <a:pt x="2629966" y="82550"/>
                </a:lnTo>
                <a:close/>
              </a:path>
              <a:path w="2630170" h="433069">
                <a:moveTo>
                  <a:pt x="38054" y="82277"/>
                </a:moveTo>
                <a:lnTo>
                  <a:pt x="38074" y="81280"/>
                </a:lnTo>
                <a:lnTo>
                  <a:pt x="38054" y="82277"/>
                </a:lnTo>
                <a:close/>
              </a:path>
              <a:path w="2630170" h="433069">
                <a:moveTo>
                  <a:pt x="2591834" y="82061"/>
                </a:moveTo>
                <a:lnTo>
                  <a:pt x="2591782" y="81280"/>
                </a:lnTo>
                <a:lnTo>
                  <a:pt x="2591834" y="82061"/>
                </a:lnTo>
                <a:close/>
              </a:path>
              <a:path w="2630170" h="433069">
                <a:moveTo>
                  <a:pt x="2629928" y="351790"/>
                </a:moveTo>
                <a:lnTo>
                  <a:pt x="2591816" y="351790"/>
                </a:lnTo>
                <a:lnTo>
                  <a:pt x="2591866" y="350519"/>
                </a:lnTo>
                <a:lnTo>
                  <a:pt x="2591904" y="83819"/>
                </a:lnTo>
                <a:lnTo>
                  <a:pt x="2591834" y="82061"/>
                </a:lnTo>
                <a:lnTo>
                  <a:pt x="2591866" y="82550"/>
                </a:lnTo>
                <a:lnTo>
                  <a:pt x="2629966" y="82550"/>
                </a:lnTo>
                <a:lnTo>
                  <a:pt x="2629928" y="351790"/>
                </a:lnTo>
                <a:close/>
              </a:path>
              <a:path w="2630170" h="433069">
                <a:moveTo>
                  <a:pt x="38049" y="82550"/>
                </a:moveTo>
                <a:lnTo>
                  <a:pt x="38054" y="82277"/>
                </a:lnTo>
                <a:lnTo>
                  <a:pt x="38049" y="82550"/>
                </a:lnTo>
                <a:close/>
              </a:path>
              <a:path w="2630170" h="433069">
                <a:moveTo>
                  <a:pt x="37998" y="85090"/>
                </a:moveTo>
                <a:lnTo>
                  <a:pt x="37998" y="83819"/>
                </a:lnTo>
                <a:lnTo>
                  <a:pt x="37998" y="85090"/>
                </a:lnTo>
                <a:close/>
              </a:path>
              <a:path w="2630170" h="433069">
                <a:moveTo>
                  <a:pt x="2591904" y="85090"/>
                </a:moveTo>
                <a:lnTo>
                  <a:pt x="2591875" y="83819"/>
                </a:lnTo>
                <a:lnTo>
                  <a:pt x="2591904" y="85090"/>
                </a:lnTo>
                <a:close/>
              </a:path>
              <a:path w="2630170" h="433069">
                <a:moveTo>
                  <a:pt x="2591834" y="351008"/>
                </a:moveTo>
                <a:lnTo>
                  <a:pt x="2591845" y="350519"/>
                </a:lnTo>
                <a:lnTo>
                  <a:pt x="2591834" y="351008"/>
                </a:lnTo>
                <a:close/>
              </a:path>
              <a:path w="2630170" h="433069">
                <a:moveTo>
                  <a:pt x="38121" y="351790"/>
                </a:moveTo>
                <a:lnTo>
                  <a:pt x="38054" y="350792"/>
                </a:lnTo>
                <a:lnTo>
                  <a:pt x="38121" y="351790"/>
                </a:lnTo>
                <a:close/>
              </a:path>
              <a:path w="2630170" h="433069">
                <a:moveTo>
                  <a:pt x="2629784" y="354330"/>
                </a:moveTo>
                <a:lnTo>
                  <a:pt x="2591612" y="354330"/>
                </a:lnTo>
                <a:lnTo>
                  <a:pt x="2591714" y="353059"/>
                </a:lnTo>
                <a:lnTo>
                  <a:pt x="2591834" y="351008"/>
                </a:lnTo>
                <a:lnTo>
                  <a:pt x="2591816" y="351790"/>
                </a:lnTo>
                <a:lnTo>
                  <a:pt x="2629928" y="351790"/>
                </a:lnTo>
                <a:lnTo>
                  <a:pt x="2629876" y="353232"/>
                </a:lnTo>
                <a:lnTo>
                  <a:pt x="2629784" y="354330"/>
                </a:lnTo>
                <a:close/>
              </a:path>
              <a:path w="2630170" h="433069">
                <a:moveTo>
                  <a:pt x="38217" y="353232"/>
                </a:moveTo>
                <a:lnTo>
                  <a:pt x="38188" y="353059"/>
                </a:lnTo>
                <a:lnTo>
                  <a:pt x="38217" y="353232"/>
                </a:lnTo>
                <a:close/>
              </a:path>
              <a:path w="2630170" h="433069">
                <a:moveTo>
                  <a:pt x="2591685" y="353232"/>
                </a:moveTo>
                <a:lnTo>
                  <a:pt x="2591697" y="353059"/>
                </a:lnTo>
                <a:lnTo>
                  <a:pt x="2591685" y="353232"/>
                </a:lnTo>
                <a:close/>
              </a:path>
              <a:path w="2630170" h="433069">
                <a:moveTo>
                  <a:pt x="38398" y="354330"/>
                </a:moveTo>
                <a:lnTo>
                  <a:pt x="38217" y="353232"/>
                </a:lnTo>
                <a:lnTo>
                  <a:pt x="38398" y="354330"/>
                </a:lnTo>
                <a:close/>
              </a:path>
              <a:path w="2630170" h="433069">
                <a:moveTo>
                  <a:pt x="2629436" y="358140"/>
                </a:moveTo>
                <a:lnTo>
                  <a:pt x="2590850" y="358140"/>
                </a:lnTo>
                <a:lnTo>
                  <a:pt x="2591435" y="355600"/>
                </a:lnTo>
                <a:lnTo>
                  <a:pt x="2591295" y="355600"/>
                </a:lnTo>
                <a:lnTo>
                  <a:pt x="2591685" y="353232"/>
                </a:lnTo>
                <a:lnTo>
                  <a:pt x="2591612" y="354330"/>
                </a:lnTo>
                <a:lnTo>
                  <a:pt x="2629784" y="354330"/>
                </a:lnTo>
                <a:lnTo>
                  <a:pt x="2629573" y="356869"/>
                </a:lnTo>
                <a:lnTo>
                  <a:pt x="2629436" y="358140"/>
                </a:lnTo>
                <a:close/>
              </a:path>
              <a:path w="2630170" h="433069">
                <a:moveTo>
                  <a:pt x="39094" y="358140"/>
                </a:moveTo>
                <a:lnTo>
                  <a:pt x="38849" y="356869"/>
                </a:lnTo>
                <a:lnTo>
                  <a:pt x="39094" y="358140"/>
                </a:lnTo>
                <a:close/>
              </a:path>
              <a:path w="2630170" h="433069">
                <a:moveTo>
                  <a:pt x="2629163" y="360680"/>
                </a:moveTo>
                <a:lnTo>
                  <a:pt x="2590304" y="360680"/>
                </a:lnTo>
                <a:lnTo>
                  <a:pt x="2591041" y="356869"/>
                </a:lnTo>
                <a:lnTo>
                  <a:pt x="2590850" y="358140"/>
                </a:lnTo>
                <a:lnTo>
                  <a:pt x="2629436" y="358140"/>
                </a:lnTo>
                <a:lnTo>
                  <a:pt x="2629163" y="360680"/>
                </a:lnTo>
                <a:close/>
              </a:path>
              <a:path w="2630170" h="433069">
                <a:moveTo>
                  <a:pt x="39653" y="360680"/>
                </a:moveTo>
                <a:lnTo>
                  <a:pt x="39357" y="359409"/>
                </a:lnTo>
                <a:lnTo>
                  <a:pt x="39653" y="360680"/>
                </a:lnTo>
                <a:close/>
              </a:path>
              <a:path w="2630170" h="433069">
                <a:moveTo>
                  <a:pt x="2628777" y="363219"/>
                </a:moveTo>
                <a:lnTo>
                  <a:pt x="2589657" y="363219"/>
                </a:lnTo>
                <a:lnTo>
                  <a:pt x="2590546" y="359409"/>
                </a:lnTo>
                <a:lnTo>
                  <a:pt x="2590304" y="360680"/>
                </a:lnTo>
                <a:lnTo>
                  <a:pt x="2629163" y="360680"/>
                </a:lnTo>
                <a:lnTo>
                  <a:pt x="2629027" y="361950"/>
                </a:lnTo>
                <a:lnTo>
                  <a:pt x="2628777" y="363219"/>
                </a:lnTo>
                <a:close/>
              </a:path>
              <a:path w="2630170" h="433069">
                <a:moveTo>
                  <a:pt x="40481" y="363219"/>
                </a:moveTo>
                <a:lnTo>
                  <a:pt x="40246" y="363219"/>
                </a:lnTo>
                <a:lnTo>
                  <a:pt x="39966" y="361950"/>
                </a:lnTo>
                <a:lnTo>
                  <a:pt x="40481" y="363219"/>
                </a:lnTo>
                <a:close/>
              </a:path>
              <a:path w="2630170" h="433069">
                <a:moveTo>
                  <a:pt x="2626563" y="372109"/>
                </a:moveTo>
                <a:lnTo>
                  <a:pt x="2585821" y="372109"/>
                </a:lnTo>
                <a:lnTo>
                  <a:pt x="2588087" y="366935"/>
                </a:lnTo>
                <a:lnTo>
                  <a:pt x="2589225" y="364490"/>
                </a:lnTo>
                <a:lnTo>
                  <a:pt x="2588895" y="364490"/>
                </a:lnTo>
                <a:lnTo>
                  <a:pt x="2589936" y="361950"/>
                </a:lnTo>
                <a:lnTo>
                  <a:pt x="2589657" y="363219"/>
                </a:lnTo>
                <a:lnTo>
                  <a:pt x="2628777" y="363219"/>
                </a:lnTo>
                <a:lnTo>
                  <a:pt x="2628277" y="365759"/>
                </a:lnTo>
                <a:lnTo>
                  <a:pt x="2627325" y="369569"/>
                </a:lnTo>
                <a:lnTo>
                  <a:pt x="2626563" y="372109"/>
                </a:lnTo>
                <a:close/>
              </a:path>
              <a:path w="2630170" h="433069">
                <a:moveTo>
                  <a:pt x="44518" y="372109"/>
                </a:moveTo>
                <a:lnTo>
                  <a:pt x="44081" y="372109"/>
                </a:lnTo>
                <a:lnTo>
                  <a:pt x="43192" y="369569"/>
                </a:lnTo>
                <a:lnTo>
                  <a:pt x="44518" y="372109"/>
                </a:lnTo>
                <a:close/>
              </a:path>
              <a:path w="2630170" h="433069">
                <a:moveTo>
                  <a:pt x="2625284" y="375919"/>
                </a:moveTo>
                <a:lnTo>
                  <a:pt x="2583395" y="375919"/>
                </a:lnTo>
                <a:lnTo>
                  <a:pt x="2586697" y="369569"/>
                </a:lnTo>
                <a:lnTo>
                  <a:pt x="2585821" y="372109"/>
                </a:lnTo>
                <a:lnTo>
                  <a:pt x="2626563" y="372109"/>
                </a:lnTo>
                <a:lnTo>
                  <a:pt x="2626182" y="373380"/>
                </a:lnTo>
                <a:lnTo>
                  <a:pt x="2625284" y="375919"/>
                </a:lnTo>
                <a:close/>
              </a:path>
              <a:path w="2630170" h="433069">
                <a:moveTo>
                  <a:pt x="47377" y="375919"/>
                </a:moveTo>
                <a:lnTo>
                  <a:pt x="46507" y="375919"/>
                </a:lnTo>
                <a:lnTo>
                  <a:pt x="45478" y="373380"/>
                </a:lnTo>
                <a:lnTo>
                  <a:pt x="47377" y="375919"/>
                </a:lnTo>
                <a:close/>
              </a:path>
              <a:path w="2630170" h="433069">
                <a:moveTo>
                  <a:pt x="2580627" y="378459"/>
                </a:moveTo>
                <a:lnTo>
                  <a:pt x="2584424" y="373380"/>
                </a:lnTo>
                <a:lnTo>
                  <a:pt x="2583395" y="375919"/>
                </a:lnTo>
                <a:lnTo>
                  <a:pt x="2625284" y="375919"/>
                </a:lnTo>
                <a:lnTo>
                  <a:pt x="2624836" y="377190"/>
                </a:lnTo>
                <a:lnTo>
                  <a:pt x="2581783" y="377190"/>
                </a:lnTo>
                <a:lnTo>
                  <a:pt x="2580627" y="378459"/>
                </a:lnTo>
                <a:close/>
              </a:path>
              <a:path w="2630170" h="433069">
                <a:moveTo>
                  <a:pt x="49275" y="378459"/>
                </a:moveTo>
                <a:lnTo>
                  <a:pt x="48120" y="377190"/>
                </a:lnTo>
                <a:lnTo>
                  <a:pt x="48326" y="377190"/>
                </a:lnTo>
                <a:lnTo>
                  <a:pt x="49275" y="378459"/>
                </a:lnTo>
                <a:close/>
              </a:path>
              <a:path w="2630170" h="433069">
                <a:moveTo>
                  <a:pt x="2578094" y="381581"/>
                </a:moveTo>
                <a:lnTo>
                  <a:pt x="2581783" y="377190"/>
                </a:lnTo>
                <a:lnTo>
                  <a:pt x="2624836" y="377190"/>
                </a:lnTo>
                <a:lnTo>
                  <a:pt x="2623626" y="381000"/>
                </a:lnTo>
                <a:lnTo>
                  <a:pt x="2578811" y="381000"/>
                </a:lnTo>
                <a:lnTo>
                  <a:pt x="2578094" y="381581"/>
                </a:lnTo>
                <a:close/>
              </a:path>
              <a:path w="2630170" h="433069">
                <a:moveTo>
                  <a:pt x="52374" y="382269"/>
                </a:moveTo>
                <a:lnTo>
                  <a:pt x="51092" y="381000"/>
                </a:lnTo>
                <a:lnTo>
                  <a:pt x="51797" y="381581"/>
                </a:lnTo>
                <a:lnTo>
                  <a:pt x="52374" y="382269"/>
                </a:lnTo>
                <a:close/>
              </a:path>
              <a:path w="2630170" h="433069">
                <a:moveTo>
                  <a:pt x="51778" y="381558"/>
                </a:moveTo>
                <a:lnTo>
                  <a:pt x="51092" y="381000"/>
                </a:lnTo>
                <a:lnTo>
                  <a:pt x="51311" y="381000"/>
                </a:lnTo>
                <a:lnTo>
                  <a:pt x="51778" y="381558"/>
                </a:lnTo>
                <a:close/>
              </a:path>
              <a:path w="2630170" h="433069">
                <a:moveTo>
                  <a:pt x="2577515" y="382269"/>
                </a:moveTo>
                <a:lnTo>
                  <a:pt x="2578122" y="381558"/>
                </a:lnTo>
                <a:lnTo>
                  <a:pt x="2578811" y="381000"/>
                </a:lnTo>
                <a:lnTo>
                  <a:pt x="2577515" y="382269"/>
                </a:lnTo>
                <a:close/>
              </a:path>
              <a:path w="2630170" h="433069">
                <a:moveTo>
                  <a:pt x="2623223" y="382269"/>
                </a:moveTo>
                <a:lnTo>
                  <a:pt x="2577515" y="382269"/>
                </a:lnTo>
                <a:lnTo>
                  <a:pt x="2578811" y="381000"/>
                </a:lnTo>
                <a:lnTo>
                  <a:pt x="2623626" y="381000"/>
                </a:lnTo>
                <a:lnTo>
                  <a:pt x="2623223" y="382269"/>
                </a:lnTo>
                <a:close/>
              </a:path>
              <a:path w="2630170" h="433069">
                <a:moveTo>
                  <a:pt x="52654" y="382269"/>
                </a:moveTo>
                <a:lnTo>
                  <a:pt x="52374" y="382269"/>
                </a:lnTo>
                <a:lnTo>
                  <a:pt x="51778" y="381558"/>
                </a:lnTo>
                <a:lnTo>
                  <a:pt x="52654" y="382269"/>
                </a:lnTo>
                <a:close/>
              </a:path>
              <a:path w="2630170" h="433069">
                <a:moveTo>
                  <a:pt x="2621831" y="384809"/>
                </a:moveTo>
                <a:lnTo>
                  <a:pt x="2574112" y="384809"/>
                </a:lnTo>
                <a:lnTo>
                  <a:pt x="2578094" y="381581"/>
                </a:lnTo>
                <a:lnTo>
                  <a:pt x="2577515" y="382269"/>
                </a:lnTo>
                <a:lnTo>
                  <a:pt x="2623223" y="382269"/>
                </a:lnTo>
                <a:lnTo>
                  <a:pt x="2621831" y="384809"/>
                </a:lnTo>
                <a:close/>
              </a:path>
              <a:path w="2630170" h="433069">
                <a:moveTo>
                  <a:pt x="56074" y="384809"/>
                </a:moveTo>
                <a:lnTo>
                  <a:pt x="55778" y="384809"/>
                </a:lnTo>
                <a:lnTo>
                  <a:pt x="54381" y="383540"/>
                </a:lnTo>
                <a:lnTo>
                  <a:pt x="56074" y="384809"/>
                </a:lnTo>
                <a:close/>
              </a:path>
              <a:path w="2630170" h="433069">
                <a:moveTo>
                  <a:pt x="2616187" y="394969"/>
                </a:moveTo>
                <a:lnTo>
                  <a:pt x="2553970" y="394969"/>
                </a:lnTo>
                <a:lnTo>
                  <a:pt x="2557157" y="393700"/>
                </a:lnTo>
                <a:lnTo>
                  <a:pt x="2558465" y="393700"/>
                </a:lnTo>
                <a:lnTo>
                  <a:pt x="2561539" y="392430"/>
                </a:lnTo>
                <a:lnTo>
                  <a:pt x="2562364" y="392430"/>
                </a:lnTo>
                <a:lnTo>
                  <a:pt x="2568143" y="389890"/>
                </a:lnTo>
                <a:lnTo>
                  <a:pt x="2566517" y="389890"/>
                </a:lnTo>
                <a:lnTo>
                  <a:pt x="2571953" y="387350"/>
                </a:lnTo>
                <a:lnTo>
                  <a:pt x="2570441" y="387350"/>
                </a:lnTo>
                <a:lnTo>
                  <a:pt x="2575521" y="383540"/>
                </a:lnTo>
                <a:lnTo>
                  <a:pt x="2574112" y="384809"/>
                </a:lnTo>
                <a:lnTo>
                  <a:pt x="2621831" y="384809"/>
                </a:lnTo>
                <a:lnTo>
                  <a:pt x="2619743" y="388619"/>
                </a:lnTo>
                <a:lnTo>
                  <a:pt x="2616187" y="394969"/>
                </a:lnTo>
                <a:close/>
              </a:path>
              <a:path w="2630170" h="433069">
                <a:moveTo>
                  <a:pt x="69240" y="392430"/>
                </a:moveTo>
                <a:lnTo>
                  <a:pt x="67525" y="392430"/>
                </a:lnTo>
                <a:lnTo>
                  <a:pt x="66243" y="391159"/>
                </a:lnTo>
                <a:lnTo>
                  <a:pt x="69240" y="392430"/>
                </a:lnTo>
                <a:close/>
              </a:path>
              <a:path w="2630170" h="433069">
                <a:moveTo>
                  <a:pt x="2562364" y="392430"/>
                </a:moveTo>
                <a:lnTo>
                  <a:pt x="2560650" y="392430"/>
                </a:lnTo>
                <a:lnTo>
                  <a:pt x="2563647" y="391159"/>
                </a:lnTo>
                <a:lnTo>
                  <a:pt x="2562364" y="39243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1355" y="699516"/>
            <a:ext cx="561340" cy="559435"/>
          </a:xfrm>
          <a:custGeom>
            <a:avLst/>
            <a:gdLst/>
            <a:ahLst/>
            <a:cxnLst/>
            <a:rect l="l" t="t" r="r" b="b"/>
            <a:pathLst>
              <a:path w="561340" h="559435">
                <a:moveTo>
                  <a:pt x="303275" y="559308"/>
                </a:moveTo>
                <a:lnTo>
                  <a:pt x="0" y="303276"/>
                </a:lnTo>
                <a:lnTo>
                  <a:pt x="257556" y="0"/>
                </a:lnTo>
                <a:lnTo>
                  <a:pt x="560832" y="256032"/>
                </a:lnTo>
                <a:lnTo>
                  <a:pt x="303275" y="559308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5041" y="671969"/>
            <a:ext cx="614045" cy="614045"/>
          </a:xfrm>
          <a:custGeom>
            <a:avLst/>
            <a:gdLst/>
            <a:ahLst/>
            <a:cxnLst/>
            <a:rect l="l" t="t" r="r" b="b"/>
            <a:pathLst>
              <a:path w="614045" h="614044">
                <a:moveTo>
                  <a:pt x="332447" y="613752"/>
                </a:moveTo>
                <a:lnTo>
                  <a:pt x="0" y="332447"/>
                </a:lnTo>
                <a:lnTo>
                  <a:pt x="281305" y="0"/>
                </a:lnTo>
                <a:lnTo>
                  <a:pt x="327577" y="39154"/>
                </a:lnTo>
                <a:lnTo>
                  <a:pt x="298081" y="39154"/>
                </a:lnTo>
                <a:lnTo>
                  <a:pt x="271233" y="41389"/>
                </a:lnTo>
                <a:lnTo>
                  <a:pt x="285777" y="53695"/>
                </a:lnTo>
                <a:lnTo>
                  <a:pt x="64106" y="315671"/>
                </a:lnTo>
                <a:lnTo>
                  <a:pt x="39154" y="315671"/>
                </a:lnTo>
                <a:lnTo>
                  <a:pt x="41389" y="342519"/>
                </a:lnTo>
                <a:lnTo>
                  <a:pt x="70883" y="342519"/>
                </a:lnTo>
                <a:lnTo>
                  <a:pt x="327975" y="560057"/>
                </a:lnTo>
                <a:lnTo>
                  <a:pt x="315671" y="574598"/>
                </a:lnTo>
                <a:lnTo>
                  <a:pt x="365578" y="574598"/>
                </a:lnTo>
                <a:lnTo>
                  <a:pt x="332447" y="613752"/>
                </a:lnTo>
                <a:close/>
              </a:path>
              <a:path w="614045" h="614044">
                <a:moveTo>
                  <a:pt x="285777" y="53695"/>
                </a:moveTo>
                <a:lnTo>
                  <a:pt x="271233" y="41389"/>
                </a:lnTo>
                <a:lnTo>
                  <a:pt x="298081" y="39154"/>
                </a:lnTo>
                <a:lnTo>
                  <a:pt x="285777" y="53695"/>
                </a:lnTo>
                <a:close/>
              </a:path>
              <a:path w="614045" h="614044">
                <a:moveTo>
                  <a:pt x="560057" y="285777"/>
                </a:moveTo>
                <a:lnTo>
                  <a:pt x="285777" y="53695"/>
                </a:lnTo>
                <a:lnTo>
                  <a:pt x="298081" y="39154"/>
                </a:lnTo>
                <a:lnTo>
                  <a:pt x="327577" y="39154"/>
                </a:lnTo>
                <a:lnTo>
                  <a:pt x="601850" y="271233"/>
                </a:lnTo>
                <a:lnTo>
                  <a:pt x="572363" y="271233"/>
                </a:lnTo>
                <a:lnTo>
                  <a:pt x="560057" y="285777"/>
                </a:lnTo>
                <a:close/>
              </a:path>
              <a:path w="614045" h="614044">
                <a:moveTo>
                  <a:pt x="574598" y="298081"/>
                </a:moveTo>
                <a:lnTo>
                  <a:pt x="560057" y="285777"/>
                </a:lnTo>
                <a:lnTo>
                  <a:pt x="572363" y="271233"/>
                </a:lnTo>
                <a:lnTo>
                  <a:pt x="574598" y="298081"/>
                </a:lnTo>
                <a:close/>
              </a:path>
              <a:path w="614045" h="614044">
                <a:moveTo>
                  <a:pt x="599557" y="298081"/>
                </a:moveTo>
                <a:lnTo>
                  <a:pt x="574598" y="298081"/>
                </a:lnTo>
                <a:lnTo>
                  <a:pt x="572363" y="271233"/>
                </a:lnTo>
                <a:lnTo>
                  <a:pt x="601850" y="271233"/>
                </a:lnTo>
                <a:lnTo>
                  <a:pt x="613752" y="281305"/>
                </a:lnTo>
                <a:lnTo>
                  <a:pt x="599557" y="298081"/>
                </a:lnTo>
                <a:close/>
              </a:path>
              <a:path w="614045" h="614044">
                <a:moveTo>
                  <a:pt x="365578" y="574598"/>
                </a:moveTo>
                <a:lnTo>
                  <a:pt x="315671" y="574598"/>
                </a:lnTo>
                <a:lnTo>
                  <a:pt x="342519" y="572363"/>
                </a:lnTo>
                <a:lnTo>
                  <a:pt x="327975" y="560057"/>
                </a:lnTo>
                <a:lnTo>
                  <a:pt x="560057" y="285777"/>
                </a:lnTo>
                <a:lnTo>
                  <a:pt x="574598" y="298081"/>
                </a:lnTo>
                <a:lnTo>
                  <a:pt x="599557" y="298081"/>
                </a:lnTo>
                <a:lnTo>
                  <a:pt x="365578" y="574598"/>
                </a:lnTo>
                <a:close/>
              </a:path>
              <a:path w="614045" h="614044">
                <a:moveTo>
                  <a:pt x="41389" y="342519"/>
                </a:moveTo>
                <a:lnTo>
                  <a:pt x="39154" y="315671"/>
                </a:lnTo>
                <a:lnTo>
                  <a:pt x="53695" y="327975"/>
                </a:lnTo>
                <a:lnTo>
                  <a:pt x="41389" y="342519"/>
                </a:lnTo>
                <a:close/>
              </a:path>
              <a:path w="614045" h="614044">
                <a:moveTo>
                  <a:pt x="53695" y="327975"/>
                </a:moveTo>
                <a:lnTo>
                  <a:pt x="39154" y="315671"/>
                </a:lnTo>
                <a:lnTo>
                  <a:pt x="64106" y="315671"/>
                </a:lnTo>
                <a:lnTo>
                  <a:pt x="53695" y="327975"/>
                </a:lnTo>
                <a:close/>
              </a:path>
              <a:path w="614045" h="614044">
                <a:moveTo>
                  <a:pt x="70883" y="342519"/>
                </a:moveTo>
                <a:lnTo>
                  <a:pt x="41389" y="342519"/>
                </a:lnTo>
                <a:lnTo>
                  <a:pt x="53695" y="327975"/>
                </a:lnTo>
                <a:lnTo>
                  <a:pt x="70883" y="342519"/>
                </a:lnTo>
                <a:close/>
              </a:path>
              <a:path w="614045" h="614044">
                <a:moveTo>
                  <a:pt x="315671" y="574598"/>
                </a:moveTo>
                <a:lnTo>
                  <a:pt x="327975" y="560057"/>
                </a:lnTo>
                <a:lnTo>
                  <a:pt x="342519" y="572363"/>
                </a:lnTo>
                <a:lnTo>
                  <a:pt x="315671" y="574598"/>
                </a:lnTo>
                <a:close/>
              </a:path>
            </a:pathLst>
          </a:custGeom>
          <a:solidFill>
            <a:srgbClr val="94C67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5810" y="762838"/>
            <a:ext cx="8365490" cy="3239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6570" indent="-483870">
              <a:lnSpc>
                <a:spcPct val="100000"/>
              </a:lnSpc>
              <a:spcBef>
                <a:spcPts val="95"/>
              </a:spcBef>
              <a:buFont typeface="Wingdings"/>
              <a:buChar char=""/>
              <a:tabLst>
                <a:tab pos="495934" algn="l"/>
                <a:tab pos="496570" algn="l"/>
              </a:tabLst>
            </a:pPr>
            <a:r>
              <a:rPr dirty="0" sz="2200" b="1">
                <a:solidFill>
                  <a:srgbClr val="FFFFFF"/>
                </a:solidFill>
                <a:latin typeface="黑体"/>
                <a:cs typeface="黑体"/>
              </a:rPr>
              <a:t>恒定加速度启</a:t>
            </a:r>
            <a:r>
              <a:rPr dirty="0" sz="2200" spc="-15" b="1">
                <a:solidFill>
                  <a:srgbClr val="FFFFFF"/>
                </a:solidFill>
                <a:latin typeface="黑体"/>
                <a:cs typeface="黑体"/>
              </a:rPr>
              <a:t>动</a:t>
            </a:r>
            <a:endParaRPr sz="2200">
              <a:latin typeface="黑体"/>
              <a:cs typeface="黑体"/>
            </a:endParaRPr>
          </a:p>
          <a:p>
            <a:pPr marL="982344" marR="5080">
              <a:lnSpc>
                <a:spcPct val="150000"/>
              </a:lnSpc>
              <a:spcBef>
                <a:spcPts val="1110"/>
              </a:spcBef>
            </a:pPr>
            <a:r>
              <a:rPr dirty="0" sz="2400" b="1" i="1">
                <a:latin typeface="华文楷体"/>
                <a:cs typeface="华文楷体"/>
              </a:rPr>
              <a:t>某汽车发动机的额定功率</a:t>
            </a:r>
            <a:r>
              <a:rPr dirty="0" sz="2400" spc="-5" b="1" i="1">
                <a:latin typeface="华文楷体"/>
                <a:cs typeface="华文楷体"/>
              </a:rPr>
              <a:t>为</a:t>
            </a:r>
            <a:r>
              <a:rPr dirty="0" sz="2400" spc="-15" b="1" i="1">
                <a:latin typeface="华文楷体"/>
                <a:cs typeface="华文楷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60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kW</a:t>
            </a:r>
            <a:r>
              <a:rPr dirty="0" sz="2400" b="1" i="1">
                <a:latin typeface="华文楷体"/>
                <a:cs typeface="华文楷体"/>
              </a:rPr>
              <a:t>，已知汽车质量</a:t>
            </a:r>
            <a:r>
              <a:rPr dirty="0" sz="2400" b="1">
                <a:latin typeface="Times New Roman"/>
                <a:cs typeface="Times New Roman"/>
              </a:rPr>
              <a:t>5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t</a:t>
            </a:r>
            <a:r>
              <a:rPr dirty="0" sz="2400" spc="-5" b="1" i="1">
                <a:latin typeface="华文楷体"/>
                <a:cs typeface="华文楷体"/>
              </a:rPr>
              <a:t>，  </a:t>
            </a:r>
            <a:r>
              <a:rPr dirty="0" sz="2400" b="1" i="1">
                <a:latin typeface="华文楷体"/>
                <a:cs typeface="华文楷体"/>
              </a:rPr>
              <a:t>在水平路面上行驶时受到的阻力是车重的</a:t>
            </a:r>
            <a:r>
              <a:rPr dirty="0" sz="2400" b="1">
                <a:latin typeface="Times New Roman"/>
                <a:cs typeface="Times New Roman"/>
              </a:rPr>
              <a:t>0.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sz="2400" b="1" i="1">
                <a:latin typeface="华文楷体"/>
                <a:cs typeface="华文楷体"/>
              </a:rPr>
              <a:t>倍。</a:t>
            </a:r>
            <a:r>
              <a:rPr dirty="0" sz="2400" spc="-5" b="1" i="1">
                <a:latin typeface="华文楷体"/>
                <a:cs typeface="华文楷体"/>
              </a:rPr>
              <a:t>取</a:t>
            </a:r>
            <a:endParaRPr sz="2400">
              <a:latin typeface="华文楷体"/>
              <a:cs typeface="华文楷体"/>
            </a:endParaRPr>
          </a:p>
          <a:p>
            <a:pPr marL="982344">
              <a:lnSpc>
                <a:spcPct val="100000"/>
              </a:lnSpc>
              <a:spcBef>
                <a:spcPts val="1440"/>
              </a:spcBef>
            </a:pPr>
            <a:r>
              <a:rPr dirty="0" sz="2400" b="1" i="1">
                <a:latin typeface="Times New Roman"/>
                <a:cs typeface="Times New Roman"/>
              </a:rPr>
              <a:t>g </a:t>
            </a:r>
            <a:r>
              <a:rPr dirty="0" sz="2400" b="1">
                <a:latin typeface="Times New Roman"/>
                <a:cs typeface="Times New Roman"/>
              </a:rPr>
              <a:t>= 10</a:t>
            </a:r>
            <a:r>
              <a:rPr dirty="0" sz="2400" spc="-3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m/s</a:t>
            </a:r>
            <a:r>
              <a:rPr dirty="0" baseline="21505" sz="2325" b="1">
                <a:latin typeface="Times New Roman"/>
                <a:cs typeface="Times New Roman"/>
              </a:rPr>
              <a:t>2 </a:t>
            </a:r>
            <a:r>
              <a:rPr dirty="0" sz="2400" spc="-5" b="1" i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982344" marR="245745">
              <a:lnSpc>
                <a:spcPct val="148600"/>
              </a:lnSpc>
              <a:spcBef>
                <a:spcPts val="40"/>
              </a:spcBef>
            </a:pPr>
            <a:r>
              <a:rPr dirty="0" sz="2400" spc="60" b="1" i="1">
                <a:latin typeface="华文楷体"/>
                <a:cs typeface="华文楷体"/>
              </a:rPr>
              <a:t>若汽车从静止开始保持</a:t>
            </a:r>
            <a:r>
              <a:rPr dirty="0" sz="2400" spc="-5" b="1" i="1">
                <a:latin typeface="华文楷体"/>
                <a:cs typeface="华文楷体"/>
              </a:rPr>
              <a:t>以</a:t>
            </a:r>
            <a:r>
              <a:rPr dirty="0" sz="2400" spc="110" b="1" i="1">
                <a:latin typeface="华文楷体"/>
                <a:cs typeface="华文楷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a</a:t>
            </a:r>
            <a:r>
              <a:rPr dirty="0" sz="2400" spc="114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114" b="1">
                <a:latin typeface="Times New Roman"/>
                <a:cs typeface="Times New Roman"/>
              </a:rPr>
              <a:t> </a:t>
            </a:r>
            <a:r>
              <a:rPr dirty="0" sz="2400" spc="30" b="1">
                <a:latin typeface="Times New Roman"/>
                <a:cs typeface="Times New Roman"/>
              </a:rPr>
              <a:t>0.</a:t>
            </a:r>
            <a:r>
              <a:rPr dirty="0" sz="2400" spc="1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5</a:t>
            </a:r>
            <a:r>
              <a:rPr dirty="0" sz="2400" spc="125" b="1">
                <a:latin typeface="Times New Roman"/>
                <a:cs typeface="Times New Roman"/>
              </a:rPr>
              <a:t> </a:t>
            </a:r>
            <a:r>
              <a:rPr dirty="0" sz="2400" spc="45" b="1">
                <a:latin typeface="Times New Roman"/>
                <a:cs typeface="Times New Roman"/>
              </a:rPr>
              <a:t>m/s</a:t>
            </a:r>
            <a:r>
              <a:rPr dirty="0" baseline="21505" sz="2325" spc="67" b="1">
                <a:latin typeface="Times New Roman"/>
                <a:cs typeface="Times New Roman"/>
              </a:rPr>
              <a:t>2</a:t>
            </a:r>
            <a:r>
              <a:rPr dirty="0" baseline="21505" sz="2325" spc="187" b="1">
                <a:latin typeface="Times New Roman"/>
                <a:cs typeface="Times New Roman"/>
              </a:rPr>
              <a:t> </a:t>
            </a:r>
            <a:r>
              <a:rPr dirty="0" sz="2400" spc="65" b="1" i="1">
                <a:latin typeface="华文楷体"/>
                <a:cs typeface="华文楷体"/>
              </a:rPr>
              <a:t>做匀</a:t>
            </a:r>
            <a:r>
              <a:rPr dirty="0" sz="2400" spc="2365" b="1" i="1">
                <a:latin typeface="华文楷体"/>
                <a:cs typeface="华文楷体"/>
              </a:rPr>
              <a:t>加</a:t>
            </a:r>
            <a:r>
              <a:rPr dirty="0" sz="2400" spc="65" b="1" i="1">
                <a:latin typeface="华文楷体"/>
                <a:cs typeface="华文楷体"/>
              </a:rPr>
              <a:t>直线</a:t>
            </a:r>
            <a:r>
              <a:rPr dirty="0" sz="2400" spc="-2340" b="1" i="1">
                <a:latin typeface="华文楷体"/>
                <a:cs typeface="华文楷体"/>
              </a:rPr>
              <a:t>运 </a:t>
            </a:r>
            <a:r>
              <a:rPr dirty="0" sz="2400" b="1" i="1">
                <a:latin typeface="华文楷体"/>
                <a:cs typeface="华文楷体"/>
              </a:rPr>
              <a:t>动，这一过程能维持多长时间</a:t>
            </a:r>
            <a:r>
              <a:rPr dirty="0" sz="2400" spc="-5" b="1" i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417" y="2315921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例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8417" y="2845511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题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8417" y="3375101"/>
            <a:ext cx="380365" cy="380365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800">
                <a:solidFill>
                  <a:srgbClr val="2CB1AE"/>
                </a:solidFill>
                <a:latin typeface="华文琥珀"/>
                <a:cs typeface="华文琥珀"/>
              </a:rPr>
              <a:t>㈠</a:t>
            </a:r>
            <a:endParaRPr sz="2800">
              <a:latin typeface="华文琥珀"/>
              <a:cs typeface="华文琥珀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6179" y="1927898"/>
            <a:ext cx="0" cy="2160270"/>
          </a:xfrm>
          <a:custGeom>
            <a:avLst/>
            <a:gdLst/>
            <a:ahLst/>
            <a:cxnLst/>
            <a:rect l="l" t="t" r="r" b="b"/>
            <a:pathLst>
              <a:path w="0" h="2160270">
                <a:moveTo>
                  <a:pt x="0" y="0"/>
                </a:moveTo>
                <a:lnTo>
                  <a:pt x="0" y="2160104"/>
                </a:lnTo>
              </a:path>
            </a:pathLst>
          </a:custGeom>
          <a:ln w="30289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5300" y="1505711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272795" y="0"/>
                </a:move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lnTo>
                  <a:pt x="272795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6051" y="1655064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4" h="184785">
                <a:moveTo>
                  <a:pt x="184404" y="0"/>
                </a:moveTo>
                <a:lnTo>
                  <a:pt x="184404" y="184404"/>
                </a:lnTo>
                <a:lnTo>
                  <a:pt x="0" y="184404"/>
                </a:lnTo>
                <a:lnTo>
                  <a:pt x="0" y="0"/>
                </a:lnTo>
                <a:lnTo>
                  <a:pt x="184404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2025-04-18T09:08:40Z</dcterms:created>
  <dcterms:modified xsi:type="dcterms:W3CDTF">2025-04-18T09:08:40Z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2025-04-18T00:00:00Z</vt:filetime>
  </property>
</Properties>
</file>